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tiff" ContentType="image/tiff"/>
  <Default Extension="jpg" ContentType="image/jpeg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2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229" r:id="rId4"/>
    <p:sldMasterId id="2147484310" r:id="rId5"/>
    <p:sldMasterId id="2147484341" r:id="rId6"/>
  </p:sldMasterIdLst>
  <p:notesMasterIdLst>
    <p:notesMasterId r:id="rId93"/>
  </p:notesMasterIdLst>
  <p:handoutMasterIdLst>
    <p:handoutMasterId r:id="rId94"/>
  </p:handoutMasterIdLst>
  <p:sldIdLst>
    <p:sldId id="1393" r:id="rId7"/>
    <p:sldId id="1600" r:id="rId8"/>
    <p:sldId id="1607" r:id="rId9"/>
    <p:sldId id="1601" r:id="rId10"/>
    <p:sldId id="1604" r:id="rId11"/>
    <p:sldId id="1603" r:id="rId12"/>
    <p:sldId id="1583" r:id="rId13"/>
    <p:sldId id="1584" r:id="rId14"/>
    <p:sldId id="1590" r:id="rId15"/>
    <p:sldId id="1593" r:id="rId16"/>
    <p:sldId id="1411" r:id="rId17"/>
    <p:sldId id="1419" r:id="rId18"/>
    <p:sldId id="1424" r:id="rId19"/>
    <p:sldId id="1443" r:id="rId20"/>
    <p:sldId id="1453" r:id="rId21"/>
    <p:sldId id="1455" r:id="rId22"/>
    <p:sldId id="1456" r:id="rId23"/>
    <p:sldId id="1457" r:id="rId24"/>
    <p:sldId id="1459" r:id="rId25"/>
    <p:sldId id="1460" r:id="rId26"/>
    <p:sldId id="1461" r:id="rId27"/>
    <p:sldId id="1462" r:id="rId28"/>
    <p:sldId id="1464" r:id="rId29"/>
    <p:sldId id="1467" r:id="rId30"/>
    <p:sldId id="1468" r:id="rId31"/>
    <p:sldId id="1471" r:id="rId32"/>
    <p:sldId id="1475" r:id="rId33"/>
    <p:sldId id="1489" r:id="rId34"/>
    <p:sldId id="1477" r:id="rId35"/>
    <p:sldId id="1478" r:id="rId36"/>
    <p:sldId id="1479" r:id="rId37"/>
    <p:sldId id="1480" r:id="rId38"/>
    <p:sldId id="1483" r:id="rId39"/>
    <p:sldId id="1484" r:id="rId40"/>
    <p:sldId id="1605" r:id="rId41"/>
    <p:sldId id="1491" r:id="rId42"/>
    <p:sldId id="1492" r:id="rId43"/>
    <p:sldId id="1581" r:id="rId44"/>
    <p:sldId id="1493" r:id="rId45"/>
    <p:sldId id="1494" r:id="rId46"/>
    <p:sldId id="1496" r:id="rId47"/>
    <p:sldId id="1498" r:id="rId48"/>
    <p:sldId id="1502" r:id="rId49"/>
    <p:sldId id="1500" r:id="rId50"/>
    <p:sldId id="1505" r:id="rId51"/>
    <p:sldId id="1507" r:id="rId52"/>
    <p:sldId id="1511" r:id="rId53"/>
    <p:sldId id="1513" r:id="rId54"/>
    <p:sldId id="1514" r:id="rId55"/>
    <p:sldId id="1515" r:id="rId56"/>
    <p:sldId id="1517" r:id="rId57"/>
    <p:sldId id="1522" r:id="rId58"/>
    <p:sldId id="1523" r:id="rId59"/>
    <p:sldId id="1525" r:id="rId60"/>
    <p:sldId id="1526" r:id="rId61"/>
    <p:sldId id="1594" r:id="rId62"/>
    <p:sldId id="1596" r:id="rId63"/>
    <p:sldId id="1597" r:id="rId64"/>
    <p:sldId id="1599" r:id="rId65"/>
    <p:sldId id="1598" r:id="rId66"/>
    <p:sldId id="1606" r:id="rId67"/>
    <p:sldId id="1564" r:id="rId68"/>
    <p:sldId id="1533" r:id="rId69"/>
    <p:sldId id="1534" r:id="rId70"/>
    <p:sldId id="1538" r:id="rId71"/>
    <p:sldId id="1541" r:id="rId72"/>
    <p:sldId id="1542" r:id="rId73"/>
    <p:sldId id="1544" r:id="rId74"/>
    <p:sldId id="1545" r:id="rId75"/>
    <p:sldId id="1549" r:id="rId76"/>
    <p:sldId id="1550" r:id="rId77"/>
    <p:sldId id="1552" r:id="rId78"/>
    <p:sldId id="1555" r:id="rId79"/>
    <p:sldId id="1556" r:id="rId80"/>
    <p:sldId id="1566" r:id="rId81"/>
    <p:sldId id="1571" r:id="rId82"/>
    <p:sldId id="1568" r:id="rId83"/>
    <p:sldId id="1569" r:id="rId84"/>
    <p:sldId id="1570" r:id="rId85"/>
    <p:sldId id="1574" r:id="rId86"/>
    <p:sldId id="1576" r:id="rId87"/>
    <p:sldId id="1578" r:id="rId88"/>
    <p:sldId id="1580" r:id="rId89"/>
    <p:sldId id="1582" r:id="rId90"/>
    <p:sldId id="1405" r:id="rId91"/>
    <p:sldId id="1326" r:id="rId92"/>
  </p:sldIdLst>
  <p:sldSz cx="12436475" cy="6994525"/>
  <p:notesSz cx="6858000" cy="9144000"/>
  <p:defaultTextStyle>
    <a:defPPr>
      <a:defRPr lang="en-US"/>
    </a:defPPr>
    <a:lvl1pPr marL="0" algn="l" defTabSz="9327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66371" algn="l" defTabSz="9327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32742" algn="l" defTabSz="9327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99113" algn="l" defTabSz="9327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65484" algn="l" defTabSz="9327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331856" algn="l" defTabSz="9327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98226" algn="l" defTabSz="9327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64597" algn="l" defTabSz="9327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730969" algn="l" defTabSz="9327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Microsoft 2016 Template Light" id="{A073DAE3-B461-442F-A3D3-6642BD875E45}">
          <p14:sldIdLst>
            <p14:sldId id="1393"/>
            <p14:sldId id="1600"/>
            <p14:sldId id="1607"/>
            <p14:sldId id="1601"/>
            <p14:sldId id="1604"/>
            <p14:sldId id="1603"/>
            <p14:sldId id="1583"/>
            <p14:sldId id="1584"/>
            <p14:sldId id="1590"/>
            <p14:sldId id="1593"/>
            <p14:sldId id="1411"/>
            <p14:sldId id="1419"/>
            <p14:sldId id="1424"/>
            <p14:sldId id="1443"/>
            <p14:sldId id="1453"/>
            <p14:sldId id="1455"/>
            <p14:sldId id="1456"/>
            <p14:sldId id="1457"/>
            <p14:sldId id="1459"/>
            <p14:sldId id="1460"/>
            <p14:sldId id="1461"/>
            <p14:sldId id="1462"/>
            <p14:sldId id="1464"/>
            <p14:sldId id="1467"/>
            <p14:sldId id="1468"/>
            <p14:sldId id="1471"/>
            <p14:sldId id="1475"/>
            <p14:sldId id="1489"/>
            <p14:sldId id="1477"/>
            <p14:sldId id="1478"/>
            <p14:sldId id="1479"/>
            <p14:sldId id="1480"/>
            <p14:sldId id="1483"/>
            <p14:sldId id="1484"/>
            <p14:sldId id="1605"/>
            <p14:sldId id="1491"/>
            <p14:sldId id="1492"/>
            <p14:sldId id="1581"/>
            <p14:sldId id="1493"/>
            <p14:sldId id="1494"/>
            <p14:sldId id="1496"/>
            <p14:sldId id="1498"/>
            <p14:sldId id="1502"/>
            <p14:sldId id="1500"/>
            <p14:sldId id="1505"/>
            <p14:sldId id="1507"/>
            <p14:sldId id="1511"/>
            <p14:sldId id="1513"/>
            <p14:sldId id="1514"/>
            <p14:sldId id="1515"/>
            <p14:sldId id="1517"/>
            <p14:sldId id="1522"/>
            <p14:sldId id="1523"/>
            <p14:sldId id="1525"/>
            <p14:sldId id="1526"/>
            <p14:sldId id="1594"/>
            <p14:sldId id="1596"/>
            <p14:sldId id="1597"/>
            <p14:sldId id="1599"/>
            <p14:sldId id="1598"/>
            <p14:sldId id="1606"/>
            <p14:sldId id="1564"/>
            <p14:sldId id="1533"/>
            <p14:sldId id="1534"/>
            <p14:sldId id="1538"/>
            <p14:sldId id="1541"/>
            <p14:sldId id="1542"/>
            <p14:sldId id="1544"/>
            <p14:sldId id="1545"/>
            <p14:sldId id="1549"/>
            <p14:sldId id="1550"/>
            <p14:sldId id="1552"/>
            <p14:sldId id="1555"/>
            <p14:sldId id="1556"/>
            <p14:sldId id="1566"/>
            <p14:sldId id="1571"/>
            <p14:sldId id="1568"/>
            <p14:sldId id="1569"/>
            <p14:sldId id="1570"/>
            <p14:sldId id="1574"/>
            <p14:sldId id="1576"/>
            <p14:sldId id="1578"/>
            <p14:sldId id="1580"/>
            <p14:sldId id="1582"/>
            <p14:sldId id="1405"/>
            <p14:sldId id="1326"/>
          </p14:sldIdLst>
        </p14:section>
        <p14:section name="Microsoft 2016 Template Dark" id="{361DECE0-D7F3-4586-A791-C8E5092BB79E}">
          <p14:sldIdLst/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Saku Uchikawa" initials="SU" lastIdx="11" clrIdx="0"/>
  <p:cmAuthor id="1" name="Mary Feil-Jacobs" initials="MFJ" lastIdx="43" clrIdx="1"/>
  <p:cmAuthor id="2" name="Monica Lueder" initials="ML" lastIdx="22" clrIdx="2">
    <p:extLst/>
  </p:cmAuthor>
  <p:cmAuthor id="3" name="Mary Feil-Jacobs" initials="MF" lastIdx="22" clrIdx="3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94E80"/>
    <a:srgbClr val="FEFFF2"/>
    <a:srgbClr val="000000"/>
    <a:srgbClr val="292929"/>
    <a:srgbClr val="505050"/>
    <a:srgbClr val="A80000"/>
    <a:srgbClr val="FFFFFF"/>
    <a:srgbClr val="BAD80A"/>
    <a:srgbClr val="5C2D91"/>
    <a:srgbClr val="0078D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728" autoAdjust="0"/>
    <p:restoredTop sz="96215" autoAdjust="0"/>
  </p:normalViewPr>
  <p:slideViewPr>
    <p:cSldViewPr>
      <p:cViewPr varScale="1">
        <p:scale>
          <a:sx n="109" d="100"/>
          <a:sy n="109" d="100"/>
        </p:scale>
        <p:origin x="534" y="9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-1122"/>
    </p:cViewPr>
  </p:sorterViewPr>
  <p:notesViewPr>
    <p:cSldViewPr showGuides="1">
      <p:cViewPr varScale="1">
        <p:scale>
          <a:sx n="81" d="100"/>
          <a:sy n="81" d="100"/>
        </p:scale>
        <p:origin x="3894" y="84"/>
      </p:cViewPr>
      <p:guideLst>
        <p:guide orient="horz" pos="2880"/>
        <p:guide pos="2160"/>
      </p:guideLst>
    </p:cSldViewPr>
  </p:notesViewPr>
  <p:gridSpacing cx="91439" cy="91439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0.xml"/><Relationship Id="rId21" Type="http://schemas.openxmlformats.org/officeDocument/2006/relationships/slide" Target="slides/slide15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63" Type="http://schemas.openxmlformats.org/officeDocument/2006/relationships/slide" Target="slides/slide57.xml"/><Relationship Id="rId68" Type="http://schemas.openxmlformats.org/officeDocument/2006/relationships/slide" Target="slides/slide62.xml"/><Relationship Id="rId84" Type="http://schemas.openxmlformats.org/officeDocument/2006/relationships/slide" Target="slides/slide78.xml"/><Relationship Id="rId89" Type="http://schemas.openxmlformats.org/officeDocument/2006/relationships/slide" Target="slides/slide83.xml"/><Relationship Id="rId16" Type="http://schemas.openxmlformats.org/officeDocument/2006/relationships/slide" Target="slides/slide10.xml"/><Relationship Id="rId11" Type="http://schemas.openxmlformats.org/officeDocument/2006/relationships/slide" Target="slides/slide5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53" Type="http://schemas.openxmlformats.org/officeDocument/2006/relationships/slide" Target="slides/slide47.xml"/><Relationship Id="rId58" Type="http://schemas.openxmlformats.org/officeDocument/2006/relationships/slide" Target="slides/slide52.xml"/><Relationship Id="rId74" Type="http://schemas.openxmlformats.org/officeDocument/2006/relationships/slide" Target="slides/slide68.xml"/><Relationship Id="rId79" Type="http://schemas.openxmlformats.org/officeDocument/2006/relationships/slide" Target="slides/slide73.xml"/><Relationship Id="rId5" Type="http://schemas.openxmlformats.org/officeDocument/2006/relationships/slideMaster" Target="slideMasters/slideMaster2.xml"/><Relationship Id="rId90" Type="http://schemas.openxmlformats.org/officeDocument/2006/relationships/slide" Target="slides/slide84.xml"/><Relationship Id="rId95" Type="http://schemas.openxmlformats.org/officeDocument/2006/relationships/commentAuthors" Target="commentAuthors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64" Type="http://schemas.openxmlformats.org/officeDocument/2006/relationships/slide" Target="slides/slide58.xml"/><Relationship Id="rId69" Type="http://schemas.openxmlformats.org/officeDocument/2006/relationships/slide" Target="slides/slide63.xml"/><Relationship Id="rId80" Type="http://schemas.openxmlformats.org/officeDocument/2006/relationships/slide" Target="slides/slide74.xml"/><Relationship Id="rId85" Type="http://schemas.openxmlformats.org/officeDocument/2006/relationships/slide" Target="slides/slide79.xml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slide" Target="slides/slide53.xml"/><Relationship Id="rId67" Type="http://schemas.openxmlformats.org/officeDocument/2006/relationships/slide" Target="slides/slide61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62" Type="http://schemas.openxmlformats.org/officeDocument/2006/relationships/slide" Target="slides/slide56.xml"/><Relationship Id="rId70" Type="http://schemas.openxmlformats.org/officeDocument/2006/relationships/slide" Target="slides/slide64.xml"/><Relationship Id="rId75" Type="http://schemas.openxmlformats.org/officeDocument/2006/relationships/slide" Target="slides/slide69.xml"/><Relationship Id="rId83" Type="http://schemas.openxmlformats.org/officeDocument/2006/relationships/slide" Target="slides/slide77.xml"/><Relationship Id="rId88" Type="http://schemas.openxmlformats.org/officeDocument/2006/relationships/slide" Target="slides/slide82.xml"/><Relationship Id="rId91" Type="http://schemas.openxmlformats.org/officeDocument/2006/relationships/slide" Target="slides/slide85.xml"/><Relationship Id="rId96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slide" Target="slides/slide51.xml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slide" Target="slides/slide54.xml"/><Relationship Id="rId65" Type="http://schemas.openxmlformats.org/officeDocument/2006/relationships/slide" Target="slides/slide59.xml"/><Relationship Id="rId73" Type="http://schemas.openxmlformats.org/officeDocument/2006/relationships/slide" Target="slides/slide67.xml"/><Relationship Id="rId78" Type="http://schemas.openxmlformats.org/officeDocument/2006/relationships/slide" Target="slides/slide72.xml"/><Relationship Id="rId81" Type="http://schemas.openxmlformats.org/officeDocument/2006/relationships/slide" Target="slides/slide75.xml"/><Relationship Id="rId86" Type="http://schemas.openxmlformats.org/officeDocument/2006/relationships/slide" Target="slides/slide80.xml"/><Relationship Id="rId94" Type="http://schemas.openxmlformats.org/officeDocument/2006/relationships/handoutMaster" Target="handoutMasters/handoutMaster1.xml"/><Relationship Id="rId9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9" Type="http://schemas.openxmlformats.org/officeDocument/2006/relationships/slide" Target="slides/slide33.xml"/><Relationship Id="rId34" Type="http://schemas.openxmlformats.org/officeDocument/2006/relationships/slide" Target="slides/slide28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76" Type="http://schemas.openxmlformats.org/officeDocument/2006/relationships/slide" Target="slides/slide70.xml"/><Relationship Id="rId97" Type="http://schemas.openxmlformats.org/officeDocument/2006/relationships/viewProps" Target="viewProps.xml"/><Relationship Id="rId7" Type="http://schemas.openxmlformats.org/officeDocument/2006/relationships/slide" Target="slides/slide1.xml"/><Relationship Id="rId71" Type="http://schemas.openxmlformats.org/officeDocument/2006/relationships/slide" Target="slides/slide65.xml"/><Relationship Id="rId92" Type="http://schemas.openxmlformats.org/officeDocument/2006/relationships/slide" Target="slides/slide86.xml"/><Relationship Id="rId2" Type="http://schemas.openxmlformats.org/officeDocument/2006/relationships/customXml" Target="../customXml/item2.xml"/><Relationship Id="rId29" Type="http://schemas.openxmlformats.org/officeDocument/2006/relationships/slide" Target="slides/slide23.xml"/><Relationship Id="rId24" Type="http://schemas.openxmlformats.org/officeDocument/2006/relationships/slide" Target="slides/slide18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66" Type="http://schemas.openxmlformats.org/officeDocument/2006/relationships/slide" Target="slides/slide60.xml"/><Relationship Id="rId87" Type="http://schemas.openxmlformats.org/officeDocument/2006/relationships/slide" Target="slides/slide81.xml"/><Relationship Id="rId61" Type="http://schemas.openxmlformats.org/officeDocument/2006/relationships/slide" Target="slides/slide55.xml"/><Relationship Id="rId82" Type="http://schemas.openxmlformats.org/officeDocument/2006/relationships/slide" Target="slides/slide76.xml"/><Relationship Id="rId19" Type="http://schemas.openxmlformats.org/officeDocument/2006/relationships/slide" Target="slides/slide13.xml"/><Relationship Id="rId14" Type="http://schemas.openxmlformats.org/officeDocument/2006/relationships/slide" Target="slides/slide8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56" Type="http://schemas.openxmlformats.org/officeDocument/2006/relationships/slide" Target="slides/slide50.xml"/><Relationship Id="rId77" Type="http://schemas.openxmlformats.org/officeDocument/2006/relationships/slide" Target="slides/slide71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72" Type="http://schemas.openxmlformats.org/officeDocument/2006/relationships/slide" Target="slides/slide66.xml"/><Relationship Id="rId93" Type="http://schemas.openxmlformats.org/officeDocument/2006/relationships/notesMaster" Target="notesMasters/notesMaster1.xml"/><Relationship Id="rId98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eader Placeholder 5"/>
          <p:cNvSpPr>
            <a:spLocks noGrp="1"/>
          </p:cNvSpPr>
          <p:nvPr>
            <p:ph type="hdr" sz="quarter"/>
          </p:nvPr>
        </p:nvSpPr>
        <p:spPr>
          <a:xfrm>
            <a:off x="0" y="-11574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en-US" dirty="0">
                <a:latin typeface="Segoe UI" pitchFamily="34" charset="0"/>
              </a:rPr>
              <a:t>Microsoft 2016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8D045D-9A66-44E7-900A-FC6D0BD4E54A}" type="datetime8">
              <a:rPr lang="en-US" smtClean="0">
                <a:latin typeface="Segoe UI" pitchFamily="34" charset="0"/>
              </a:rPr>
              <a:t>9/29/2016 10:47 AM</a:t>
            </a:fld>
            <a:endParaRPr lang="en-US" dirty="0">
              <a:latin typeface="Segoe UI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5795010" cy="3324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marL="398463" defTabSz="914099" eaLnBrk="0" hangingPunct="0"/>
            <a:r>
              <a:rPr lang="en-US" sz="40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2016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3"/>
          </p:nvPr>
        </p:nvSpPr>
        <p:spPr>
          <a:xfrm>
            <a:off x="5783579" y="8685213"/>
            <a:ext cx="1072833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C9E9D6-92A0-482B-A603-C9BA7FFB8190}" type="slidenum">
              <a:rPr lang="en-US" smtClean="0">
                <a:latin typeface="Segoe UI" pitchFamily="34" charset="0"/>
              </a:rPr>
              <a:t>‹#›</a:t>
            </a:fld>
            <a:endParaRPr lang="en-US" dirty="0">
              <a:latin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4595630"/>
      </p:ext>
    </p:extLst>
  </p:cSld>
  <p:clrMap bg1="lt1" tx1="dk1" bg2="lt2" tx2="dk2" accent1="accent1" accent2="accent2" accent3="accent3" accent4="accent4" accent5="accent5" accent6="accent6" hlink="hlink" folHlink="folHlink"/>
  <p:hf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eader Placeholder 7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Segoe UI" pitchFamily="34" charset="0"/>
              </a:defRPr>
            </a:lvl1pPr>
          </a:lstStyle>
          <a:p>
            <a:r>
              <a:rPr lang="en-US" dirty="0"/>
              <a:t>Microsoft 2016</a:t>
            </a:r>
          </a:p>
        </p:txBody>
      </p:sp>
      <p:sp>
        <p:nvSpPr>
          <p:cNvPr id="9" name="Slide Image Placeholder 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4"/>
          </p:nvPr>
        </p:nvSpPr>
        <p:spPr>
          <a:xfrm>
            <a:off x="0" y="8686800"/>
            <a:ext cx="5920740" cy="3559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marL="571500" indent="0" algn="l">
              <a:defRPr sz="1200"/>
            </a:lvl1pPr>
          </a:lstStyle>
          <a:p>
            <a:pPr defTabSz="914099" eaLnBrk="0" hangingPunct="0"/>
            <a:r>
              <a:rPr lang="en-US" sz="400" dirty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2016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Segoe UI" pitchFamily="34" charset="0"/>
              </a:defRPr>
            </a:lvl1pPr>
          </a:lstStyle>
          <a:p>
            <a:fld id="{38EEC551-8CDA-4EB6-89BB-2A86C9F091C8}" type="datetime8">
              <a:rPr lang="en-US" smtClean="0"/>
              <a:t>9/29/2016 10:47 AM</a:t>
            </a:fld>
            <a:endParaRPr lang="en-US" dirty="0"/>
          </a:p>
        </p:txBody>
      </p:sp>
      <p:sp>
        <p:nvSpPr>
          <p:cNvPr id="12" name="Notes Placeholder 11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5"/>
          </p:nvPr>
        </p:nvSpPr>
        <p:spPr>
          <a:xfrm>
            <a:off x="5909309" y="8685213"/>
            <a:ext cx="947103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Segoe UI" pitchFamily="34" charset="0"/>
              </a:defRPr>
            </a:lvl1pPr>
          </a:lstStyle>
          <a:p>
            <a:fld id="{B4008EB6-D09E-4580-8CD6-DDB14511944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4648265"/>
      </p:ext>
    </p:extLst>
  </p:cSld>
  <p:clrMap bg1="lt1" tx1="dk1" bg2="lt2" tx2="dk2" accent1="accent1" accent2="accent2" accent3="accent3" accent4="accent4" accent5="accent5" accent6="accent6" hlink="hlink" folHlink="folHlink"/>
  <p:hf/>
  <p:notesStyle>
    <a:lvl1pPr marL="0" algn="l" defTabSz="932742" rtl="0" eaLnBrk="1" latinLnBrk="0" hangingPunct="1">
      <a:lnSpc>
        <a:spcPct val="90000"/>
      </a:lnSpc>
      <a:spcAft>
        <a:spcPts val="340"/>
      </a:spcAft>
      <a:defRPr sz="900" kern="1200">
        <a:solidFill>
          <a:schemeClr val="tx1"/>
        </a:solidFill>
        <a:latin typeface="Segoe UI Light" pitchFamily="34" charset="0"/>
        <a:ea typeface="+mn-ea"/>
        <a:cs typeface="+mn-cs"/>
      </a:defRPr>
    </a:lvl1pPr>
    <a:lvl2pPr marL="217262" indent="-107956" algn="l" defTabSz="932742" rtl="0" eaLnBrk="1" latinLnBrk="0" hangingPunct="1">
      <a:lnSpc>
        <a:spcPct val="90000"/>
      </a:lnSpc>
      <a:spcAft>
        <a:spcPts val="340"/>
      </a:spcAft>
      <a:buFont typeface="Arial" pitchFamily="34" charset="0"/>
      <a:buChar char="•"/>
      <a:defRPr sz="900" kern="1200">
        <a:solidFill>
          <a:schemeClr val="tx1"/>
        </a:solidFill>
        <a:latin typeface="Segoe UI Light" pitchFamily="34" charset="0"/>
        <a:ea typeface="+mn-ea"/>
        <a:cs typeface="+mn-cs"/>
      </a:defRPr>
    </a:lvl2pPr>
    <a:lvl3pPr marL="334664" indent="-117403" algn="l" defTabSz="932742" rtl="0" eaLnBrk="1" latinLnBrk="0" hangingPunct="1">
      <a:lnSpc>
        <a:spcPct val="90000"/>
      </a:lnSpc>
      <a:spcAft>
        <a:spcPts val="340"/>
      </a:spcAft>
      <a:buFont typeface="Arial" pitchFamily="34" charset="0"/>
      <a:buChar char="•"/>
      <a:defRPr sz="900" kern="1200">
        <a:solidFill>
          <a:schemeClr val="tx1"/>
        </a:solidFill>
        <a:latin typeface="Segoe UI Light" pitchFamily="34" charset="0"/>
        <a:ea typeface="+mn-ea"/>
        <a:cs typeface="+mn-cs"/>
      </a:defRPr>
    </a:lvl3pPr>
    <a:lvl4pPr marL="492551" indent="-149789" algn="l" defTabSz="932742" rtl="0" eaLnBrk="1" latinLnBrk="0" hangingPunct="1">
      <a:lnSpc>
        <a:spcPct val="90000"/>
      </a:lnSpc>
      <a:spcAft>
        <a:spcPts val="340"/>
      </a:spcAft>
      <a:buFont typeface="Arial" pitchFamily="34" charset="0"/>
      <a:buChar char="•"/>
      <a:defRPr sz="900" kern="1200">
        <a:solidFill>
          <a:schemeClr val="tx1"/>
        </a:solidFill>
        <a:latin typeface="Segoe UI Light" pitchFamily="34" charset="0"/>
        <a:ea typeface="+mn-ea"/>
        <a:cs typeface="+mn-cs"/>
      </a:defRPr>
    </a:lvl4pPr>
    <a:lvl5pPr marL="627496" indent="-117403" algn="l" defTabSz="932742" rtl="0" eaLnBrk="1" latinLnBrk="0" hangingPunct="1">
      <a:lnSpc>
        <a:spcPct val="90000"/>
      </a:lnSpc>
      <a:spcAft>
        <a:spcPts val="340"/>
      </a:spcAft>
      <a:buFont typeface="Arial" pitchFamily="34" charset="0"/>
      <a:buChar char="•"/>
      <a:defRPr sz="900" kern="1200">
        <a:solidFill>
          <a:schemeClr val="tx1"/>
        </a:solidFill>
        <a:latin typeface="Segoe UI Light" pitchFamily="34" charset="0"/>
        <a:ea typeface="+mn-ea"/>
        <a:cs typeface="+mn-cs"/>
      </a:defRPr>
    </a:lvl5pPr>
    <a:lvl6pPr marL="2331856" algn="l" defTabSz="93274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98226" algn="l" defTabSz="93274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64597" algn="l" defTabSz="93274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730969" algn="l" defTabSz="93274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dirty="0"/>
              <a:t>Microsoft 2016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99" eaLnBrk="0" hangingPunct="0"/>
            <a:r>
              <a:rPr lang="en-US" sz="40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2016 Microsoft Corporation. All rights reserved. MICROSOFT MAKES NO WARRANTIES, EXPRESS, IMPLIED OR STATUTORY, AS TO THE INFORMATION IN THIS PRESENTATION.</a:t>
            </a:r>
            <a:endParaRPr lang="en-US" sz="400" dirty="0">
              <a:gradFill>
                <a:gsLst>
                  <a:gs pos="0">
                    <a:prstClr val="black"/>
                  </a:gs>
                  <a:gs pos="100000">
                    <a:prstClr val="black"/>
                  </a:gs>
                </a:gsLst>
                <a:lin ang="5400000" scaled="0"/>
              </a:gra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38EEC551-8CDA-4EB6-89BB-2A86C9F091C8}" type="datetime8">
              <a:rPr lang="en-US" smtClean="0"/>
              <a:t>9/29/2016 10:47 AM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616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12285D-B62D-0345-9A0E-5D91D31CA9B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544754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12285D-B62D-0345-9A0E-5D91D31CA9B6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731651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12285D-B62D-0345-9A0E-5D91D31CA9B6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034717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12285D-B62D-0345-9A0E-5D91D31CA9B6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057869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12285D-B62D-0345-9A0E-5D91D31CA9B6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510188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12285D-B62D-0345-9A0E-5D91D31CA9B6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134793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12285D-B62D-0345-9A0E-5D91D31CA9B6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603520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12285D-B62D-0345-9A0E-5D91D31CA9B6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076651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12285D-B62D-0345-9A0E-5D91D31CA9B6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204538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12285D-B62D-0345-9A0E-5D91D31CA9B6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043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12285D-B62D-0345-9A0E-5D91D31CA9B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51103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12285D-B62D-0345-9A0E-5D91D31CA9B6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80302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12285D-B62D-0345-9A0E-5D91D31CA9B6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289454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12285D-B62D-0345-9A0E-5D91D31CA9B6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444741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12285D-B62D-0345-9A0E-5D91D31CA9B6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599284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12285D-B62D-0345-9A0E-5D91D31CA9B6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744069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12285D-B62D-0345-9A0E-5D91D31CA9B6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106551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12285D-B62D-0345-9A0E-5D91D31CA9B6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939058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PT Sans"/>
              <a:buNone/>
            </a:pPr>
            <a:endParaRPr lang="en-US" sz="1200" b="0" i="0" u="none" strike="noStrike" cap="none" dirty="0">
              <a:solidFill>
                <a:srgbClr val="999999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12285D-B62D-0345-9A0E-5D91D31CA9B6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18816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12285D-B62D-0345-9A0E-5D91D31CA9B6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19564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12285D-B62D-0345-9A0E-5D91D31CA9B6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49377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12285D-B62D-0345-9A0E-5D91D31CA9B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608322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12285D-B62D-0345-9A0E-5D91D31CA9B6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822296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12285D-B62D-0345-9A0E-5D91D31CA9B6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601044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PT Sans"/>
              <a:buNone/>
            </a:pPr>
            <a:endParaRPr lang="en-US" dirty="0">
              <a:sym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12285D-B62D-0345-9A0E-5D91D31CA9B6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783105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sym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12285D-B62D-0345-9A0E-5D91D31CA9B6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228893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PT Sans"/>
              <a:buNone/>
            </a:pPr>
            <a:endParaRPr lang="en-US" sz="1200" b="0" i="0" u="none" strike="noStrike" cap="none" dirty="0">
              <a:solidFill>
                <a:srgbClr val="999999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12285D-B62D-0345-9A0E-5D91D31CA9B6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2656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12285D-B62D-0345-9A0E-5D91D31CA9B6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635936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PT Sans"/>
              <a:buNone/>
            </a:pPr>
            <a:endParaRPr lang="en-US" sz="1200" b="0" i="0" u="none" strike="noStrike" cap="none" dirty="0">
              <a:solidFill>
                <a:srgbClr val="999999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12285D-B62D-0345-9A0E-5D91D31CA9B6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180998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PT Sans"/>
              <a:buNone/>
            </a:pPr>
            <a:endParaRPr lang="en-US" sz="1200" b="0" i="0" u="none" strike="noStrike" cap="none" dirty="0">
              <a:solidFill>
                <a:srgbClr val="999999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12285D-B62D-0345-9A0E-5D91D31CA9B6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777563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PT Sans"/>
              <a:buNone/>
            </a:pPr>
            <a:endParaRPr lang="en-US" sz="1200" b="0" i="0" u="none" strike="noStrike" cap="none" dirty="0">
              <a:solidFill>
                <a:srgbClr val="999999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12285D-B62D-0345-9A0E-5D91D31CA9B6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552205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PT Sans"/>
              <a:buNone/>
            </a:pPr>
            <a:endParaRPr lang="en-US" sz="1200" b="0" i="0" u="none" strike="noStrike" cap="none" dirty="0">
              <a:solidFill>
                <a:srgbClr val="999999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12285D-B62D-0345-9A0E-5D91D31CA9B6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4327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12285D-B62D-0345-9A0E-5D91D31CA9B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119181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PT Sans"/>
              <a:buNone/>
            </a:pPr>
            <a:endParaRPr lang="en-US" sz="1200" b="0" i="0" u="none" strike="noStrike" cap="none" dirty="0">
              <a:solidFill>
                <a:srgbClr val="999999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12285D-B62D-0345-9A0E-5D91D31CA9B6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78881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12285D-B62D-0345-9A0E-5D91D31CA9B6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749574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PT Sans"/>
              <a:buNone/>
            </a:pPr>
            <a:endParaRPr lang="en-US" sz="1200" b="0" i="0" u="none" strike="noStrike" cap="none" dirty="0">
              <a:solidFill>
                <a:srgbClr val="999999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12285D-B62D-0345-9A0E-5D91D31CA9B6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524338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PT Sans"/>
              <a:buNone/>
            </a:pPr>
            <a:endParaRPr lang="en-US" sz="1200" b="0" i="0" u="none" strike="noStrike" cap="none" dirty="0">
              <a:solidFill>
                <a:srgbClr val="999999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12285D-B62D-0345-9A0E-5D91D31CA9B6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9972950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PT Sans"/>
              <a:buNone/>
            </a:pPr>
            <a:endParaRPr lang="en-US" dirty="0">
              <a:sym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12285D-B62D-0345-9A0E-5D91D31CA9B6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629769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PT Sans"/>
              <a:buNone/>
            </a:pPr>
            <a:endParaRPr lang="en-US" dirty="0">
              <a:sym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12285D-B62D-0345-9A0E-5D91D31CA9B6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2521137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12285D-B62D-0345-9A0E-5D91D31CA9B6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029521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12285D-B62D-0345-9A0E-5D91D31CA9B6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922582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12285D-B62D-0345-9A0E-5D91D31CA9B6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7808630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12285D-B62D-0345-9A0E-5D91D31CA9B6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11971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12285D-B62D-0345-9A0E-5D91D31CA9B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8076703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12285D-B62D-0345-9A0E-5D91D31CA9B6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755630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12285D-B62D-0345-9A0E-5D91D31CA9B6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4149455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12285D-B62D-0345-9A0E-5D91D31CA9B6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7251200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PT Sans"/>
              <a:buNone/>
            </a:pPr>
            <a:endParaRPr lang="en-US" sz="1200" b="0" i="0" u="none" strike="noStrike" cap="none" dirty="0">
              <a:solidFill>
                <a:srgbClr val="999999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12285D-B62D-0345-9A0E-5D91D31CA9B6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9460679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12285D-B62D-0345-9A0E-5D91D31CA9B6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557695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PT Sans"/>
              <a:buNone/>
            </a:pPr>
            <a:endParaRPr lang="en-US" sz="1200" b="0" i="0" u="none" strike="noStrike" cap="none" dirty="0">
              <a:solidFill>
                <a:srgbClr val="999999"/>
              </a:solidFill>
              <a:latin typeface="+mn-lt"/>
              <a:ea typeface="Calibri"/>
              <a:cs typeface="Calibri"/>
              <a:sym typeface="Wingding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12285D-B62D-0345-9A0E-5D91D31CA9B6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1699615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PT Sans"/>
              <a:buNone/>
            </a:pPr>
            <a:endParaRPr lang="en-US" sz="1200" b="0" i="0" u="none" strike="noStrike" cap="none" dirty="0">
              <a:solidFill>
                <a:srgbClr val="999999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12285D-B62D-0345-9A0E-5D91D31CA9B6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118222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PT Sans"/>
              <a:buNone/>
            </a:pPr>
            <a:endParaRPr lang="en-US" dirty="0">
              <a:sym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12285D-B62D-0345-9A0E-5D91D31CA9B6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3602741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PT Sans"/>
              <a:buNone/>
            </a:pPr>
            <a:endParaRPr lang="en-US" sz="1200" b="0" i="0" u="none" strike="noStrike" cap="none" dirty="0">
              <a:solidFill>
                <a:srgbClr val="999999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12285D-B62D-0345-9A0E-5D91D31CA9B6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1207308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12285D-B62D-0345-9A0E-5D91D31CA9B6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2454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12285D-B62D-0345-9A0E-5D91D31CA9B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5872903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12285D-B62D-0345-9A0E-5D91D31CA9B6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5794903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PT Sans"/>
              <a:buNone/>
            </a:pPr>
            <a:endParaRPr lang="en-US" dirty="0">
              <a:sym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12285D-B62D-0345-9A0E-5D91D31CA9B6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698735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PT Sans"/>
              <a:buNone/>
            </a:pPr>
            <a:endParaRPr lang="en-US" sz="1200" b="0" i="0" u="none" strike="noStrike" cap="none" dirty="0">
              <a:solidFill>
                <a:srgbClr val="999999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12285D-B62D-0345-9A0E-5D91D31CA9B6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2035138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PT Sans"/>
              <a:buNone/>
            </a:pPr>
            <a:endParaRPr lang="en-US" dirty="0">
              <a:sym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12285D-B62D-0345-9A0E-5D91D31CA9B6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8481568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12285D-B62D-0345-9A0E-5D91D31CA9B6}" type="slidenum">
              <a:rPr lang="en-US" smtClean="0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0682286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PT Sans"/>
              <a:buNone/>
            </a:pPr>
            <a:endParaRPr lang="en-US" sz="1200" b="0" i="0" u="none" strike="noStrike" cap="none" dirty="0">
              <a:solidFill>
                <a:srgbClr val="999999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12285D-B62D-0345-9A0E-5D91D31CA9B6}" type="slidenum">
              <a:rPr lang="en-US" smtClean="0"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2359964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12285D-B62D-0345-9A0E-5D91D31CA9B6}" type="slidenum">
              <a:rPr lang="en-US" smtClean="0"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4530639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PT Sans"/>
              <a:buNone/>
            </a:pPr>
            <a:endParaRPr lang="en-US" dirty="0">
              <a:sym typeface="Wingding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12285D-B62D-0345-9A0E-5D91D31CA9B6}" type="slidenum">
              <a:rPr lang="en-US" smtClean="0"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9894733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12285D-B62D-0345-9A0E-5D91D31CA9B6}" type="slidenum">
              <a:rPr lang="en-US" smtClean="0"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4441404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PT Sans"/>
              <a:buNone/>
            </a:pPr>
            <a:endParaRPr lang="en-US" sz="1200" b="0" i="0" u="none" strike="noStrike" cap="none" dirty="0">
              <a:solidFill>
                <a:srgbClr val="999999"/>
              </a:solidFill>
              <a:latin typeface="+mn-lt"/>
              <a:ea typeface="Calibri"/>
              <a:cs typeface="Calibri"/>
              <a:sym typeface="Wingding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12285D-B62D-0345-9A0E-5D91D31CA9B6}" type="slidenum">
              <a:rPr lang="en-US" smtClean="0"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7089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12285D-B62D-0345-9A0E-5D91D31CA9B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8914337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PT Sans"/>
              <a:buNone/>
            </a:pPr>
            <a:endParaRPr lang="en-US" sz="1200" b="0" i="0" u="none" strike="noStrike" cap="none" dirty="0">
              <a:solidFill>
                <a:srgbClr val="999999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12285D-B62D-0345-9A0E-5D91D31CA9B6}" type="slidenum">
              <a:rPr lang="en-US" smtClean="0"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7610438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PT Sans"/>
              <a:buNone/>
            </a:pPr>
            <a:endParaRPr lang="en-US" dirty="0">
              <a:sym typeface="Wingding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12285D-B62D-0345-9A0E-5D91D31CA9B6}" type="slidenum">
              <a:rPr lang="en-US" smtClean="0"/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6418881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PT Sans"/>
              <a:buNone/>
            </a:pPr>
            <a:endParaRPr lang="en-US" sz="1200" b="0" i="0" u="none" strike="noStrike" cap="none" dirty="0">
              <a:solidFill>
                <a:srgbClr val="999999"/>
              </a:solidFill>
              <a:latin typeface="+mn-lt"/>
              <a:ea typeface="Calibri"/>
              <a:cs typeface="Calibri"/>
              <a:sym typeface="Wingding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12285D-B62D-0345-9A0E-5D91D31CA9B6}" type="slidenum">
              <a:rPr lang="en-US" smtClean="0"/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9378652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12285D-B62D-0345-9A0E-5D91D31CA9B6}" type="slidenum">
              <a:rPr lang="en-US" smtClean="0"/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8443333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99" eaLnBrk="0" hangingPunct="0"/>
            <a:r>
              <a:rPr lang="en-US" sz="400" dirty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2014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90EC29EE-A8AD-4CE0-9C0B-116E0D4D7533}" type="datetime8">
              <a:rPr lang="en-US" smtClean="0"/>
              <a:t>9/29/2016 10:47 AM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85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5967908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8A17D118-1690-458F-B4D2-F9DA5D6F5033}" type="datetime8">
              <a:rPr lang="en-US" smtClean="0">
                <a:solidFill>
                  <a:prstClr val="black"/>
                </a:solidFill>
              </a:rPr>
              <a:t>9/29/2016 10:47 AM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EC87E0CF-87F6-4B58-B8B8-DCAB2DAAF3CA}" type="slidenum">
              <a:rPr lang="en-US" smtClean="0">
                <a:solidFill>
                  <a:prstClr val="black"/>
                </a:solidFill>
              </a:rPr>
              <a:pPr/>
              <a:t>86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 defTabSz="914099" eaLnBrk="0" hangingPunct="0"/>
            <a:r>
              <a:rPr lang="en-US" sz="400" dirty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2014 Microsoft Corporation. All rights reserved. MICROSOFT MAKES NO WARRANTIES, EXPRESS, IMPLIED OR STATUTORY, AS TO THE INFORMATION IN THIS PRESENTATION.</a:t>
            </a:r>
          </a:p>
        </p:txBody>
      </p:sp>
    </p:spTree>
    <p:extLst>
      <p:ext uri="{BB962C8B-B14F-4D97-AF65-F5344CB8AC3E}">
        <p14:creationId xmlns:p14="http://schemas.microsoft.com/office/powerpoint/2010/main" val="28614985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12285D-B62D-0345-9A0E-5D91D31CA9B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19312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PT Sans"/>
              <a:buNone/>
            </a:pPr>
            <a:endParaRPr lang="en-US" dirty="0">
              <a:sym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12285D-B62D-0345-9A0E-5D91D31CA9B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4761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gif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 bwMode="gray"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 bwMode="gray">
          <a:xfrm>
            <a:off x="0" y="5758901"/>
            <a:ext cx="12435840" cy="1235624"/>
          </a:xfrm>
          <a:prstGeom prst="rect">
            <a:avLst/>
          </a:prstGeom>
          <a:solidFill>
            <a:schemeClr val="tx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398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2280" y="6209084"/>
            <a:ext cx="1456418" cy="310896"/>
          </a:xfrm>
          <a:prstGeom prst="rect">
            <a:avLst/>
          </a:prstGeom>
        </p:spPr>
      </p:pic>
      <p:pic>
        <p:nvPicPr>
          <p:cNvPr id="16" name="Picture 15" hidden="1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black">
          <a:xfrm>
            <a:off x="459230" y="6240963"/>
            <a:ext cx="1278510" cy="274137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 bwMode="white">
          <a:xfrm>
            <a:off x="274702" y="1679645"/>
            <a:ext cx="9143936" cy="1828786"/>
          </a:xfrm>
          <a:noFill/>
        </p:spPr>
        <p:txBody>
          <a:bodyPr lIns="146304" tIns="91440" rIns="146304" bIns="91440" anchor="t" anchorCtr="0"/>
          <a:lstStyle>
            <a:lvl1pPr>
              <a:defRPr sz="5400" spc="-100" baseline="0">
                <a:gradFill>
                  <a:gsLst>
                    <a:gs pos="100000">
                      <a:schemeClr val="tx2"/>
                    </a:gs>
                    <a:gs pos="0">
                      <a:schemeClr val="tx2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2" hasCustomPrompt="1"/>
          </p:nvPr>
        </p:nvSpPr>
        <p:spPr bwMode="white">
          <a:xfrm>
            <a:off x="274701" y="3509753"/>
            <a:ext cx="7315137" cy="1828007"/>
          </a:xfrm>
          <a:noFill/>
        </p:spPr>
        <p:txBody>
          <a:bodyPr lIns="146304" tIns="109728" rIns="146304" bIns="109728">
            <a:noAutofit/>
          </a:bodyPr>
          <a:lstStyle>
            <a:lvl1pPr marL="0" indent="0">
              <a:spcBef>
                <a:spcPts val="0"/>
              </a:spcBef>
              <a:buNone/>
              <a:defRPr sz="3200" spc="0" baseline="0">
                <a:gradFill>
                  <a:gsLst>
                    <a:gs pos="91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  <a:latin typeface="+mj-lt"/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</p:spTree>
    <p:extLst>
      <p:ext uri="{BB962C8B-B14F-4D97-AF65-F5344CB8AC3E}">
        <p14:creationId xmlns:p14="http://schemas.microsoft.com/office/powerpoint/2010/main" val="168501045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8933552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er Evidence Slide">
    <p:bg bwMode="gray"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gradFill>
                  <a:gsLst>
                    <a:gs pos="18584">
                      <a:schemeClr val="tx2"/>
                    </a:gs>
                    <a:gs pos="57000">
                      <a:schemeClr val="tx2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Customer evidence slide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 bwMode="gray">
          <a:xfrm>
            <a:off x="274638" y="1434069"/>
            <a:ext cx="5486400" cy="1827214"/>
          </a:xfrm>
          <a:blipFill>
            <a:blip r:embed="rId2"/>
            <a:stretch>
              <a:fillRect/>
            </a:stretch>
          </a:blipFill>
        </p:spPr>
        <p:txBody>
          <a:bodyPr lIns="182880" tIns="146304" rIns="182880" bIns="146304">
            <a:noAutofit/>
          </a:bodyPr>
          <a:lstStyle>
            <a:lvl1pPr marL="0" indent="0">
              <a:buNone/>
              <a:defRPr lang="en-US" sz="2400" kern="1200" spc="0" baseline="0" dirty="0">
                <a:noFill/>
                <a:latin typeface="+mn-lt"/>
                <a:ea typeface="+mn-ea"/>
                <a:cs typeface="+mn-cs"/>
              </a:defRPr>
            </a:lvl1pPr>
            <a:lvl2pPr>
              <a:defRPr lang="en-US" sz="240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2pPr>
          </a:lstStyle>
          <a:p>
            <a:pPr marL="0" marR="0" lvl="0" indent="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</a:pPr>
            <a:endParaRPr lang="en-US" dirty="0"/>
          </a:p>
        </p:txBody>
      </p:sp>
      <p:sp>
        <p:nvSpPr>
          <p:cNvPr id="5" name="Rectangle 4"/>
          <p:cNvSpPr/>
          <p:nvPr userDrawn="1"/>
        </p:nvSpPr>
        <p:spPr bwMode="auto">
          <a:xfrm>
            <a:off x="6218237" y="4868863"/>
            <a:ext cx="5945966" cy="1828800"/>
          </a:xfrm>
          <a:prstGeom prst="rect">
            <a:avLst/>
          </a:prstGeom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182880" tIns="146304" rIns="182880" bIns="146304" numCol="1" rtlCol="0" anchor="ctr" anchorCtr="0" compatLnSpc="1">
            <a:prstTxWarp prst="textNoShape">
              <a:avLst/>
            </a:prstTxWarp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 dirty="0">
              <a:gradFill>
                <a:gsLst>
                  <a:gs pos="5439">
                    <a:srgbClr val="F8F8F8"/>
                  </a:gs>
                  <a:gs pos="10000">
                    <a:srgbClr val="F8F8F8"/>
                  </a:gs>
                </a:gsLst>
                <a:lin ang="5400000" scaled="0"/>
              </a:gradFill>
            </a:endParaRPr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1" hasCustomPrompt="1"/>
          </p:nvPr>
        </p:nvSpPr>
        <p:spPr bwMode="gray">
          <a:xfrm>
            <a:off x="6218237" y="1434069"/>
            <a:ext cx="5943601" cy="3433208"/>
          </a:xfrm>
          <a:blipFill>
            <a:blip r:embed="rId3"/>
            <a:stretch>
              <a:fillRect/>
            </a:stretch>
          </a:blipFill>
        </p:spPr>
        <p:txBody>
          <a:bodyPr lIns="182880" tIns="146304" rIns="182880" bIns="146304">
            <a:noAutofit/>
          </a:bodyPr>
          <a:lstStyle>
            <a:lvl1pPr marL="0" indent="0">
              <a:buNone/>
              <a:defRPr lang="en-US" sz="240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1pPr>
            <a:lvl2pPr algn="ctr">
              <a:defRPr lang="en-US" sz="240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2pPr>
          </a:lstStyle>
          <a:p>
            <a:pPr marL="0" marR="0" lvl="0" indent="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</a:pPr>
            <a:r>
              <a:rPr lang="en-US" dirty="0"/>
              <a:t>Your image here</a:t>
            </a: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5989638" y="1836883"/>
            <a:ext cx="0" cy="4754828"/>
          </a:xfrm>
          <a:prstGeom prst="line">
            <a:avLst/>
          </a:prstGeom>
          <a:ln w="3175">
            <a:solidFill>
              <a:schemeClr val="tx1">
                <a:alpha val="25000"/>
              </a:schemeClr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10"/>
          <p:cNvSpPr>
            <a:spLocks noGrp="1"/>
          </p:cNvSpPr>
          <p:nvPr>
            <p:ph type="body" sz="quarter" idx="12"/>
          </p:nvPr>
        </p:nvSpPr>
        <p:spPr>
          <a:xfrm>
            <a:off x="274638" y="3260725"/>
            <a:ext cx="5486400" cy="3436938"/>
          </a:xfrm>
        </p:spPr>
        <p:txBody>
          <a:bodyPr lIns="182880" tIns="146304" rIns="182880" bIns="146304">
            <a:noAutofit/>
          </a:bodyPr>
          <a:lstStyle>
            <a:lvl1pPr marL="0" indent="0">
              <a:buNone/>
              <a:defRPr sz="2400">
                <a:latin typeface="+mn-lt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3"/>
          </p:nvPr>
        </p:nvSpPr>
        <p:spPr>
          <a:xfrm>
            <a:off x="6218238" y="4868863"/>
            <a:ext cx="5943600" cy="1827214"/>
          </a:xfrm>
        </p:spPr>
        <p:txBody>
          <a:bodyPr lIns="182880" tIns="146304" rIns="182880" bIns="146304" anchor="ctr">
            <a:noAutofit/>
          </a:bodyPr>
          <a:lstStyle>
            <a:lvl1pPr marL="0" indent="0" algn="ctr">
              <a:buNone/>
              <a:defRPr sz="3200">
                <a:gradFill>
                  <a:gsLst>
                    <a:gs pos="27434">
                      <a:srgbClr val="FFFFFF"/>
                    </a:gs>
                    <a:gs pos="54000">
                      <a:srgbClr val="FFFFFF"/>
                    </a:gs>
                  </a:gsLst>
                  <a:lin ang="5400000" scaled="0"/>
                </a:gradFill>
                <a:latin typeface="+mj-lt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508026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mo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8" y="1209973"/>
            <a:ext cx="8228299" cy="1181862"/>
          </a:xfrm>
          <a:noFill/>
        </p:spPr>
        <p:txBody>
          <a:bodyPr wrap="square" tIns="91440" bIns="91440" anchor="t" anchorCtr="0">
            <a:spAutoFit/>
          </a:bodyPr>
          <a:lstStyle>
            <a:lvl1pPr>
              <a:defRPr sz="7200" spc="-100" baseline="0">
                <a:gradFill>
                  <a:gsLst>
                    <a:gs pos="8850">
                      <a:schemeClr val="tx1"/>
                    </a:gs>
                    <a:gs pos="23894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Demo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74638" y="3954463"/>
            <a:ext cx="8229599" cy="738664"/>
          </a:xfrm>
          <a:noFill/>
        </p:spPr>
        <p:txBody>
          <a:bodyPr wrap="square" lIns="182880" tIns="146304" rIns="182880" bIns="146304">
            <a:spAutoFit/>
          </a:bodyPr>
          <a:lstStyle>
            <a:lvl1pPr marL="0" indent="0">
              <a:spcBef>
                <a:spcPts val="0"/>
              </a:spcBef>
              <a:buNone/>
              <a:defRPr sz="3200" spc="0" baseline="0">
                <a:gradFill>
                  <a:gsLst>
                    <a:gs pos="8850">
                      <a:schemeClr val="tx1"/>
                    </a:gs>
                    <a:gs pos="23894">
                      <a:schemeClr val="tx1"/>
                    </a:gs>
                  </a:gsLst>
                  <a:lin ang="5400000" scaled="0"/>
                </a:gradFill>
                <a:latin typeface="+mj-lt"/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</p:spTree>
    <p:extLst>
      <p:ext uri="{BB962C8B-B14F-4D97-AF65-F5344CB8AC3E}">
        <p14:creationId xmlns:p14="http://schemas.microsoft.com/office/powerpoint/2010/main" val="389760253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8" y="1209973"/>
            <a:ext cx="8229599" cy="1181862"/>
          </a:xfrm>
          <a:noFill/>
        </p:spPr>
        <p:txBody>
          <a:bodyPr wrap="square" tIns="91440" bIns="91440" anchor="t" anchorCtr="0">
            <a:spAutoFit/>
          </a:bodyPr>
          <a:lstStyle>
            <a:lvl1pPr>
              <a:defRPr sz="7200" spc="-100" baseline="0">
                <a:gradFill>
                  <a:gsLst>
                    <a:gs pos="10619">
                      <a:schemeClr val="tx1"/>
                    </a:gs>
                    <a:gs pos="26549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Video title</a:t>
            </a:r>
          </a:p>
        </p:txBody>
      </p:sp>
    </p:spTree>
    <p:extLst>
      <p:ext uri="{BB962C8B-B14F-4D97-AF65-F5344CB8AC3E}">
        <p14:creationId xmlns:p14="http://schemas.microsoft.com/office/powerpoint/2010/main" val="178414753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Accent Color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8" y="2125662"/>
            <a:ext cx="11887200" cy="1181862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200" spc="-100" baseline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16893455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Accent Color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8" y="2125662"/>
            <a:ext cx="11887200" cy="1181862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200" spc="-100" baseline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290869850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-50 Right Photo Layout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9" y="1241426"/>
            <a:ext cx="5486399" cy="2012859"/>
          </a:xfrm>
        </p:spPr>
        <p:txBody>
          <a:bodyPr>
            <a:spAutoFit/>
          </a:bodyPr>
          <a:lstStyle>
            <a:lvl1pPr>
              <a:defRPr sz="660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50/50 photo layout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 bwMode="ltGray">
          <a:xfrm>
            <a:off x="6219825" y="0"/>
            <a:ext cx="6216650" cy="6992587"/>
          </a:xfrm>
          <a:blipFill>
            <a:blip r:embed="rId2"/>
            <a:stretch>
              <a:fillRect/>
            </a:stretch>
          </a:blipFill>
        </p:spPr>
        <p:txBody>
          <a:bodyPr tIns="548640" anchor="ctr" anchorCtr="0">
            <a:noAutofit/>
          </a:bodyPr>
          <a:lstStyle>
            <a:lvl1pPr marL="0" indent="0" algn="ctr">
              <a:buNone/>
              <a:defRPr sz="1600" b="1" cap="none" baseline="0">
                <a:gradFill>
                  <a:gsLst>
                    <a:gs pos="0">
                      <a:srgbClr val="FFFFFF"/>
                    </a:gs>
                    <a:gs pos="27000">
                      <a:srgbClr val="FFFFFF"/>
                    </a:gs>
                  </a:gsLst>
                  <a:lin ang="5400000" scaled="0"/>
                </a:gradFill>
                <a:latin typeface="+mn-lt"/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3669745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Accent Color 1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567534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Accent Color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5015991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eloper Co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Slide for developer code</a:t>
            </a: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1" y="1212849"/>
            <a:ext cx="12436475" cy="5781676"/>
          </a:xfrm>
          <a:prstGeom prst="rect">
            <a:avLst/>
          </a:prstGeom>
          <a:solidFill>
            <a:srgbClr val="FFFFF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6639" tIns="46639" rIns="46639" bIns="4663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74638" y="1221157"/>
            <a:ext cx="11887199" cy="1995931"/>
          </a:xfrm>
        </p:spPr>
        <p:txBody>
          <a:bodyPr/>
          <a:lstStyle>
            <a:lvl1pPr marL="0" indent="0">
              <a:buNone/>
              <a:defRPr sz="3300"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346553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2pPr>
            <a:lvl3pPr marL="584607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3pPr>
            <a:lvl4pPr marL="814563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4pPr>
            <a:lvl5pPr marL="1050997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9962453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2-color Non-bulleted text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74638" y="1212850"/>
            <a:ext cx="11887200" cy="2025170"/>
          </a:xfrm>
        </p:spPr>
        <p:txBody>
          <a:bodyPr/>
          <a:lstStyle>
            <a:lvl1pPr marL="0" indent="0">
              <a:buNone/>
              <a:defRPr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</a:defRPr>
            </a:lvl1pPr>
            <a:lvl2pPr marL="0" indent="0">
              <a:buFontTx/>
              <a:buNone/>
              <a:defRPr sz="2000"/>
            </a:lvl2pPr>
            <a:lvl3pPr marL="228600" indent="0">
              <a:buNone/>
              <a:defRPr/>
            </a:lvl3pPr>
            <a:lvl4pPr marL="457200" indent="0">
              <a:buNone/>
              <a:defRPr/>
            </a:lvl4pPr>
            <a:lvl5pPr marL="685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610562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logo slide_colo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 userDrawn="1"/>
        </p:nvSpPr>
        <p:spPr bwMode="blackWhite">
          <a:xfrm>
            <a:off x="274638" y="6294476"/>
            <a:ext cx="11887199" cy="40318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182880" tIns="146304" rIns="182880" bIns="146304" numCol="1" anchor="t" anchorCtr="0" compatLnSpc="1">
            <a:prstTxWarp prst="textNoShape">
              <a:avLst/>
            </a:prstTxWarp>
            <a:spAutoFit/>
          </a:bodyPr>
          <a:lstStyle/>
          <a:p>
            <a:pPr defTabSz="932290" eaLnBrk="0" hangingPunct="0"/>
            <a:r>
              <a:rPr lang="en-US" sz="70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cs typeface="Segoe UI" pitchFamily="34" charset="0"/>
              </a:rPr>
              <a:t>© 2016 Microsoft Corporation. All rights reserved. 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380"/>
          <a:stretch/>
        </p:blipFill>
        <p:spPr bwMode="invGray">
          <a:xfrm>
            <a:off x="457200" y="479425"/>
            <a:ext cx="1449939" cy="306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06913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 Notes slide Layout">
    <p:bg bwMode="black"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 bwMode="white">
          <a:xfrm>
            <a:off x="274638" y="1212850"/>
            <a:ext cx="11887200" cy="2443746"/>
          </a:xfrm>
          <a:prstGeom prst="rect">
            <a:avLst/>
          </a:prstGeom>
        </p:spPr>
        <p:txBody>
          <a:bodyPr/>
          <a:lstStyle>
            <a:lvl1pPr marL="290513" indent="-290513">
              <a:buClr>
                <a:schemeClr val="tx1"/>
              </a:buClr>
              <a:buSzPct val="90000"/>
              <a:buFont typeface="Arial" pitchFamily="34" charset="0"/>
              <a:buChar char="•"/>
              <a:defRPr sz="36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571500" indent="-280988">
              <a:buClr>
                <a:schemeClr val="tx1"/>
              </a:buClr>
              <a:buSzPct val="90000"/>
              <a:buFont typeface="Arial" pitchFamily="34" charset="0"/>
              <a:buChar char="•"/>
              <a:defRPr sz="32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862013" indent="-290513">
              <a:buClr>
                <a:schemeClr val="tx1"/>
              </a:buClr>
              <a:buSzPct val="90000"/>
              <a:buFont typeface="Arial" pitchFamily="34" charset="0"/>
              <a:buChar char="•"/>
              <a:defRPr sz="28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090613" indent="-228600">
              <a:buClr>
                <a:schemeClr val="tx1"/>
              </a:buClr>
              <a:buSzPct val="90000"/>
              <a:buFont typeface="Arial" pitchFamily="34" charset="0"/>
              <a:buChar char="•"/>
              <a:defRPr sz="24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1319213" indent="-228600">
              <a:buClr>
                <a:schemeClr val="tx1"/>
              </a:buClr>
              <a:buSzPct val="90000"/>
              <a:buFont typeface="Arial" pitchFamily="34" charset="0"/>
              <a:buChar char="•"/>
              <a:defRPr sz="20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dirty="0"/>
              <a:t>Use this Layout for Speaker Notes slides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1" y="6363076"/>
            <a:ext cx="12436476" cy="631450"/>
          </a:xfrm>
          <a:prstGeom prst="rect">
            <a:avLst/>
          </a:prstGeom>
          <a:solidFill>
            <a:srgbClr val="FFFF99"/>
          </a:solidFill>
        </p:spPr>
        <p:txBody>
          <a:bodyPr wrap="square" lIns="155457" tIns="77729" rIns="155457" bIns="77729" anchor="b" anchorCtr="0">
            <a:noAutofit/>
          </a:bodyPr>
          <a:lstStyle>
            <a:lvl1pPr algn="r">
              <a:buFont typeface="Arial" pitchFamily="34" charset="0"/>
              <a:buNone/>
              <a:defRPr sz="3700" spc="-51" baseline="0"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effectLst/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pPr lvl="0"/>
            <a:r>
              <a:rPr lang="en-US" dirty="0"/>
              <a:t>Next: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 bwMode="white"/>
        <p:txBody>
          <a:bodyPr/>
          <a:lstStyle>
            <a:lvl1pPr>
              <a:defRPr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296964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portant Statemen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2"/>
          <p:cNvSpPr>
            <a:spLocks noGrp="1"/>
          </p:cNvSpPr>
          <p:nvPr>
            <p:ph type="title" hasCustomPrompt="1"/>
          </p:nvPr>
        </p:nvSpPr>
        <p:spPr>
          <a:xfrm>
            <a:off x="2055474" y="1136181"/>
            <a:ext cx="8334165" cy="4722163"/>
          </a:xfrm>
          <a:noFill/>
          <a:ln>
            <a:noFill/>
          </a:ln>
        </p:spPr>
        <p:txBody>
          <a:bodyPr anchor="ctr">
            <a:normAutofit/>
          </a:bodyPr>
          <a:lstStyle>
            <a:lvl1pPr algn="ctr">
              <a:defRPr sz="4895" spc="-114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This is a short, important statement to bring attention to something.</a:t>
            </a:r>
          </a:p>
        </p:txBody>
      </p:sp>
    </p:spTree>
    <p:extLst>
      <p:ext uri="{BB962C8B-B14F-4D97-AF65-F5344CB8AC3E}">
        <p14:creationId xmlns:p14="http://schemas.microsoft.com/office/powerpoint/2010/main" val="125806367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mpari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/>
          <p:cNvCxnSpPr/>
          <p:nvPr userDrawn="1"/>
        </p:nvCxnSpPr>
        <p:spPr>
          <a:xfrm>
            <a:off x="6218238" y="1797205"/>
            <a:ext cx="0" cy="4737958"/>
          </a:xfrm>
          <a:prstGeom prst="line">
            <a:avLst/>
          </a:prstGeom>
          <a:ln>
            <a:solidFill>
              <a:schemeClr val="accent1"/>
            </a:soli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720686" y="1797205"/>
            <a:ext cx="5255733" cy="738664"/>
          </a:xfrm>
        </p:spPr>
        <p:txBody>
          <a:bodyPr/>
          <a:lstStyle>
            <a:lvl1pPr algn="r">
              <a:defRPr baseline="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Compare item one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720686" y="2477229"/>
            <a:ext cx="5255734" cy="467179"/>
          </a:xfrm>
        </p:spPr>
        <p:txBody>
          <a:bodyPr/>
          <a:lstStyle>
            <a:lvl1pPr marL="0" indent="0" algn="r">
              <a:lnSpc>
                <a:spcPct val="90000"/>
              </a:lnSpc>
              <a:buNone/>
              <a:defRPr sz="2040" b="0" i="0">
                <a:latin typeface="+mn-lt"/>
                <a:ea typeface="Gotham Book" panose="02000604040000020004" pitchFamily="50" charset="0"/>
                <a:cs typeface="Gotham Book" panose="02000604040000020004" pitchFamily="50" charset="0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7" name="Text Placeholder 6"/>
          <p:cNvSpPr>
            <a:spLocks noGrp="1"/>
          </p:cNvSpPr>
          <p:nvPr>
            <p:ph type="body" sz="quarter" idx="16" hasCustomPrompt="1"/>
          </p:nvPr>
        </p:nvSpPr>
        <p:spPr>
          <a:xfrm>
            <a:off x="6460058" y="1797205"/>
            <a:ext cx="5255738" cy="738664"/>
          </a:xfrm>
        </p:spPr>
        <p:txBody>
          <a:bodyPr/>
          <a:lstStyle>
            <a:lvl1pPr algn="l">
              <a:defRPr baseline="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Compare item two</a:t>
            </a:r>
          </a:p>
        </p:txBody>
      </p:sp>
      <p:sp>
        <p:nvSpPr>
          <p:cNvPr id="18" name="Text Placeholder 3"/>
          <p:cNvSpPr>
            <a:spLocks noGrp="1"/>
          </p:cNvSpPr>
          <p:nvPr>
            <p:ph type="body" sz="quarter" idx="17" hasCustomPrompt="1"/>
          </p:nvPr>
        </p:nvSpPr>
        <p:spPr>
          <a:xfrm>
            <a:off x="6460057" y="2477229"/>
            <a:ext cx="5255739" cy="467179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2040" b="0" i="0">
                <a:latin typeface="+mn-lt"/>
                <a:ea typeface="Gotham Book" panose="02000604040000020004" pitchFamily="50" charset="0"/>
                <a:cs typeface="Gotham Book" panose="02000604040000020004" pitchFamily="50" charset="0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2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20686" y="600105"/>
            <a:ext cx="10995112" cy="445833"/>
          </a:xfrm>
          <a:prstGeom prst="rect">
            <a:avLst/>
          </a:prstGeom>
        </p:spPr>
        <p:txBody>
          <a:bodyPr vert="horz" lIns="0" tIns="43960" rIns="87919" bIns="43960" rtlCol="0" anchor="t" anchorCtr="0">
            <a:noAutofit/>
          </a:bodyPr>
          <a:lstStyle>
            <a:lvl1pPr algn="ctr">
              <a:defRPr baseline="0">
                <a:latin typeface="+mj-lt"/>
              </a:defRPr>
            </a:lvl1pPr>
          </a:lstStyle>
          <a:p>
            <a:r>
              <a:rPr lang="en-US" dirty="0"/>
              <a:t>Click to Add Slide Title in </a:t>
            </a:r>
            <a:r>
              <a:rPr lang="en-US" dirty="0" err="1"/>
              <a:t>Titlecase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109300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de Top (Dark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2"/>
            <a:ext cx="12436475" cy="3965662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noFill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836" dirty="0" err="1">
              <a:solidFill>
                <a:schemeClr val="bg1"/>
              </a:solidFill>
              <a:latin typeface="Gotham Medium" panose="02000604030000020004" pitchFamily="50" charset="0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719285" y="3147867"/>
            <a:ext cx="10995113" cy="523733"/>
          </a:xfrm>
        </p:spPr>
        <p:txBody>
          <a:bodyPr anchor="b"/>
          <a:lstStyle>
            <a:lvl1pPr marL="0" indent="0">
              <a:buNone/>
              <a:defRPr sz="2448" baseline="0">
                <a:solidFill>
                  <a:schemeClr val="bg1"/>
                </a:solidFill>
                <a:latin typeface="Roboto Mono" pitchFamily="2" charset="0"/>
                <a:ea typeface="Roboto Mono" pitchFamily="2" charset="0"/>
                <a:cs typeface="Consolas" panose="020B0609020204030204" pitchFamily="49" charset="0"/>
              </a:defRPr>
            </a:lvl1pPr>
            <a:lvl2pPr marL="302985" indent="0">
              <a:buNone/>
              <a:defRPr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2pPr>
            <a:lvl3pPr marL="608038" indent="0">
              <a:buNone/>
              <a:defRPr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3pPr>
            <a:lvl4pPr marL="900648" indent="0">
              <a:buNone/>
              <a:defRPr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4pPr>
            <a:lvl5pPr marL="1118545" indent="0">
              <a:buNone/>
              <a:defRPr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5pPr>
          </a:lstStyle>
          <a:p>
            <a:pPr lvl="0"/>
            <a:r>
              <a:rPr lang="en-US" dirty="0"/>
              <a:t>Click to add code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715400" y="4175713"/>
            <a:ext cx="10995112" cy="445833"/>
          </a:xfrm>
        </p:spPr>
        <p:txBody>
          <a:bodyPr/>
          <a:lstStyle>
            <a:lvl1pPr algn="l">
              <a:defRPr>
                <a:latin typeface="+mj-lt"/>
              </a:defRPr>
            </a:lvl1pPr>
          </a:lstStyle>
          <a:p>
            <a:r>
              <a:rPr lang="en-US" dirty="0"/>
              <a:t>Click to Add Slide Title in </a:t>
            </a:r>
            <a:r>
              <a:rPr lang="en-US" dirty="0" err="1"/>
              <a:t>Titlecase</a:t>
            </a:r>
            <a:endParaRPr lang="en-US" dirty="0"/>
          </a:p>
        </p:txBody>
      </p:sp>
      <p:sp>
        <p:nvSpPr>
          <p:cNvPr id="10" name="Content Placeholder 11"/>
          <p:cNvSpPr>
            <a:spLocks noGrp="1"/>
          </p:cNvSpPr>
          <p:nvPr>
            <p:ph sz="quarter" idx="12" hasCustomPrompt="1"/>
          </p:nvPr>
        </p:nvSpPr>
        <p:spPr>
          <a:xfrm>
            <a:off x="671678" y="4771669"/>
            <a:ext cx="11080288" cy="1766959"/>
          </a:xfrm>
        </p:spPr>
        <p:txBody>
          <a:bodyPr anchor="t"/>
          <a:lstStyle>
            <a:lvl1pPr marL="0" indent="0">
              <a:defRPr sz="2448" baseline="0">
                <a:latin typeface="+mn-lt"/>
              </a:defRPr>
            </a:lvl1pPr>
            <a:lvl2pPr>
              <a:defRPr sz="2448" b="0" i="0">
                <a:latin typeface="Gotham Book" panose="02000604040000020004" pitchFamily="50" charset="0"/>
                <a:ea typeface="Gotham Book" panose="02000604040000020004" pitchFamily="50" charset="0"/>
                <a:cs typeface="Gotham Book" panose="02000604040000020004" pitchFamily="50" charset="0"/>
              </a:defRPr>
            </a:lvl2pPr>
            <a:lvl3pPr>
              <a:defRPr sz="2448" b="0" i="0">
                <a:latin typeface="Gotham Book" panose="02000604040000020004" pitchFamily="50" charset="0"/>
                <a:ea typeface="Gotham Book" panose="02000604040000020004" pitchFamily="50" charset="0"/>
                <a:cs typeface="Gotham Book" panose="02000604040000020004" pitchFamily="50" charset="0"/>
              </a:defRPr>
            </a:lvl3pPr>
            <a:lvl4pPr>
              <a:defRPr sz="2448" b="0" i="0">
                <a:latin typeface="Gotham Book" panose="02000604040000020004" pitchFamily="50" charset="0"/>
                <a:ea typeface="Gotham Book" panose="02000604040000020004" pitchFamily="50" charset="0"/>
                <a:cs typeface="Gotham Book" panose="02000604040000020004" pitchFamily="50" charset="0"/>
              </a:defRPr>
            </a:lvl4pPr>
            <a:lvl5pPr>
              <a:defRPr sz="2448" b="0" i="0">
                <a:latin typeface="+mn-lt"/>
                <a:ea typeface="Gotham Light" pitchFamily="50" charset="0"/>
                <a:cs typeface="Gotham Light" pitchFamily="50" charset="0"/>
              </a:defRPr>
            </a:lvl5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3425998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5204102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ix Text Chun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10"/>
          <p:cNvSpPr>
            <a:spLocks noGrp="1"/>
          </p:cNvSpPr>
          <p:nvPr>
            <p:ph sz="quarter" idx="18" hasCustomPrompt="1"/>
          </p:nvPr>
        </p:nvSpPr>
        <p:spPr>
          <a:xfrm>
            <a:off x="8212751" y="4122995"/>
            <a:ext cx="3497759" cy="1676416"/>
          </a:xfrm>
          <a:solidFill>
            <a:schemeClr val="bg2"/>
          </a:solidFill>
        </p:spPr>
        <p:txBody>
          <a:bodyPr lIns="274320" tIns="274320" rIns="274320" bIns="274320" anchor="ctr">
            <a:normAutofit/>
          </a:bodyPr>
          <a:lstStyle>
            <a:lvl1pPr marL="0" indent="0" algn="ctr">
              <a:buNone/>
              <a:defRPr sz="2448" b="0" i="0">
                <a:latin typeface="+mn-lt"/>
                <a:ea typeface="Gotham Book" panose="02000604040000020004" pitchFamily="50" charset="0"/>
                <a:cs typeface="Gotham Book" panose="02000604040000020004" pitchFamily="50" charset="0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9" name="Content Placeholder 10"/>
          <p:cNvSpPr>
            <a:spLocks noGrp="1"/>
          </p:cNvSpPr>
          <p:nvPr>
            <p:ph sz="quarter" idx="17" hasCustomPrompt="1"/>
          </p:nvPr>
        </p:nvSpPr>
        <p:spPr>
          <a:xfrm>
            <a:off x="4464074" y="4122995"/>
            <a:ext cx="3497759" cy="1676416"/>
          </a:xfrm>
          <a:solidFill>
            <a:schemeClr val="bg2"/>
          </a:solidFill>
        </p:spPr>
        <p:txBody>
          <a:bodyPr lIns="274320" tIns="274320" rIns="274320" bIns="274320" anchor="ctr">
            <a:normAutofit/>
          </a:bodyPr>
          <a:lstStyle>
            <a:lvl1pPr marL="0" indent="0" algn="ctr">
              <a:buNone/>
              <a:defRPr sz="2448" b="0" i="0">
                <a:latin typeface="+mn-lt"/>
                <a:ea typeface="Gotham Book" panose="02000604040000020004" pitchFamily="50" charset="0"/>
                <a:cs typeface="Gotham Book" panose="02000604040000020004" pitchFamily="50" charset="0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8" name="Content Placeholder 10"/>
          <p:cNvSpPr>
            <a:spLocks noGrp="1"/>
          </p:cNvSpPr>
          <p:nvPr>
            <p:ph sz="quarter" idx="16" hasCustomPrompt="1"/>
          </p:nvPr>
        </p:nvSpPr>
        <p:spPr>
          <a:xfrm>
            <a:off x="715398" y="4122995"/>
            <a:ext cx="3497759" cy="1676416"/>
          </a:xfrm>
          <a:solidFill>
            <a:schemeClr val="bg2"/>
          </a:solidFill>
        </p:spPr>
        <p:txBody>
          <a:bodyPr lIns="274320" tIns="274320" rIns="274320" bIns="274320" anchor="ctr">
            <a:normAutofit/>
          </a:bodyPr>
          <a:lstStyle>
            <a:lvl1pPr marL="0" indent="0" algn="ctr">
              <a:buNone/>
              <a:defRPr sz="2448" b="0" i="0">
                <a:latin typeface="+mn-lt"/>
                <a:ea typeface="Gotham Book" panose="02000604040000020004" pitchFamily="50" charset="0"/>
                <a:cs typeface="Gotham Book" panose="02000604040000020004" pitchFamily="50" charset="0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0" name="Content Placeholder 10"/>
          <p:cNvSpPr>
            <a:spLocks noGrp="1"/>
          </p:cNvSpPr>
          <p:nvPr>
            <p:ph sz="quarter" idx="12" hasCustomPrompt="1"/>
          </p:nvPr>
        </p:nvSpPr>
        <p:spPr>
          <a:xfrm>
            <a:off x="8212751" y="2207161"/>
            <a:ext cx="3497759" cy="1676416"/>
          </a:xfrm>
          <a:solidFill>
            <a:schemeClr val="bg2"/>
          </a:solidFill>
        </p:spPr>
        <p:txBody>
          <a:bodyPr lIns="274320" tIns="274320" rIns="274320" bIns="274320" anchor="ctr">
            <a:normAutofit/>
          </a:bodyPr>
          <a:lstStyle>
            <a:lvl1pPr marL="0" indent="0" algn="ctr">
              <a:buNone/>
              <a:defRPr sz="2448" b="0" i="0">
                <a:latin typeface="+mn-lt"/>
                <a:ea typeface="Gotham Book" panose="02000604040000020004" pitchFamily="50" charset="0"/>
                <a:cs typeface="Gotham Book" panose="02000604040000020004" pitchFamily="50" charset="0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7" name="Content Placeholder 10"/>
          <p:cNvSpPr>
            <a:spLocks noGrp="1"/>
          </p:cNvSpPr>
          <p:nvPr>
            <p:ph sz="quarter" idx="11" hasCustomPrompt="1"/>
          </p:nvPr>
        </p:nvSpPr>
        <p:spPr>
          <a:xfrm>
            <a:off x="4464074" y="2207161"/>
            <a:ext cx="3497759" cy="1676416"/>
          </a:xfrm>
          <a:solidFill>
            <a:schemeClr val="bg2"/>
          </a:solidFill>
        </p:spPr>
        <p:txBody>
          <a:bodyPr lIns="274320" tIns="274320" rIns="274320" bIns="274320" anchor="ctr">
            <a:normAutofit/>
          </a:bodyPr>
          <a:lstStyle>
            <a:lvl1pPr marL="0" indent="0" algn="ctr">
              <a:buNone/>
              <a:defRPr sz="2448" b="0" i="0">
                <a:latin typeface="+mn-lt"/>
                <a:ea typeface="Gotham Book" panose="02000604040000020004" pitchFamily="50" charset="0"/>
                <a:cs typeface="Gotham Book" panose="02000604040000020004" pitchFamily="50" charset="0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9" name="Content Placeholder 10"/>
          <p:cNvSpPr>
            <a:spLocks noGrp="1"/>
          </p:cNvSpPr>
          <p:nvPr>
            <p:ph sz="quarter" idx="10" hasCustomPrompt="1"/>
          </p:nvPr>
        </p:nvSpPr>
        <p:spPr>
          <a:xfrm>
            <a:off x="715398" y="2207161"/>
            <a:ext cx="3497759" cy="1676416"/>
          </a:xfrm>
          <a:solidFill>
            <a:schemeClr val="bg2"/>
          </a:solidFill>
        </p:spPr>
        <p:txBody>
          <a:bodyPr lIns="274320" tIns="274320" rIns="274320" bIns="274320" anchor="ctr">
            <a:normAutofit/>
          </a:bodyPr>
          <a:lstStyle>
            <a:lvl1pPr marL="0" indent="0" algn="ctr">
              <a:buNone/>
              <a:defRPr sz="2448" b="0" i="0">
                <a:latin typeface="+mn-lt"/>
                <a:ea typeface="Gotham Book" panose="02000604040000020004" pitchFamily="50" charset="0"/>
                <a:cs typeface="Gotham Book" panose="02000604040000020004" pitchFamily="50" charset="0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20686" y="600105"/>
            <a:ext cx="10995112" cy="445833"/>
          </a:xfrm>
          <a:prstGeom prst="rect">
            <a:avLst/>
          </a:prstGeom>
        </p:spPr>
        <p:txBody>
          <a:bodyPr vert="horz" lIns="0" tIns="43960" rIns="87919" bIns="43960" rtlCol="0" anchor="t" anchorCtr="0">
            <a:noAutofit/>
          </a:bodyPr>
          <a:lstStyle>
            <a:lvl1pPr algn="ctr">
              <a:defRPr baseline="0">
                <a:latin typeface="+mj-lt"/>
              </a:defRPr>
            </a:lvl1pPr>
          </a:lstStyle>
          <a:p>
            <a:r>
              <a:rPr lang="en-US" dirty="0"/>
              <a:t>Click to Add Slide Title in </a:t>
            </a:r>
            <a:r>
              <a:rPr lang="en-US" dirty="0" err="1"/>
              <a:t>Titlecase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819146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152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fini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1077629" y="3066515"/>
            <a:ext cx="10272168" cy="1759474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855" b="0" i="0">
                <a:latin typeface="Gotham Book" panose="02000604040000020004" pitchFamily="50" charset="0"/>
                <a:ea typeface="Gotham Book" panose="02000604040000020004" pitchFamily="50" charset="0"/>
                <a:cs typeface="Gotham Book" panose="02000604040000020004" pitchFamily="50" charset="0"/>
              </a:defRPr>
            </a:lvl1pPr>
          </a:lstStyle>
          <a:p>
            <a:pPr lvl="0"/>
            <a:r>
              <a:rPr lang="en-US" dirty="0"/>
              <a:t>Click to add definition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 hasCustomPrompt="1"/>
          </p:nvPr>
        </p:nvSpPr>
        <p:spPr>
          <a:xfrm>
            <a:off x="1077629" y="2113117"/>
            <a:ext cx="10272168" cy="849967"/>
          </a:xfrm>
        </p:spPr>
        <p:txBody>
          <a:bodyPr anchor="b">
            <a:normAutofit/>
          </a:bodyPr>
          <a:lstStyle>
            <a:lvl1pPr algn="l">
              <a:defRPr sz="4895" spc="-114">
                <a:solidFill>
                  <a:schemeClr val="accent5"/>
                </a:solidFill>
                <a:latin typeface="+mj-lt"/>
              </a:defRPr>
            </a:lvl1pPr>
          </a:lstStyle>
          <a:p>
            <a:r>
              <a:rPr lang="en-US" dirty="0"/>
              <a:t>Word to define</a:t>
            </a:r>
          </a:p>
        </p:txBody>
      </p:sp>
    </p:spTree>
    <p:extLst>
      <p:ext uri="{BB962C8B-B14F-4D97-AF65-F5344CB8AC3E}">
        <p14:creationId xmlns:p14="http://schemas.microsoft.com/office/powerpoint/2010/main" val="174852633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ive Text Chun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10"/>
          <p:cNvSpPr>
            <a:spLocks noGrp="1"/>
          </p:cNvSpPr>
          <p:nvPr>
            <p:ph sz="quarter" idx="17" hasCustomPrompt="1"/>
          </p:nvPr>
        </p:nvSpPr>
        <p:spPr>
          <a:xfrm>
            <a:off x="6355455" y="4133357"/>
            <a:ext cx="3497759" cy="1676416"/>
          </a:xfrm>
          <a:solidFill>
            <a:schemeClr val="bg2"/>
          </a:solidFill>
        </p:spPr>
        <p:txBody>
          <a:bodyPr lIns="274320" tIns="274320" rIns="274320" bIns="274320" anchor="ctr">
            <a:normAutofit/>
          </a:bodyPr>
          <a:lstStyle>
            <a:lvl1pPr marL="0" indent="0" algn="ctr">
              <a:buNone/>
              <a:defRPr sz="2448" b="0" i="0">
                <a:latin typeface="+mn-lt"/>
                <a:ea typeface="Gotham Book" panose="02000604040000020004" pitchFamily="50" charset="0"/>
                <a:cs typeface="Gotham Book" panose="02000604040000020004" pitchFamily="50" charset="0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8" name="Content Placeholder 10"/>
          <p:cNvSpPr>
            <a:spLocks noGrp="1"/>
          </p:cNvSpPr>
          <p:nvPr>
            <p:ph sz="quarter" idx="16" hasCustomPrompt="1"/>
          </p:nvPr>
        </p:nvSpPr>
        <p:spPr>
          <a:xfrm>
            <a:off x="2606779" y="4133357"/>
            <a:ext cx="3497759" cy="1676416"/>
          </a:xfrm>
          <a:solidFill>
            <a:schemeClr val="bg2"/>
          </a:solidFill>
        </p:spPr>
        <p:txBody>
          <a:bodyPr lIns="274320" tIns="274320" rIns="274320" bIns="274320" anchor="ctr">
            <a:normAutofit/>
          </a:bodyPr>
          <a:lstStyle>
            <a:lvl1pPr marL="0" indent="0" algn="ctr">
              <a:buNone/>
              <a:defRPr sz="2448" b="0" i="0">
                <a:latin typeface="+mn-lt"/>
                <a:ea typeface="Gotham Book" panose="02000604040000020004" pitchFamily="50" charset="0"/>
                <a:cs typeface="Gotham Book" panose="02000604040000020004" pitchFamily="50" charset="0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0" name="Content Placeholder 10"/>
          <p:cNvSpPr>
            <a:spLocks noGrp="1"/>
          </p:cNvSpPr>
          <p:nvPr>
            <p:ph sz="quarter" idx="12" hasCustomPrompt="1"/>
          </p:nvPr>
        </p:nvSpPr>
        <p:spPr>
          <a:xfrm>
            <a:off x="8212751" y="2217523"/>
            <a:ext cx="3497759" cy="1676416"/>
          </a:xfrm>
          <a:solidFill>
            <a:schemeClr val="bg2"/>
          </a:solidFill>
        </p:spPr>
        <p:txBody>
          <a:bodyPr lIns="274320" tIns="274320" rIns="274320" bIns="274320" anchor="ctr">
            <a:normAutofit/>
          </a:bodyPr>
          <a:lstStyle>
            <a:lvl1pPr marL="0" indent="0" algn="ctr">
              <a:buNone/>
              <a:defRPr sz="2448" b="0" i="0">
                <a:latin typeface="+mn-lt"/>
                <a:ea typeface="Gotham Book" panose="02000604040000020004" pitchFamily="50" charset="0"/>
                <a:cs typeface="Gotham Book" panose="02000604040000020004" pitchFamily="50" charset="0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7" name="Content Placeholder 10"/>
          <p:cNvSpPr>
            <a:spLocks noGrp="1"/>
          </p:cNvSpPr>
          <p:nvPr>
            <p:ph sz="quarter" idx="11" hasCustomPrompt="1"/>
          </p:nvPr>
        </p:nvSpPr>
        <p:spPr>
          <a:xfrm>
            <a:off x="4464074" y="2217523"/>
            <a:ext cx="3497759" cy="1676416"/>
          </a:xfrm>
          <a:solidFill>
            <a:schemeClr val="bg2"/>
          </a:solidFill>
        </p:spPr>
        <p:txBody>
          <a:bodyPr lIns="274320" tIns="274320" rIns="274320" bIns="274320" anchor="ctr">
            <a:normAutofit/>
          </a:bodyPr>
          <a:lstStyle>
            <a:lvl1pPr marL="0" indent="0" algn="ctr">
              <a:buNone/>
              <a:defRPr sz="2448" b="0" i="0">
                <a:latin typeface="+mn-lt"/>
                <a:ea typeface="Gotham Book" panose="02000604040000020004" pitchFamily="50" charset="0"/>
                <a:cs typeface="Gotham Book" panose="02000604040000020004" pitchFamily="50" charset="0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9" name="Content Placeholder 10"/>
          <p:cNvSpPr>
            <a:spLocks noGrp="1"/>
          </p:cNvSpPr>
          <p:nvPr>
            <p:ph sz="quarter" idx="10" hasCustomPrompt="1"/>
          </p:nvPr>
        </p:nvSpPr>
        <p:spPr>
          <a:xfrm>
            <a:off x="720685" y="2217523"/>
            <a:ext cx="3497759" cy="1676416"/>
          </a:xfrm>
          <a:solidFill>
            <a:schemeClr val="bg2"/>
          </a:solidFill>
        </p:spPr>
        <p:txBody>
          <a:bodyPr lIns="274320" tIns="274320" rIns="274320" bIns="274320" anchor="ctr">
            <a:normAutofit/>
          </a:bodyPr>
          <a:lstStyle>
            <a:lvl1pPr marL="0" indent="0" algn="ctr">
              <a:buNone/>
              <a:defRPr sz="2448" b="0" i="0">
                <a:latin typeface="+mn-lt"/>
                <a:ea typeface="Gotham Book" panose="02000604040000020004" pitchFamily="50" charset="0"/>
                <a:cs typeface="Gotham Book" panose="02000604040000020004" pitchFamily="50" charset="0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20686" y="600105"/>
            <a:ext cx="10995112" cy="445833"/>
          </a:xfrm>
          <a:prstGeom prst="rect">
            <a:avLst/>
          </a:prstGeom>
        </p:spPr>
        <p:txBody>
          <a:bodyPr vert="horz" lIns="0" tIns="43960" rIns="87919" bIns="43960" rtlCol="0" anchor="t" anchorCtr="0">
            <a:noAutofit/>
          </a:bodyPr>
          <a:lstStyle>
            <a:lvl1pPr algn="ctr">
              <a:defRPr baseline="0">
                <a:latin typeface="+mj-lt"/>
              </a:defRPr>
            </a:lvl1pPr>
          </a:lstStyle>
          <a:p>
            <a:r>
              <a:rPr lang="en-US" dirty="0"/>
              <a:t>Click to Add Slide Title in </a:t>
            </a:r>
            <a:r>
              <a:rPr lang="en-US" dirty="0" err="1"/>
              <a:t>Titlecase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826943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152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de Dark">
    <p:bg>
      <p:bgPr>
        <a:solidFill>
          <a:schemeClr val="tx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715398" y="3704324"/>
            <a:ext cx="10995113" cy="523733"/>
          </a:xfrm>
        </p:spPr>
        <p:txBody>
          <a:bodyPr anchor="ctr"/>
          <a:lstStyle>
            <a:lvl1pPr marL="0" indent="0">
              <a:buNone/>
              <a:defRPr sz="2448" baseline="0">
                <a:solidFill>
                  <a:schemeClr val="bg1"/>
                </a:solidFill>
                <a:latin typeface="Roboto Mono" pitchFamily="2" charset="0"/>
                <a:ea typeface="Roboto Mono" pitchFamily="2" charset="0"/>
                <a:cs typeface="Consolas" panose="020B0609020204030204" pitchFamily="49" charset="0"/>
              </a:defRPr>
            </a:lvl1pPr>
            <a:lvl2pPr marL="302985" indent="0">
              <a:buNone/>
              <a:defRPr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2pPr>
            <a:lvl3pPr marL="608038" indent="0">
              <a:buNone/>
              <a:defRPr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3pPr>
            <a:lvl4pPr marL="900648" indent="0">
              <a:buNone/>
              <a:defRPr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4pPr>
            <a:lvl5pPr marL="1118545" indent="0">
              <a:buNone/>
              <a:defRPr>
                <a:solidFill>
                  <a:schemeClr val="bg1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5pPr>
          </a:lstStyle>
          <a:p>
            <a:pPr lvl="0"/>
            <a:r>
              <a:rPr lang="en-US" dirty="0"/>
              <a:t>Click to add code</a:t>
            </a:r>
          </a:p>
        </p:txBody>
      </p:sp>
      <p:sp>
        <p:nvSpPr>
          <p:cNvPr id="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20686" y="600105"/>
            <a:ext cx="10995112" cy="445833"/>
          </a:xfrm>
          <a:prstGeom prst="rect">
            <a:avLst/>
          </a:prstGeom>
        </p:spPr>
        <p:txBody>
          <a:bodyPr vert="horz" lIns="0" tIns="43960" rIns="87919" bIns="43960" rtlCol="0" anchor="t" anchorCtr="0">
            <a:noAutofit/>
          </a:bodyPr>
          <a:lstStyle>
            <a:lvl1pPr algn="ctr"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Slide Title in </a:t>
            </a:r>
            <a:r>
              <a:rPr lang="en-US" dirty="0" err="1"/>
              <a:t>Titlecase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67435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Non-bulleted text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74638" y="1212850"/>
            <a:ext cx="11887200" cy="2025170"/>
          </a:xfrm>
        </p:spPr>
        <p:txBody>
          <a:bodyPr/>
          <a:lstStyle>
            <a:lvl1pPr marL="0" indent="0">
              <a:buNone/>
              <a:defRPr>
                <a:gradFill>
                  <a:gsLst>
                    <a:gs pos="1250">
                      <a:schemeClr val="tx1"/>
                    </a:gs>
                    <a:gs pos="99000">
                      <a:schemeClr val="tx1"/>
                    </a:gs>
                  </a:gsLst>
                  <a:lin ang="5400000" scaled="0"/>
                </a:gradFill>
              </a:defRPr>
            </a:lvl1pPr>
            <a:lvl2pPr marL="0" indent="0">
              <a:buFontTx/>
              <a:buNone/>
              <a:defRPr sz="2000"/>
            </a:lvl2pPr>
            <a:lvl3pPr marL="228600" indent="0">
              <a:buNone/>
              <a:defRPr/>
            </a:lvl3pPr>
            <a:lvl4pPr marL="457200" indent="0">
              <a:buNone/>
              <a:defRPr/>
            </a:lvl4pPr>
            <a:lvl5pPr marL="685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3133736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our Image Chun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Content Placeholder 11"/>
          <p:cNvSpPr>
            <a:spLocks noGrp="1"/>
          </p:cNvSpPr>
          <p:nvPr>
            <p:ph sz="quarter" idx="20" hasCustomPrompt="1"/>
          </p:nvPr>
        </p:nvSpPr>
        <p:spPr>
          <a:xfrm>
            <a:off x="3540263" y="2912735"/>
            <a:ext cx="2553454" cy="621580"/>
          </a:xfrm>
        </p:spPr>
        <p:txBody>
          <a:bodyPr lIns="182880" tIns="0" rIns="182880" bIns="0" anchor="ctr"/>
          <a:lstStyle>
            <a:lvl1pPr marL="0" indent="0" algn="ctr">
              <a:buNone/>
              <a:defRPr sz="2244" b="0" i="0" baseline="0">
                <a:latin typeface="Gotham Light" pitchFamily="50" charset="0"/>
                <a:ea typeface="Gotham Light" pitchFamily="50" charset="0"/>
                <a:cs typeface="Gotham Light" pitchFamily="50" charset="0"/>
              </a:defRPr>
            </a:lvl1pPr>
            <a:lvl2pPr algn="ctr">
              <a:defRPr sz="2244"/>
            </a:lvl2pPr>
            <a:lvl3pPr algn="ctr">
              <a:defRPr sz="2244"/>
            </a:lvl3pPr>
            <a:lvl4pPr algn="ctr">
              <a:defRPr sz="2244"/>
            </a:lvl4pPr>
            <a:lvl5pPr algn="ctr">
              <a:defRPr sz="2244"/>
            </a:lvl5pPr>
          </a:lstStyle>
          <a:p>
            <a:pPr lvl="0"/>
            <a:r>
              <a:rPr lang="en-US" dirty="0"/>
              <a:t>Click to add image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715399" y="4777181"/>
            <a:ext cx="2553454" cy="282513"/>
          </a:xfrm>
        </p:spPr>
        <p:txBody>
          <a:bodyPr lIns="182880" tIns="0" rIns="182880" bIns="0"/>
          <a:lstStyle>
            <a:lvl1pPr marL="0" indent="0" algn="ctr">
              <a:spcBef>
                <a:spcPts val="612"/>
              </a:spcBef>
              <a:buNone/>
              <a:defRPr sz="2040" b="0" i="0">
                <a:latin typeface="+mn-lt"/>
                <a:ea typeface="Gotham Book" panose="02000604040000020004" pitchFamily="50" charset="0"/>
                <a:cs typeface="Gotham Book" panose="02000604040000020004" pitchFamily="50" charset="0"/>
              </a:defRPr>
            </a:lvl1pPr>
          </a:lstStyle>
          <a:p>
            <a:pPr lvl="0"/>
            <a:r>
              <a:rPr lang="en-US" dirty="0"/>
              <a:t>Click to add text </a:t>
            </a:r>
          </a:p>
        </p:txBody>
      </p:sp>
      <p:sp>
        <p:nvSpPr>
          <p:cNvPr id="13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20686" y="600105"/>
            <a:ext cx="10995112" cy="445833"/>
          </a:xfrm>
          <a:prstGeom prst="rect">
            <a:avLst/>
          </a:prstGeom>
        </p:spPr>
        <p:txBody>
          <a:bodyPr vert="horz" lIns="0" tIns="43960" rIns="87919" bIns="43960" rtlCol="0" anchor="t" anchorCtr="0">
            <a:noAutofit/>
          </a:bodyPr>
          <a:lstStyle>
            <a:lvl1pPr algn="ctr">
              <a:defRPr baseline="0"/>
            </a:lvl1pPr>
          </a:lstStyle>
          <a:p>
            <a:r>
              <a:rPr lang="en-US" dirty="0"/>
              <a:t>Click to Add Slide Title in </a:t>
            </a:r>
            <a:r>
              <a:rPr lang="en-US" dirty="0" err="1"/>
              <a:t>Titlecase</a:t>
            </a:r>
            <a:endParaRPr lang="en-US" dirty="0"/>
          </a:p>
        </p:txBody>
      </p:sp>
      <p:sp>
        <p:nvSpPr>
          <p:cNvPr id="26" name="Content Placeholder 11"/>
          <p:cNvSpPr>
            <a:spLocks noGrp="1"/>
          </p:cNvSpPr>
          <p:nvPr>
            <p:ph sz="quarter" idx="23" hasCustomPrompt="1"/>
          </p:nvPr>
        </p:nvSpPr>
        <p:spPr>
          <a:xfrm>
            <a:off x="6370708" y="2912736"/>
            <a:ext cx="2553454" cy="621580"/>
          </a:xfrm>
        </p:spPr>
        <p:txBody>
          <a:bodyPr lIns="182880" tIns="0" rIns="182880" bIns="0" anchor="ctr"/>
          <a:lstStyle>
            <a:lvl1pPr marL="0" indent="0" algn="ctr">
              <a:buNone/>
              <a:defRPr sz="2244" b="0" i="0" baseline="0">
                <a:latin typeface="Gotham Light" pitchFamily="50" charset="0"/>
                <a:ea typeface="Gotham Light" pitchFamily="50" charset="0"/>
                <a:cs typeface="Gotham Light" pitchFamily="50" charset="0"/>
              </a:defRPr>
            </a:lvl1pPr>
            <a:lvl2pPr algn="ctr">
              <a:defRPr sz="2244"/>
            </a:lvl2pPr>
            <a:lvl3pPr algn="ctr">
              <a:defRPr sz="2244"/>
            </a:lvl3pPr>
            <a:lvl4pPr algn="ctr">
              <a:defRPr sz="2244"/>
            </a:lvl4pPr>
            <a:lvl5pPr algn="ctr">
              <a:defRPr sz="2244"/>
            </a:lvl5pPr>
          </a:lstStyle>
          <a:p>
            <a:pPr lvl="0"/>
            <a:r>
              <a:rPr lang="en-US" dirty="0"/>
              <a:t>Click to add image</a:t>
            </a:r>
          </a:p>
        </p:txBody>
      </p:sp>
      <p:sp>
        <p:nvSpPr>
          <p:cNvPr id="27" name="Content Placeholder 11"/>
          <p:cNvSpPr>
            <a:spLocks noGrp="1"/>
          </p:cNvSpPr>
          <p:nvPr>
            <p:ph sz="quarter" idx="24" hasCustomPrompt="1"/>
          </p:nvPr>
        </p:nvSpPr>
        <p:spPr>
          <a:xfrm>
            <a:off x="9162343" y="2912736"/>
            <a:ext cx="2553454" cy="621580"/>
          </a:xfrm>
        </p:spPr>
        <p:txBody>
          <a:bodyPr lIns="182880" tIns="0" rIns="182880" bIns="0" anchor="ctr"/>
          <a:lstStyle>
            <a:lvl1pPr marL="0" indent="0" algn="ctr">
              <a:buNone/>
              <a:defRPr sz="2244" b="0" i="0" baseline="0">
                <a:latin typeface="Gotham Light" pitchFamily="50" charset="0"/>
                <a:ea typeface="Gotham Light" pitchFamily="50" charset="0"/>
                <a:cs typeface="Gotham Light" pitchFamily="50" charset="0"/>
              </a:defRPr>
            </a:lvl1pPr>
            <a:lvl2pPr algn="ctr">
              <a:defRPr sz="2244"/>
            </a:lvl2pPr>
            <a:lvl3pPr algn="ctr">
              <a:defRPr sz="2244"/>
            </a:lvl3pPr>
            <a:lvl4pPr algn="ctr">
              <a:defRPr sz="2244"/>
            </a:lvl4pPr>
            <a:lvl5pPr algn="ctr">
              <a:defRPr sz="2244"/>
            </a:lvl5pPr>
          </a:lstStyle>
          <a:p>
            <a:pPr lvl="0"/>
            <a:r>
              <a:rPr lang="en-US" dirty="0"/>
              <a:t>Click to add image</a:t>
            </a:r>
          </a:p>
        </p:txBody>
      </p:sp>
      <p:sp>
        <p:nvSpPr>
          <p:cNvPr id="34" name="Text Placeholder 3"/>
          <p:cNvSpPr>
            <a:spLocks noGrp="1"/>
          </p:cNvSpPr>
          <p:nvPr>
            <p:ph type="body" sz="quarter" idx="25" hasCustomPrompt="1"/>
          </p:nvPr>
        </p:nvSpPr>
        <p:spPr>
          <a:xfrm>
            <a:off x="3533530" y="4777181"/>
            <a:ext cx="2553454" cy="282513"/>
          </a:xfrm>
        </p:spPr>
        <p:txBody>
          <a:bodyPr lIns="182880" tIns="0" rIns="182880" bIns="0"/>
          <a:lstStyle>
            <a:lvl1pPr marL="0" indent="0" algn="ctr">
              <a:spcBef>
                <a:spcPts val="612"/>
              </a:spcBef>
              <a:buNone/>
              <a:defRPr sz="2040" b="0" i="0">
                <a:latin typeface="+mn-lt"/>
                <a:ea typeface="Gotham Book" panose="02000604040000020004" pitchFamily="50" charset="0"/>
                <a:cs typeface="Gotham Book" panose="02000604040000020004" pitchFamily="50" charset="0"/>
              </a:defRPr>
            </a:lvl1pPr>
          </a:lstStyle>
          <a:p>
            <a:pPr lvl="0"/>
            <a:r>
              <a:rPr lang="en-US" dirty="0"/>
              <a:t>Click to add text </a:t>
            </a:r>
          </a:p>
        </p:txBody>
      </p:sp>
      <p:sp>
        <p:nvSpPr>
          <p:cNvPr id="35" name="Text Placeholder 3"/>
          <p:cNvSpPr>
            <a:spLocks noGrp="1"/>
          </p:cNvSpPr>
          <p:nvPr>
            <p:ph type="body" sz="quarter" idx="26" hasCustomPrompt="1"/>
          </p:nvPr>
        </p:nvSpPr>
        <p:spPr>
          <a:xfrm>
            <a:off x="6351660" y="4777181"/>
            <a:ext cx="2553454" cy="282513"/>
          </a:xfrm>
        </p:spPr>
        <p:txBody>
          <a:bodyPr lIns="182880" tIns="0" rIns="182880" bIns="0"/>
          <a:lstStyle>
            <a:lvl1pPr marL="0" indent="0" algn="ctr">
              <a:spcBef>
                <a:spcPts val="612"/>
              </a:spcBef>
              <a:buNone/>
              <a:defRPr sz="2040" b="0" i="0">
                <a:latin typeface="+mn-lt"/>
                <a:ea typeface="Gotham Book" panose="02000604040000020004" pitchFamily="50" charset="0"/>
                <a:cs typeface="Gotham Book" panose="02000604040000020004" pitchFamily="50" charset="0"/>
              </a:defRPr>
            </a:lvl1pPr>
          </a:lstStyle>
          <a:p>
            <a:pPr lvl="0"/>
            <a:r>
              <a:rPr lang="en-US" dirty="0"/>
              <a:t>Click to add text </a:t>
            </a:r>
          </a:p>
        </p:txBody>
      </p:sp>
      <p:sp>
        <p:nvSpPr>
          <p:cNvPr id="36" name="Text Placeholder 3"/>
          <p:cNvSpPr>
            <a:spLocks noGrp="1"/>
          </p:cNvSpPr>
          <p:nvPr>
            <p:ph type="body" sz="quarter" idx="27" hasCustomPrompt="1"/>
          </p:nvPr>
        </p:nvSpPr>
        <p:spPr>
          <a:xfrm>
            <a:off x="9171388" y="4777181"/>
            <a:ext cx="2553454" cy="282513"/>
          </a:xfrm>
        </p:spPr>
        <p:txBody>
          <a:bodyPr lIns="182880" tIns="0" rIns="182880" bIns="0"/>
          <a:lstStyle>
            <a:lvl1pPr marL="0" indent="0" algn="ctr">
              <a:spcBef>
                <a:spcPts val="612"/>
              </a:spcBef>
              <a:buNone/>
              <a:defRPr sz="2040" b="0" i="0">
                <a:latin typeface="+mn-lt"/>
                <a:ea typeface="Gotham Book" panose="02000604040000020004" pitchFamily="50" charset="0"/>
                <a:cs typeface="Gotham Book" panose="02000604040000020004" pitchFamily="50" charset="0"/>
              </a:defRPr>
            </a:lvl1pPr>
          </a:lstStyle>
          <a:p>
            <a:pPr lvl="0"/>
            <a:r>
              <a:rPr lang="en-US" dirty="0"/>
              <a:t>Click to add text 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2" hasCustomPrompt="1"/>
          </p:nvPr>
        </p:nvSpPr>
        <p:spPr>
          <a:xfrm>
            <a:off x="709818" y="2912736"/>
            <a:ext cx="2553454" cy="621580"/>
          </a:xfrm>
        </p:spPr>
        <p:txBody>
          <a:bodyPr lIns="182880" tIns="0" rIns="182880" bIns="0" anchor="ctr"/>
          <a:lstStyle>
            <a:lvl1pPr marL="0" indent="0" algn="ctr">
              <a:buNone/>
              <a:defRPr sz="2244" b="0" i="0" baseline="0">
                <a:latin typeface="Gotham Light" pitchFamily="50" charset="0"/>
                <a:ea typeface="Gotham Light" pitchFamily="50" charset="0"/>
                <a:cs typeface="Gotham Light" pitchFamily="50" charset="0"/>
              </a:defRPr>
            </a:lvl1pPr>
            <a:lvl2pPr algn="ctr">
              <a:defRPr sz="2244"/>
            </a:lvl2pPr>
            <a:lvl3pPr algn="ctr">
              <a:defRPr sz="2244"/>
            </a:lvl3pPr>
            <a:lvl4pPr algn="ctr">
              <a:defRPr sz="2244"/>
            </a:lvl4pPr>
            <a:lvl5pPr algn="ctr">
              <a:defRPr sz="2244"/>
            </a:lvl5pPr>
          </a:lstStyle>
          <a:p>
            <a:pPr lvl="0"/>
            <a:r>
              <a:rPr lang="en-US" dirty="0"/>
              <a:t>Click to add image</a:t>
            </a:r>
          </a:p>
        </p:txBody>
      </p:sp>
    </p:spTree>
    <p:extLst>
      <p:ext uri="{BB962C8B-B14F-4D97-AF65-F5344CB8AC3E}">
        <p14:creationId xmlns:p14="http://schemas.microsoft.com/office/powerpoint/2010/main" val="149892098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152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mo (Optiona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0" y="0"/>
            <a:ext cx="4728451" cy="6994525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836" dirty="0" err="1">
              <a:solidFill>
                <a:schemeClr val="bg1"/>
              </a:solidFill>
              <a:latin typeface="Gotham Medium" panose="02000604030000020004" pitchFamily="50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728451" cy="69945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728451" cy="6994525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1" y="2095520"/>
            <a:ext cx="4721973" cy="4996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060"/>
              </a:lnSpc>
            </a:pPr>
            <a:r>
              <a:rPr lang="en-US" sz="3672" b="0" i="0" dirty="0">
                <a:solidFill>
                  <a:schemeClr val="bg1"/>
                </a:solidFill>
                <a:latin typeface="+mj-lt"/>
                <a:ea typeface="Gotham Light" charset="0"/>
                <a:cs typeface="Gotham Light" charset="0"/>
              </a:rPr>
              <a:t>Demo</a:t>
            </a:r>
          </a:p>
        </p:txBody>
      </p:sp>
      <p:sp>
        <p:nvSpPr>
          <p:cNvPr id="8" name="Text Placeholder 16"/>
          <p:cNvSpPr>
            <a:spLocks noGrp="1"/>
          </p:cNvSpPr>
          <p:nvPr>
            <p:ph type="body" sz="quarter" idx="12" hasCustomPrompt="1"/>
          </p:nvPr>
        </p:nvSpPr>
        <p:spPr>
          <a:xfrm>
            <a:off x="5285502" y="2280102"/>
            <a:ext cx="6592910" cy="2219005"/>
          </a:xfrm>
        </p:spPr>
        <p:txBody>
          <a:bodyPr anchor="ctr"/>
          <a:lstStyle>
            <a:lvl1pPr algn="l">
              <a:lnSpc>
                <a:spcPct val="100000"/>
              </a:lnSpc>
              <a:defRPr sz="2448" baseline="0">
                <a:solidFill>
                  <a:schemeClr val="accent2"/>
                </a:solidFill>
              </a:defRPr>
            </a:lvl1pPr>
            <a:lvl2pPr algn="l">
              <a:defRPr sz="2448" b="0" i="0">
                <a:solidFill>
                  <a:schemeClr val="accent2"/>
                </a:solidFill>
                <a:latin typeface="Gotham Book" panose="02000604040000020004" pitchFamily="50" charset="0"/>
                <a:ea typeface="Gotham Book" panose="02000604040000020004" pitchFamily="50" charset="0"/>
                <a:cs typeface="Gotham Book" panose="02000604040000020004" pitchFamily="50" charset="0"/>
              </a:defRPr>
            </a:lvl2pPr>
            <a:lvl3pPr algn="l">
              <a:defRPr sz="2448" b="0" i="0">
                <a:solidFill>
                  <a:schemeClr val="accent2"/>
                </a:solidFill>
                <a:latin typeface="Gotham Book" panose="02000604040000020004" pitchFamily="50" charset="0"/>
                <a:ea typeface="Gotham Book" panose="02000604040000020004" pitchFamily="50" charset="0"/>
                <a:cs typeface="Gotham Book" panose="02000604040000020004" pitchFamily="50" charset="0"/>
              </a:defRPr>
            </a:lvl3pPr>
            <a:lvl4pPr algn="l">
              <a:defRPr sz="2448" b="0" i="0">
                <a:solidFill>
                  <a:schemeClr val="accent2"/>
                </a:solidFill>
                <a:latin typeface="Gotham Book" panose="02000604040000020004" pitchFamily="50" charset="0"/>
                <a:ea typeface="Gotham Book" panose="02000604040000020004" pitchFamily="50" charset="0"/>
                <a:cs typeface="Gotham Book" panose="02000604040000020004" pitchFamily="50" charset="0"/>
              </a:defRPr>
            </a:lvl4pPr>
            <a:lvl5pPr algn="l">
              <a:defRPr sz="2448" b="0" i="0">
                <a:solidFill>
                  <a:schemeClr val="accent2"/>
                </a:solidFill>
                <a:latin typeface="Gotham Book" panose="02000604040000020004" pitchFamily="50" charset="0"/>
                <a:ea typeface="Gotham Book" panose="02000604040000020004" pitchFamily="50" charset="0"/>
                <a:cs typeface="Gotham Book" panose="02000604040000020004" pitchFamily="50" charset="0"/>
              </a:defRPr>
            </a:lvl5pPr>
            <a:lvl6pPr>
              <a:defRPr>
                <a:solidFill>
                  <a:schemeClr val="accent2"/>
                </a:solidFill>
              </a:defRPr>
            </a:lvl6pPr>
            <a:lvl7pPr>
              <a:defRPr>
                <a:solidFill>
                  <a:schemeClr val="accent2"/>
                </a:solidFill>
              </a:defRPr>
            </a:lvl7pPr>
            <a:lvl8pPr>
              <a:defRPr>
                <a:solidFill>
                  <a:schemeClr val="accent2"/>
                </a:solidFill>
              </a:defRPr>
            </a:lvl8pPr>
            <a:lvl9pPr marL="2331491" indent="0">
              <a:buNone/>
              <a:defRPr>
                <a:solidFill>
                  <a:schemeClr val="accent2"/>
                </a:solidFill>
              </a:defRPr>
            </a:lvl9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Rectangle 10"/>
          <p:cNvSpPr/>
          <p:nvPr userDrawn="1"/>
        </p:nvSpPr>
        <p:spPr>
          <a:xfrm>
            <a:off x="-1492378" y="0"/>
            <a:ext cx="1492378" cy="7665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428" b="0" dirty="0">
                <a:latin typeface="Gotham Medium" panose="02000604030000020004" pitchFamily="50" charset="0"/>
              </a:rPr>
              <a:t>This bullet list is </a:t>
            </a:r>
            <a:r>
              <a:rPr lang="en-US" sz="1428" b="1" dirty="0">
                <a:solidFill>
                  <a:schemeClr val="accent1"/>
                </a:solidFill>
                <a:latin typeface="Gotham Medium" panose="02000604030000020004" pitchFamily="50" charset="0"/>
              </a:rPr>
              <a:t>preset</a:t>
            </a:r>
            <a:r>
              <a:rPr lang="en-US" sz="1428" b="0" dirty="0">
                <a:solidFill>
                  <a:schemeClr val="accent1"/>
                </a:solidFill>
                <a:latin typeface="Gotham Medium" panose="02000604030000020004" pitchFamily="50" charset="0"/>
              </a:rPr>
              <a:t> </a:t>
            </a:r>
            <a:r>
              <a:rPr lang="en-US" sz="1428" b="0" dirty="0">
                <a:latin typeface="Gotham Medium" panose="02000604030000020004" pitchFamily="50" charset="0"/>
              </a:rPr>
              <a:t>with </a:t>
            </a:r>
            <a:r>
              <a:rPr lang="en-US" sz="1428" b="1" dirty="0">
                <a:solidFill>
                  <a:schemeClr val="accent1"/>
                </a:solidFill>
                <a:latin typeface="Gotham Medium" panose="02000604030000020004" pitchFamily="50" charset="0"/>
              </a:rPr>
              <a:t>animations</a:t>
            </a:r>
          </a:p>
        </p:txBody>
      </p:sp>
    </p:spTree>
    <p:extLst>
      <p:ext uri="{BB962C8B-B14F-4D97-AF65-F5344CB8AC3E}">
        <p14:creationId xmlns:p14="http://schemas.microsoft.com/office/powerpoint/2010/main" val="1045772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>
        <p:tmplLst>
          <p:tmpl lvl="1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  <p:subTnLst>
                    <p:animClr clrSpc="rgb" dir="cw">
                      <p:cBhvr override="childStyle">
                        <p:cTn dur="1" fill="hold" display="0" masterRel="nextClick" afterEffect="1"/>
                        <p:tgtEl>
                          <p:spTgt spid="8"/>
                        </p:tgtEl>
                        <p:attrNameLst>
                          <p:attrName>ppt_c</p:attrName>
                        </p:attrNameLst>
                      </p:cBhvr>
                      <p:to>
                        <a:schemeClr val="tx2"/>
                      </p:to>
                    </p:animClr>
                  </p:subTnLst>
                </p:cTn>
              </p:par>
            </p:tnLst>
          </p:tmpl>
          <p:tmpl lvl="2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  <p:subTnLst>
                    <p:animClr clrSpc="rgb" dir="cw">
                      <p:cBhvr override="childStyle">
                        <p:cTn dur="1" fill="hold" display="0" masterRel="nextClick" afterEffect="1"/>
                        <p:tgtEl>
                          <p:spTgt spid="8"/>
                        </p:tgtEl>
                        <p:attrNameLst>
                          <p:attrName>ppt_c</p:attrName>
                        </p:attrNameLst>
                      </p:cBhvr>
                      <p:to>
                        <a:schemeClr val="tx2"/>
                      </p:to>
                    </p:animClr>
                  </p:subTnLst>
                </p:cTn>
              </p:par>
            </p:tnLst>
          </p:tmpl>
          <p:tmpl lvl="3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  <p:subTnLst>
                    <p:animClr clrSpc="rgb" dir="cw">
                      <p:cBhvr override="childStyle">
                        <p:cTn dur="1" fill="hold" display="0" masterRel="nextClick" afterEffect="1"/>
                        <p:tgtEl>
                          <p:spTgt spid="8"/>
                        </p:tgtEl>
                        <p:attrNameLst>
                          <p:attrName>ppt_c</p:attrName>
                        </p:attrNameLst>
                      </p:cBhvr>
                      <p:to>
                        <a:schemeClr val="tx2"/>
                      </p:to>
                    </p:animClr>
                  </p:subTnLst>
                </p:cTn>
              </p:par>
            </p:tnLst>
          </p:tmpl>
          <p:tmpl lvl="4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  <p:subTnLst>
                    <p:animClr clrSpc="rgb" dir="cw">
                      <p:cBhvr override="childStyle">
                        <p:cTn dur="1" fill="hold" display="0" masterRel="nextClick" afterEffect="1"/>
                        <p:tgtEl>
                          <p:spTgt spid="8"/>
                        </p:tgtEl>
                        <p:attrNameLst>
                          <p:attrName>ppt_c</p:attrName>
                        </p:attrNameLst>
                      </p:cBhvr>
                      <p:to>
                        <a:schemeClr val="tx2"/>
                      </p:to>
                    </p:animClr>
                  </p:subTnLst>
                </p:cTn>
              </p:par>
            </p:tnLst>
          </p:tmpl>
          <p:tmpl lvl="5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  <p:subTnLst>
                    <p:animClr clrSpc="rgb" dir="cw">
                      <p:cBhvr override="childStyle">
                        <p:cTn dur="1" fill="hold" display="0" masterRel="nextClick" afterEffect="1"/>
                        <p:tgtEl>
                          <p:spTgt spid="8"/>
                        </p:tgtEl>
                        <p:attrNameLst>
                          <p:attrName>ppt_c</p:attrName>
                        </p:attrNameLst>
                      </p:cBhvr>
                      <p:to>
                        <a:schemeClr val="tx2"/>
                      </p:to>
                    </p:animClr>
                  </p:subTnLst>
                </p:cTn>
              </p:par>
            </p:tnLst>
          </p:tmpl>
          <p:tmpl lvl="6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  <p:subTnLst>
                    <p:animClr clrSpc="rgb" dir="cw">
                      <p:cBhvr override="childStyle">
                        <p:cTn dur="1" fill="hold" display="0" masterRel="nextClick" afterEffect="1"/>
                        <p:tgtEl>
                          <p:spTgt spid="8"/>
                        </p:tgtEl>
                        <p:attrNameLst>
                          <p:attrName>ppt_c</p:attrName>
                        </p:attrNameLst>
                      </p:cBhvr>
                      <p:to>
                        <a:schemeClr val="tx2"/>
                      </p:to>
                    </p:animClr>
                  </p:subTnLst>
                </p:cTn>
              </p:par>
            </p:tnLst>
          </p:tmpl>
          <p:tmpl lvl="7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  <p:subTnLst>
                    <p:animClr clrSpc="rgb" dir="cw">
                      <p:cBhvr override="childStyle">
                        <p:cTn dur="1" fill="hold" display="0" masterRel="nextClick" afterEffect="1"/>
                        <p:tgtEl>
                          <p:spTgt spid="8"/>
                        </p:tgtEl>
                        <p:attrNameLst>
                          <p:attrName>ppt_c</p:attrName>
                        </p:attrNameLst>
                      </p:cBhvr>
                      <p:to>
                        <a:schemeClr val="tx2"/>
                      </p:to>
                    </p:animClr>
                  </p:subTnLst>
                </p:cTn>
              </p:par>
            </p:tnLst>
          </p:tmpl>
          <p:tmpl lvl="8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  <p:subTnLst>
                    <p:animClr clrSpc="rgb" dir="cw">
                      <p:cBhvr override="childStyle">
                        <p:cTn dur="1" fill="hold" display="0" masterRel="nextClick" afterEffect="1"/>
                        <p:tgtEl>
                          <p:spTgt spid="8"/>
                        </p:tgtEl>
                        <p:attrNameLst>
                          <p:attrName>ppt_c</p:attrName>
                        </p:attrNameLst>
                      </p:cBhvr>
                      <p:to>
                        <a:schemeClr val="tx2"/>
                      </p:to>
                    </p:animClr>
                  </p:subTnLst>
                </p:cTn>
              </p:par>
            </p:tnLst>
          </p:tmpl>
          <p:tmpl lvl="9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</p:bld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264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de Notes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6218237" y="0"/>
            <a:ext cx="6218238" cy="6994525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noFill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3251" tIns="46626" rIns="93251" bIns="4662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448" dirty="0" err="1">
              <a:solidFill>
                <a:schemeClr val="bg1"/>
              </a:solidFill>
              <a:latin typeface="+mn-lt"/>
            </a:endParaRPr>
          </a:p>
        </p:txBody>
      </p:sp>
      <p:sp>
        <p:nvSpPr>
          <p:cNvPr id="11" name="Text Placeholder 5"/>
          <p:cNvSpPr>
            <a:spLocks noGrp="1"/>
          </p:cNvSpPr>
          <p:nvPr>
            <p:ph type="body" sz="quarter" idx="18" hasCustomPrompt="1"/>
          </p:nvPr>
        </p:nvSpPr>
        <p:spPr>
          <a:xfrm>
            <a:off x="725966" y="790123"/>
            <a:ext cx="4999463" cy="1467068"/>
          </a:xfrm>
        </p:spPr>
        <p:txBody>
          <a:bodyPr/>
          <a:lstStyle>
            <a:lvl1pPr marL="289818" indent="-289818">
              <a:lnSpc>
                <a:spcPts val="2040"/>
              </a:lnSpc>
              <a:spcBef>
                <a:spcPts val="0"/>
              </a:spcBef>
              <a:buSzPct val="70000"/>
              <a:buFont typeface="Wingdings 3" panose="05040102010807070707" pitchFamily="18" charset="2"/>
              <a:buChar char="t"/>
              <a:defRPr sz="2244" baseline="0">
                <a:solidFill>
                  <a:schemeClr val="tx1"/>
                </a:solidFill>
              </a:defRPr>
            </a:lvl1pPr>
            <a:lvl2pPr marL="289818" indent="0">
              <a:lnSpc>
                <a:spcPts val="2040"/>
              </a:lnSpc>
              <a:buFontTx/>
              <a:buNone/>
              <a:defRPr/>
            </a:lvl2pPr>
            <a:lvl3pPr marL="289818" indent="0">
              <a:buFontTx/>
              <a:buNone/>
              <a:defRPr/>
            </a:lvl3pPr>
            <a:lvl4pPr marL="289818" indent="0">
              <a:buFontTx/>
              <a:buNone/>
              <a:defRPr/>
            </a:lvl4pPr>
            <a:lvl5pPr marL="289818" indent="0">
              <a:buFontTx/>
              <a:buNone/>
              <a:defRPr/>
            </a:lvl5pPr>
          </a:lstStyle>
          <a:p>
            <a:pPr lvl="0"/>
            <a:r>
              <a:rPr lang="en-US" dirty="0"/>
              <a:t>Click to add a note</a:t>
            </a:r>
          </a:p>
          <a:p>
            <a:pPr lvl="0"/>
            <a:endParaRPr lang="en-US" dirty="0"/>
          </a:p>
          <a:p>
            <a:pPr lvl="0"/>
            <a:r>
              <a:rPr lang="en-US" dirty="0"/>
              <a:t>Line your note up with the corresponding code</a:t>
            </a:r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452098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ree Text Chun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Content Placeholder 10"/>
          <p:cNvSpPr>
            <a:spLocks noGrp="1"/>
          </p:cNvSpPr>
          <p:nvPr>
            <p:ph sz="quarter" idx="12" hasCustomPrompt="1"/>
          </p:nvPr>
        </p:nvSpPr>
        <p:spPr>
          <a:xfrm>
            <a:off x="8212751" y="2221953"/>
            <a:ext cx="3497759" cy="3566344"/>
          </a:xfrm>
          <a:solidFill>
            <a:schemeClr val="bg2"/>
          </a:solidFill>
        </p:spPr>
        <p:txBody>
          <a:bodyPr lIns="274320" tIns="274320" rIns="274320" bIns="274320" anchor="ctr">
            <a:normAutofit/>
          </a:bodyPr>
          <a:lstStyle>
            <a:lvl1pPr marL="0" indent="0" algn="ctr">
              <a:buNone/>
              <a:defRPr sz="2448" b="0" i="0">
                <a:latin typeface="+mn-lt"/>
                <a:ea typeface="Gotham Book" panose="02000604040000020004" pitchFamily="50" charset="0"/>
                <a:cs typeface="Gotham Book" panose="02000604040000020004" pitchFamily="50" charset="0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7" name="Content Placeholder 10"/>
          <p:cNvSpPr>
            <a:spLocks noGrp="1"/>
          </p:cNvSpPr>
          <p:nvPr>
            <p:ph sz="quarter" idx="11" hasCustomPrompt="1"/>
          </p:nvPr>
        </p:nvSpPr>
        <p:spPr>
          <a:xfrm>
            <a:off x="4464074" y="2221953"/>
            <a:ext cx="3497759" cy="3566344"/>
          </a:xfrm>
          <a:solidFill>
            <a:schemeClr val="bg2"/>
          </a:solidFill>
        </p:spPr>
        <p:txBody>
          <a:bodyPr lIns="274320" tIns="274320" rIns="274320" bIns="274320" anchor="ctr">
            <a:normAutofit/>
          </a:bodyPr>
          <a:lstStyle>
            <a:lvl1pPr marL="0" indent="0" algn="ctr">
              <a:buNone/>
              <a:defRPr sz="2448" b="0" i="0">
                <a:latin typeface="+mn-lt"/>
                <a:ea typeface="Gotham Book" panose="02000604040000020004" pitchFamily="50" charset="0"/>
                <a:cs typeface="Gotham Book" panose="02000604040000020004" pitchFamily="50" charset="0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9" name="Content Placeholder 10"/>
          <p:cNvSpPr>
            <a:spLocks noGrp="1"/>
          </p:cNvSpPr>
          <p:nvPr>
            <p:ph sz="quarter" idx="10" hasCustomPrompt="1"/>
          </p:nvPr>
        </p:nvSpPr>
        <p:spPr>
          <a:xfrm>
            <a:off x="715398" y="2221953"/>
            <a:ext cx="3497759" cy="3566344"/>
          </a:xfrm>
          <a:solidFill>
            <a:schemeClr val="bg2"/>
          </a:solidFill>
        </p:spPr>
        <p:txBody>
          <a:bodyPr lIns="274320" tIns="274320" rIns="274320" bIns="274320" anchor="ctr">
            <a:normAutofit/>
          </a:bodyPr>
          <a:lstStyle>
            <a:lvl1pPr marL="0" indent="0" algn="ctr">
              <a:buNone/>
              <a:defRPr sz="2448" b="0" i="0">
                <a:latin typeface="+mn-lt"/>
                <a:ea typeface="Gotham Book" panose="02000604040000020004" pitchFamily="50" charset="0"/>
                <a:cs typeface="Gotham Book" panose="02000604040000020004" pitchFamily="50" charset="0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9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20686" y="600105"/>
            <a:ext cx="10995112" cy="445833"/>
          </a:xfrm>
          <a:prstGeom prst="rect">
            <a:avLst/>
          </a:prstGeom>
        </p:spPr>
        <p:txBody>
          <a:bodyPr vert="horz" lIns="0" tIns="43960" rIns="87919" bIns="43960" rtlCol="0" anchor="t" anchorCtr="0">
            <a:noAutofit/>
          </a:bodyPr>
          <a:lstStyle>
            <a:lvl1pPr algn="ctr">
              <a:defRPr baseline="0">
                <a:latin typeface="+mj-lt"/>
              </a:defRPr>
            </a:lvl1pPr>
          </a:lstStyle>
          <a:p>
            <a:r>
              <a:rPr lang="en-US" dirty="0"/>
              <a:t>Click to Add Slide Title in </a:t>
            </a:r>
            <a:r>
              <a:rPr lang="en-US" dirty="0" err="1"/>
              <a:t>Titlecase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523177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152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alkin">
    <p:bg bwMode="gray"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 bwMode="auto">
          <a:xfrm>
            <a:off x="274638" y="2119164"/>
            <a:ext cx="6400800" cy="2749700"/>
          </a:xfrm>
          <a:prstGeom prst="rect">
            <a:avLst/>
          </a:prstGeom>
          <a:noFill/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7" name="Rectangle 6"/>
          <p:cNvSpPr/>
          <p:nvPr userDrawn="1"/>
        </p:nvSpPr>
        <p:spPr bwMode="gray">
          <a:xfrm>
            <a:off x="0" y="5758901"/>
            <a:ext cx="12435840" cy="1235624"/>
          </a:xfrm>
          <a:prstGeom prst="rect">
            <a:avLst/>
          </a:prstGeom>
          <a:solidFill>
            <a:schemeClr val="tx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398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2280" y="6209084"/>
            <a:ext cx="1456418" cy="31089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3"/>
          <a:srcRect r="40044"/>
          <a:stretch/>
        </p:blipFill>
        <p:spPr>
          <a:xfrm>
            <a:off x="-246501" y="1965643"/>
            <a:ext cx="4736205" cy="2148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03416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 bwMode="gray"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hidden="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black">
          <a:xfrm>
            <a:off x="459230" y="6240963"/>
            <a:ext cx="1278510" cy="274137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 bwMode="white">
          <a:xfrm>
            <a:off x="274702" y="1679645"/>
            <a:ext cx="9143936" cy="1828786"/>
          </a:xfrm>
          <a:noFill/>
        </p:spPr>
        <p:txBody>
          <a:bodyPr lIns="146304" tIns="91440" rIns="146304" bIns="91440" anchor="t" anchorCtr="0"/>
          <a:lstStyle>
            <a:lvl1pPr>
              <a:defRPr sz="5400" spc="-100" baseline="0">
                <a:gradFill>
                  <a:gsLst>
                    <a:gs pos="100000">
                      <a:schemeClr val="tx2"/>
                    </a:gs>
                    <a:gs pos="0">
                      <a:schemeClr val="tx2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2" hasCustomPrompt="1"/>
          </p:nvPr>
        </p:nvSpPr>
        <p:spPr bwMode="white">
          <a:xfrm>
            <a:off x="274701" y="3509753"/>
            <a:ext cx="7315137" cy="1828007"/>
          </a:xfrm>
          <a:noFill/>
        </p:spPr>
        <p:txBody>
          <a:bodyPr lIns="146304" tIns="109728" rIns="146304" bIns="109728">
            <a:noAutofit/>
          </a:bodyPr>
          <a:lstStyle>
            <a:lvl1pPr marL="0" indent="0">
              <a:spcBef>
                <a:spcPts val="0"/>
              </a:spcBef>
              <a:buNone/>
              <a:defRPr sz="3200" spc="0" baseline="0">
                <a:gradFill>
                  <a:gsLst>
                    <a:gs pos="91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  <a:latin typeface="+mj-lt"/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6" name="Rectangle 5"/>
          <p:cNvSpPr/>
          <p:nvPr userDrawn="1"/>
        </p:nvSpPr>
        <p:spPr bwMode="gray">
          <a:xfrm>
            <a:off x="0" y="5897245"/>
            <a:ext cx="12435840" cy="1097280"/>
          </a:xfrm>
          <a:prstGeom prst="rect">
            <a:avLst/>
          </a:prstGeom>
          <a:solidFill>
            <a:schemeClr val="tx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398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70840" y="6294142"/>
            <a:ext cx="1456418" cy="310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56523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74638" y="1212850"/>
            <a:ext cx="11887200" cy="2065181"/>
          </a:xfrm>
        </p:spPr>
        <p:txBody>
          <a:bodyPr/>
          <a:lstStyle>
            <a:lvl1pPr marL="0" indent="0">
              <a:buNone/>
              <a:defRPr>
                <a:gradFill>
                  <a:gsLst>
                    <a:gs pos="1250">
                      <a:schemeClr val="tx1"/>
                    </a:gs>
                    <a:gs pos="99000">
                      <a:schemeClr val="tx1"/>
                    </a:gs>
                  </a:gsLst>
                  <a:lin ang="5400000" scaled="0"/>
                </a:gradFill>
              </a:defRPr>
            </a:lvl1pPr>
            <a:lvl2pPr marL="0" indent="0">
              <a:buFontTx/>
              <a:buNone/>
              <a:defRPr sz="2400"/>
            </a:lvl2pPr>
            <a:lvl3pPr marL="228600" indent="0">
              <a:buNone/>
              <a:defRPr/>
            </a:lvl3pPr>
            <a:lvl4pPr marL="457200" indent="0">
              <a:buNone/>
              <a:defRPr/>
            </a:lvl4pPr>
            <a:lvl5pPr marL="685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80655951"/>
      </p:ext>
    </p:extLst>
  </p:cSld>
  <p:clrMapOvr>
    <a:masterClrMapping/>
  </p:clrMapOvr>
  <p:transition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38" y="1212850"/>
            <a:ext cx="11887200" cy="2092881"/>
          </a:xfrm>
        </p:spPr>
        <p:txBody>
          <a:bodyPr>
            <a:spAutoFit/>
          </a:bodyPr>
          <a:lstStyle>
            <a:lvl1pPr>
              <a:defRPr sz="4000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33594543"/>
      </p:ext>
    </p:extLst>
  </p:cSld>
  <p:clrMapOvr>
    <a:masterClrMapping/>
  </p:clrMapOvr>
  <p:transition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39" y="1212849"/>
            <a:ext cx="5486399" cy="1982081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itchFamily="2" charset="2"/>
              <a:buNone/>
              <a:defRPr sz="3200"/>
            </a:lvl1pPr>
            <a:lvl2pPr marL="0" indent="0">
              <a:buNone/>
              <a:defRPr sz="2400"/>
            </a:lvl2pPr>
            <a:lvl3pPr marL="231775" indent="0">
              <a:buNone/>
              <a:tabLst/>
              <a:defRPr sz="2000"/>
            </a:lvl3pPr>
            <a:lvl4pPr marL="460375" indent="0">
              <a:buNone/>
              <a:defRPr/>
            </a:lvl4pPr>
            <a:lvl5pPr marL="685800" indent="0">
              <a:buNone/>
              <a:tabLst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675439" y="1212849"/>
            <a:ext cx="5486399" cy="1982081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itchFamily="2" charset="2"/>
              <a:buNone/>
              <a:defRPr sz="3200"/>
            </a:lvl1pPr>
            <a:lvl2pPr marL="0" indent="0">
              <a:buNone/>
              <a:defRPr sz="2400"/>
            </a:lvl2pPr>
            <a:lvl3pPr marL="231775" indent="0">
              <a:buNone/>
              <a:tabLst/>
              <a:defRPr sz="2000"/>
            </a:lvl3pPr>
            <a:lvl4pPr marL="460375" indent="0">
              <a:buNone/>
              <a:defRPr/>
            </a:lvl4pPr>
            <a:lvl5pPr marL="685800" indent="0">
              <a:buNone/>
              <a:tabLst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42383446"/>
      </p:ext>
    </p:extLst>
  </p:cSld>
  <p:clrMapOvr>
    <a:masterClrMapping/>
  </p:clrMapOvr>
  <p:transition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Bulle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39" y="1212849"/>
            <a:ext cx="5486399" cy="2425279"/>
          </a:xfrm>
        </p:spPr>
        <p:txBody>
          <a:bodyPr wrap="square">
            <a:spAutoFit/>
          </a:bodyPr>
          <a:lstStyle>
            <a:lvl1pPr marL="287338" indent="-287338">
              <a:spcBef>
                <a:spcPts val="1224"/>
              </a:spcBef>
              <a:buClr>
                <a:schemeClr val="tx1"/>
              </a:buClr>
              <a:buFont typeface="Arial" pitchFamily="34" charset="0"/>
              <a:buChar char="•"/>
              <a:defRPr sz="3200"/>
            </a:lvl1pPr>
            <a:lvl2pPr marL="531166" indent="-233195">
              <a:defRPr sz="2400"/>
            </a:lvl2pPr>
            <a:lvl3pPr marL="699585" indent="-168419">
              <a:tabLst/>
              <a:defRPr sz="2000"/>
            </a:lvl3pPr>
            <a:lvl4pPr marL="880958" indent="-181374">
              <a:defRPr/>
            </a:lvl4pPr>
            <a:lvl5pPr marL="1049377" indent="-168419">
              <a:tabLst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675439" y="1212849"/>
            <a:ext cx="5486399" cy="2425279"/>
          </a:xfrm>
        </p:spPr>
        <p:txBody>
          <a:bodyPr wrap="square">
            <a:spAutoFit/>
          </a:bodyPr>
          <a:lstStyle>
            <a:lvl1pPr marL="287338" indent="-287338">
              <a:spcBef>
                <a:spcPts val="1224"/>
              </a:spcBef>
              <a:buClr>
                <a:schemeClr val="tx1"/>
              </a:buClr>
              <a:buFont typeface="Arial" pitchFamily="34" charset="0"/>
              <a:buChar char="•"/>
              <a:defRPr sz="3200"/>
            </a:lvl1pPr>
            <a:lvl2pPr marL="531166" indent="-233195">
              <a:defRPr sz="2400"/>
            </a:lvl2pPr>
            <a:lvl3pPr marL="699585" indent="-168419">
              <a:tabLst/>
              <a:defRPr sz="2000"/>
            </a:lvl3pPr>
            <a:lvl4pPr marL="880958" indent="-181374">
              <a:defRPr/>
            </a:lvl4pPr>
            <a:lvl5pPr marL="1049377" indent="-168419">
              <a:tabLst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47077705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1st level color text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38" y="1212850"/>
            <a:ext cx="11887200" cy="2092881"/>
          </a:xfrm>
        </p:spPr>
        <p:txBody>
          <a:bodyPr>
            <a:spAutoFit/>
          </a:bodyPr>
          <a:lstStyle>
            <a:lvl1pPr>
              <a:defRPr sz="4000"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3240436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26629171"/>
      </p:ext>
    </p:extLst>
  </p:cSld>
  <p:clrMapOvr>
    <a:masterClrMapping/>
  </p:clrMapOvr>
  <p:transition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er Evidence Slide">
    <p:bg bwMode="gray"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gradFill>
                  <a:gsLst>
                    <a:gs pos="18584">
                      <a:schemeClr val="tx2"/>
                    </a:gs>
                    <a:gs pos="57000">
                      <a:schemeClr val="tx2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Customer evidence slide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 bwMode="gray">
          <a:xfrm>
            <a:off x="274638" y="1434069"/>
            <a:ext cx="5486400" cy="1827214"/>
          </a:xfrm>
          <a:blipFill>
            <a:blip r:embed="rId2"/>
            <a:stretch>
              <a:fillRect/>
            </a:stretch>
          </a:blipFill>
        </p:spPr>
        <p:txBody>
          <a:bodyPr lIns="182880" tIns="146304" rIns="182880" bIns="146304">
            <a:noAutofit/>
          </a:bodyPr>
          <a:lstStyle>
            <a:lvl1pPr marL="0" indent="0">
              <a:buNone/>
              <a:defRPr lang="en-US" sz="2400" kern="1200" spc="0" baseline="0" dirty="0">
                <a:noFill/>
                <a:latin typeface="+mn-lt"/>
                <a:ea typeface="+mn-ea"/>
                <a:cs typeface="+mn-cs"/>
              </a:defRPr>
            </a:lvl1pPr>
            <a:lvl2pPr>
              <a:defRPr lang="en-US" sz="240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2pPr>
          </a:lstStyle>
          <a:p>
            <a:pPr marL="0" marR="0" lvl="0" indent="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</a:pPr>
            <a:endParaRPr lang="en-US" dirty="0"/>
          </a:p>
        </p:txBody>
      </p:sp>
      <p:sp>
        <p:nvSpPr>
          <p:cNvPr id="5" name="Rectangle 4"/>
          <p:cNvSpPr/>
          <p:nvPr userDrawn="1"/>
        </p:nvSpPr>
        <p:spPr bwMode="auto">
          <a:xfrm>
            <a:off x="6218237" y="4868863"/>
            <a:ext cx="5945966" cy="1828800"/>
          </a:xfrm>
          <a:prstGeom prst="rect">
            <a:avLst/>
          </a:prstGeom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182880" tIns="146304" rIns="182880" bIns="146304" numCol="1" rtlCol="0" anchor="ctr" anchorCtr="0" compatLnSpc="1">
            <a:prstTxWarp prst="textNoShape">
              <a:avLst/>
            </a:prstTxWarp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 dirty="0">
              <a:gradFill>
                <a:gsLst>
                  <a:gs pos="5439">
                    <a:srgbClr val="F8F8F8"/>
                  </a:gs>
                  <a:gs pos="10000">
                    <a:srgbClr val="F8F8F8"/>
                  </a:gs>
                </a:gsLst>
                <a:lin ang="5400000" scaled="0"/>
              </a:gradFill>
            </a:endParaRPr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1" hasCustomPrompt="1"/>
          </p:nvPr>
        </p:nvSpPr>
        <p:spPr bwMode="gray">
          <a:xfrm>
            <a:off x="6218237" y="1434069"/>
            <a:ext cx="5943601" cy="3433208"/>
          </a:xfrm>
          <a:blipFill>
            <a:blip r:embed="rId3"/>
            <a:stretch>
              <a:fillRect/>
            </a:stretch>
          </a:blipFill>
        </p:spPr>
        <p:txBody>
          <a:bodyPr lIns="182880" tIns="146304" rIns="182880" bIns="146304">
            <a:noAutofit/>
          </a:bodyPr>
          <a:lstStyle>
            <a:lvl1pPr marL="0" indent="0">
              <a:buNone/>
              <a:defRPr lang="en-US" sz="240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1pPr>
            <a:lvl2pPr algn="ctr">
              <a:defRPr lang="en-US" sz="240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2pPr>
          </a:lstStyle>
          <a:p>
            <a:pPr marL="0" marR="0" lvl="0" indent="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</a:pPr>
            <a:r>
              <a:rPr lang="en-US" dirty="0"/>
              <a:t>Your image here</a:t>
            </a: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5989638" y="1836883"/>
            <a:ext cx="0" cy="4754828"/>
          </a:xfrm>
          <a:prstGeom prst="line">
            <a:avLst/>
          </a:prstGeom>
          <a:ln w="3175">
            <a:solidFill>
              <a:schemeClr val="tx1">
                <a:alpha val="25000"/>
              </a:schemeClr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10"/>
          <p:cNvSpPr>
            <a:spLocks noGrp="1"/>
          </p:cNvSpPr>
          <p:nvPr>
            <p:ph type="body" sz="quarter" idx="12"/>
          </p:nvPr>
        </p:nvSpPr>
        <p:spPr>
          <a:xfrm>
            <a:off x="274638" y="3260725"/>
            <a:ext cx="5486400" cy="3436938"/>
          </a:xfrm>
        </p:spPr>
        <p:txBody>
          <a:bodyPr lIns="182880" tIns="146304" rIns="182880" bIns="146304">
            <a:noAutofit/>
          </a:bodyPr>
          <a:lstStyle>
            <a:lvl1pPr marL="0" indent="0">
              <a:buNone/>
              <a:defRPr sz="2400">
                <a:latin typeface="+mn-lt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3"/>
          </p:nvPr>
        </p:nvSpPr>
        <p:spPr>
          <a:xfrm>
            <a:off x="6218238" y="4868863"/>
            <a:ext cx="5943600" cy="1827214"/>
          </a:xfrm>
        </p:spPr>
        <p:txBody>
          <a:bodyPr lIns="182880" tIns="146304" rIns="182880" bIns="146304" anchor="ctr">
            <a:noAutofit/>
          </a:bodyPr>
          <a:lstStyle>
            <a:lvl1pPr marL="0" indent="0" algn="ctr">
              <a:buNone/>
              <a:defRPr sz="3200">
                <a:gradFill>
                  <a:gsLst>
                    <a:gs pos="27434">
                      <a:srgbClr val="FFFFFF"/>
                    </a:gs>
                    <a:gs pos="54000">
                      <a:srgbClr val="FFFFFF"/>
                    </a:gs>
                  </a:gsLst>
                  <a:lin ang="5400000" scaled="0"/>
                </a:gradFill>
                <a:latin typeface="+mj-lt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9533110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mo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8" y="1209973"/>
            <a:ext cx="8228299" cy="1181862"/>
          </a:xfrm>
          <a:noFill/>
        </p:spPr>
        <p:txBody>
          <a:bodyPr wrap="square" tIns="91440" bIns="91440" anchor="t" anchorCtr="0">
            <a:spAutoFit/>
          </a:bodyPr>
          <a:lstStyle>
            <a:lvl1pPr>
              <a:defRPr sz="7200" spc="-100" baseline="0">
                <a:gradFill>
                  <a:gsLst>
                    <a:gs pos="8850">
                      <a:schemeClr val="tx1"/>
                    </a:gs>
                    <a:gs pos="23894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Demo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74638" y="3954463"/>
            <a:ext cx="8229599" cy="738664"/>
          </a:xfrm>
          <a:noFill/>
        </p:spPr>
        <p:txBody>
          <a:bodyPr wrap="square" lIns="182880" tIns="146304" rIns="182880" bIns="146304">
            <a:spAutoFit/>
          </a:bodyPr>
          <a:lstStyle>
            <a:lvl1pPr marL="0" indent="0">
              <a:spcBef>
                <a:spcPts val="0"/>
              </a:spcBef>
              <a:buNone/>
              <a:defRPr sz="3200" spc="0" baseline="0">
                <a:gradFill>
                  <a:gsLst>
                    <a:gs pos="8850">
                      <a:schemeClr val="tx1"/>
                    </a:gs>
                    <a:gs pos="23894">
                      <a:schemeClr val="tx1"/>
                    </a:gs>
                  </a:gsLst>
                  <a:lin ang="5400000" scaled="0"/>
                </a:gradFill>
                <a:latin typeface="+mj-lt"/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</p:spTree>
    <p:extLst>
      <p:ext uri="{BB962C8B-B14F-4D97-AF65-F5344CB8AC3E}">
        <p14:creationId xmlns:p14="http://schemas.microsoft.com/office/powerpoint/2010/main" val="329251919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8" y="1209973"/>
            <a:ext cx="8229599" cy="1181862"/>
          </a:xfrm>
          <a:noFill/>
        </p:spPr>
        <p:txBody>
          <a:bodyPr wrap="square" tIns="91440" bIns="91440" anchor="t" anchorCtr="0">
            <a:spAutoFit/>
          </a:bodyPr>
          <a:lstStyle>
            <a:lvl1pPr>
              <a:defRPr sz="7200" spc="-100" baseline="0">
                <a:gradFill>
                  <a:gsLst>
                    <a:gs pos="10619">
                      <a:schemeClr val="tx1"/>
                    </a:gs>
                    <a:gs pos="26549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Video title</a:t>
            </a:r>
          </a:p>
        </p:txBody>
      </p:sp>
    </p:spTree>
    <p:extLst>
      <p:ext uri="{BB962C8B-B14F-4D97-AF65-F5344CB8AC3E}">
        <p14:creationId xmlns:p14="http://schemas.microsoft.com/office/powerpoint/2010/main" val="22357042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Accent Color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8" y="2125662"/>
            <a:ext cx="11887200" cy="1181862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200" spc="-100" baseline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102610405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Accent Color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8" y="2125662"/>
            <a:ext cx="11887200" cy="1181862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200" spc="-100" baseline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155362693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-50 Right Photo Layou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9" y="1241426"/>
            <a:ext cx="5486399" cy="2012859"/>
          </a:xfrm>
        </p:spPr>
        <p:txBody>
          <a:bodyPr>
            <a:spAutoFit/>
          </a:bodyPr>
          <a:lstStyle>
            <a:lvl1pPr>
              <a:defRPr sz="660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50/50 photo layout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 bwMode="ltGray">
          <a:xfrm>
            <a:off x="6219825" y="0"/>
            <a:ext cx="6216650" cy="6992587"/>
          </a:xfrm>
          <a:blipFill>
            <a:blip r:embed="rId2"/>
            <a:stretch>
              <a:fillRect/>
            </a:stretch>
          </a:blipFill>
        </p:spPr>
        <p:txBody>
          <a:bodyPr tIns="548640" anchor="ctr" anchorCtr="0">
            <a:noAutofit/>
          </a:bodyPr>
          <a:lstStyle>
            <a:lvl1pPr marL="0" indent="0" algn="ctr">
              <a:buNone/>
              <a:defRPr sz="1600" b="1" cap="none" baseline="0">
                <a:gradFill>
                  <a:gsLst>
                    <a:gs pos="0">
                      <a:srgbClr val="FFFFFF"/>
                    </a:gs>
                    <a:gs pos="27000">
                      <a:srgbClr val="FFFFFF"/>
                    </a:gs>
                  </a:gsLst>
                  <a:lin ang="5400000" scaled="0"/>
                </a:gradFill>
                <a:latin typeface="+mn-lt"/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75085370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Accent Color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2302983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Accent Color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8565035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eloper Co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Slide for developer code</a:t>
            </a: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1" y="1212849"/>
            <a:ext cx="12436475" cy="5781676"/>
          </a:xfrm>
          <a:prstGeom prst="rect">
            <a:avLst/>
          </a:prstGeom>
          <a:solidFill>
            <a:srgbClr val="FFFFF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6639" tIns="46639" rIns="46639" bIns="4663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74638" y="1221157"/>
            <a:ext cx="11887199" cy="1995931"/>
          </a:xfrm>
        </p:spPr>
        <p:txBody>
          <a:bodyPr/>
          <a:lstStyle>
            <a:lvl1pPr marL="0" indent="0">
              <a:buNone/>
              <a:defRPr sz="3300"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346553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2pPr>
            <a:lvl3pPr marL="584607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3pPr>
            <a:lvl4pPr marL="814563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4pPr>
            <a:lvl5pPr marL="1050997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5001290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38" y="1212850"/>
            <a:ext cx="11887200" cy="2092881"/>
          </a:xfrm>
        </p:spPr>
        <p:txBody>
          <a:bodyPr>
            <a:spAutoFit/>
          </a:bodyPr>
          <a:lstStyle>
            <a:lvl1pPr>
              <a:defRPr sz="4000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0326847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logo slide_colo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 userDrawn="1"/>
        </p:nvSpPr>
        <p:spPr bwMode="blackWhite">
          <a:xfrm>
            <a:off x="274638" y="6294476"/>
            <a:ext cx="11887199" cy="40318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182880" tIns="146304" rIns="182880" bIns="146304" numCol="1" anchor="t" anchorCtr="0" compatLnSpc="1">
            <a:prstTxWarp prst="textNoShape">
              <a:avLst/>
            </a:prstTxWarp>
            <a:spAutoFit/>
          </a:bodyPr>
          <a:lstStyle/>
          <a:p>
            <a:pPr defTabSz="932290" eaLnBrk="0" hangingPunct="0"/>
            <a:r>
              <a:rPr lang="en-US" sz="70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cs typeface="Segoe UI" pitchFamily="34" charset="0"/>
              </a:rPr>
              <a:t>© 2016 Microsoft Corporation. All rights reserved. 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 bwMode="invGray">
          <a:xfrm>
            <a:off x="464013" y="479425"/>
            <a:ext cx="1436313" cy="306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125624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 Notes slide Layout">
    <p:bg bwMode="black"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 bwMode="white">
          <a:xfrm>
            <a:off x="274638" y="1212850"/>
            <a:ext cx="11887200" cy="2443746"/>
          </a:xfrm>
          <a:prstGeom prst="rect">
            <a:avLst/>
          </a:prstGeom>
        </p:spPr>
        <p:txBody>
          <a:bodyPr/>
          <a:lstStyle>
            <a:lvl1pPr marL="290513" indent="-290513">
              <a:buClr>
                <a:schemeClr val="tx1"/>
              </a:buClr>
              <a:buSzPct val="90000"/>
              <a:buFont typeface="Arial" pitchFamily="34" charset="0"/>
              <a:buChar char="•"/>
              <a:defRPr sz="36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571500" indent="-280988">
              <a:buClr>
                <a:schemeClr val="tx1"/>
              </a:buClr>
              <a:buSzPct val="90000"/>
              <a:buFont typeface="Arial" pitchFamily="34" charset="0"/>
              <a:buChar char="•"/>
              <a:defRPr sz="32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862013" indent="-290513">
              <a:buClr>
                <a:schemeClr val="tx1"/>
              </a:buClr>
              <a:buSzPct val="90000"/>
              <a:buFont typeface="Arial" pitchFamily="34" charset="0"/>
              <a:buChar char="•"/>
              <a:defRPr sz="28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090613" indent="-228600">
              <a:buClr>
                <a:schemeClr val="tx1"/>
              </a:buClr>
              <a:buSzPct val="90000"/>
              <a:buFont typeface="Arial" pitchFamily="34" charset="0"/>
              <a:buChar char="•"/>
              <a:defRPr sz="24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1319213" indent="-228600">
              <a:buClr>
                <a:schemeClr val="tx1"/>
              </a:buClr>
              <a:buSzPct val="90000"/>
              <a:buFont typeface="Arial" pitchFamily="34" charset="0"/>
              <a:buChar char="•"/>
              <a:defRPr sz="20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dirty="0"/>
              <a:t>Use this Layout for Speaker Notes slides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1" y="6363076"/>
            <a:ext cx="12436476" cy="631450"/>
          </a:xfrm>
          <a:prstGeom prst="rect">
            <a:avLst/>
          </a:prstGeom>
          <a:solidFill>
            <a:srgbClr val="FFFF99"/>
          </a:solidFill>
        </p:spPr>
        <p:txBody>
          <a:bodyPr wrap="square" lIns="155457" tIns="77729" rIns="155457" bIns="77729" anchor="b" anchorCtr="0">
            <a:noAutofit/>
          </a:bodyPr>
          <a:lstStyle>
            <a:lvl1pPr algn="r">
              <a:buFont typeface="Arial" pitchFamily="34" charset="0"/>
              <a:buNone/>
              <a:defRPr sz="3700" spc="-51" baseline="0"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effectLst/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pPr lvl="0"/>
            <a:r>
              <a:rPr lang="en-US" dirty="0"/>
              <a:t>Next: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 bwMode="white"/>
        <p:txBody>
          <a:bodyPr/>
          <a:lstStyle>
            <a:lvl1pPr>
              <a:defRPr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540401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 bwMode="gray"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 bwMode="gray">
          <a:xfrm>
            <a:off x="0" y="5758901"/>
            <a:ext cx="12435840" cy="1235624"/>
          </a:xfrm>
          <a:prstGeom prst="rect">
            <a:avLst/>
          </a:prstGeom>
          <a:solidFill>
            <a:schemeClr val="tx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398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2280" y="6209084"/>
            <a:ext cx="1456418" cy="310896"/>
          </a:xfrm>
          <a:prstGeom prst="rect">
            <a:avLst/>
          </a:prstGeom>
        </p:spPr>
      </p:pic>
      <p:pic>
        <p:nvPicPr>
          <p:cNvPr id="16" name="Picture 15" hidden="1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black">
          <a:xfrm>
            <a:off x="459230" y="6240963"/>
            <a:ext cx="1278510" cy="274137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 bwMode="white">
          <a:xfrm>
            <a:off x="274702" y="1679645"/>
            <a:ext cx="9143936" cy="1828786"/>
          </a:xfrm>
          <a:noFill/>
        </p:spPr>
        <p:txBody>
          <a:bodyPr lIns="146304" tIns="91440" rIns="146304" bIns="91440" anchor="t" anchorCtr="0"/>
          <a:lstStyle>
            <a:lvl1pPr>
              <a:defRPr sz="5400" spc="-100" baseline="0">
                <a:gradFill>
                  <a:gsLst>
                    <a:gs pos="100000">
                      <a:schemeClr val="tx2"/>
                    </a:gs>
                    <a:gs pos="0">
                      <a:schemeClr val="tx2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2" hasCustomPrompt="1"/>
          </p:nvPr>
        </p:nvSpPr>
        <p:spPr bwMode="white">
          <a:xfrm>
            <a:off x="274701" y="3509753"/>
            <a:ext cx="7315137" cy="1828007"/>
          </a:xfrm>
          <a:noFill/>
        </p:spPr>
        <p:txBody>
          <a:bodyPr lIns="146304" tIns="109728" rIns="146304" bIns="109728">
            <a:noAutofit/>
          </a:bodyPr>
          <a:lstStyle>
            <a:lvl1pPr marL="0" indent="0">
              <a:spcBef>
                <a:spcPts val="0"/>
              </a:spcBef>
              <a:buNone/>
              <a:defRPr sz="3200" spc="0" baseline="0">
                <a:gradFill>
                  <a:gsLst>
                    <a:gs pos="91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  <a:latin typeface="+mj-lt"/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</p:spTree>
    <p:extLst>
      <p:ext uri="{BB962C8B-B14F-4D97-AF65-F5344CB8AC3E}">
        <p14:creationId xmlns:p14="http://schemas.microsoft.com/office/powerpoint/2010/main" val="335083773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2-color Non-bulleted text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74638" y="1212850"/>
            <a:ext cx="11887200" cy="2025170"/>
          </a:xfrm>
        </p:spPr>
        <p:txBody>
          <a:bodyPr/>
          <a:lstStyle>
            <a:lvl1pPr marL="0" indent="0">
              <a:buNone/>
              <a:defRPr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</a:defRPr>
            </a:lvl1pPr>
            <a:lvl2pPr marL="0" indent="0">
              <a:buFontTx/>
              <a:buNone/>
              <a:defRPr sz="2000"/>
            </a:lvl2pPr>
            <a:lvl3pPr marL="228600" indent="0">
              <a:buNone/>
              <a:defRPr/>
            </a:lvl3pPr>
            <a:lvl4pPr marL="457200" indent="0">
              <a:buNone/>
              <a:defRPr/>
            </a:lvl4pPr>
            <a:lvl5pPr marL="685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8695971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Non-bulleted text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74638" y="1212850"/>
            <a:ext cx="11887200" cy="2025170"/>
          </a:xfrm>
        </p:spPr>
        <p:txBody>
          <a:bodyPr/>
          <a:lstStyle>
            <a:lvl1pPr marL="0" indent="0">
              <a:buNone/>
              <a:defRPr>
                <a:gradFill>
                  <a:gsLst>
                    <a:gs pos="1250">
                      <a:schemeClr val="tx1"/>
                    </a:gs>
                    <a:gs pos="99000">
                      <a:schemeClr val="tx1"/>
                    </a:gs>
                  </a:gsLst>
                  <a:lin ang="5400000" scaled="0"/>
                </a:gradFill>
              </a:defRPr>
            </a:lvl1pPr>
            <a:lvl2pPr marL="0" indent="0">
              <a:buFontTx/>
              <a:buNone/>
              <a:defRPr sz="2000"/>
            </a:lvl2pPr>
            <a:lvl3pPr marL="228600" indent="0">
              <a:buNone/>
              <a:defRPr/>
            </a:lvl3pPr>
            <a:lvl4pPr marL="457200" indent="0">
              <a:buNone/>
              <a:defRPr/>
            </a:lvl4pPr>
            <a:lvl5pPr marL="685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1810061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1st level color text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38" y="1212850"/>
            <a:ext cx="11887200" cy="2092881"/>
          </a:xfrm>
        </p:spPr>
        <p:txBody>
          <a:bodyPr>
            <a:spAutoFit/>
          </a:bodyPr>
          <a:lstStyle>
            <a:lvl1pPr>
              <a:defRPr sz="4000"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866984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38" y="1212850"/>
            <a:ext cx="11887200" cy="2092881"/>
          </a:xfrm>
        </p:spPr>
        <p:txBody>
          <a:bodyPr>
            <a:spAutoFit/>
          </a:bodyPr>
          <a:lstStyle>
            <a:lvl1pPr>
              <a:defRPr sz="4000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8340185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2-color Non-bulleted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39" y="1212849"/>
            <a:ext cx="5486399" cy="1914370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itchFamily="2" charset="2"/>
              <a:buNone/>
              <a:defRPr sz="3200"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</a:defRPr>
            </a:lvl1pPr>
            <a:lvl2pPr marL="0" indent="0">
              <a:buNone/>
              <a:defRPr sz="2000"/>
            </a:lvl2pPr>
            <a:lvl3pPr marL="231775" indent="0">
              <a:buNone/>
              <a:tabLst/>
              <a:defRPr sz="2000"/>
            </a:lvl3pPr>
            <a:lvl4pPr marL="460375" indent="0">
              <a:buNone/>
              <a:defRPr/>
            </a:lvl4pPr>
            <a:lvl5pPr marL="685800" indent="0">
              <a:buNone/>
              <a:tabLst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675439" y="1212849"/>
            <a:ext cx="5486399" cy="1914370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itchFamily="2" charset="2"/>
              <a:buNone/>
              <a:defRPr sz="3200"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</a:defRPr>
            </a:lvl1pPr>
            <a:lvl2pPr marL="0" indent="0">
              <a:buNone/>
              <a:defRPr sz="2000"/>
            </a:lvl2pPr>
            <a:lvl3pPr marL="231775" indent="0">
              <a:buNone/>
              <a:tabLst/>
              <a:defRPr sz="2000"/>
            </a:lvl3pPr>
            <a:lvl4pPr marL="460375" indent="0">
              <a:buNone/>
              <a:defRPr/>
            </a:lvl4pPr>
            <a:lvl5pPr marL="685800" indent="0">
              <a:buNone/>
              <a:tabLst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9747864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Non-bulleted text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39" y="1212849"/>
            <a:ext cx="5486399" cy="1914370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itchFamily="2" charset="2"/>
              <a:buNone/>
              <a:defRPr sz="3200"/>
            </a:lvl1pPr>
            <a:lvl2pPr marL="0" indent="0">
              <a:buNone/>
              <a:defRPr sz="2000"/>
            </a:lvl2pPr>
            <a:lvl3pPr marL="231775" indent="0">
              <a:buNone/>
              <a:tabLst/>
              <a:defRPr sz="2000"/>
            </a:lvl3pPr>
            <a:lvl4pPr marL="460375" indent="0">
              <a:buNone/>
              <a:defRPr/>
            </a:lvl4pPr>
            <a:lvl5pPr marL="685800" indent="0">
              <a:buNone/>
              <a:tabLst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675439" y="1212849"/>
            <a:ext cx="5486399" cy="1914370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itchFamily="2" charset="2"/>
              <a:buNone/>
              <a:defRPr sz="3200"/>
            </a:lvl1pPr>
            <a:lvl2pPr marL="0" indent="0">
              <a:buNone/>
              <a:defRPr sz="2000"/>
            </a:lvl2pPr>
            <a:lvl3pPr marL="231775" indent="0">
              <a:buNone/>
              <a:tabLst/>
              <a:defRPr sz="2000"/>
            </a:lvl3pPr>
            <a:lvl4pPr marL="460375" indent="0">
              <a:buNone/>
              <a:defRPr/>
            </a:lvl4pPr>
            <a:lvl5pPr marL="685800" indent="0">
              <a:buNone/>
              <a:tabLst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9527684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Bullet text 1st level color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39" y="1212849"/>
            <a:ext cx="5486399" cy="2425279"/>
          </a:xfrm>
        </p:spPr>
        <p:txBody>
          <a:bodyPr wrap="square">
            <a:spAutoFit/>
          </a:bodyPr>
          <a:lstStyle>
            <a:lvl1pPr marL="287338" indent="-287338">
              <a:spcBef>
                <a:spcPts val="1224"/>
              </a:spcBef>
              <a:buClr>
                <a:schemeClr val="tx2"/>
              </a:buClr>
              <a:buFont typeface="Arial" pitchFamily="34" charset="0"/>
              <a:buChar char="•"/>
              <a:defRPr sz="3200"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</a:defRPr>
            </a:lvl1pPr>
            <a:lvl2pPr marL="531166" indent="-233195">
              <a:defRPr sz="2400"/>
            </a:lvl2pPr>
            <a:lvl3pPr marL="699585" indent="-168419">
              <a:tabLst/>
              <a:defRPr sz="2000"/>
            </a:lvl3pPr>
            <a:lvl4pPr marL="880958" indent="-181374">
              <a:defRPr/>
            </a:lvl4pPr>
            <a:lvl5pPr marL="1049377" indent="-168419">
              <a:tabLst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675439" y="1212849"/>
            <a:ext cx="5486399" cy="2425279"/>
          </a:xfrm>
        </p:spPr>
        <p:txBody>
          <a:bodyPr wrap="square">
            <a:spAutoFit/>
          </a:bodyPr>
          <a:lstStyle>
            <a:lvl1pPr marL="287338" indent="-287338">
              <a:spcBef>
                <a:spcPts val="1224"/>
              </a:spcBef>
              <a:buClr>
                <a:schemeClr val="tx2"/>
              </a:buClr>
              <a:buFont typeface="Arial" pitchFamily="34" charset="0"/>
              <a:buChar char="•"/>
              <a:defRPr sz="3200"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</a:defRPr>
            </a:lvl1pPr>
            <a:lvl2pPr marL="531166" indent="-233195">
              <a:defRPr sz="2400"/>
            </a:lvl2pPr>
            <a:lvl3pPr marL="699585" indent="-168419">
              <a:tabLst/>
              <a:defRPr sz="2000"/>
            </a:lvl3pPr>
            <a:lvl4pPr marL="880958" indent="-181374">
              <a:defRPr/>
            </a:lvl4pPr>
            <a:lvl5pPr marL="1049377" indent="-168419">
              <a:tabLst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7358864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2-color Non-bulleted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39" y="1212849"/>
            <a:ext cx="5486399" cy="1914370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itchFamily="2" charset="2"/>
              <a:buNone/>
              <a:defRPr sz="3200"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</a:defRPr>
            </a:lvl1pPr>
            <a:lvl2pPr marL="0" indent="0">
              <a:buNone/>
              <a:defRPr sz="2000"/>
            </a:lvl2pPr>
            <a:lvl3pPr marL="231775" indent="0">
              <a:buNone/>
              <a:tabLst/>
              <a:defRPr sz="2000"/>
            </a:lvl3pPr>
            <a:lvl4pPr marL="460375" indent="0">
              <a:buNone/>
              <a:defRPr/>
            </a:lvl4pPr>
            <a:lvl5pPr marL="685800" indent="0">
              <a:buNone/>
              <a:tabLst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675439" y="1212849"/>
            <a:ext cx="5486399" cy="1914370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itchFamily="2" charset="2"/>
              <a:buNone/>
              <a:defRPr sz="3200"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</a:defRPr>
            </a:lvl1pPr>
            <a:lvl2pPr marL="0" indent="0">
              <a:buNone/>
              <a:defRPr sz="2000"/>
            </a:lvl2pPr>
            <a:lvl3pPr marL="231775" indent="0">
              <a:buNone/>
              <a:tabLst/>
              <a:defRPr sz="2000"/>
            </a:lvl3pPr>
            <a:lvl4pPr marL="460375" indent="0">
              <a:buNone/>
              <a:defRPr/>
            </a:lvl4pPr>
            <a:lvl5pPr marL="685800" indent="0">
              <a:buNone/>
              <a:tabLst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7397787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Bullet text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39" y="1212849"/>
            <a:ext cx="5486399" cy="2425279"/>
          </a:xfrm>
        </p:spPr>
        <p:txBody>
          <a:bodyPr wrap="square">
            <a:spAutoFit/>
          </a:bodyPr>
          <a:lstStyle>
            <a:lvl1pPr marL="287338" indent="-287338">
              <a:spcBef>
                <a:spcPts val="1224"/>
              </a:spcBef>
              <a:buClr>
                <a:schemeClr val="tx1"/>
              </a:buClr>
              <a:buFont typeface="Arial" pitchFamily="34" charset="0"/>
              <a:buChar char="•"/>
              <a:defRPr sz="3200"/>
            </a:lvl1pPr>
            <a:lvl2pPr marL="531166" indent="-233195">
              <a:defRPr sz="2400"/>
            </a:lvl2pPr>
            <a:lvl3pPr marL="699585" indent="-168419">
              <a:tabLst/>
              <a:defRPr sz="2000"/>
            </a:lvl3pPr>
            <a:lvl4pPr marL="880958" indent="-181374">
              <a:defRPr/>
            </a:lvl4pPr>
            <a:lvl5pPr marL="1049377" indent="-168419">
              <a:tabLst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675439" y="1212849"/>
            <a:ext cx="5486399" cy="2425279"/>
          </a:xfrm>
        </p:spPr>
        <p:txBody>
          <a:bodyPr wrap="square">
            <a:spAutoFit/>
          </a:bodyPr>
          <a:lstStyle>
            <a:lvl1pPr marL="287338" indent="-287338">
              <a:spcBef>
                <a:spcPts val="1224"/>
              </a:spcBef>
              <a:buClr>
                <a:schemeClr val="tx1"/>
              </a:buClr>
              <a:buFont typeface="Arial" pitchFamily="34" charset="0"/>
              <a:buChar char="•"/>
              <a:defRPr sz="3200"/>
            </a:lvl1pPr>
            <a:lvl2pPr marL="531166" indent="-233195">
              <a:defRPr sz="2400"/>
            </a:lvl2pPr>
            <a:lvl3pPr marL="699585" indent="-168419">
              <a:tabLst/>
              <a:defRPr sz="2000"/>
            </a:lvl3pPr>
            <a:lvl4pPr marL="880958" indent="-181374">
              <a:defRPr/>
            </a:lvl4pPr>
            <a:lvl5pPr marL="1049377" indent="-168419">
              <a:tabLst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3675529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0996460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er Evidence Slide">
    <p:bg bwMode="gray"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gradFill>
                  <a:gsLst>
                    <a:gs pos="18584">
                      <a:schemeClr val="tx2"/>
                    </a:gs>
                    <a:gs pos="57000">
                      <a:schemeClr val="tx2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Customer evidence slide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 bwMode="gray">
          <a:xfrm>
            <a:off x="274638" y="1434069"/>
            <a:ext cx="5486400" cy="1827214"/>
          </a:xfrm>
          <a:blipFill>
            <a:blip r:embed="rId2"/>
            <a:stretch>
              <a:fillRect/>
            </a:stretch>
          </a:blipFill>
        </p:spPr>
        <p:txBody>
          <a:bodyPr lIns="182880" tIns="146304" rIns="182880" bIns="146304">
            <a:noAutofit/>
          </a:bodyPr>
          <a:lstStyle>
            <a:lvl1pPr marL="0" indent="0">
              <a:buNone/>
              <a:defRPr lang="en-US" sz="2400" kern="1200" spc="0" baseline="0" dirty="0">
                <a:noFill/>
                <a:latin typeface="+mn-lt"/>
                <a:ea typeface="+mn-ea"/>
                <a:cs typeface="+mn-cs"/>
              </a:defRPr>
            </a:lvl1pPr>
            <a:lvl2pPr>
              <a:defRPr lang="en-US" sz="240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2pPr>
          </a:lstStyle>
          <a:p>
            <a:pPr marL="0" marR="0" lvl="0" indent="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</a:pPr>
            <a:endParaRPr lang="en-US" dirty="0"/>
          </a:p>
        </p:txBody>
      </p:sp>
      <p:sp>
        <p:nvSpPr>
          <p:cNvPr id="5" name="Rectangle 4"/>
          <p:cNvSpPr/>
          <p:nvPr userDrawn="1"/>
        </p:nvSpPr>
        <p:spPr bwMode="auto">
          <a:xfrm>
            <a:off x="6218237" y="4868863"/>
            <a:ext cx="5945966" cy="1828800"/>
          </a:xfrm>
          <a:prstGeom prst="rect">
            <a:avLst/>
          </a:prstGeom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182880" tIns="146304" rIns="182880" bIns="146304" numCol="1" rtlCol="0" anchor="ctr" anchorCtr="0" compatLnSpc="1">
            <a:prstTxWarp prst="textNoShape">
              <a:avLst/>
            </a:prstTxWarp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 dirty="0">
              <a:gradFill>
                <a:gsLst>
                  <a:gs pos="5439">
                    <a:srgbClr val="F8F8F8"/>
                  </a:gs>
                  <a:gs pos="10000">
                    <a:srgbClr val="F8F8F8"/>
                  </a:gs>
                </a:gsLst>
                <a:lin ang="5400000" scaled="0"/>
              </a:gradFill>
            </a:endParaRPr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1" hasCustomPrompt="1"/>
          </p:nvPr>
        </p:nvSpPr>
        <p:spPr bwMode="gray">
          <a:xfrm>
            <a:off x="6218237" y="1434069"/>
            <a:ext cx="5943601" cy="3433208"/>
          </a:xfrm>
          <a:blipFill>
            <a:blip r:embed="rId3"/>
            <a:stretch>
              <a:fillRect/>
            </a:stretch>
          </a:blipFill>
        </p:spPr>
        <p:txBody>
          <a:bodyPr lIns="182880" tIns="146304" rIns="182880" bIns="146304">
            <a:noAutofit/>
          </a:bodyPr>
          <a:lstStyle>
            <a:lvl1pPr marL="0" indent="0">
              <a:buNone/>
              <a:defRPr lang="en-US" sz="240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1pPr>
            <a:lvl2pPr algn="ctr">
              <a:defRPr lang="en-US" sz="240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2pPr>
          </a:lstStyle>
          <a:p>
            <a:pPr marL="0" marR="0" lvl="0" indent="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</a:pPr>
            <a:r>
              <a:rPr lang="en-US" dirty="0"/>
              <a:t>Your image here</a:t>
            </a: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5989638" y="1836883"/>
            <a:ext cx="0" cy="4754828"/>
          </a:xfrm>
          <a:prstGeom prst="line">
            <a:avLst/>
          </a:prstGeom>
          <a:ln w="3175">
            <a:solidFill>
              <a:schemeClr val="tx1">
                <a:alpha val="25000"/>
              </a:schemeClr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10"/>
          <p:cNvSpPr>
            <a:spLocks noGrp="1"/>
          </p:cNvSpPr>
          <p:nvPr>
            <p:ph type="body" sz="quarter" idx="12"/>
          </p:nvPr>
        </p:nvSpPr>
        <p:spPr>
          <a:xfrm>
            <a:off x="274638" y="3260725"/>
            <a:ext cx="5486400" cy="3436938"/>
          </a:xfrm>
        </p:spPr>
        <p:txBody>
          <a:bodyPr lIns="182880" tIns="146304" rIns="182880" bIns="146304">
            <a:noAutofit/>
          </a:bodyPr>
          <a:lstStyle>
            <a:lvl1pPr marL="0" indent="0">
              <a:buNone/>
              <a:defRPr sz="2400">
                <a:latin typeface="+mn-lt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3"/>
          </p:nvPr>
        </p:nvSpPr>
        <p:spPr>
          <a:xfrm>
            <a:off x="6218238" y="4868863"/>
            <a:ext cx="5943600" cy="1827214"/>
          </a:xfrm>
        </p:spPr>
        <p:txBody>
          <a:bodyPr lIns="182880" tIns="146304" rIns="182880" bIns="146304" anchor="ctr">
            <a:noAutofit/>
          </a:bodyPr>
          <a:lstStyle>
            <a:lvl1pPr marL="0" indent="0" algn="ctr">
              <a:buNone/>
              <a:defRPr sz="3200">
                <a:gradFill>
                  <a:gsLst>
                    <a:gs pos="27434">
                      <a:srgbClr val="FFFFFF"/>
                    </a:gs>
                    <a:gs pos="54000">
                      <a:srgbClr val="FFFFFF"/>
                    </a:gs>
                  </a:gsLst>
                  <a:lin ang="5400000" scaled="0"/>
                </a:gradFill>
                <a:latin typeface="+mj-lt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9669854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mo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8" y="1209973"/>
            <a:ext cx="8228299" cy="1181862"/>
          </a:xfrm>
          <a:noFill/>
        </p:spPr>
        <p:txBody>
          <a:bodyPr wrap="square" tIns="91440" bIns="91440" anchor="t" anchorCtr="0">
            <a:spAutoFit/>
          </a:bodyPr>
          <a:lstStyle>
            <a:lvl1pPr>
              <a:defRPr sz="7200" spc="-100" baseline="0">
                <a:gradFill>
                  <a:gsLst>
                    <a:gs pos="8850">
                      <a:schemeClr val="tx1"/>
                    </a:gs>
                    <a:gs pos="23894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Demo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74638" y="3954463"/>
            <a:ext cx="8229599" cy="738664"/>
          </a:xfrm>
          <a:noFill/>
        </p:spPr>
        <p:txBody>
          <a:bodyPr wrap="square" lIns="182880" tIns="146304" rIns="182880" bIns="146304">
            <a:spAutoFit/>
          </a:bodyPr>
          <a:lstStyle>
            <a:lvl1pPr marL="0" indent="0">
              <a:spcBef>
                <a:spcPts val="0"/>
              </a:spcBef>
              <a:buNone/>
              <a:defRPr sz="3200" spc="0" baseline="0">
                <a:gradFill>
                  <a:gsLst>
                    <a:gs pos="8850">
                      <a:schemeClr val="tx1"/>
                    </a:gs>
                    <a:gs pos="23894">
                      <a:schemeClr val="tx1"/>
                    </a:gs>
                  </a:gsLst>
                  <a:lin ang="5400000" scaled="0"/>
                </a:gradFill>
                <a:latin typeface="+mj-lt"/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</p:spTree>
    <p:extLst>
      <p:ext uri="{BB962C8B-B14F-4D97-AF65-F5344CB8AC3E}">
        <p14:creationId xmlns:p14="http://schemas.microsoft.com/office/powerpoint/2010/main" val="408852537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8" y="1209973"/>
            <a:ext cx="8229599" cy="1181862"/>
          </a:xfrm>
          <a:noFill/>
        </p:spPr>
        <p:txBody>
          <a:bodyPr wrap="square" tIns="91440" bIns="91440" anchor="t" anchorCtr="0">
            <a:spAutoFit/>
          </a:bodyPr>
          <a:lstStyle>
            <a:lvl1pPr>
              <a:defRPr sz="7200" spc="-100" baseline="0">
                <a:gradFill>
                  <a:gsLst>
                    <a:gs pos="10619">
                      <a:schemeClr val="tx1"/>
                    </a:gs>
                    <a:gs pos="26549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Video title</a:t>
            </a:r>
          </a:p>
        </p:txBody>
      </p:sp>
    </p:spTree>
    <p:extLst>
      <p:ext uri="{BB962C8B-B14F-4D97-AF65-F5344CB8AC3E}">
        <p14:creationId xmlns:p14="http://schemas.microsoft.com/office/powerpoint/2010/main" val="367499328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Accent Color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8" y="2125662"/>
            <a:ext cx="11887200" cy="1181862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200" spc="-100" baseline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222181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Accent Color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8" y="2125662"/>
            <a:ext cx="11887200" cy="1181862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200" spc="-100" baseline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197650572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-50 Right Photo Layout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9" y="1241426"/>
            <a:ext cx="5486399" cy="2012859"/>
          </a:xfrm>
        </p:spPr>
        <p:txBody>
          <a:bodyPr>
            <a:spAutoFit/>
          </a:bodyPr>
          <a:lstStyle>
            <a:lvl1pPr>
              <a:defRPr sz="660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50/50 photo layout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 bwMode="ltGray">
          <a:xfrm>
            <a:off x="6219825" y="0"/>
            <a:ext cx="6216650" cy="6992587"/>
          </a:xfrm>
          <a:blipFill>
            <a:blip r:embed="rId2"/>
            <a:stretch>
              <a:fillRect/>
            </a:stretch>
          </a:blipFill>
        </p:spPr>
        <p:txBody>
          <a:bodyPr tIns="548640" anchor="ctr" anchorCtr="0">
            <a:noAutofit/>
          </a:bodyPr>
          <a:lstStyle>
            <a:lvl1pPr marL="0" indent="0" algn="ctr">
              <a:buNone/>
              <a:defRPr sz="1600" b="1" cap="none" baseline="0">
                <a:gradFill>
                  <a:gsLst>
                    <a:gs pos="0">
                      <a:srgbClr val="FFFFFF"/>
                    </a:gs>
                    <a:gs pos="27000">
                      <a:srgbClr val="FFFFFF"/>
                    </a:gs>
                  </a:gsLst>
                  <a:lin ang="5400000" scaled="0"/>
                </a:gradFill>
                <a:latin typeface="+mn-lt"/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79500563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Accent Color 1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6286061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Accent Color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9953841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Non-bulleted text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39" y="1212849"/>
            <a:ext cx="5486399" cy="1914370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itchFamily="2" charset="2"/>
              <a:buNone/>
              <a:defRPr sz="3200"/>
            </a:lvl1pPr>
            <a:lvl2pPr marL="0" indent="0">
              <a:buNone/>
              <a:defRPr sz="2000"/>
            </a:lvl2pPr>
            <a:lvl3pPr marL="231775" indent="0">
              <a:buNone/>
              <a:tabLst/>
              <a:defRPr sz="2000"/>
            </a:lvl3pPr>
            <a:lvl4pPr marL="460375" indent="0">
              <a:buNone/>
              <a:defRPr/>
            </a:lvl4pPr>
            <a:lvl5pPr marL="685800" indent="0">
              <a:buNone/>
              <a:tabLst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675439" y="1212849"/>
            <a:ext cx="5486399" cy="1914370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itchFamily="2" charset="2"/>
              <a:buNone/>
              <a:defRPr sz="3200"/>
            </a:lvl1pPr>
            <a:lvl2pPr marL="0" indent="0">
              <a:buNone/>
              <a:defRPr sz="2000"/>
            </a:lvl2pPr>
            <a:lvl3pPr marL="231775" indent="0">
              <a:buNone/>
              <a:tabLst/>
              <a:defRPr sz="2000"/>
            </a:lvl3pPr>
            <a:lvl4pPr marL="460375" indent="0">
              <a:buNone/>
              <a:defRPr/>
            </a:lvl4pPr>
            <a:lvl5pPr marL="685800" indent="0">
              <a:buNone/>
              <a:tabLst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795992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eloper Co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Slide for developer code</a:t>
            </a: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1" y="1212849"/>
            <a:ext cx="12436475" cy="5781676"/>
          </a:xfrm>
          <a:prstGeom prst="rect">
            <a:avLst/>
          </a:prstGeom>
          <a:solidFill>
            <a:srgbClr val="FFFFF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6639" tIns="46639" rIns="46639" bIns="4663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74638" y="1221157"/>
            <a:ext cx="11887199" cy="1995931"/>
          </a:xfrm>
        </p:spPr>
        <p:txBody>
          <a:bodyPr/>
          <a:lstStyle>
            <a:lvl1pPr marL="0" indent="0">
              <a:buNone/>
              <a:defRPr sz="3300"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346553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2pPr>
            <a:lvl3pPr marL="584607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3pPr>
            <a:lvl4pPr marL="814563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4pPr>
            <a:lvl5pPr marL="1050997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4353885"/>
      </p:ext>
    </p:extLst>
  </p:cSld>
  <p:clrMapOvr>
    <a:masterClrMapping/>
  </p:clrMapOvr>
  <p:transition>
    <p:fad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logo slide_colo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 userDrawn="1"/>
        </p:nvSpPr>
        <p:spPr bwMode="blackWhite">
          <a:xfrm>
            <a:off x="274638" y="6294476"/>
            <a:ext cx="11887199" cy="40318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182880" tIns="146304" rIns="182880" bIns="146304" numCol="1" anchor="t" anchorCtr="0" compatLnSpc="1">
            <a:prstTxWarp prst="textNoShape">
              <a:avLst/>
            </a:prstTxWarp>
            <a:spAutoFit/>
          </a:bodyPr>
          <a:lstStyle/>
          <a:p>
            <a:pPr defTabSz="932290" eaLnBrk="0" hangingPunct="0"/>
            <a:r>
              <a:rPr lang="en-US" sz="70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cs typeface="Segoe UI" pitchFamily="34" charset="0"/>
              </a:rPr>
              <a:t>© 2016 Microsoft Corporation. All rights reserved. 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380"/>
          <a:stretch/>
        </p:blipFill>
        <p:spPr bwMode="invGray">
          <a:xfrm>
            <a:off x="457200" y="479425"/>
            <a:ext cx="1449939" cy="306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28159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 Notes slide Layout">
    <p:bg bwMode="black"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 bwMode="white">
          <a:xfrm>
            <a:off x="274638" y="1212850"/>
            <a:ext cx="11887200" cy="2443746"/>
          </a:xfrm>
          <a:prstGeom prst="rect">
            <a:avLst/>
          </a:prstGeom>
        </p:spPr>
        <p:txBody>
          <a:bodyPr/>
          <a:lstStyle>
            <a:lvl1pPr marL="290513" indent="-290513">
              <a:buClr>
                <a:schemeClr val="tx1"/>
              </a:buClr>
              <a:buSzPct val="90000"/>
              <a:buFont typeface="Arial" pitchFamily="34" charset="0"/>
              <a:buChar char="•"/>
              <a:defRPr sz="36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571500" indent="-280988">
              <a:buClr>
                <a:schemeClr val="tx1"/>
              </a:buClr>
              <a:buSzPct val="90000"/>
              <a:buFont typeface="Arial" pitchFamily="34" charset="0"/>
              <a:buChar char="•"/>
              <a:defRPr sz="32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862013" indent="-290513">
              <a:buClr>
                <a:schemeClr val="tx1"/>
              </a:buClr>
              <a:buSzPct val="90000"/>
              <a:buFont typeface="Arial" pitchFamily="34" charset="0"/>
              <a:buChar char="•"/>
              <a:defRPr sz="28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090613" indent="-228600">
              <a:buClr>
                <a:schemeClr val="tx1"/>
              </a:buClr>
              <a:buSzPct val="90000"/>
              <a:buFont typeface="Arial" pitchFamily="34" charset="0"/>
              <a:buChar char="•"/>
              <a:defRPr sz="24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1319213" indent="-228600">
              <a:buClr>
                <a:schemeClr val="tx1"/>
              </a:buClr>
              <a:buSzPct val="90000"/>
              <a:buFont typeface="Arial" pitchFamily="34" charset="0"/>
              <a:buChar char="•"/>
              <a:defRPr sz="20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dirty="0"/>
              <a:t>Use this Layout for Speaker Notes slides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1" y="6363076"/>
            <a:ext cx="12436476" cy="631450"/>
          </a:xfrm>
          <a:prstGeom prst="rect">
            <a:avLst/>
          </a:prstGeom>
          <a:solidFill>
            <a:srgbClr val="FFFF99"/>
          </a:solidFill>
        </p:spPr>
        <p:txBody>
          <a:bodyPr wrap="square" lIns="155457" tIns="77729" rIns="155457" bIns="77729" anchor="b" anchorCtr="0">
            <a:noAutofit/>
          </a:bodyPr>
          <a:lstStyle>
            <a:lvl1pPr algn="r">
              <a:buFont typeface="Arial" pitchFamily="34" charset="0"/>
              <a:buNone/>
              <a:defRPr sz="3700" spc="-51" baseline="0"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effectLst/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pPr lvl="0"/>
            <a:r>
              <a:rPr lang="en-US" dirty="0"/>
              <a:t>Next: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 bwMode="white"/>
        <p:txBody>
          <a:bodyPr/>
          <a:lstStyle>
            <a:lvl1pPr>
              <a:defRPr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040151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Bullet text 1st level color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39" y="1212849"/>
            <a:ext cx="5486399" cy="2425279"/>
          </a:xfrm>
        </p:spPr>
        <p:txBody>
          <a:bodyPr wrap="square">
            <a:spAutoFit/>
          </a:bodyPr>
          <a:lstStyle>
            <a:lvl1pPr marL="287338" indent="-287338">
              <a:spcBef>
                <a:spcPts val="1224"/>
              </a:spcBef>
              <a:buClr>
                <a:schemeClr val="tx2"/>
              </a:buClr>
              <a:buFont typeface="Arial" pitchFamily="34" charset="0"/>
              <a:buChar char="•"/>
              <a:defRPr sz="3200"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</a:defRPr>
            </a:lvl1pPr>
            <a:lvl2pPr marL="531166" indent="-233195">
              <a:defRPr sz="2400"/>
            </a:lvl2pPr>
            <a:lvl3pPr marL="699585" indent="-168419">
              <a:tabLst/>
              <a:defRPr sz="2000"/>
            </a:lvl3pPr>
            <a:lvl4pPr marL="880958" indent="-181374">
              <a:defRPr/>
            </a:lvl4pPr>
            <a:lvl5pPr marL="1049377" indent="-168419">
              <a:tabLst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675439" y="1212849"/>
            <a:ext cx="5486399" cy="2425279"/>
          </a:xfrm>
        </p:spPr>
        <p:txBody>
          <a:bodyPr wrap="square">
            <a:spAutoFit/>
          </a:bodyPr>
          <a:lstStyle>
            <a:lvl1pPr marL="287338" indent="-287338">
              <a:spcBef>
                <a:spcPts val="1224"/>
              </a:spcBef>
              <a:buClr>
                <a:schemeClr val="tx2"/>
              </a:buClr>
              <a:buFont typeface="Arial" pitchFamily="34" charset="0"/>
              <a:buChar char="•"/>
              <a:defRPr sz="3200"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</a:defRPr>
            </a:lvl1pPr>
            <a:lvl2pPr marL="531166" indent="-233195">
              <a:defRPr sz="2400"/>
            </a:lvl2pPr>
            <a:lvl3pPr marL="699585" indent="-168419">
              <a:tabLst/>
              <a:defRPr sz="2000"/>
            </a:lvl3pPr>
            <a:lvl4pPr marL="880958" indent="-181374">
              <a:defRPr/>
            </a:lvl4pPr>
            <a:lvl5pPr marL="1049377" indent="-168419">
              <a:tabLst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6056847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Bullet text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39" y="1212849"/>
            <a:ext cx="5486399" cy="2425279"/>
          </a:xfrm>
        </p:spPr>
        <p:txBody>
          <a:bodyPr wrap="square">
            <a:spAutoFit/>
          </a:bodyPr>
          <a:lstStyle>
            <a:lvl1pPr marL="287338" indent="-287338">
              <a:spcBef>
                <a:spcPts val="1224"/>
              </a:spcBef>
              <a:buClr>
                <a:schemeClr val="tx1"/>
              </a:buClr>
              <a:buFont typeface="Arial" pitchFamily="34" charset="0"/>
              <a:buChar char="•"/>
              <a:defRPr sz="3200"/>
            </a:lvl1pPr>
            <a:lvl2pPr marL="531166" indent="-233195">
              <a:defRPr sz="2400"/>
            </a:lvl2pPr>
            <a:lvl3pPr marL="699585" indent="-168419">
              <a:tabLst/>
              <a:defRPr sz="2000"/>
            </a:lvl3pPr>
            <a:lvl4pPr marL="880958" indent="-181374">
              <a:defRPr/>
            </a:lvl4pPr>
            <a:lvl5pPr marL="1049377" indent="-168419">
              <a:tabLst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675439" y="1212849"/>
            <a:ext cx="5486399" cy="2425279"/>
          </a:xfrm>
        </p:spPr>
        <p:txBody>
          <a:bodyPr wrap="square">
            <a:spAutoFit/>
          </a:bodyPr>
          <a:lstStyle>
            <a:lvl1pPr marL="287338" indent="-287338">
              <a:spcBef>
                <a:spcPts val="1224"/>
              </a:spcBef>
              <a:buClr>
                <a:schemeClr val="tx1"/>
              </a:buClr>
              <a:buFont typeface="Arial" pitchFamily="34" charset="0"/>
              <a:buChar char="•"/>
              <a:defRPr sz="3200"/>
            </a:lvl1pPr>
            <a:lvl2pPr marL="531166" indent="-233195">
              <a:defRPr sz="2400"/>
            </a:lvl2pPr>
            <a:lvl3pPr marL="699585" indent="-168419">
              <a:tabLst/>
              <a:defRPr sz="2000"/>
            </a:lvl3pPr>
            <a:lvl4pPr marL="880958" indent="-181374">
              <a:defRPr/>
            </a:lvl4pPr>
            <a:lvl5pPr marL="1049377" indent="-168419">
              <a:tabLst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7994670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18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17" Type="http://schemas.openxmlformats.org/officeDocument/2006/relationships/slideLayout" Target="../slideLayouts/slideLayout50.xml"/><Relationship Id="rId2" Type="http://schemas.openxmlformats.org/officeDocument/2006/relationships/slideLayout" Target="../slideLayouts/slideLayout35.xml"/><Relationship Id="rId16" Type="http://schemas.openxmlformats.org/officeDocument/2006/relationships/slideLayout" Target="../slideLayouts/slideLayout49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43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slideLayout" Target="../slideLayouts/slideLayout4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13" Type="http://schemas.openxmlformats.org/officeDocument/2006/relationships/slideLayout" Target="../slideLayouts/slideLayout64.xml"/><Relationship Id="rId18" Type="http://schemas.openxmlformats.org/officeDocument/2006/relationships/slideLayout" Target="../slideLayouts/slideLayout69.xml"/><Relationship Id="rId3" Type="http://schemas.openxmlformats.org/officeDocument/2006/relationships/slideLayout" Target="../slideLayouts/slideLayout54.xml"/><Relationship Id="rId21" Type="http://schemas.openxmlformats.org/officeDocument/2006/relationships/slideLayout" Target="../slideLayouts/slideLayout72.xml"/><Relationship Id="rId7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63.xml"/><Relationship Id="rId17" Type="http://schemas.openxmlformats.org/officeDocument/2006/relationships/slideLayout" Target="../slideLayouts/slideLayout68.xml"/><Relationship Id="rId2" Type="http://schemas.openxmlformats.org/officeDocument/2006/relationships/slideLayout" Target="../slideLayouts/slideLayout53.xml"/><Relationship Id="rId16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71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70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Relationship Id="rId14" Type="http://schemas.openxmlformats.org/officeDocument/2006/relationships/slideLayout" Target="../slideLayouts/slideLayout65.xml"/><Relationship Id="rId22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74639" y="295274"/>
            <a:ext cx="11889564" cy="917575"/>
          </a:xfrm>
          <a:prstGeom prst="rect">
            <a:avLst/>
          </a:prstGeom>
        </p:spPr>
        <p:txBody>
          <a:bodyPr vert="horz" wrap="square" lIns="146304" tIns="91440" rIns="146304" bIns="91440" rtlCol="0" anchor="t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274640" y="1212851"/>
            <a:ext cx="11887198" cy="2092881"/>
          </a:xfrm>
          <a:prstGeom prst="rect">
            <a:avLst/>
          </a:prstGeom>
        </p:spPr>
        <p:txBody>
          <a:bodyPr vert="horz" wrap="square" lIns="146304" tIns="91440" rIns="146304" bIns="91440" rtlCol="0">
            <a:sp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pSp>
        <p:nvGrpSpPr>
          <p:cNvPr id="3" name="Group 2"/>
          <p:cNvGrpSpPr/>
          <p:nvPr userDrawn="1"/>
        </p:nvGrpSpPr>
        <p:grpSpPr>
          <a:xfrm>
            <a:off x="12618967" y="0"/>
            <a:ext cx="952401" cy="5766967"/>
            <a:chOff x="12618967" y="0"/>
            <a:chExt cx="952401" cy="5766967"/>
          </a:xfrm>
        </p:grpSpPr>
        <p:grpSp>
          <p:nvGrpSpPr>
            <p:cNvPr id="26" name="Group 25"/>
            <p:cNvGrpSpPr/>
            <p:nvPr userDrawn="1"/>
          </p:nvGrpSpPr>
          <p:grpSpPr>
            <a:xfrm rot="5400000">
              <a:off x="11584220" y="1040742"/>
              <a:ext cx="2698730" cy="629236"/>
              <a:chOff x="1584344" y="4543426"/>
              <a:chExt cx="2698730" cy="629236"/>
            </a:xfrm>
          </p:grpSpPr>
          <p:sp>
            <p:nvSpPr>
              <p:cNvPr id="37" name="Rectangle 36"/>
              <p:cNvSpPr/>
              <p:nvPr userDrawn="1"/>
            </p:nvSpPr>
            <p:spPr bwMode="auto">
              <a:xfrm>
                <a:off x="1586734" y="4543428"/>
                <a:ext cx="869930" cy="289766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 defTabSz="932472" fontAlgn="base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b="1" kern="1200" baseline="0" dirty="0" err="1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Oragen</a:t>
                </a:r>
                <a:endParaRPr lang="en-US" sz="500" b="1" kern="1200" baseline="0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+mn-lt"/>
                  <a:ea typeface="Segoe UI" pitchFamily="34" charset="0"/>
                  <a:cs typeface="Segoe UI" pitchFamily="34" charset="0"/>
                </a:endParaRPr>
              </a:p>
              <a:p>
                <a:pPr algn="l" defTabSz="932472" fontAlgn="base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dirty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ea typeface="Segoe UI" pitchFamily="34" charset="0"/>
                    <a:cs typeface="Segoe UI" pitchFamily="34" charset="0"/>
                  </a:rPr>
                  <a:t>R:</a:t>
                </a:r>
                <a:r>
                  <a:rPr lang="en-US" sz="500" baseline="0" dirty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ea typeface="Segoe UI" pitchFamily="34" charset="0"/>
                    <a:cs typeface="Segoe UI" pitchFamily="34" charset="0"/>
                  </a:rPr>
                  <a:t>216 G:59 B:1</a:t>
                </a:r>
                <a:endParaRPr lang="en-US" sz="500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41" name="Rectangle 40"/>
              <p:cNvSpPr/>
              <p:nvPr userDrawn="1"/>
            </p:nvSpPr>
            <p:spPr bwMode="auto">
              <a:xfrm>
                <a:off x="2505456" y="4543427"/>
                <a:ext cx="869930" cy="289766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 defTabSz="932472" fontAlgn="base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b="1" kern="1200" baseline="0" dirty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Blue</a:t>
                </a:r>
              </a:p>
              <a:p>
                <a:pPr marL="0" algn="l" defTabSz="93247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kern="1200" dirty="0">
                    <a:gradFill>
                      <a:gsLst>
                        <a:gs pos="2092">
                          <a:srgbClr val="F8F8F8"/>
                        </a:gs>
                        <a:gs pos="10042">
                          <a:srgbClr val="F8F8F8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R:0 G:120 B:215</a:t>
                </a:r>
              </a:p>
            </p:txBody>
          </p:sp>
          <p:sp>
            <p:nvSpPr>
              <p:cNvPr id="42" name="Rectangle 41"/>
              <p:cNvSpPr/>
              <p:nvPr userDrawn="1"/>
            </p:nvSpPr>
            <p:spPr bwMode="auto">
              <a:xfrm>
                <a:off x="3413144" y="4543426"/>
                <a:ext cx="869930" cy="289766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algn="l" defTabSz="93247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b="1" kern="1200" baseline="0" dirty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Dark Gray</a:t>
                </a:r>
              </a:p>
              <a:p>
                <a:pPr marL="0" algn="l" defTabSz="93247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kern="1200" dirty="0">
                    <a:gradFill>
                      <a:gsLst>
                        <a:gs pos="2092">
                          <a:srgbClr val="F8F8F8"/>
                        </a:gs>
                        <a:gs pos="10042">
                          <a:srgbClr val="F8F8F8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R:80 G:80 B:80</a:t>
                </a:r>
              </a:p>
            </p:txBody>
          </p:sp>
          <p:sp>
            <p:nvSpPr>
              <p:cNvPr id="43" name="Rectangle 42"/>
              <p:cNvSpPr/>
              <p:nvPr userDrawn="1"/>
            </p:nvSpPr>
            <p:spPr bwMode="auto">
              <a:xfrm>
                <a:off x="2498744" y="4882896"/>
                <a:ext cx="869930" cy="289766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algn="l" defTabSz="93247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b="1" kern="1200" baseline="0" dirty="0">
                    <a:gradFill>
                      <a:gsLst>
                        <a:gs pos="37168">
                          <a:srgbClr val="292929"/>
                        </a:gs>
                        <a:gs pos="72000">
                          <a:srgbClr val="292929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Yellow</a:t>
                </a:r>
              </a:p>
              <a:p>
                <a:pPr marL="0" algn="l" defTabSz="93247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kern="1200" dirty="0">
                    <a:gradFill>
                      <a:gsLst>
                        <a:gs pos="37168">
                          <a:srgbClr val="292929"/>
                        </a:gs>
                        <a:gs pos="72000">
                          <a:srgbClr val="292929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R:255 G:185 B:0</a:t>
                </a:r>
              </a:p>
            </p:txBody>
          </p:sp>
          <p:sp>
            <p:nvSpPr>
              <p:cNvPr id="44" name="Rectangle 43"/>
              <p:cNvSpPr/>
              <p:nvPr userDrawn="1"/>
            </p:nvSpPr>
            <p:spPr bwMode="auto">
              <a:xfrm>
                <a:off x="3413144" y="4882895"/>
                <a:ext cx="869930" cy="289766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algn="l" defTabSz="93247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b="1" kern="1200" baseline="0" dirty="0">
                    <a:gradFill>
                      <a:gsLst>
                        <a:gs pos="37168">
                          <a:srgbClr val="292929"/>
                        </a:gs>
                        <a:gs pos="72000">
                          <a:srgbClr val="292929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Light Orange</a:t>
                </a:r>
              </a:p>
              <a:p>
                <a:pPr marL="0" algn="l" defTabSz="93247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kern="1200" dirty="0">
                    <a:gradFill>
                      <a:gsLst>
                        <a:gs pos="37168">
                          <a:srgbClr val="292929"/>
                        </a:gs>
                        <a:gs pos="72000">
                          <a:srgbClr val="292929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R:255 G:140 B:0</a:t>
                </a:r>
              </a:p>
            </p:txBody>
          </p:sp>
          <p:sp>
            <p:nvSpPr>
              <p:cNvPr id="45" name="Rectangle 44"/>
              <p:cNvSpPr/>
              <p:nvPr userDrawn="1"/>
            </p:nvSpPr>
            <p:spPr bwMode="auto">
              <a:xfrm>
                <a:off x="1584344" y="4882896"/>
                <a:ext cx="869930" cy="289766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algn="l" defTabSz="93247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b="1" kern="1200" baseline="0" dirty="0">
                    <a:gradFill>
                      <a:gsLst>
                        <a:gs pos="37168">
                          <a:srgbClr val="292929"/>
                        </a:gs>
                        <a:gs pos="72000">
                          <a:srgbClr val="292929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Light Gray</a:t>
                </a:r>
              </a:p>
              <a:p>
                <a:pPr algn="l" defTabSz="932472" fontAlgn="base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dirty="0">
                    <a:gradFill>
                      <a:gsLst>
                        <a:gs pos="37168">
                          <a:srgbClr val="292929"/>
                        </a:gs>
                        <a:gs pos="72000">
                          <a:srgbClr val="292929"/>
                        </a:gs>
                      </a:gsLst>
                      <a:lin ang="5400000" scaled="0"/>
                    </a:gradFill>
                    <a:ea typeface="Segoe UI" pitchFamily="34" charset="0"/>
                    <a:cs typeface="Segoe UI" pitchFamily="34" charset="0"/>
                  </a:rPr>
                  <a:t>R:</a:t>
                </a:r>
                <a:r>
                  <a:rPr lang="en-US" sz="500" baseline="0" dirty="0">
                    <a:gradFill>
                      <a:gsLst>
                        <a:gs pos="37168">
                          <a:srgbClr val="292929"/>
                        </a:gs>
                        <a:gs pos="72000">
                          <a:srgbClr val="292929"/>
                        </a:gs>
                      </a:gsLst>
                      <a:lin ang="5400000" scaled="0"/>
                    </a:gradFill>
                    <a:ea typeface="Segoe UI" pitchFamily="34" charset="0"/>
                    <a:cs typeface="Segoe UI" pitchFamily="34" charset="0"/>
                  </a:rPr>
                  <a:t>210 G:210 B:210</a:t>
                </a:r>
                <a:endParaRPr lang="en-US" sz="500" dirty="0">
                  <a:gradFill>
                    <a:gsLst>
                      <a:gs pos="37168">
                        <a:srgbClr val="292929"/>
                      </a:gs>
                      <a:gs pos="72000">
                        <a:srgbClr val="292929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endParaRPr>
              </a:p>
            </p:txBody>
          </p:sp>
        </p:grpSp>
        <p:sp>
          <p:nvSpPr>
            <p:cNvPr id="28" name="TextBox 27"/>
            <p:cNvSpPr txBox="1"/>
            <p:nvPr userDrawn="1"/>
          </p:nvSpPr>
          <p:spPr>
            <a:xfrm rot="5400000">
              <a:off x="12988035" y="260168"/>
              <a:ext cx="843501" cy="323165"/>
            </a:xfrm>
            <a:prstGeom prst="rect">
              <a:avLst/>
            </a:prstGeom>
            <a:noFill/>
          </p:spPr>
          <p:txBody>
            <a:bodyPr wrap="none" lIns="0" tIns="91440" rIns="182880" bIns="91440" rtlCol="0">
              <a:spAutoFit/>
            </a:bodyPr>
            <a:lstStyle/>
            <a:p>
              <a:pPr marL="0" algn="l" defTabSz="932742" rtl="0" eaLnBrk="1" latinLnBrk="0" hangingPunct="1">
                <a:lnSpc>
                  <a:spcPct val="90000"/>
                </a:lnSpc>
                <a:spcAft>
                  <a:spcPts val="600"/>
                </a:spcAft>
              </a:pPr>
              <a:r>
                <a:rPr lang="en-US" sz="1000" kern="1200" dirty="0">
                  <a:gradFill>
                    <a:gsLst>
                      <a:gs pos="82301">
                        <a:srgbClr val="292929"/>
                      </a:gs>
                      <a:gs pos="62000">
                        <a:srgbClr val="292929"/>
                      </a:gs>
                    </a:gsLst>
                    <a:lin ang="5400000" scaled="0"/>
                  </a:gradFill>
                  <a:latin typeface="+mn-lt"/>
                  <a:ea typeface="+mn-ea"/>
                  <a:cs typeface="+mn-cs"/>
                </a:rPr>
                <a:t>Main colors</a:t>
              </a:r>
            </a:p>
          </p:txBody>
        </p:sp>
        <p:sp>
          <p:nvSpPr>
            <p:cNvPr id="32" name="TextBox 31"/>
            <p:cNvSpPr txBox="1"/>
            <p:nvPr userDrawn="1"/>
          </p:nvSpPr>
          <p:spPr>
            <a:xfrm rot="5400000">
              <a:off x="11742070" y="4230580"/>
              <a:ext cx="2656496" cy="323165"/>
            </a:xfrm>
            <a:prstGeom prst="rect">
              <a:avLst/>
            </a:prstGeom>
            <a:noFill/>
          </p:spPr>
          <p:txBody>
            <a:bodyPr wrap="none" lIns="0" tIns="91440" rIns="182880" bIns="91440" rtlCol="0">
              <a:spAutoFit/>
            </a:bodyPr>
            <a:lstStyle/>
            <a:p>
              <a:pPr marL="0" algn="l" defTabSz="932742" rtl="0" eaLnBrk="1" latinLnBrk="0" hangingPunct="1">
                <a:lnSpc>
                  <a:spcPct val="90000"/>
                </a:lnSpc>
                <a:spcAft>
                  <a:spcPts val="600"/>
                </a:spcAft>
              </a:pPr>
              <a:r>
                <a:rPr lang="en-US" sz="1000" kern="1200" dirty="0">
                  <a:gradFill>
                    <a:gsLst>
                      <a:gs pos="82301">
                        <a:srgbClr val="292929"/>
                      </a:gs>
                      <a:gs pos="62000">
                        <a:srgbClr val="292929"/>
                      </a:gs>
                    </a:gsLst>
                    <a:lin ang="5400000" scaled="0"/>
                  </a:gradFill>
                  <a:latin typeface="+mn-lt"/>
                  <a:ea typeface="+mn-ea"/>
                  <a:cs typeface="+mn-cs"/>
                </a:rPr>
                <a:t>Secondary colors (use only when necessary)</a:t>
              </a:r>
            </a:p>
          </p:txBody>
        </p:sp>
        <p:sp>
          <p:nvSpPr>
            <p:cNvPr id="22" name="Rectangle 21"/>
            <p:cNvSpPr/>
            <p:nvPr userDrawn="1"/>
          </p:nvSpPr>
          <p:spPr bwMode="auto">
            <a:xfrm rot="5400000">
              <a:off x="12328888" y="5187119"/>
              <a:ext cx="869930" cy="289766"/>
            </a:xfrm>
            <a:prstGeom prst="rect">
              <a:avLst/>
            </a:prstGeom>
            <a:solidFill>
              <a:srgbClr val="A80000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500" b="1" kern="1200" baseline="0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+mn-lt"/>
                  <a:ea typeface="Segoe UI" pitchFamily="34" charset="0"/>
                  <a:cs typeface="Segoe UI" pitchFamily="34" charset="0"/>
                </a:rPr>
                <a:t>Dark Red</a:t>
              </a:r>
            </a:p>
            <a:p>
              <a:pPr algn="l" defTabSz="932472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500" dirty="0">
                  <a:gradFill>
                    <a:gsLst>
                      <a:gs pos="2092">
                        <a:srgbClr val="F8F8F8"/>
                      </a:gs>
                      <a:gs pos="10042">
                        <a:srgbClr val="F8F8F8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rPr>
                <a:t>R:</a:t>
              </a:r>
              <a:r>
                <a:rPr lang="en-US" sz="500" baseline="0" dirty="0">
                  <a:gradFill>
                    <a:gsLst>
                      <a:gs pos="2092">
                        <a:srgbClr val="F8F8F8"/>
                      </a:gs>
                      <a:gs pos="10042">
                        <a:srgbClr val="F8F8F8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rPr>
                <a:t>168 G:0 B:0</a:t>
              </a:r>
              <a:endParaRPr lang="en-US" sz="500" dirty="0">
                <a:gradFill>
                  <a:gsLst>
                    <a:gs pos="2092">
                      <a:srgbClr val="F8F8F8"/>
                    </a:gs>
                    <a:gs pos="10042">
                      <a:srgbClr val="F8F8F8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23" name="Rectangle 22"/>
            <p:cNvSpPr/>
            <p:nvPr userDrawn="1"/>
          </p:nvSpPr>
          <p:spPr bwMode="auto">
            <a:xfrm rot="5400000">
              <a:off x="12328888" y="3353997"/>
              <a:ext cx="869930" cy="289766"/>
            </a:xfrm>
            <a:prstGeom prst="rect">
              <a:avLst/>
            </a:prstGeom>
            <a:solidFill>
              <a:srgbClr val="00BCF2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500" b="1" kern="1200" baseline="0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+mn-lt"/>
                  <a:ea typeface="Segoe UI" pitchFamily="34" charset="0"/>
                  <a:cs typeface="Segoe UI" pitchFamily="34" charset="0"/>
                </a:rPr>
                <a:t>Light Blue</a:t>
              </a:r>
            </a:p>
            <a:p>
              <a:pPr algn="l" defTabSz="932472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500" dirty="0">
                  <a:gradFill>
                    <a:gsLst>
                      <a:gs pos="2092">
                        <a:srgbClr val="F8F8F8"/>
                      </a:gs>
                      <a:gs pos="10042">
                        <a:srgbClr val="F8F8F8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rPr>
                <a:t>R:16</a:t>
              </a:r>
              <a:r>
                <a:rPr lang="en-US" sz="500" baseline="0" dirty="0">
                  <a:gradFill>
                    <a:gsLst>
                      <a:gs pos="2092">
                        <a:srgbClr val="F8F8F8"/>
                      </a:gs>
                      <a:gs pos="10042">
                        <a:srgbClr val="F8F8F8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rPr>
                <a:t> G:124 B:16</a:t>
              </a:r>
              <a:endParaRPr lang="en-US" sz="500" dirty="0">
                <a:gradFill>
                  <a:gsLst>
                    <a:gs pos="2092">
                      <a:srgbClr val="F8F8F8"/>
                    </a:gs>
                    <a:gs pos="10042">
                      <a:srgbClr val="F8F8F8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24" name="Rectangle 23"/>
            <p:cNvSpPr/>
            <p:nvPr userDrawn="1"/>
          </p:nvSpPr>
          <p:spPr bwMode="auto">
            <a:xfrm rot="5400000">
              <a:off x="12328888" y="4272719"/>
              <a:ext cx="869930" cy="289766"/>
            </a:xfrm>
            <a:prstGeom prst="rect">
              <a:avLst/>
            </a:prstGeom>
            <a:solidFill>
              <a:srgbClr val="002050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500" b="1" kern="1200" baseline="0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+mn-lt"/>
                  <a:ea typeface="Segoe UI" pitchFamily="34" charset="0"/>
                  <a:cs typeface="Segoe UI" pitchFamily="34" charset="0"/>
                </a:rPr>
                <a:t>Dark Blue</a:t>
              </a:r>
            </a:p>
            <a:p>
              <a:pPr algn="l" defTabSz="932472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500" dirty="0">
                  <a:gradFill>
                    <a:gsLst>
                      <a:gs pos="2092">
                        <a:srgbClr val="F8F8F8"/>
                      </a:gs>
                      <a:gs pos="10042">
                        <a:srgbClr val="F8F8F8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rPr>
                <a:t>R0 G32 B80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884276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00" r:id="rId1"/>
    <p:sldLayoutId id="2147484295" r:id="rId2"/>
    <p:sldLayoutId id="2147484240" r:id="rId3"/>
    <p:sldLayoutId id="2147484296" r:id="rId4"/>
    <p:sldLayoutId id="2147484241" r:id="rId5"/>
    <p:sldLayoutId id="2147484297" r:id="rId6"/>
    <p:sldLayoutId id="2147484244" r:id="rId7"/>
    <p:sldLayoutId id="2147484298" r:id="rId8"/>
    <p:sldLayoutId id="2147484245" r:id="rId9"/>
    <p:sldLayoutId id="2147484247" r:id="rId10"/>
    <p:sldLayoutId id="2147484331" r:id="rId11"/>
    <p:sldLayoutId id="2147484249" r:id="rId12"/>
    <p:sldLayoutId id="2147484301" r:id="rId13"/>
    <p:sldLayoutId id="2147484251" r:id="rId14"/>
    <p:sldLayoutId id="2147484252" r:id="rId15"/>
    <p:sldLayoutId id="2147484254" r:id="rId16"/>
    <p:sldLayoutId id="2147484257" r:id="rId17"/>
    <p:sldLayoutId id="2147484258" r:id="rId18"/>
    <p:sldLayoutId id="2147484260" r:id="rId19"/>
    <p:sldLayoutId id="2147484299" r:id="rId20"/>
    <p:sldLayoutId id="2147484263" r:id="rId21"/>
    <p:sldLayoutId id="2147484366" r:id="rId22"/>
    <p:sldLayoutId id="2147484368" r:id="rId23"/>
    <p:sldLayoutId id="2147484369" r:id="rId24"/>
    <p:sldLayoutId id="2147484370" r:id="rId25"/>
    <p:sldLayoutId id="2147484371" r:id="rId26"/>
    <p:sldLayoutId id="2147484372" r:id="rId27"/>
    <p:sldLayoutId id="2147484374" r:id="rId28"/>
    <p:sldLayoutId id="2147484375" r:id="rId29"/>
    <p:sldLayoutId id="2147484376" r:id="rId30"/>
    <p:sldLayoutId id="2147484378" r:id="rId31"/>
    <p:sldLayoutId id="2147484380" r:id="rId32"/>
    <p:sldLayoutId id="2147484381" r:id="rId33"/>
  </p:sldLayoutIdLst>
  <p:transition>
    <p:fade/>
  </p:transition>
  <p:txStyles>
    <p:titleStyle>
      <a:lvl1pPr algn="l" defTabSz="932742" rtl="0" eaLnBrk="1" latinLnBrk="0" hangingPunct="1">
        <a:lnSpc>
          <a:spcPct val="90000"/>
        </a:lnSpc>
        <a:spcBef>
          <a:spcPct val="0"/>
        </a:spcBef>
        <a:buNone/>
        <a:defRPr lang="en-US" sz="4800" b="0" kern="1200" cap="none" spc="-102" baseline="0" dirty="0" smtClean="0">
          <a:ln w="3175">
            <a:noFill/>
          </a:ln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effectLst/>
          <a:latin typeface="+mj-lt"/>
          <a:ea typeface="+mn-ea"/>
          <a:cs typeface="Segoe UI" pitchFamily="34" charset="0"/>
        </a:defRPr>
      </a:lvl1pPr>
    </p:titleStyle>
    <p:bodyStyle>
      <a:lvl1pPr marL="342900" marR="0" indent="-342900" algn="l" defTabSz="93274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40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j-lt"/>
          <a:ea typeface="+mn-ea"/>
          <a:cs typeface="+mn-cs"/>
        </a:defRPr>
      </a:lvl1pPr>
      <a:lvl2pPr marL="584200" marR="0" indent="-241300" algn="l" defTabSz="93274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24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2pPr>
      <a:lvl3pPr marL="800100" marR="0" indent="-228600" algn="l" defTabSz="93274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20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3pPr>
      <a:lvl4pPr marL="1028700" marR="0" indent="-228600" algn="l" defTabSz="93274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18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4pPr>
      <a:lvl5pPr marL="1257300" marR="0" indent="-228600" algn="l" defTabSz="93274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18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5pPr>
      <a:lvl6pPr marL="2565040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31412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97783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964155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66371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32742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99113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65484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331856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98226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64597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730969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187">
          <p15:clr>
            <a:srgbClr val="5ACBF0"/>
          </p15:clr>
        </p15:guide>
        <p15:guide id="2" pos="173" userDrawn="1">
          <p15:clr>
            <a:srgbClr val="5ACBF0"/>
          </p15:clr>
        </p15:guide>
        <p15:guide id="3" pos="749">
          <p15:clr>
            <a:srgbClr val="5ACBF0"/>
          </p15:clr>
        </p15:guide>
        <p15:guide id="4" pos="1325">
          <p15:clr>
            <a:srgbClr val="5ACBF0"/>
          </p15:clr>
        </p15:guide>
        <p15:guide id="5" pos="1901">
          <p15:clr>
            <a:srgbClr val="5ACBF0"/>
          </p15:clr>
        </p15:guide>
        <p15:guide id="6" pos="2477">
          <p15:clr>
            <a:srgbClr val="5ACBF0"/>
          </p15:clr>
        </p15:guide>
        <p15:guide id="7" pos="3053">
          <p15:clr>
            <a:srgbClr val="5ACBF0"/>
          </p15:clr>
        </p15:guide>
        <p15:guide id="8" pos="3629">
          <p15:clr>
            <a:srgbClr val="5ACBF0"/>
          </p15:clr>
        </p15:guide>
        <p15:guide id="9" pos="4205">
          <p15:clr>
            <a:srgbClr val="5ACBF0"/>
          </p15:clr>
        </p15:guide>
        <p15:guide id="10" pos="4781">
          <p15:clr>
            <a:srgbClr val="5ACBF0"/>
          </p15:clr>
        </p15:guide>
        <p15:guide id="11" pos="5357">
          <p15:clr>
            <a:srgbClr val="5ACBF0"/>
          </p15:clr>
        </p15:guide>
        <p15:guide id="12" pos="5933">
          <p15:clr>
            <a:srgbClr val="5ACBF0"/>
          </p15:clr>
        </p15:guide>
        <p15:guide id="13" pos="6509">
          <p15:clr>
            <a:srgbClr val="5ACBF0"/>
          </p15:clr>
        </p15:guide>
        <p15:guide id="14" pos="7085">
          <p15:clr>
            <a:srgbClr val="5ACBF0"/>
          </p15:clr>
        </p15:guide>
        <p15:guide id="15" pos="7661">
          <p15:clr>
            <a:srgbClr val="5ACBF0"/>
          </p15:clr>
        </p15:guide>
        <p15:guide id="16" pos="288" userDrawn="1">
          <p15:clr>
            <a:srgbClr val="C35EA4"/>
          </p15:clr>
        </p15:guide>
        <p15:guide id="17" pos="7546" userDrawn="1">
          <p15:clr>
            <a:srgbClr val="C35EA4"/>
          </p15:clr>
        </p15:guide>
        <p15:guide id="18" orient="horz" pos="763">
          <p15:clr>
            <a:srgbClr val="5ACBF0"/>
          </p15:clr>
        </p15:guide>
        <p15:guide id="19" orient="horz" pos="1339">
          <p15:clr>
            <a:srgbClr val="5ACBF0"/>
          </p15:clr>
        </p15:guide>
        <p15:guide id="20" orient="horz" pos="1915">
          <p15:clr>
            <a:srgbClr val="5ACBF0"/>
          </p15:clr>
        </p15:guide>
        <p15:guide id="21" orient="horz" pos="2491">
          <p15:clr>
            <a:srgbClr val="5ACBF0"/>
          </p15:clr>
        </p15:guide>
        <p15:guide id="22" orient="horz" pos="3067">
          <p15:clr>
            <a:srgbClr val="5ACBF0"/>
          </p15:clr>
        </p15:guide>
        <p15:guide id="23" orient="horz" pos="3643">
          <p15:clr>
            <a:srgbClr val="5ACBF0"/>
          </p15:clr>
        </p15:guide>
        <p15:guide id="24" orient="horz" pos="4219" userDrawn="1">
          <p15:clr>
            <a:srgbClr val="5ACBF0"/>
          </p15:clr>
        </p15:guide>
        <p15:guide id="25" orient="horz" pos="302" userDrawn="1">
          <p15:clr>
            <a:srgbClr val="C35EA4"/>
          </p15:clr>
        </p15:guide>
        <p15:guide id="26" orient="horz" pos="4104" userDrawn="1">
          <p15:clr>
            <a:srgbClr val="C35EA4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lt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74639" y="295274"/>
            <a:ext cx="11889564" cy="917575"/>
          </a:xfrm>
          <a:prstGeom prst="rect">
            <a:avLst/>
          </a:prstGeom>
        </p:spPr>
        <p:txBody>
          <a:bodyPr vert="horz" wrap="square" lIns="146304" tIns="91440" rIns="146304" bIns="91440" rtlCol="0" anchor="t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274640" y="1212851"/>
            <a:ext cx="11887198" cy="2092881"/>
          </a:xfrm>
          <a:prstGeom prst="rect">
            <a:avLst/>
          </a:prstGeom>
        </p:spPr>
        <p:txBody>
          <a:bodyPr vert="horz" wrap="square" lIns="146304" tIns="91440" rIns="146304" bIns="91440" rtlCol="0">
            <a:spAutoFit/>
          </a:bodyPr>
          <a:lstStyle/>
          <a:p>
            <a:pPr marL="342900" marR="0" lvl="0" indent="-34290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Char char="•"/>
              <a:tabLst/>
            </a:pPr>
            <a:r>
              <a:rPr lang="en-US" dirty="0"/>
              <a:t>Click to edit Master text styles</a:t>
            </a:r>
          </a:p>
          <a:p>
            <a:pPr marL="584200" marR="0" lvl="1" indent="-24130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Char char="•"/>
              <a:tabLst/>
            </a:pPr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pSp>
        <p:nvGrpSpPr>
          <p:cNvPr id="3" name="Group 2"/>
          <p:cNvGrpSpPr/>
          <p:nvPr userDrawn="1"/>
        </p:nvGrpSpPr>
        <p:grpSpPr>
          <a:xfrm>
            <a:off x="12618967" y="0"/>
            <a:ext cx="952401" cy="5766967"/>
            <a:chOff x="12618967" y="0"/>
            <a:chExt cx="952401" cy="5766967"/>
          </a:xfrm>
        </p:grpSpPr>
        <p:grpSp>
          <p:nvGrpSpPr>
            <p:cNvPr id="19" name="Group 18"/>
            <p:cNvGrpSpPr/>
            <p:nvPr userDrawn="1"/>
          </p:nvGrpSpPr>
          <p:grpSpPr>
            <a:xfrm rot="5400000">
              <a:off x="11584220" y="1040742"/>
              <a:ext cx="2698730" cy="629236"/>
              <a:chOff x="1584344" y="4543426"/>
              <a:chExt cx="2698730" cy="629236"/>
            </a:xfrm>
          </p:grpSpPr>
          <p:sp>
            <p:nvSpPr>
              <p:cNvPr id="25" name="Rectangle 24"/>
              <p:cNvSpPr/>
              <p:nvPr userDrawn="1"/>
            </p:nvSpPr>
            <p:spPr bwMode="auto">
              <a:xfrm>
                <a:off x="1586734" y="4543428"/>
                <a:ext cx="869930" cy="289766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 defTabSz="932472" fontAlgn="base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b="1" kern="1200" baseline="0" dirty="0" err="1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Oragen</a:t>
                </a:r>
                <a:endParaRPr lang="en-US" sz="500" b="1" kern="1200" baseline="0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+mn-lt"/>
                  <a:ea typeface="Segoe UI" pitchFamily="34" charset="0"/>
                  <a:cs typeface="Segoe UI" pitchFamily="34" charset="0"/>
                </a:endParaRPr>
              </a:p>
              <a:p>
                <a:pPr algn="l" defTabSz="932472" fontAlgn="base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dirty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ea typeface="Segoe UI" pitchFamily="34" charset="0"/>
                    <a:cs typeface="Segoe UI" pitchFamily="34" charset="0"/>
                  </a:rPr>
                  <a:t>R:</a:t>
                </a:r>
                <a:r>
                  <a:rPr lang="en-US" sz="500" baseline="0" dirty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ea typeface="Segoe UI" pitchFamily="34" charset="0"/>
                    <a:cs typeface="Segoe UI" pitchFamily="34" charset="0"/>
                  </a:rPr>
                  <a:t>216 G:59 B:1</a:t>
                </a:r>
                <a:endParaRPr lang="en-US" sz="500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26" name="Rectangle 25"/>
              <p:cNvSpPr/>
              <p:nvPr userDrawn="1"/>
            </p:nvSpPr>
            <p:spPr bwMode="auto">
              <a:xfrm>
                <a:off x="2505456" y="4543427"/>
                <a:ext cx="869930" cy="289766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 defTabSz="932472" fontAlgn="base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b="1" kern="1200" baseline="0" dirty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Blue</a:t>
                </a:r>
              </a:p>
              <a:p>
                <a:pPr marL="0" algn="l" defTabSz="93247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kern="1200" dirty="0">
                    <a:gradFill>
                      <a:gsLst>
                        <a:gs pos="2092">
                          <a:srgbClr val="F8F8F8"/>
                        </a:gs>
                        <a:gs pos="10042">
                          <a:srgbClr val="F8F8F8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R:0 G:120 B:215</a:t>
                </a:r>
              </a:p>
            </p:txBody>
          </p:sp>
          <p:sp>
            <p:nvSpPr>
              <p:cNvPr id="27" name="Rectangle 26"/>
              <p:cNvSpPr/>
              <p:nvPr userDrawn="1"/>
            </p:nvSpPr>
            <p:spPr bwMode="auto">
              <a:xfrm>
                <a:off x="3413144" y="4543426"/>
                <a:ext cx="869930" cy="289766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algn="l" defTabSz="93247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b="1" kern="1200" baseline="0" dirty="0">
                    <a:gradFill>
                      <a:gsLst>
                        <a:gs pos="37168">
                          <a:srgbClr val="292929"/>
                        </a:gs>
                        <a:gs pos="72000">
                          <a:srgbClr val="292929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Light Gray</a:t>
                </a:r>
              </a:p>
              <a:p>
                <a:pPr marL="0" algn="l" defTabSz="93247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b="0" kern="1200" baseline="0" dirty="0">
                    <a:gradFill>
                      <a:gsLst>
                        <a:gs pos="37168">
                          <a:srgbClr val="292929"/>
                        </a:gs>
                        <a:gs pos="72000">
                          <a:srgbClr val="292929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R:210 G:210 B:210</a:t>
                </a:r>
              </a:p>
            </p:txBody>
          </p:sp>
          <p:sp>
            <p:nvSpPr>
              <p:cNvPr id="28" name="Rectangle 27"/>
              <p:cNvSpPr/>
              <p:nvPr userDrawn="1"/>
            </p:nvSpPr>
            <p:spPr bwMode="auto">
              <a:xfrm>
                <a:off x="2498744" y="4882896"/>
                <a:ext cx="869930" cy="289766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algn="l" defTabSz="93247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b="1" kern="1200" baseline="0" dirty="0">
                    <a:gradFill>
                      <a:gsLst>
                        <a:gs pos="37168">
                          <a:srgbClr val="292929"/>
                        </a:gs>
                        <a:gs pos="72000">
                          <a:srgbClr val="292929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Light Orange</a:t>
                </a:r>
              </a:p>
              <a:p>
                <a:pPr marL="0" algn="l" defTabSz="93247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kern="1200" dirty="0">
                    <a:gradFill>
                      <a:gsLst>
                        <a:gs pos="37168">
                          <a:srgbClr val="292929"/>
                        </a:gs>
                        <a:gs pos="72000">
                          <a:srgbClr val="292929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R:255 G:140 B:0</a:t>
                </a:r>
              </a:p>
            </p:txBody>
          </p:sp>
          <p:sp>
            <p:nvSpPr>
              <p:cNvPr id="29" name="Rectangle 28"/>
              <p:cNvSpPr/>
              <p:nvPr userDrawn="1"/>
            </p:nvSpPr>
            <p:spPr bwMode="auto">
              <a:xfrm>
                <a:off x="3413144" y="4882895"/>
                <a:ext cx="869930" cy="289766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algn="l" defTabSz="93247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b="1" kern="1200" baseline="0" dirty="0">
                    <a:gradFill>
                      <a:gsLst>
                        <a:gs pos="37168">
                          <a:srgbClr val="292929"/>
                        </a:gs>
                        <a:gs pos="72000">
                          <a:srgbClr val="292929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Light Blue</a:t>
                </a:r>
              </a:p>
              <a:p>
                <a:pPr marL="0" algn="l" defTabSz="93247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b="0" kern="1200" baseline="0" dirty="0">
                    <a:gradFill>
                      <a:gsLst>
                        <a:gs pos="37168">
                          <a:srgbClr val="292929"/>
                        </a:gs>
                        <a:gs pos="72000">
                          <a:srgbClr val="292929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R:16 G:124 B:16</a:t>
                </a:r>
              </a:p>
            </p:txBody>
          </p:sp>
          <p:sp>
            <p:nvSpPr>
              <p:cNvPr id="30" name="Rectangle 29"/>
              <p:cNvSpPr/>
              <p:nvPr userDrawn="1"/>
            </p:nvSpPr>
            <p:spPr bwMode="auto">
              <a:xfrm>
                <a:off x="1584344" y="4882896"/>
                <a:ext cx="869930" cy="289766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algn="l" defTabSz="93247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b="1" kern="1200" baseline="0" dirty="0">
                    <a:gradFill>
                      <a:gsLst>
                        <a:gs pos="37168">
                          <a:srgbClr val="292929"/>
                        </a:gs>
                        <a:gs pos="72000">
                          <a:srgbClr val="292929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Yellow</a:t>
                </a:r>
              </a:p>
              <a:p>
                <a:pPr marL="0" algn="l" defTabSz="93247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b="0" kern="1200" baseline="0" dirty="0">
                    <a:gradFill>
                      <a:gsLst>
                        <a:gs pos="37168">
                          <a:srgbClr val="292929"/>
                        </a:gs>
                        <a:gs pos="72000">
                          <a:srgbClr val="292929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R:255 G:185 B:0</a:t>
                </a:r>
              </a:p>
            </p:txBody>
          </p:sp>
        </p:grpSp>
        <p:sp>
          <p:nvSpPr>
            <p:cNvPr id="20" name="TextBox 19"/>
            <p:cNvSpPr txBox="1"/>
            <p:nvPr userDrawn="1"/>
          </p:nvSpPr>
          <p:spPr>
            <a:xfrm rot="5400000">
              <a:off x="12988035" y="260168"/>
              <a:ext cx="843501" cy="323165"/>
            </a:xfrm>
            <a:prstGeom prst="rect">
              <a:avLst/>
            </a:prstGeom>
            <a:noFill/>
          </p:spPr>
          <p:txBody>
            <a:bodyPr wrap="none" lIns="0" tIns="91440" rIns="182880" bIns="91440" rtlCol="0">
              <a:spAutoFit/>
            </a:bodyPr>
            <a:lstStyle/>
            <a:p>
              <a:pPr marL="0" algn="l" defTabSz="932742" rtl="0" eaLnBrk="1" latinLnBrk="0" hangingPunct="1">
                <a:lnSpc>
                  <a:spcPct val="90000"/>
                </a:lnSpc>
                <a:spcAft>
                  <a:spcPts val="600"/>
                </a:spcAft>
              </a:pPr>
              <a:r>
                <a:rPr lang="en-US" sz="1000" kern="1200" dirty="0">
                  <a:gradFill>
                    <a:gsLst>
                      <a:gs pos="82301">
                        <a:srgbClr val="292929"/>
                      </a:gs>
                      <a:gs pos="62000">
                        <a:srgbClr val="292929"/>
                      </a:gs>
                    </a:gsLst>
                    <a:lin ang="5400000" scaled="0"/>
                  </a:gradFill>
                  <a:latin typeface="+mn-lt"/>
                  <a:ea typeface="+mn-ea"/>
                  <a:cs typeface="+mn-cs"/>
                </a:rPr>
                <a:t>Main colors</a:t>
              </a:r>
            </a:p>
          </p:txBody>
        </p:sp>
        <p:sp>
          <p:nvSpPr>
            <p:cNvPr id="21" name="TextBox 20"/>
            <p:cNvSpPr txBox="1"/>
            <p:nvPr userDrawn="1"/>
          </p:nvSpPr>
          <p:spPr>
            <a:xfrm rot="5400000">
              <a:off x="11742070" y="4230580"/>
              <a:ext cx="2656496" cy="323165"/>
            </a:xfrm>
            <a:prstGeom prst="rect">
              <a:avLst/>
            </a:prstGeom>
            <a:noFill/>
          </p:spPr>
          <p:txBody>
            <a:bodyPr wrap="none" lIns="0" tIns="91440" rIns="182880" bIns="91440" rtlCol="0">
              <a:spAutoFit/>
            </a:bodyPr>
            <a:lstStyle/>
            <a:p>
              <a:pPr marL="0" algn="l" defTabSz="932742" rtl="0" eaLnBrk="1" latinLnBrk="0" hangingPunct="1">
                <a:lnSpc>
                  <a:spcPct val="90000"/>
                </a:lnSpc>
                <a:spcAft>
                  <a:spcPts val="600"/>
                </a:spcAft>
              </a:pPr>
              <a:r>
                <a:rPr lang="en-US" sz="1000" kern="1200" dirty="0">
                  <a:gradFill>
                    <a:gsLst>
                      <a:gs pos="82301">
                        <a:srgbClr val="292929"/>
                      </a:gs>
                      <a:gs pos="62000">
                        <a:srgbClr val="292929"/>
                      </a:gs>
                    </a:gsLst>
                    <a:lin ang="5400000" scaled="0"/>
                  </a:gradFill>
                  <a:latin typeface="+mn-lt"/>
                  <a:ea typeface="+mn-ea"/>
                  <a:cs typeface="+mn-cs"/>
                </a:rPr>
                <a:t>Secondary colors (use only when necessary)</a:t>
              </a:r>
            </a:p>
          </p:txBody>
        </p:sp>
        <p:sp>
          <p:nvSpPr>
            <p:cNvPr id="22" name="Rectangle 21"/>
            <p:cNvSpPr/>
            <p:nvPr userDrawn="1"/>
          </p:nvSpPr>
          <p:spPr bwMode="auto">
            <a:xfrm rot="5400000">
              <a:off x="12328888" y="5187119"/>
              <a:ext cx="869930" cy="289766"/>
            </a:xfrm>
            <a:prstGeom prst="rect">
              <a:avLst/>
            </a:prstGeom>
            <a:solidFill>
              <a:srgbClr val="BAD80A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500" b="1" kern="1200" baseline="0" dirty="0">
                  <a:gradFill>
                    <a:gsLst>
                      <a:gs pos="37168">
                        <a:srgbClr val="292929"/>
                      </a:gs>
                      <a:gs pos="72000">
                        <a:srgbClr val="292929"/>
                      </a:gs>
                    </a:gsLst>
                    <a:lin ang="5400000" scaled="0"/>
                  </a:gradFill>
                  <a:latin typeface="+mn-lt"/>
                  <a:ea typeface="Segoe UI" pitchFamily="34" charset="0"/>
                  <a:cs typeface="Segoe UI" pitchFamily="34" charset="0"/>
                </a:rPr>
                <a:t>Light Green </a:t>
              </a:r>
            </a:p>
            <a:p>
              <a:pPr marL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500" b="0" kern="1200" baseline="0" dirty="0">
                  <a:gradFill>
                    <a:gsLst>
                      <a:gs pos="37168">
                        <a:srgbClr val="292929"/>
                      </a:gs>
                      <a:gs pos="72000">
                        <a:srgbClr val="292929"/>
                      </a:gs>
                    </a:gsLst>
                    <a:lin ang="5400000" scaled="0"/>
                  </a:gradFill>
                  <a:latin typeface="+mn-lt"/>
                  <a:ea typeface="Segoe UI" pitchFamily="34" charset="0"/>
                  <a:cs typeface="Segoe UI" pitchFamily="34" charset="0"/>
                </a:rPr>
                <a:t>R:168 G:216 B:10</a:t>
              </a:r>
            </a:p>
          </p:txBody>
        </p:sp>
        <p:sp>
          <p:nvSpPr>
            <p:cNvPr id="31" name="Rectangle 30"/>
            <p:cNvSpPr/>
            <p:nvPr userDrawn="1"/>
          </p:nvSpPr>
          <p:spPr bwMode="auto">
            <a:xfrm rot="5400000">
              <a:off x="12328888" y="4270558"/>
              <a:ext cx="869930" cy="289766"/>
            </a:xfrm>
            <a:prstGeom prst="rect">
              <a:avLst/>
            </a:prstGeom>
            <a:solidFill>
              <a:srgbClr val="A80000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500" b="1" kern="1200" baseline="0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+mn-lt"/>
                  <a:ea typeface="Segoe UI" pitchFamily="34" charset="0"/>
                  <a:cs typeface="Segoe UI" pitchFamily="34" charset="0"/>
                </a:rPr>
                <a:t>Dark Red</a:t>
              </a:r>
            </a:p>
            <a:p>
              <a:pPr algn="l" defTabSz="932472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500" dirty="0">
                  <a:gradFill>
                    <a:gsLst>
                      <a:gs pos="2092">
                        <a:srgbClr val="F8F8F8"/>
                      </a:gs>
                      <a:gs pos="10042">
                        <a:srgbClr val="F8F8F8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rPr>
                <a:t>R:</a:t>
              </a:r>
              <a:r>
                <a:rPr lang="en-US" sz="500" baseline="0" dirty="0">
                  <a:gradFill>
                    <a:gsLst>
                      <a:gs pos="2092">
                        <a:srgbClr val="F8F8F8"/>
                      </a:gs>
                      <a:gs pos="10042">
                        <a:srgbClr val="F8F8F8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rPr>
                <a:t>168 G:0 B:0</a:t>
              </a:r>
              <a:endParaRPr lang="en-US" sz="500" dirty="0">
                <a:gradFill>
                  <a:gsLst>
                    <a:gs pos="2092">
                      <a:srgbClr val="F8F8F8"/>
                    </a:gs>
                    <a:gs pos="10042">
                      <a:srgbClr val="F8F8F8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32" name="Rectangle 31"/>
            <p:cNvSpPr/>
            <p:nvPr userDrawn="1"/>
          </p:nvSpPr>
          <p:spPr bwMode="auto">
            <a:xfrm rot="5400000">
              <a:off x="12328888" y="3353997"/>
              <a:ext cx="869930" cy="289766"/>
            </a:xfrm>
            <a:prstGeom prst="rect">
              <a:avLst/>
            </a:prstGeom>
            <a:solidFill>
              <a:srgbClr val="002050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500" b="1" kern="1200" baseline="0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+mn-lt"/>
                  <a:ea typeface="Segoe UI" pitchFamily="34" charset="0"/>
                  <a:cs typeface="Segoe UI" pitchFamily="34" charset="0"/>
                </a:rPr>
                <a:t>Dark Blue</a:t>
              </a:r>
            </a:p>
            <a:p>
              <a:pPr algn="l" defTabSz="932472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500" dirty="0">
                  <a:gradFill>
                    <a:gsLst>
                      <a:gs pos="2092">
                        <a:srgbClr val="F8F8F8"/>
                      </a:gs>
                      <a:gs pos="10042">
                        <a:srgbClr val="F8F8F8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rPr>
                <a:t>R0 G32 B80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4903298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339" r:id="rId1"/>
    <p:sldLayoutId id="2147484340" r:id="rId2"/>
    <p:sldLayoutId id="2147484311" r:id="rId3"/>
    <p:sldLayoutId id="2147484312" r:id="rId4"/>
    <p:sldLayoutId id="2147484313" r:id="rId5"/>
    <p:sldLayoutId id="2147484314" r:id="rId6"/>
    <p:sldLayoutId id="2147484315" r:id="rId7"/>
    <p:sldLayoutId id="2147484332" r:id="rId8"/>
    <p:sldLayoutId id="2147484333" r:id="rId9"/>
    <p:sldLayoutId id="2147484334" r:id="rId10"/>
    <p:sldLayoutId id="2147484335" r:id="rId11"/>
    <p:sldLayoutId id="2147484336" r:id="rId12"/>
    <p:sldLayoutId id="2147484323" r:id="rId13"/>
    <p:sldLayoutId id="2147484324" r:id="rId14"/>
    <p:sldLayoutId id="2147484325" r:id="rId15"/>
    <p:sldLayoutId id="2147484326" r:id="rId16"/>
    <p:sldLayoutId id="2147484327" r:id="rId17"/>
    <p:sldLayoutId id="2147484328" r:id="rId18"/>
  </p:sldLayoutIdLst>
  <p:transition>
    <p:fade/>
  </p:transition>
  <p:txStyles>
    <p:titleStyle>
      <a:lvl1pPr algn="l" defTabSz="932742" rtl="0" eaLnBrk="1" latinLnBrk="0" hangingPunct="1">
        <a:lnSpc>
          <a:spcPct val="90000"/>
        </a:lnSpc>
        <a:spcBef>
          <a:spcPct val="0"/>
        </a:spcBef>
        <a:buNone/>
        <a:defRPr lang="en-US" sz="4800" b="0" kern="1200" cap="none" spc="-102" baseline="0" dirty="0" smtClean="0">
          <a:ln w="3175">
            <a:noFill/>
          </a:ln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effectLst/>
          <a:latin typeface="+mj-lt"/>
          <a:ea typeface="+mn-ea"/>
          <a:cs typeface="Segoe UI" pitchFamily="34" charset="0"/>
        </a:defRPr>
      </a:lvl1pPr>
    </p:titleStyle>
    <p:bodyStyle>
      <a:lvl1pPr marL="342900" marR="0" indent="-342900" algn="l" defTabSz="93274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lang="en-US" sz="4000" kern="1200" spc="0" baseline="0" dirty="0" smtClean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j-lt"/>
          <a:ea typeface="+mn-ea"/>
          <a:cs typeface="+mn-cs"/>
        </a:defRPr>
      </a:lvl1pPr>
      <a:lvl2pPr marL="584200" marR="0" indent="-241300" algn="l" defTabSz="93274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lang="en-US" sz="2400" kern="1200" spc="0" baseline="0" dirty="0" smtClean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Segoe UI" panose="020B0502040204020203" pitchFamily="34" charset="0"/>
        </a:defRPr>
      </a:lvl2pPr>
      <a:lvl3pPr marL="800100" marR="0" indent="-228600" algn="l" defTabSz="93274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20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Segoe UI" panose="020B0502040204020203" pitchFamily="34" charset="0"/>
        </a:defRPr>
      </a:lvl3pPr>
      <a:lvl4pPr marL="1028700" marR="0" indent="-228600" algn="l" defTabSz="93274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18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Segoe UI" panose="020B0502040204020203" pitchFamily="34" charset="0"/>
        </a:defRPr>
      </a:lvl4pPr>
      <a:lvl5pPr marL="1257300" marR="0" indent="-228600" algn="l" defTabSz="93274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18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Segoe UI" panose="020B0502040204020203" pitchFamily="34" charset="0"/>
        </a:defRPr>
      </a:lvl5pPr>
      <a:lvl6pPr marL="2565040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31412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97783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964155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66371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32742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99113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65484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331856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98226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64597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730969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187">
          <p15:clr>
            <a:srgbClr val="5ACBF0"/>
          </p15:clr>
        </p15:guide>
        <p15:guide id="2" pos="173">
          <p15:clr>
            <a:srgbClr val="5ACBF0"/>
          </p15:clr>
        </p15:guide>
        <p15:guide id="3" pos="749">
          <p15:clr>
            <a:srgbClr val="5ACBF0"/>
          </p15:clr>
        </p15:guide>
        <p15:guide id="4" pos="1325">
          <p15:clr>
            <a:srgbClr val="5ACBF0"/>
          </p15:clr>
        </p15:guide>
        <p15:guide id="5" pos="1901">
          <p15:clr>
            <a:srgbClr val="5ACBF0"/>
          </p15:clr>
        </p15:guide>
        <p15:guide id="6" pos="2477">
          <p15:clr>
            <a:srgbClr val="5ACBF0"/>
          </p15:clr>
        </p15:guide>
        <p15:guide id="7" pos="3053">
          <p15:clr>
            <a:srgbClr val="5ACBF0"/>
          </p15:clr>
        </p15:guide>
        <p15:guide id="8" pos="3629">
          <p15:clr>
            <a:srgbClr val="5ACBF0"/>
          </p15:clr>
        </p15:guide>
        <p15:guide id="9" pos="4205">
          <p15:clr>
            <a:srgbClr val="5ACBF0"/>
          </p15:clr>
        </p15:guide>
        <p15:guide id="10" pos="4781">
          <p15:clr>
            <a:srgbClr val="5ACBF0"/>
          </p15:clr>
        </p15:guide>
        <p15:guide id="11" pos="5357">
          <p15:clr>
            <a:srgbClr val="5ACBF0"/>
          </p15:clr>
        </p15:guide>
        <p15:guide id="12" pos="5933">
          <p15:clr>
            <a:srgbClr val="5ACBF0"/>
          </p15:clr>
        </p15:guide>
        <p15:guide id="13" pos="6509">
          <p15:clr>
            <a:srgbClr val="5ACBF0"/>
          </p15:clr>
        </p15:guide>
        <p15:guide id="14" pos="7085">
          <p15:clr>
            <a:srgbClr val="5ACBF0"/>
          </p15:clr>
        </p15:guide>
        <p15:guide id="15" pos="7661">
          <p15:clr>
            <a:srgbClr val="5ACBF0"/>
          </p15:clr>
        </p15:guide>
        <p15:guide id="16" pos="288" userDrawn="1">
          <p15:clr>
            <a:srgbClr val="C35EA4"/>
          </p15:clr>
        </p15:guide>
        <p15:guide id="17" pos="7546" userDrawn="1">
          <p15:clr>
            <a:srgbClr val="C35EA4"/>
          </p15:clr>
        </p15:guide>
        <p15:guide id="18" orient="horz" pos="763">
          <p15:clr>
            <a:srgbClr val="5ACBF0"/>
          </p15:clr>
        </p15:guide>
        <p15:guide id="19" orient="horz" pos="1339">
          <p15:clr>
            <a:srgbClr val="5ACBF0"/>
          </p15:clr>
        </p15:guide>
        <p15:guide id="20" orient="horz" pos="1915">
          <p15:clr>
            <a:srgbClr val="5ACBF0"/>
          </p15:clr>
        </p15:guide>
        <p15:guide id="21" orient="horz" pos="2491">
          <p15:clr>
            <a:srgbClr val="5ACBF0"/>
          </p15:clr>
        </p15:guide>
        <p15:guide id="22" orient="horz" pos="3067">
          <p15:clr>
            <a:srgbClr val="5ACBF0"/>
          </p15:clr>
        </p15:guide>
        <p15:guide id="23" orient="horz" pos="3643">
          <p15:clr>
            <a:srgbClr val="5ACBF0"/>
          </p15:clr>
        </p15:guide>
        <p15:guide id="24" orient="horz" pos="4219">
          <p15:clr>
            <a:srgbClr val="5ACBF0"/>
          </p15:clr>
        </p15:guide>
        <p15:guide id="25" orient="horz" pos="302" userDrawn="1">
          <p15:clr>
            <a:srgbClr val="C35EA4"/>
          </p15:clr>
        </p15:guide>
        <p15:guide id="26" orient="horz" pos="4104" userDrawn="1">
          <p15:clr>
            <a:srgbClr val="C35EA4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74639" y="295274"/>
            <a:ext cx="11889564" cy="917575"/>
          </a:xfrm>
          <a:prstGeom prst="rect">
            <a:avLst/>
          </a:prstGeom>
        </p:spPr>
        <p:txBody>
          <a:bodyPr vert="horz" wrap="square" lIns="146304" tIns="91440" rIns="146304" bIns="91440" rtlCol="0" anchor="t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274640" y="1212851"/>
            <a:ext cx="11887198" cy="2092881"/>
          </a:xfrm>
          <a:prstGeom prst="rect">
            <a:avLst/>
          </a:prstGeom>
        </p:spPr>
        <p:txBody>
          <a:bodyPr vert="horz" wrap="square" lIns="146304" tIns="91440" rIns="146304" bIns="91440" rtlCol="0">
            <a:sp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pSp>
        <p:nvGrpSpPr>
          <p:cNvPr id="3" name="Group 2"/>
          <p:cNvGrpSpPr/>
          <p:nvPr userDrawn="1"/>
        </p:nvGrpSpPr>
        <p:grpSpPr>
          <a:xfrm>
            <a:off x="12618967" y="0"/>
            <a:ext cx="952401" cy="5766967"/>
            <a:chOff x="12618967" y="0"/>
            <a:chExt cx="952401" cy="5766967"/>
          </a:xfrm>
        </p:grpSpPr>
        <p:grpSp>
          <p:nvGrpSpPr>
            <p:cNvPr id="26" name="Group 25"/>
            <p:cNvGrpSpPr/>
            <p:nvPr userDrawn="1"/>
          </p:nvGrpSpPr>
          <p:grpSpPr>
            <a:xfrm rot="5400000">
              <a:off x="11584220" y="1040742"/>
              <a:ext cx="2698730" cy="629236"/>
              <a:chOff x="1584344" y="4543426"/>
              <a:chExt cx="2698730" cy="629236"/>
            </a:xfrm>
          </p:grpSpPr>
          <p:sp>
            <p:nvSpPr>
              <p:cNvPr id="37" name="Rectangle 36"/>
              <p:cNvSpPr/>
              <p:nvPr userDrawn="1"/>
            </p:nvSpPr>
            <p:spPr bwMode="auto">
              <a:xfrm>
                <a:off x="1586734" y="4543428"/>
                <a:ext cx="869930" cy="289766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 defTabSz="932472" fontAlgn="base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b="1" kern="1200" baseline="0" dirty="0" err="1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Oragen</a:t>
                </a:r>
                <a:endParaRPr lang="en-US" sz="500" b="1" kern="1200" baseline="0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+mn-lt"/>
                  <a:ea typeface="Segoe UI" pitchFamily="34" charset="0"/>
                  <a:cs typeface="Segoe UI" pitchFamily="34" charset="0"/>
                </a:endParaRPr>
              </a:p>
              <a:p>
                <a:pPr algn="l" defTabSz="932472" fontAlgn="base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dirty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ea typeface="Segoe UI" pitchFamily="34" charset="0"/>
                    <a:cs typeface="Segoe UI" pitchFamily="34" charset="0"/>
                  </a:rPr>
                  <a:t>R:</a:t>
                </a:r>
                <a:r>
                  <a:rPr lang="en-US" sz="500" baseline="0" dirty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ea typeface="Segoe UI" pitchFamily="34" charset="0"/>
                    <a:cs typeface="Segoe UI" pitchFamily="34" charset="0"/>
                  </a:rPr>
                  <a:t>216 G:59 B:1</a:t>
                </a:r>
                <a:endParaRPr lang="en-US" sz="500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41" name="Rectangle 40"/>
              <p:cNvSpPr/>
              <p:nvPr userDrawn="1"/>
            </p:nvSpPr>
            <p:spPr bwMode="auto">
              <a:xfrm>
                <a:off x="2505456" y="4543427"/>
                <a:ext cx="869930" cy="289766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 defTabSz="932472" fontAlgn="base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b="1" kern="1200" baseline="0" dirty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Blue</a:t>
                </a:r>
              </a:p>
              <a:p>
                <a:pPr marL="0" algn="l" defTabSz="93247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kern="1200" dirty="0">
                    <a:gradFill>
                      <a:gsLst>
                        <a:gs pos="2092">
                          <a:srgbClr val="F8F8F8"/>
                        </a:gs>
                        <a:gs pos="10042">
                          <a:srgbClr val="F8F8F8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R:0 G:120 B:215</a:t>
                </a:r>
              </a:p>
            </p:txBody>
          </p:sp>
          <p:sp>
            <p:nvSpPr>
              <p:cNvPr id="42" name="Rectangle 41"/>
              <p:cNvSpPr/>
              <p:nvPr userDrawn="1"/>
            </p:nvSpPr>
            <p:spPr bwMode="auto">
              <a:xfrm>
                <a:off x="3413144" y="4543426"/>
                <a:ext cx="869930" cy="289766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algn="l" defTabSz="93247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b="1" kern="1200" baseline="0" dirty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Dark Gray</a:t>
                </a:r>
              </a:p>
              <a:p>
                <a:pPr marL="0" algn="l" defTabSz="93247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kern="1200" dirty="0">
                    <a:gradFill>
                      <a:gsLst>
                        <a:gs pos="2092">
                          <a:srgbClr val="F8F8F8"/>
                        </a:gs>
                        <a:gs pos="10042">
                          <a:srgbClr val="F8F8F8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R:80 G:80 B:80</a:t>
                </a:r>
              </a:p>
            </p:txBody>
          </p:sp>
          <p:sp>
            <p:nvSpPr>
              <p:cNvPr id="43" name="Rectangle 42"/>
              <p:cNvSpPr/>
              <p:nvPr userDrawn="1"/>
            </p:nvSpPr>
            <p:spPr bwMode="auto">
              <a:xfrm>
                <a:off x="2498744" y="4882896"/>
                <a:ext cx="869930" cy="289766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algn="l" defTabSz="93247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b="1" kern="1200" baseline="0" dirty="0">
                    <a:gradFill>
                      <a:gsLst>
                        <a:gs pos="37168">
                          <a:srgbClr val="292929"/>
                        </a:gs>
                        <a:gs pos="72000">
                          <a:srgbClr val="292929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Yellow</a:t>
                </a:r>
              </a:p>
              <a:p>
                <a:pPr marL="0" algn="l" defTabSz="93247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kern="1200" dirty="0">
                    <a:gradFill>
                      <a:gsLst>
                        <a:gs pos="37168">
                          <a:srgbClr val="292929"/>
                        </a:gs>
                        <a:gs pos="72000">
                          <a:srgbClr val="292929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R:255 G:185 B:0</a:t>
                </a:r>
              </a:p>
            </p:txBody>
          </p:sp>
          <p:sp>
            <p:nvSpPr>
              <p:cNvPr id="44" name="Rectangle 43"/>
              <p:cNvSpPr/>
              <p:nvPr userDrawn="1"/>
            </p:nvSpPr>
            <p:spPr bwMode="auto">
              <a:xfrm>
                <a:off x="3413144" y="4882895"/>
                <a:ext cx="869930" cy="289766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algn="l" defTabSz="93247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b="1" kern="1200" baseline="0" dirty="0">
                    <a:gradFill>
                      <a:gsLst>
                        <a:gs pos="37168">
                          <a:srgbClr val="292929"/>
                        </a:gs>
                        <a:gs pos="72000">
                          <a:srgbClr val="292929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Light Orange</a:t>
                </a:r>
              </a:p>
              <a:p>
                <a:pPr marL="0" algn="l" defTabSz="93247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kern="1200" dirty="0">
                    <a:gradFill>
                      <a:gsLst>
                        <a:gs pos="37168">
                          <a:srgbClr val="292929"/>
                        </a:gs>
                        <a:gs pos="72000">
                          <a:srgbClr val="292929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R:255 G:140 B:0</a:t>
                </a:r>
              </a:p>
            </p:txBody>
          </p:sp>
          <p:sp>
            <p:nvSpPr>
              <p:cNvPr id="45" name="Rectangle 44"/>
              <p:cNvSpPr/>
              <p:nvPr userDrawn="1"/>
            </p:nvSpPr>
            <p:spPr bwMode="auto">
              <a:xfrm>
                <a:off x="1584344" y="4882896"/>
                <a:ext cx="869930" cy="289766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algn="l" defTabSz="93247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b="1" kern="1200" baseline="0" dirty="0">
                    <a:gradFill>
                      <a:gsLst>
                        <a:gs pos="37168">
                          <a:srgbClr val="292929"/>
                        </a:gs>
                        <a:gs pos="72000">
                          <a:srgbClr val="292929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Light Gray</a:t>
                </a:r>
              </a:p>
              <a:p>
                <a:pPr algn="l" defTabSz="932472" fontAlgn="base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dirty="0">
                    <a:gradFill>
                      <a:gsLst>
                        <a:gs pos="37168">
                          <a:srgbClr val="292929"/>
                        </a:gs>
                        <a:gs pos="72000">
                          <a:srgbClr val="292929"/>
                        </a:gs>
                      </a:gsLst>
                      <a:lin ang="5400000" scaled="0"/>
                    </a:gradFill>
                    <a:ea typeface="Segoe UI" pitchFamily="34" charset="0"/>
                    <a:cs typeface="Segoe UI" pitchFamily="34" charset="0"/>
                  </a:rPr>
                  <a:t>R:</a:t>
                </a:r>
                <a:r>
                  <a:rPr lang="en-US" sz="500" baseline="0" dirty="0">
                    <a:gradFill>
                      <a:gsLst>
                        <a:gs pos="37168">
                          <a:srgbClr val="292929"/>
                        </a:gs>
                        <a:gs pos="72000">
                          <a:srgbClr val="292929"/>
                        </a:gs>
                      </a:gsLst>
                      <a:lin ang="5400000" scaled="0"/>
                    </a:gradFill>
                    <a:ea typeface="Segoe UI" pitchFamily="34" charset="0"/>
                    <a:cs typeface="Segoe UI" pitchFamily="34" charset="0"/>
                  </a:rPr>
                  <a:t>210 G:210 B:210</a:t>
                </a:r>
                <a:endParaRPr lang="en-US" sz="500" dirty="0">
                  <a:gradFill>
                    <a:gsLst>
                      <a:gs pos="37168">
                        <a:srgbClr val="292929"/>
                      </a:gs>
                      <a:gs pos="72000">
                        <a:srgbClr val="292929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endParaRPr>
              </a:p>
            </p:txBody>
          </p:sp>
        </p:grpSp>
        <p:sp>
          <p:nvSpPr>
            <p:cNvPr id="28" name="TextBox 27"/>
            <p:cNvSpPr txBox="1"/>
            <p:nvPr userDrawn="1"/>
          </p:nvSpPr>
          <p:spPr>
            <a:xfrm rot="5400000">
              <a:off x="12988035" y="260168"/>
              <a:ext cx="843501" cy="323165"/>
            </a:xfrm>
            <a:prstGeom prst="rect">
              <a:avLst/>
            </a:prstGeom>
            <a:noFill/>
          </p:spPr>
          <p:txBody>
            <a:bodyPr wrap="none" lIns="0" tIns="91440" rIns="182880" bIns="91440" rtlCol="0">
              <a:spAutoFit/>
            </a:bodyPr>
            <a:lstStyle/>
            <a:p>
              <a:pPr marL="0" algn="l" defTabSz="932742" rtl="0" eaLnBrk="1" latinLnBrk="0" hangingPunct="1">
                <a:lnSpc>
                  <a:spcPct val="90000"/>
                </a:lnSpc>
                <a:spcAft>
                  <a:spcPts val="600"/>
                </a:spcAft>
              </a:pPr>
              <a:r>
                <a:rPr lang="en-US" sz="1000" kern="1200" dirty="0">
                  <a:gradFill>
                    <a:gsLst>
                      <a:gs pos="82301">
                        <a:srgbClr val="292929"/>
                      </a:gs>
                      <a:gs pos="62000">
                        <a:srgbClr val="292929"/>
                      </a:gs>
                    </a:gsLst>
                    <a:lin ang="5400000" scaled="0"/>
                  </a:gradFill>
                  <a:latin typeface="+mn-lt"/>
                  <a:ea typeface="+mn-ea"/>
                  <a:cs typeface="+mn-cs"/>
                </a:rPr>
                <a:t>Main colors</a:t>
              </a:r>
            </a:p>
          </p:txBody>
        </p:sp>
        <p:sp>
          <p:nvSpPr>
            <p:cNvPr id="32" name="TextBox 31"/>
            <p:cNvSpPr txBox="1"/>
            <p:nvPr userDrawn="1"/>
          </p:nvSpPr>
          <p:spPr>
            <a:xfrm rot="5400000">
              <a:off x="11742070" y="4230580"/>
              <a:ext cx="2656496" cy="323165"/>
            </a:xfrm>
            <a:prstGeom prst="rect">
              <a:avLst/>
            </a:prstGeom>
            <a:noFill/>
          </p:spPr>
          <p:txBody>
            <a:bodyPr wrap="none" lIns="0" tIns="91440" rIns="182880" bIns="91440" rtlCol="0">
              <a:spAutoFit/>
            </a:bodyPr>
            <a:lstStyle/>
            <a:p>
              <a:pPr marL="0" algn="l" defTabSz="932742" rtl="0" eaLnBrk="1" latinLnBrk="0" hangingPunct="1">
                <a:lnSpc>
                  <a:spcPct val="90000"/>
                </a:lnSpc>
                <a:spcAft>
                  <a:spcPts val="600"/>
                </a:spcAft>
              </a:pPr>
              <a:r>
                <a:rPr lang="en-US" sz="1000" kern="1200" dirty="0">
                  <a:gradFill>
                    <a:gsLst>
                      <a:gs pos="82301">
                        <a:srgbClr val="292929"/>
                      </a:gs>
                      <a:gs pos="62000">
                        <a:srgbClr val="292929"/>
                      </a:gs>
                    </a:gsLst>
                    <a:lin ang="5400000" scaled="0"/>
                  </a:gradFill>
                  <a:latin typeface="+mn-lt"/>
                  <a:ea typeface="+mn-ea"/>
                  <a:cs typeface="+mn-cs"/>
                </a:rPr>
                <a:t>Secondary colors (use only when necessary)</a:t>
              </a:r>
            </a:p>
          </p:txBody>
        </p:sp>
        <p:sp>
          <p:nvSpPr>
            <p:cNvPr id="22" name="Rectangle 21"/>
            <p:cNvSpPr/>
            <p:nvPr userDrawn="1"/>
          </p:nvSpPr>
          <p:spPr bwMode="auto">
            <a:xfrm rot="5400000">
              <a:off x="12328888" y="5187119"/>
              <a:ext cx="869930" cy="289766"/>
            </a:xfrm>
            <a:prstGeom prst="rect">
              <a:avLst/>
            </a:prstGeom>
            <a:solidFill>
              <a:srgbClr val="A80000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500" b="1" kern="1200" baseline="0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+mn-lt"/>
                  <a:ea typeface="Segoe UI" pitchFamily="34" charset="0"/>
                  <a:cs typeface="Segoe UI" pitchFamily="34" charset="0"/>
                </a:rPr>
                <a:t>Dark Red</a:t>
              </a:r>
            </a:p>
            <a:p>
              <a:pPr algn="l" defTabSz="932472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500" dirty="0">
                  <a:gradFill>
                    <a:gsLst>
                      <a:gs pos="2092">
                        <a:srgbClr val="F8F8F8"/>
                      </a:gs>
                      <a:gs pos="10042">
                        <a:srgbClr val="F8F8F8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rPr>
                <a:t>R:</a:t>
              </a:r>
              <a:r>
                <a:rPr lang="en-US" sz="500" baseline="0" dirty="0">
                  <a:gradFill>
                    <a:gsLst>
                      <a:gs pos="2092">
                        <a:srgbClr val="F8F8F8"/>
                      </a:gs>
                      <a:gs pos="10042">
                        <a:srgbClr val="F8F8F8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rPr>
                <a:t>168 G:0 B:0</a:t>
              </a:r>
              <a:endParaRPr lang="en-US" sz="500" dirty="0">
                <a:gradFill>
                  <a:gsLst>
                    <a:gs pos="2092">
                      <a:srgbClr val="F8F8F8"/>
                    </a:gs>
                    <a:gs pos="10042">
                      <a:srgbClr val="F8F8F8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23" name="Rectangle 22"/>
            <p:cNvSpPr/>
            <p:nvPr userDrawn="1"/>
          </p:nvSpPr>
          <p:spPr bwMode="auto">
            <a:xfrm rot="5400000">
              <a:off x="12328888" y="3353997"/>
              <a:ext cx="869930" cy="289766"/>
            </a:xfrm>
            <a:prstGeom prst="rect">
              <a:avLst/>
            </a:prstGeom>
            <a:solidFill>
              <a:srgbClr val="00BCF2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500" b="1" kern="1200" baseline="0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+mn-lt"/>
                  <a:ea typeface="Segoe UI" pitchFamily="34" charset="0"/>
                  <a:cs typeface="Segoe UI" pitchFamily="34" charset="0"/>
                </a:rPr>
                <a:t>Light Blue</a:t>
              </a:r>
            </a:p>
            <a:p>
              <a:pPr algn="l" defTabSz="932472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500" dirty="0">
                  <a:gradFill>
                    <a:gsLst>
                      <a:gs pos="2092">
                        <a:srgbClr val="F8F8F8"/>
                      </a:gs>
                      <a:gs pos="10042">
                        <a:srgbClr val="F8F8F8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rPr>
                <a:t>R:16</a:t>
              </a:r>
              <a:r>
                <a:rPr lang="en-US" sz="500" baseline="0" dirty="0">
                  <a:gradFill>
                    <a:gsLst>
                      <a:gs pos="2092">
                        <a:srgbClr val="F8F8F8"/>
                      </a:gs>
                      <a:gs pos="10042">
                        <a:srgbClr val="F8F8F8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rPr>
                <a:t> G:124 B:16</a:t>
              </a:r>
              <a:endParaRPr lang="en-US" sz="500" dirty="0">
                <a:gradFill>
                  <a:gsLst>
                    <a:gs pos="2092">
                      <a:srgbClr val="F8F8F8"/>
                    </a:gs>
                    <a:gs pos="10042">
                      <a:srgbClr val="F8F8F8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24" name="Rectangle 23"/>
            <p:cNvSpPr/>
            <p:nvPr userDrawn="1"/>
          </p:nvSpPr>
          <p:spPr bwMode="auto">
            <a:xfrm rot="5400000">
              <a:off x="12328888" y="4272719"/>
              <a:ext cx="869930" cy="289766"/>
            </a:xfrm>
            <a:prstGeom prst="rect">
              <a:avLst/>
            </a:prstGeom>
            <a:solidFill>
              <a:srgbClr val="002050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500" b="1" kern="1200" baseline="0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+mn-lt"/>
                  <a:ea typeface="Segoe UI" pitchFamily="34" charset="0"/>
                  <a:cs typeface="Segoe UI" pitchFamily="34" charset="0"/>
                </a:rPr>
                <a:t>Dark Blue</a:t>
              </a:r>
            </a:p>
            <a:p>
              <a:pPr algn="l" defTabSz="932472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500" dirty="0">
                  <a:gradFill>
                    <a:gsLst>
                      <a:gs pos="2092">
                        <a:srgbClr val="F8F8F8"/>
                      </a:gs>
                      <a:gs pos="10042">
                        <a:srgbClr val="F8F8F8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rPr>
                <a:t>R0 G32 B80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825526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43" r:id="rId1"/>
    <p:sldLayoutId id="2147484344" r:id="rId2"/>
    <p:sldLayoutId id="2147484345" r:id="rId3"/>
    <p:sldLayoutId id="2147484346" r:id="rId4"/>
    <p:sldLayoutId id="2147484347" r:id="rId5"/>
    <p:sldLayoutId id="2147484348" r:id="rId6"/>
    <p:sldLayoutId id="2147484349" r:id="rId7"/>
    <p:sldLayoutId id="2147484350" r:id="rId8"/>
    <p:sldLayoutId id="2147484351" r:id="rId9"/>
    <p:sldLayoutId id="2147484352" r:id="rId10"/>
    <p:sldLayoutId id="2147484353" r:id="rId11"/>
    <p:sldLayoutId id="2147484354" r:id="rId12"/>
    <p:sldLayoutId id="2147484355" r:id="rId13"/>
    <p:sldLayoutId id="2147484356" r:id="rId14"/>
    <p:sldLayoutId id="2147484357" r:id="rId15"/>
    <p:sldLayoutId id="2147484358" r:id="rId16"/>
    <p:sldLayoutId id="2147484359" r:id="rId17"/>
    <p:sldLayoutId id="2147484360" r:id="rId18"/>
    <p:sldLayoutId id="2147484361" r:id="rId19"/>
    <p:sldLayoutId id="2147484362" r:id="rId20"/>
    <p:sldLayoutId id="2147484363" r:id="rId21"/>
  </p:sldLayoutIdLst>
  <p:transition>
    <p:fade/>
  </p:transition>
  <p:txStyles>
    <p:titleStyle>
      <a:lvl1pPr algn="l" defTabSz="932742" rtl="0" eaLnBrk="1" latinLnBrk="0" hangingPunct="1">
        <a:lnSpc>
          <a:spcPct val="90000"/>
        </a:lnSpc>
        <a:spcBef>
          <a:spcPct val="0"/>
        </a:spcBef>
        <a:buNone/>
        <a:defRPr lang="en-US" sz="4800" b="0" kern="1200" cap="none" spc="-102" baseline="0" dirty="0" smtClean="0">
          <a:ln w="3175">
            <a:noFill/>
          </a:ln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effectLst/>
          <a:latin typeface="+mj-lt"/>
          <a:ea typeface="+mn-ea"/>
          <a:cs typeface="Segoe UI" pitchFamily="34" charset="0"/>
        </a:defRPr>
      </a:lvl1pPr>
    </p:titleStyle>
    <p:bodyStyle>
      <a:lvl1pPr marL="342900" marR="0" indent="-342900" algn="l" defTabSz="93274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40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j-lt"/>
          <a:ea typeface="+mn-ea"/>
          <a:cs typeface="+mn-cs"/>
        </a:defRPr>
      </a:lvl1pPr>
      <a:lvl2pPr marL="584200" marR="0" indent="-241300" algn="l" defTabSz="93274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24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2pPr>
      <a:lvl3pPr marL="800100" marR="0" indent="-228600" algn="l" defTabSz="93274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20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3pPr>
      <a:lvl4pPr marL="1028700" marR="0" indent="-228600" algn="l" defTabSz="93274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18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4pPr>
      <a:lvl5pPr marL="1257300" marR="0" indent="-228600" algn="l" defTabSz="93274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18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5pPr>
      <a:lvl6pPr marL="2565040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31412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97783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964155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66371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32742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99113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65484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331856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98226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64597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730969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187">
          <p15:clr>
            <a:srgbClr val="5ACBF0"/>
          </p15:clr>
        </p15:guide>
        <p15:guide id="2" pos="173">
          <p15:clr>
            <a:srgbClr val="5ACBF0"/>
          </p15:clr>
        </p15:guide>
        <p15:guide id="3" pos="749">
          <p15:clr>
            <a:srgbClr val="5ACBF0"/>
          </p15:clr>
        </p15:guide>
        <p15:guide id="4" pos="1325">
          <p15:clr>
            <a:srgbClr val="5ACBF0"/>
          </p15:clr>
        </p15:guide>
        <p15:guide id="5" pos="1901">
          <p15:clr>
            <a:srgbClr val="5ACBF0"/>
          </p15:clr>
        </p15:guide>
        <p15:guide id="6" pos="2477">
          <p15:clr>
            <a:srgbClr val="5ACBF0"/>
          </p15:clr>
        </p15:guide>
        <p15:guide id="7" pos="3053">
          <p15:clr>
            <a:srgbClr val="5ACBF0"/>
          </p15:clr>
        </p15:guide>
        <p15:guide id="8" pos="3629">
          <p15:clr>
            <a:srgbClr val="5ACBF0"/>
          </p15:clr>
        </p15:guide>
        <p15:guide id="9" pos="4205">
          <p15:clr>
            <a:srgbClr val="5ACBF0"/>
          </p15:clr>
        </p15:guide>
        <p15:guide id="10" pos="4781">
          <p15:clr>
            <a:srgbClr val="5ACBF0"/>
          </p15:clr>
        </p15:guide>
        <p15:guide id="11" pos="5357">
          <p15:clr>
            <a:srgbClr val="5ACBF0"/>
          </p15:clr>
        </p15:guide>
        <p15:guide id="12" pos="5933">
          <p15:clr>
            <a:srgbClr val="5ACBF0"/>
          </p15:clr>
        </p15:guide>
        <p15:guide id="13" pos="6509">
          <p15:clr>
            <a:srgbClr val="5ACBF0"/>
          </p15:clr>
        </p15:guide>
        <p15:guide id="14" pos="7085">
          <p15:clr>
            <a:srgbClr val="5ACBF0"/>
          </p15:clr>
        </p15:guide>
        <p15:guide id="15" pos="7661">
          <p15:clr>
            <a:srgbClr val="5ACBF0"/>
          </p15:clr>
        </p15:guide>
        <p15:guide id="16" pos="288">
          <p15:clr>
            <a:srgbClr val="C35EA4"/>
          </p15:clr>
        </p15:guide>
        <p15:guide id="17" pos="7546">
          <p15:clr>
            <a:srgbClr val="C35EA4"/>
          </p15:clr>
        </p15:guide>
        <p15:guide id="18" orient="horz" pos="763">
          <p15:clr>
            <a:srgbClr val="5ACBF0"/>
          </p15:clr>
        </p15:guide>
        <p15:guide id="19" orient="horz" pos="1339">
          <p15:clr>
            <a:srgbClr val="5ACBF0"/>
          </p15:clr>
        </p15:guide>
        <p15:guide id="20" orient="horz" pos="1915">
          <p15:clr>
            <a:srgbClr val="5ACBF0"/>
          </p15:clr>
        </p15:guide>
        <p15:guide id="21" orient="horz" pos="2491">
          <p15:clr>
            <a:srgbClr val="5ACBF0"/>
          </p15:clr>
        </p15:guide>
        <p15:guide id="22" orient="horz" pos="3067">
          <p15:clr>
            <a:srgbClr val="5ACBF0"/>
          </p15:clr>
        </p15:guide>
        <p15:guide id="23" orient="horz" pos="3643">
          <p15:clr>
            <a:srgbClr val="5ACBF0"/>
          </p15:clr>
        </p15:guide>
        <p15:guide id="24" orient="horz" pos="4219">
          <p15:clr>
            <a:srgbClr val="5ACBF0"/>
          </p15:clr>
        </p15:guide>
        <p15:guide id="25" orient="horz" pos="302">
          <p15:clr>
            <a:srgbClr val="C35EA4"/>
          </p15:clr>
        </p15:guide>
        <p15:guide id="26" orient="horz" pos="4104">
          <p15:clr>
            <a:srgbClr val="C35EA4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9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5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microsoft.com/office/2007/relationships/media" Target="../media/media2.mp4"/><Relationship Id="rId7" Type="http://schemas.openxmlformats.org/officeDocument/2006/relationships/image" Target="../media/image31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notesSlide" Target="../notesSlides/notesSlide28.xml"/><Relationship Id="rId5" Type="http://schemas.openxmlformats.org/officeDocument/2006/relationships/slideLayout" Target="../slideLayouts/slideLayout25.xml"/><Relationship Id="rId4" Type="http://schemas.openxmlformats.org/officeDocument/2006/relationships/video" Target="../media/media2.mp4"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07/relationships/media" Target="../media/media4.mp4"/><Relationship Id="rId7" Type="http://schemas.openxmlformats.org/officeDocument/2006/relationships/image" Target="../media/image31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notesSlide" Target="../notesSlides/notesSlide29.xml"/><Relationship Id="rId5" Type="http://schemas.openxmlformats.org/officeDocument/2006/relationships/slideLayout" Target="../slideLayouts/slideLayout25.xml"/><Relationship Id="rId4" Type="http://schemas.openxmlformats.org/officeDocument/2006/relationships/video" Target="../media/media4.mp4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8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5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4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4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4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5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8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9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5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3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4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4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4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3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31.png"/><Relationship Id="rId5" Type="http://schemas.openxmlformats.org/officeDocument/2006/relationships/image" Target="../media/image45.png"/><Relationship Id="rId4" Type="http://schemas.openxmlformats.org/officeDocument/2006/relationships/notesSlide" Target="../notesSlides/notesSlide6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10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5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33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4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9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0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5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4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4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1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hyperlink" Target="http://myignite.microsoft.com/" TargetMode="External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55.png"/><Relationship Id="rId5" Type="http://schemas.openxmlformats.org/officeDocument/2006/relationships/image" Target="../media/image54.jpg"/><Relationship Id="rId4" Type="http://schemas.openxmlformats.org/officeDocument/2006/relationships/hyperlink" Target="https://aka.ms/ignite.mobileapp" TargetMode="Externa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2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74701" y="1679645"/>
            <a:ext cx="11795631" cy="1828786"/>
          </a:xfrm>
        </p:spPr>
        <p:txBody>
          <a:bodyPr/>
          <a:lstStyle/>
          <a:p>
            <a:pPr fontAlgn="base"/>
            <a:r>
              <a:rPr lang="en-US" b="1" dirty="0"/>
              <a:t>Build Angular 2 Apps with </a:t>
            </a:r>
            <a:r>
              <a:rPr lang="en-US" b="1" dirty="0" err="1"/>
              <a:t>TypeScript</a:t>
            </a:r>
            <a:r>
              <a:rPr lang="en-US" b="1" dirty="0"/>
              <a:t> and Visual Studio Code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John Papa</a:t>
            </a:r>
          </a:p>
          <a:p>
            <a:r>
              <a:rPr lang="en-US" dirty="0"/>
              <a:t>Principal Architect</a:t>
            </a:r>
          </a:p>
          <a:p>
            <a:r>
              <a:rPr lang="en-US" dirty="0"/>
              <a:t>@</a:t>
            </a:r>
            <a:r>
              <a:rPr lang="en-US" dirty="0" err="1"/>
              <a:t>john_papa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0755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9676" y="296897"/>
            <a:ext cx="5943535" cy="5852095"/>
          </a:xfrm>
        </p:spPr>
        <p:txBody>
          <a:bodyPr anchor="t">
            <a:noAutofit/>
          </a:bodyPr>
          <a:lstStyle/>
          <a:p>
            <a:pPr algn="r"/>
            <a:r>
              <a:rPr lang="en-US" sz="3200" b="1" dirty="0"/>
              <a:t>John Papa</a:t>
            </a:r>
            <a:br>
              <a:rPr lang="en-US" sz="3200" b="1" dirty="0"/>
            </a:br>
            <a:r>
              <a:rPr lang="en-US" sz="3200" dirty="0"/>
              <a:t>@</a:t>
            </a:r>
            <a:r>
              <a:rPr lang="en-US" sz="3200" dirty="0" err="1"/>
              <a:t>john_papa</a:t>
            </a:r>
            <a:br>
              <a:rPr lang="en-US" sz="3200" dirty="0"/>
            </a:br>
            <a:br>
              <a:rPr lang="en-US" sz="3200" dirty="0"/>
            </a:br>
            <a:r>
              <a:rPr lang="en-US" sz="3200" dirty="0"/>
              <a:t>Google Developer Expert</a:t>
            </a:r>
            <a:br>
              <a:rPr lang="en-US" sz="3200" dirty="0"/>
            </a:br>
            <a:br>
              <a:rPr lang="en-US" sz="3200" dirty="0"/>
            </a:br>
            <a:r>
              <a:rPr lang="en-US" sz="3200" dirty="0"/>
              <a:t>MS Regional Director and MVP</a:t>
            </a:r>
            <a:br>
              <a:rPr lang="en-US" sz="3200" dirty="0"/>
            </a:br>
            <a:br>
              <a:rPr lang="en-US" sz="3200" dirty="0"/>
            </a:br>
            <a:r>
              <a:rPr lang="en-US" sz="3200" dirty="0" err="1"/>
              <a:t>Pluralsight</a:t>
            </a:r>
            <a:r>
              <a:rPr lang="en-US" sz="3200" dirty="0"/>
              <a:t> Author</a:t>
            </a:r>
            <a:br>
              <a:rPr lang="en-US" sz="3200" dirty="0"/>
            </a:br>
            <a:br>
              <a:rPr lang="en-US" sz="3200" dirty="0"/>
            </a:br>
            <a:r>
              <a:rPr lang="en-US" sz="3200" dirty="0"/>
              <a:t>Angular Style Guide &amp; Tour of Heroes</a:t>
            </a:r>
          </a:p>
        </p:txBody>
      </p:sp>
      <p:pic>
        <p:nvPicPr>
          <p:cNvPr id="3" name="Shape 31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81" y="0"/>
            <a:ext cx="6237448" cy="7054724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tangle 3"/>
          <p:cNvSpPr/>
          <p:nvPr/>
        </p:nvSpPr>
        <p:spPr>
          <a:xfrm>
            <a:off x="7300058" y="6363196"/>
            <a:ext cx="4216771" cy="3823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1836" u="sng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http://jpapa.me/a2ps1stlook</a:t>
            </a:r>
            <a:r>
              <a:rPr lang="en-US" sz="1836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729284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Language Choices</a:t>
            </a:r>
          </a:p>
        </p:txBody>
      </p:sp>
    </p:spTree>
    <p:extLst>
      <p:ext uri="{BB962C8B-B14F-4D97-AF65-F5344CB8AC3E}">
        <p14:creationId xmlns:p14="http://schemas.microsoft.com/office/powerpoint/2010/main" val="1585800622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950106" y="2789407"/>
            <a:ext cx="6522203" cy="143671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lIns="186521" tIns="186521" rIns="186521" bIns="186521" rtlCol="0" anchor="ctr"/>
          <a:lstStyle/>
          <a:p>
            <a:pPr algn="ctr">
              <a:spcBef>
                <a:spcPts val="612"/>
              </a:spcBef>
            </a:pPr>
            <a:endParaRPr lang="en-US" sz="2040" dirty="0"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101339" y="2957445"/>
            <a:ext cx="3963135" cy="11006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lIns="186521" tIns="186521" rIns="186521" bIns="186521" rtlCol="0" anchor="ctr"/>
          <a:lstStyle/>
          <a:p>
            <a:pPr algn="ctr">
              <a:spcBef>
                <a:spcPts val="612"/>
              </a:spcBef>
            </a:pPr>
            <a:endParaRPr lang="en-US" sz="2040" dirty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Coding Angular 2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264818" y="3115154"/>
            <a:ext cx="1170765" cy="764217"/>
          </a:xfrm>
          <a:prstGeom prst="rect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txBody>
          <a:bodyPr wrap="square" rtlCol="0" anchor="ctr">
            <a:noAutofit/>
          </a:bodyPr>
          <a:lstStyle/>
          <a:p>
            <a:pPr algn="ctr"/>
            <a:r>
              <a:rPr lang="en-US" sz="2040" dirty="0">
                <a:solidFill>
                  <a:schemeClr val="bg1"/>
                </a:solidFill>
              </a:rPr>
              <a:t>ES5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684456" y="3115154"/>
            <a:ext cx="2380018" cy="764217"/>
          </a:xfrm>
          <a:prstGeom prst="rect">
            <a:avLst/>
          </a:prstGeom>
          <a:solidFill>
            <a:schemeClr val="accent2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40" dirty="0">
                <a:solidFill>
                  <a:schemeClr val="bg1"/>
                </a:solidFill>
              </a:rPr>
              <a:t>ES6/ES2015+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313346" y="3115154"/>
            <a:ext cx="2158963" cy="764217"/>
          </a:xfrm>
          <a:prstGeom prst="rect">
            <a:avLst/>
          </a:prstGeom>
          <a:solidFill>
            <a:schemeClr val="tx1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40" dirty="0" err="1">
                <a:solidFill>
                  <a:schemeClr val="bg1"/>
                </a:solidFill>
              </a:rPr>
              <a:t>TypeScript</a:t>
            </a:r>
            <a:endParaRPr lang="en-US" sz="204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343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" dur="3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0" dur="3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Angular uses Familiar Concepts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4294967295"/>
          </p:nvPr>
        </p:nvPicPr>
        <p:blipFill>
          <a:blip r:embed="rId3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2554" y="3252431"/>
            <a:ext cx="3445195" cy="3445196"/>
          </a:xfrm>
        </p:spPr>
      </p:pic>
    </p:spTree>
    <p:extLst>
      <p:ext uri="{BB962C8B-B14F-4D97-AF65-F5344CB8AC3E}">
        <p14:creationId xmlns:p14="http://schemas.microsoft.com/office/powerpoint/2010/main" val="1816526966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8"/>
          </p:nvPr>
        </p:nvSpPr>
        <p:spPr>
          <a:solidFill>
            <a:schemeClr val="accent3"/>
          </a:solidFill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Data Binding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7"/>
          </p:nvPr>
        </p:nvSpPr>
        <p:spPr>
          <a:solidFill>
            <a:schemeClr val="accent6"/>
          </a:solidFill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Events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6"/>
          </p:nvPr>
        </p:nvSpPr>
        <p:spPr>
          <a:solidFill>
            <a:schemeClr val="accent5"/>
          </a:solidFill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HTTP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6463871" y="2217116"/>
            <a:ext cx="3497759" cy="1676416"/>
          </a:xfrm>
          <a:solidFill>
            <a:schemeClr val="accent2"/>
          </a:solidFill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Components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2715195" y="2217116"/>
            <a:ext cx="3497759" cy="1676416"/>
          </a:xfrm>
          <a:solidFill>
            <a:schemeClr val="accent1"/>
          </a:solidFill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Services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Familiar Concepts</a:t>
            </a:r>
          </a:p>
        </p:txBody>
      </p:sp>
    </p:spTree>
    <p:extLst>
      <p:ext uri="{BB962C8B-B14F-4D97-AF65-F5344CB8AC3E}">
        <p14:creationId xmlns:p14="http://schemas.microsoft.com/office/powerpoint/2010/main" val="7708899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Components</a:t>
            </a:r>
          </a:p>
        </p:txBody>
      </p:sp>
      <p:sp>
        <p:nvSpPr>
          <p:cNvPr id="3" name="Text Placeholder 5"/>
          <p:cNvSpPr txBox="1">
            <a:spLocks/>
          </p:cNvSpPr>
          <p:nvPr/>
        </p:nvSpPr>
        <p:spPr>
          <a:xfrm>
            <a:off x="1077629" y="3292251"/>
            <a:ext cx="10272168" cy="1759474"/>
          </a:xfrm>
          <a:prstGeom prst="rect">
            <a:avLst/>
          </a:prstGeom>
        </p:spPr>
        <p:txBody>
          <a:bodyPr/>
          <a:lstStyle>
            <a:lvl1pPr marL="342900" marR="0" indent="-34290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Char char="•"/>
              <a:tabLst/>
              <a:defRPr sz="40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j-lt"/>
                <a:ea typeface="+mn-ea"/>
                <a:cs typeface="+mn-cs"/>
              </a:defRPr>
            </a:lvl1pPr>
            <a:lvl2pPr marL="584200" marR="0" indent="-24130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Char char="•"/>
              <a:tabLst/>
              <a:defRPr sz="24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2pPr>
            <a:lvl3pPr marL="800100" marR="0" indent="-22860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Char char="•"/>
              <a:tabLst/>
              <a:defRPr sz="20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3pPr>
            <a:lvl4pPr marL="1028700" marR="0" indent="-22860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Char char="•"/>
              <a:tabLst/>
              <a:defRPr sz="18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4pPr>
            <a:lvl5pPr marL="1257300" marR="0" indent="-22860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Char char="•"/>
              <a:tabLst/>
              <a:defRPr sz="18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/>
              <a:t>A Component contains application logic that controls a region of the user interface that we call a view.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9671620"/>
      </p:ext>
    </p:extLst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83783" y="4943676"/>
            <a:ext cx="7331023" cy="137699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709589" y="2544900"/>
            <a:ext cx="188409" cy="414353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endParaRPr lang="en-US" sz="2040" dirty="0" err="1"/>
          </a:p>
        </p:txBody>
      </p:sp>
      <p:sp>
        <p:nvSpPr>
          <p:cNvPr id="54" name="Oval 53"/>
          <p:cNvSpPr/>
          <p:nvPr/>
        </p:nvSpPr>
        <p:spPr>
          <a:xfrm>
            <a:off x="6126205" y="1724056"/>
            <a:ext cx="757740" cy="757740"/>
          </a:xfrm>
          <a:prstGeom prst="ellipse">
            <a:avLst/>
          </a:prstGeom>
          <a:noFill/>
          <a:ln>
            <a:noFill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lIns="186521" tIns="186521" rIns="186521" bIns="186521" rtlCol="0" anchor="ctr"/>
          <a:lstStyle/>
          <a:p>
            <a:pPr algn="ctr">
              <a:spcBef>
                <a:spcPts val="612"/>
              </a:spcBef>
            </a:pPr>
            <a:endParaRPr lang="en-US" sz="2040" dirty="0">
              <a:solidFill>
                <a:schemeClr val="bg1"/>
              </a:solidFill>
            </a:endParaRPr>
          </a:p>
        </p:txBody>
      </p:sp>
      <p:sp>
        <p:nvSpPr>
          <p:cNvPr id="55" name="Oval 54"/>
          <p:cNvSpPr/>
          <p:nvPr/>
        </p:nvSpPr>
        <p:spPr>
          <a:xfrm>
            <a:off x="6100382" y="2035471"/>
            <a:ext cx="757740" cy="757740"/>
          </a:xfrm>
          <a:prstGeom prst="ellipse">
            <a:avLst/>
          </a:prstGeom>
          <a:noFill/>
          <a:ln>
            <a:noFill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lIns="186521" tIns="186521" rIns="186521" bIns="186521" rtlCol="0" anchor="ctr"/>
          <a:lstStyle/>
          <a:p>
            <a:pPr algn="ctr">
              <a:spcBef>
                <a:spcPts val="612"/>
              </a:spcBef>
            </a:pPr>
            <a:endParaRPr lang="en-US" sz="2040" dirty="0">
              <a:solidFill>
                <a:schemeClr val="bg1"/>
              </a:solidFill>
            </a:endParaRPr>
          </a:p>
        </p:txBody>
      </p:sp>
      <p:sp>
        <p:nvSpPr>
          <p:cNvPr id="58" name="Content Placeholder 5"/>
          <p:cNvSpPr txBox="1">
            <a:spLocks/>
          </p:cNvSpPr>
          <p:nvPr/>
        </p:nvSpPr>
        <p:spPr>
          <a:xfrm>
            <a:off x="7345133" y="808039"/>
            <a:ext cx="5090460" cy="507449"/>
          </a:xfrm>
          <a:prstGeom prst="rect">
            <a:avLst/>
          </a:prstGeom>
          <a:solidFill>
            <a:schemeClr val="accent1"/>
          </a:solidFill>
        </p:spPr>
        <p:txBody>
          <a:bodyPr vert="horz" lIns="186521" tIns="186521" rIns="186521" bIns="186521" rtlCol="0" anchor="ctr">
            <a:noAutofit/>
          </a:bodyPr>
          <a:lstStyle>
            <a:lvl1pPr marL="0" indent="0" algn="l" defTabSz="586003" rtl="0" eaLnBrk="1" latinLnBrk="0" hangingPunct="1">
              <a:lnSpc>
                <a:spcPct val="100000"/>
              </a:lnSpc>
              <a:spcBef>
                <a:spcPts val="1800"/>
              </a:spcBef>
              <a:buClrTx/>
              <a:buSzPct val="75000"/>
              <a:buFont typeface="Myriad Pro" panose="020B0503030403020204" pitchFamily="34" charset="0"/>
              <a:buNone/>
              <a:defRPr sz="2400" b="0" i="0" kern="1200" baseline="0">
                <a:solidFill>
                  <a:schemeClr val="bg1"/>
                </a:solidFill>
                <a:latin typeface="Roboto Mono" pitchFamily="2" charset="0"/>
                <a:ea typeface="Roboto Mono" pitchFamily="2" charset="0"/>
                <a:cs typeface="Consolas" panose="020B0609020204030204" pitchFamily="49" charset="0"/>
              </a:defRPr>
            </a:lvl1pPr>
            <a:lvl2pPr marL="297073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Lucida Grande"/>
              <a:buNone/>
              <a:defRPr sz="2400" b="0" i="0" kern="120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2pPr>
            <a:lvl3pPr marL="596174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Lucida Grande"/>
              <a:buNone/>
              <a:defRPr sz="2400" b="0" i="0" kern="120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3pPr>
            <a:lvl4pPr marL="883075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Wingdings" panose="05000000000000000000" pitchFamily="2" charset="2"/>
              <a:buNone/>
              <a:defRPr sz="2400" b="0" i="0" kern="1200" baseline="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4pPr>
            <a:lvl5pPr marL="1096720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Myriad Pro Light" panose="020B0403030403020204" pitchFamily="34" charset="0"/>
              <a:buNone/>
              <a:tabLst/>
              <a:defRPr sz="2400" b="0" i="0" kern="1200" baseline="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5pPr>
            <a:lvl6pPr marL="1719263" indent="-292100" algn="l" defTabSz="586003" rtl="0" eaLnBrk="1" latinLnBrk="0" hangingPunct="1">
              <a:spcBef>
                <a:spcPts val="448"/>
              </a:spcBef>
              <a:buClr>
                <a:schemeClr val="tx1"/>
              </a:buClr>
              <a:buSzPct val="70000"/>
              <a:buFont typeface="Montserrat"/>
              <a:buChar char=" "/>
              <a:defRPr lang="en-US" sz="2400" b="0" i="0" kern="1200" baseline="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Arial"/>
              </a:defRPr>
            </a:lvl6pPr>
            <a:lvl7pPr marL="2003425" indent="-288925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7pPr>
            <a:lvl8pPr marL="2286000" indent="-282575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8pPr>
            <a:lvl9pPr marL="2571750" indent="-285750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baseline="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9pPr>
          </a:lstStyle>
          <a:p>
            <a:pPr>
              <a:spcBef>
                <a:spcPts val="612"/>
              </a:spcBef>
            </a:pPr>
            <a:endParaRPr lang="en-US" sz="1938" dirty="0">
              <a:latin typeface="+mj-lt"/>
              <a:ea typeface="Gotham-Book" charset="0"/>
              <a:cs typeface="Gotham-Book" charset="0"/>
            </a:endParaRPr>
          </a:p>
        </p:txBody>
      </p:sp>
      <p:sp>
        <p:nvSpPr>
          <p:cNvPr id="59" name="Content Placeholder 5"/>
          <p:cNvSpPr txBox="1">
            <a:spLocks/>
          </p:cNvSpPr>
          <p:nvPr/>
        </p:nvSpPr>
        <p:spPr>
          <a:xfrm>
            <a:off x="7417677" y="808039"/>
            <a:ext cx="5017916" cy="507449"/>
          </a:xfrm>
          <a:prstGeom prst="rect">
            <a:avLst/>
          </a:prstGeom>
          <a:solidFill>
            <a:schemeClr val="bg1"/>
          </a:solidFill>
        </p:spPr>
        <p:txBody>
          <a:bodyPr vert="horz" lIns="186521" tIns="186521" rIns="186521" bIns="186521" rtlCol="0" anchor="ctr">
            <a:noAutofit/>
          </a:bodyPr>
          <a:lstStyle>
            <a:lvl1pPr marL="0" indent="0" algn="l" defTabSz="586003" rtl="0" eaLnBrk="1" latinLnBrk="0" hangingPunct="1">
              <a:lnSpc>
                <a:spcPct val="100000"/>
              </a:lnSpc>
              <a:spcBef>
                <a:spcPts val="1800"/>
              </a:spcBef>
              <a:buClrTx/>
              <a:buSzPct val="75000"/>
              <a:buFont typeface="Myriad Pro" panose="020B0503030403020204" pitchFamily="34" charset="0"/>
              <a:buNone/>
              <a:defRPr sz="2400" b="0" i="0" kern="1200" baseline="0">
                <a:solidFill>
                  <a:schemeClr val="bg1"/>
                </a:solidFill>
                <a:latin typeface="Roboto Mono" pitchFamily="2" charset="0"/>
                <a:ea typeface="Roboto Mono" pitchFamily="2" charset="0"/>
                <a:cs typeface="Consolas" panose="020B0609020204030204" pitchFamily="49" charset="0"/>
              </a:defRPr>
            </a:lvl1pPr>
            <a:lvl2pPr marL="297073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Lucida Grande"/>
              <a:buNone/>
              <a:defRPr sz="2400" b="0" i="0" kern="120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2pPr>
            <a:lvl3pPr marL="596174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Lucida Grande"/>
              <a:buNone/>
              <a:defRPr sz="2400" b="0" i="0" kern="120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3pPr>
            <a:lvl4pPr marL="883075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Wingdings" panose="05000000000000000000" pitchFamily="2" charset="2"/>
              <a:buNone/>
              <a:defRPr sz="2400" b="0" i="0" kern="1200" baseline="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4pPr>
            <a:lvl5pPr marL="1096720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Myriad Pro Light" panose="020B0403030403020204" pitchFamily="34" charset="0"/>
              <a:buNone/>
              <a:tabLst/>
              <a:defRPr sz="2400" b="0" i="0" kern="1200" baseline="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5pPr>
            <a:lvl6pPr marL="1719263" indent="-292100" algn="l" defTabSz="586003" rtl="0" eaLnBrk="1" latinLnBrk="0" hangingPunct="1">
              <a:spcBef>
                <a:spcPts val="448"/>
              </a:spcBef>
              <a:buClr>
                <a:schemeClr val="tx1"/>
              </a:buClr>
              <a:buSzPct val="70000"/>
              <a:buFont typeface="Montserrat"/>
              <a:buChar char=" "/>
              <a:defRPr lang="en-US" sz="2400" b="0" i="0" kern="1200" baseline="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Arial"/>
              </a:defRPr>
            </a:lvl6pPr>
            <a:lvl7pPr marL="2003425" indent="-288925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7pPr>
            <a:lvl8pPr marL="2286000" indent="-282575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8pPr>
            <a:lvl9pPr marL="2571750" indent="-285750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baseline="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9pPr>
          </a:lstStyle>
          <a:p>
            <a:pPr>
              <a:spcBef>
                <a:spcPts val="612"/>
              </a:spcBef>
            </a:pPr>
            <a:endParaRPr lang="en-US" sz="1938" dirty="0">
              <a:latin typeface="+mj-lt"/>
              <a:ea typeface="Gotham-Book" charset="0"/>
              <a:cs typeface="Gotham-Book" charset="0"/>
            </a:endParaRPr>
          </a:p>
        </p:txBody>
      </p:sp>
      <p:sp>
        <p:nvSpPr>
          <p:cNvPr id="60" name="Content Placeholder 5"/>
          <p:cNvSpPr txBox="1">
            <a:spLocks/>
          </p:cNvSpPr>
          <p:nvPr/>
        </p:nvSpPr>
        <p:spPr>
          <a:xfrm>
            <a:off x="7417674" y="822216"/>
            <a:ext cx="5017919" cy="480564"/>
          </a:xfrm>
          <a:prstGeom prst="rect">
            <a:avLst/>
          </a:prstGeom>
          <a:noFill/>
        </p:spPr>
        <p:txBody>
          <a:bodyPr vert="horz" lIns="186521" tIns="186521" rIns="186521" bIns="186521" rtlCol="0" anchor="ctr">
            <a:noAutofit/>
          </a:bodyPr>
          <a:lstStyle>
            <a:lvl1pPr marL="0" indent="0" algn="l" defTabSz="586003" rtl="0" eaLnBrk="1" latinLnBrk="0" hangingPunct="1">
              <a:lnSpc>
                <a:spcPct val="100000"/>
              </a:lnSpc>
              <a:spcBef>
                <a:spcPts val="1800"/>
              </a:spcBef>
              <a:buClrTx/>
              <a:buSzPct val="75000"/>
              <a:buFont typeface="Myriad Pro" panose="020B0503030403020204" pitchFamily="34" charset="0"/>
              <a:buNone/>
              <a:defRPr sz="2400" b="0" i="0" kern="1200" baseline="0">
                <a:solidFill>
                  <a:schemeClr val="bg1"/>
                </a:solidFill>
                <a:latin typeface="Roboto Mono" pitchFamily="2" charset="0"/>
                <a:ea typeface="Roboto Mono" pitchFamily="2" charset="0"/>
                <a:cs typeface="Consolas" panose="020B0609020204030204" pitchFamily="49" charset="0"/>
              </a:defRPr>
            </a:lvl1pPr>
            <a:lvl2pPr marL="297073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Lucida Grande"/>
              <a:buNone/>
              <a:defRPr sz="2400" b="0" i="0" kern="120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2pPr>
            <a:lvl3pPr marL="596174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Lucida Grande"/>
              <a:buNone/>
              <a:defRPr sz="2400" b="0" i="0" kern="120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3pPr>
            <a:lvl4pPr marL="883075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Wingdings" panose="05000000000000000000" pitchFamily="2" charset="2"/>
              <a:buNone/>
              <a:defRPr sz="2400" b="0" i="0" kern="1200" baseline="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4pPr>
            <a:lvl5pPr marL="1096720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Myriad Pro Light" panose="020B0403030403020204" pitchFamily="34" charset="0"/>
              <a:buNone/>
              <a:tabLst/>
              <a:defRPr sz="2400" b="0" i="0" kern="1200" baseline="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5pPr>
            <a:lvl6pPr marL="1719263" indent="-292100" algn="l" defTabSz="586003" rtl="0" eaLnBrk="1" latinLnBrk="0" hangingPunct="1">
              <a:spcBef>
                <a:spcPts val="448"/>
              </a:spcBef>
              <a:buClr>
                <a:schemeClr val="tx1"/>
              </a:buClr>
              <a:buSzPct val="70000"/>
              <a:buFont typeface="Montserrat"/>
              <a:buChar char=" "/>
              <a:defRPr lang="en-US" sz="2400" b="0" i="0" kern="1200" baseline="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Arial"/>
              </a:defRPr>
            </a:lvl6pPr>
            <a:lvl7pPr marL="2003425" indent="-288925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7pPr>
            <a:lvl8pPr marL="2286000" indent="-282575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8pPr>
            <a:lvl9pPr marL="2571750" indent="-285750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baseline="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9pPr>
          </a:lstStyle>
          <a:p>
            <a:pPr>
              <a:spcBef>
                <a:spcPts val="612"/>
              </a:spcBef>
            </a:pPr>
            <a:r>
              <a:rPr lang="en-US" sz="2040" b="1" dirty="0">
                <a:solidFill>
                  <a:schemeClr val="tx1"/>
                </a:solidFill>
                <a:latin typeface="+mn-lt"/>
              </a:rPr>
              <a:t>Imports </a:t>
            </a:r>
            <a:r>
              <a:rPr lang="en-US" sz="2040" b="1" dirty="0">
                <a:solidFill>
                  <a:schemeClr val="tx1"/>
                </a:solidFill>
                <a:latin typeface="+mj-lt"/>
              </a:rPr>
              <a:t>(use other modules)</a:t>
            </a:r>
          </a:p>
        </p:txBody>
      </p:sp>
      <p:sp>
        <p:nvSpPr>
          <p:cNvPr id="61" name="Oval 60"/>
          <p:cNvSpPr/>
          <p:nvPr/>
        </p:nvSpPr>
        <p:spPr>
          <a:xfrm>
            <a:off x="2043032" y="1283860"/>
            <a:ext cx="558695" cy="558695"/>
          </a:xfrm>
          <a:prstGeom prst="ellipse">
            <a:avLst/>
          </a:prstGeom>
          <a:noFill/>
          <a:ln>
            <a:noFill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lIns="186521" tIns="186521" rIns="186521" bIns="186521" rtlCol="0" anchor="ctr"/>
          <a:lstStyle/>
          <a:p>
            <a:pPr algn="ctr">
              <a:spcBef>
                <a:spcPts val="612"/>
              </a:spcBef>
            </a:pPr>
            <a:endParaRPr lang="en-US" sz="2040" dirty="0">
              <a:solidFill>
                <a:schemeClr val="bg1"/>
              </a:solidFill>
            </a:endParaRPr>
          </a:p>
        </p:txBody>
      </p:sp>
      <p:sp>
        <p:nvSpPr>
          <p:cNvPr id="62" name="Content Placeholder 5"/>
          <p:cNvSpPr txBox="1">
            <a:spLocks/>
          </p:cNvSpPr>
          <p:nvPr/>
        </p:nvSpPr>
        <p:spPr>
          <a:xfrm>
            <a:off x="7345133" y="2946602"/>
            <a:ext cx="5090460" cy="507449"/>
          </a:xfrm>
          <a:prstGeom prst="rect">
            <a:avLst/>
          </a:prstGeom>
          <a:solidFill>
            <a:schemeClr val="accent1"/>
          </a:solidFill>
        </p:spPr>
        <p:txBody>
          <a:bodyPr vert="horz" lIns="186521" tIns="186521" rIns="186521" bIns="186521" rtlCol="0" anchor="ctr">
            <a:noAutofit/>
          </a:bodyPr>
          <a:lstStyle>
            <a:lvl1pPr marL="0" indent="0" algn="l" defTabSz="586003" rtl="0" eaLnBrk="1" latinLnBrk="0" hangingPunct="1">
              <a:lnSpc>
                <a:spcPct val="100000"/>
              </a:lnSpc>
              <a:spcBef>
                <a:spcPts val="1800"/>
              </a:spcBef>
              <a:buClrTx/>
              <a:buSzPct val="75000"/>
              <a:buFont typeface="Myriad Pro" panose="020B0503030403020204" pitchFamily="34" charset="0"/>
              <a:buNone/>
              <a:defRPr sz="2400" b="0" i="0" kern="1200" baseline="0">
                <a:solidFill>
                  <a:schemeClr val="bg1"/>
                </a:solidFill>
                <a:latin typeface="Roboto Mono" pitchFamily="2" charset="0"/>
                <a:ea typeface="Roboto Mono" pitchFamily="2" charset="0"/>
                <a:cs typeface="Consolas" panose="020B0609020204030204" pitchFamily="49" charset="0"/>
              </a:defRPr>
            </a:lvl1pPr>
            <a:lvl2pPr marL="297073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Lucida Grande"/>
              <a:buNone/>
              <a:defRPr sz="2400" b="0" i="0" kern="120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2pPr>
            <a:lvl3pPr marL="596174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Lucida Grande"/>
              <a:buNone/>
              <a:defRPr sz="2400" b="0" i="0" kern="120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3pPr>
            <a:lvl4pPr marL="883075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Wingdings" panose="05000000000000000000" pitchFamily="2" charset="2"/>
              <a:buNone/>
              <a:defRPr sz="2400" b="0" i="0" kern="1200" baseline="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4pPr>
            <a:lvl5pPr marL="1096720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Myriad Pro Light" panose="020B0403030403020204" pitchFamily="34" charset="0"/>
              <a:buNone/>
              <a:tabLst/>
              <a:defRPr sz="2400" b="0" i="0" kern="1200" baseline="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5pPr>
            <a:lvl6pPr marL="1719263" indent="-292100" algn="l" defTabSz="586003" rtl="0" eaLnBrk="1" latinLnBrk="0" hangingPunct="1">
              <a:spcBef>
                <a:spcPts val="448"/>
              </a:spcBef>
              <a:buClr>
                <a:schemeClr val="tx1"/>
              </a:buClr>
              <a:buSzPct val="70000"/>
              <a:buFont typeface="Montserrat"/>
              <a:buChar char=" "/>
              <a:defRPr lang="en-US" sz="2400" b="0" i="0" kern="1200" baseline="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Arial"/>
              </a:defRPr>
            </a:lvl6pPr>
            <a:lvl7pPr marL="2003425" indent="-288925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7pPr>
            <a:lvl8pPr marL="2286000" indent="-282575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8pPr>
            <a:lvl9pPr marL="2571750" indent="-285750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baseline="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9pPr>
          </a:lstStyle>
          <a:p>
            <a:pPr>
              <a:spcBef>
                <a:spcPts val="612"/>
              </a:spcBef>
            </a:pPr>
            <a:endParaRPr lang="en-US" sz="1938" dirty="0">
              <a:latin typeface="+mj-lt"/>
              <a:ea typeface="Gotham-Book" charset="0"/>
              <a:cs typeface="Gotham-Book" charset="0"/>
            </a:endParaRPr>
          </a:p>
        </p:txBody>
      </p:sp>
      <p:sp>
        <p:nvSpPr>
          <p:cNvPr id="63" name="Content Placeholder 5"/>
          <p:cNvSpPr txBox="1">
            <a:spLocks/>
          </p:cNvSpPr>
          <p:nvPr/>
        </p:nvSpPr>
        <p:spPr>
          <a:xfrm>
            <a:off x="7417677" y="2946602"/>
            <a:ext cx="5017916" cy="507449"/>
          </a:xfrm>
          <a:prstGeom prst="rect">
            <a:avLst/>
          </a:prstGeom>
          <a:solidFill>
            <a:schemeClr val="bg1"/>
          </a:solidFill>
        </p:spPr>
        <p:txBody>
          <a:bodyPr vert="horz" lIns="186521" tIns="186521" rIns="186521" bIns="186521" rtlCol="0" anchor="ctr">
            <a:noAutofit/>
          </a:bodyPr>
          <a:lstStyle>
            <a:lvl1pPr marL="0" indent="0" algn="l" defTabSz="586003" rtl="0" eaLnBrk="1" latinLnBrk="0" hangingPunct="1">
              <a:lnSpc>
                <a:spcPct val="100000"/>
              </a:lnSpc>
              <a:spcBef>
                <a:spcPts val="1800"/>
              </a:spcBef>
              <a:buClrTx/>
              <a:buSzPct val="75000"/>
              <a:buFont typeface="Myriad Pro" panose="020B0503030403020204" pitchFamily="34" charset="0"/>
              <a:buNone/>
              <a:defRPr sz="2400" b="0" i="0" kern="1200" baseline="0">
                <a:solidFill>
                  <a:schemeClr val="bg1"/>
                </a:solidFill>
                <a:latin typeface="Roboto Mono" pitchFamily="2" charset="0"/>
                <a:ea typeface="Roboto Mono" pitchFamily="2" charset="0"/>
                <a:cs typeface="Consolas" panose="020B0609020204030204" pitchFamily="49" charset="0"/>
              </a:defRPr>
            </a:lvl1pPr>
            <a:lvl2pPr marL="297073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Lucida Grande"/>
              <a:buNone/>
              <a:defRPr sz="2400" b="0" i="0" kern="120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2pPr>
            <a:lvl3pPr marL="596174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Lucida Grande"/>
              <a:buNone/>
              <a:defRPr sz="2400" b="0" i="0" kern="120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3pPr>
            <a:lvl4pPr marL="883075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Wingdings" panose="05000000000000000000" pitchFamily="2" charset="2"/>
              <a:buNone/>
              <a:defRPr sz="2400" b="0" i="0" kern="1200" baseline="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4pPr>
            <a:lvl5pPr marL="1096720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Myriad Pro Light" panose="020B0403030403020204" pitchFamily="34" charset="0"/>
              <a:buNone/>
              <a:tabLst/>
              <a:defRPr sz="2400" b="0" i="0" kern="1200" baseline="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5pPr>
            <a:lvl6pPr marL="1719263" indent="-292100" algn="l" defTabSz="586003" rtl="0" eaLnBrk="1" latinLnBrk="0" hangingPunct="1">
              <a:spcBef>
                <a:spcPts val="448"/>
              </a:spcBef>
              <a:buClr>
                <a:schemeClr val="tx1"/>
              </a:buClr>
              <a:buSzPct val="70000"/>
              <a:buFont typeface="Montserrat"/>
              <a:buChar char=" "/>
              <a:defRPr lang="en-US" sz="2400" b="0" i="0" kern="1200" baseline="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Arial"/>
              </a:defRPr>
            </a:lvl6pPr>
            <a:lvl7pPr marL="2003425" indent="-288925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7pPr>
            <a:lvl8pPr marL="2286000" indent="-282575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8pPr>
            <a:lvl9pPr marL="2571750" indent="-285750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baseline="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9pPr>
          </a:lstStyle>
          <a:p>
            <a:pPr>
              <a:spcBef>
                <a:spcPts val="612"/>
              </a:spcBef>
            </a:pPr>
            <a:endParaRPr lang="en-US" sz="1938" dirty="0">
              <a:latin typeface="+mj-lt"/>
              <a:ea typeface="Gotham-Book" charset="0"/>
              <a:cs typeface="Gotham-Book" charset="0"/>
            </a:endParaRPr>
          </a:p>
        </p:txBody>
      </p:sp>
      <p:sp>
        <p:nvSpPr>
          <p:cNvPr id="64" name="Content Placeholder 5"/>
          <p:cNvSpPr txBox="1">
            <a:spLocks/>
          </p:cNvSpPr>
          <p:nvPr/>
        </p:nvSpPr>
        <p:spPr>
          <a:xfrm>
            <a:off x="7345133" y="2973487"/>
            <a:ext cx="5034832" cy="480564"/>
          </a:xfrm>
          <a:prstGeom prst="rect">
            <a:avLst/>
          </a:prstGeom>
          <a:noFill/>
        </p:spPr>
        <p:txBody>
          <a:bodyPr vert="horz" lIns="186521" tIns="186521" rIns="186521" bIns="186521" rtlCol="0" anchor="ctr">
            <a:noAutofit/>
          </a:bodyPr>
          <a:lstStyle>
            <a:lvl1pPr marL="0" indent="0" algn="l" defTabSz="586003" rtl="0" eaLnBrk="1" latinLnBrk="0" hangingPunct="1">
              <a:lnSpc>
                <a:spcPct val="100000"/>
              </a:lnSpc>
              <a:spcBef>
                <a:spcPts val="1800"/>
              </a:spcBef>
              <a:buClrTx/>
              <a:buSzPct val="75000"/>
              <a:buFont typeface="Myriad Pro" panose="020B0503030403020204" pitchFamily="34" charset="0"/>
              <a:buNone/>
              <a:defRPr sz="2400" b="0" i="0" kern="1200" baseline="0">
                <a:solidFill>
                  <a:schemeClr val="bg1"/>
                </a:solidFill>
                <a:latin typeface="Roboto Mono" pitchFamily="2" charset="0"/>
                <a:ea typeface="Roboto Mono" pitchFamily="2" charset="0"/>
                <a:cs typeface="Consolas" panose="020B0609020204030204" pitchFamily="49" charset="0"/>
              </a:defRPr>
            </a:lvl1pPr>
            <a:lvl2pPr marL="297073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Lucida Grande"/>
              <a:buNone/>
              <a:defRPr sz="2400" b="0" i="0" kern="120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2pPr>
            <a:lvl3pPr marL="596174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Lucida Grande"/>
              <a:buNone/>
              <a:defRPr sz="2400" b="0" i="0" kern="120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3pPr>
            <a:lvl4pPr marL="883075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Wingdings" panose="05000000000000000000" pitchFamily="2" charset="2"/>
              <a:buNone/>
              <a:defRPr sz="2400" b="0" i="0" kern="1200" baseline="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4pPr>
            <a:lvl5pPr marL="1096720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Myriad Pro Light" panose="020B0403030403020204" pitchFamily="34" charset="0"/>
              <a:buNone/>
              <a:tabLst/>
              <a:defRPr sz="2400" b="0" i="0" kern="1200" baseline="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5pPr>
            <a:lvl6pPr marL="1719263" indent="-292100" algn="l" defTabSz="586003" rtl="0" eaLnBrk="1" latinLnBrk="0" hangingPunct="1">
              <a:spcBef>
                <a:spcPts val="448"/>
              </a:spcBef>
              <a:buClr>
                <a:schemeClr val="tx1"/>
              </a:buClr>
              <a:buSzPct val="70000"/>
              <a:buFont typeface="Montserrat"/>
              <a:buChar char=" "/>
              <a:defRPr lang="en-US" sz="2400" b="0" i="0" kern="1200" baseline="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Arial"/>
              </a:defRPr>
            </a:lvl6pPr>
            <a:lvl7pPr marL="2003425" indent="-288925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7pPr>
            <a:lvl8pPr marL="2286000" indent="-282575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8pPr>
            <a:lvl9pPr marL="2571750" indent="-285750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baseline="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9pPr>
          </a:lstStyle>
          <a:p>
            <a:pPr>
              <a:spcBef>
                <a:spcPts val="612"/>
              </a:spcBef>
            </a:pPr>
            <a:r>
              <a:rPr lang="en-US" sz="2040" b="1" dirty="0">
                <a:solidFill>
                  <a:schemeClr val="tx1"/>
                </a:solidFill>
                <a:latin typeface="+mn-lt"/>
              </a:rPr>
              <a:t>Metadata</a:t>
            </a:r>
            <a:r>
              <a:rPr lang="en-US" sz="2040" b="1" dirty="0">
                <a:solidFill>
                  <a:schemeClr val="tx1"/>
                </a:solidFill>
                <a:latin typeface="+mj-lt"/>
              </a:rPr>
              <a:t> (describe </a:t>
            </a:r>
            <a:r>
              <a:rPr lang="en-US" sz="2040" b="1">
                <a:solidFill>
                  <a:schemeClr val="tx1"/>
                </a:solidFill>
                <a:latin typeface="+mj-lt"/>
              </a:rPr>
              <a:t>the component)</a:t>
            </a:r>
            <a:endParaRPr lang="en-US" sz="204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65" name="Content Placeholder 5"/>
          <p:cNvSpPr txBox="1">
            <a:spLocks/>
          </p:cNvSpPr>
          <p:nvPr/>
        </p:nvSpPr>
        <p:spPr>
          <a:xfrm>
            <a:off x="7345132" y="4488216"/>
            <a:ext cx="5090461" cy="507449"/>
          </a:xfrm>
          <a:prstGeom prst="rect">
            <a:avLst/>
          </a:prstGeom>
          <a:solidFill>
            <a:schemeClr val="accent1"/>
          </a:solidFill>
        </p:spPr>
        <p:txBody>
          <a:bodyPr vert="horz" lIns="186521" tIns="186521" rIns="186521" bIns="186521" rtlCol="0" anchor="ctr">
            <a:noAutofit/>
          </a:bodyPr>
          <a:lstStyle>
            <a:lvl1pPr marL="0" indent="0" algn="l" defTabSz="586003" rtl="0" eaLnBrk="1" latinLnBrk="0" hangingPunct="1">
              <a:lnSpc>
                <a:spcPct val="100000"/>
              </a:lnSpc>
              <a:spcBef>
                <a:spcPts val="1800"/>
              </a:spcBef>
              <a:buClrTx/>
              <a:buSzPct val="75000"/>
              <a:buFont typeface="Myriad Pro" panose="020B0503030403020204" pitchFamily="34" charset="0"/>
              <a:buNone/>
              <a:defRPr sz="2400" b="0" i="0" kern="1200" baseline="0">
                <a:solidFill>
                  <a:schemeClr val="bg1"/>
                </a:solidFill>
                <a:latin typeface="Roboto Mono" pitchFamily="2" charset="0"/>
                <a:ea typeface="Roboto Mono" pitchFamily="2" charset="0"/>
                <a:cs typeface="Consolas" panose="020B0609020204030204" pitchFamily="49" charset="0"/>
              </a:defRPr>
            </a:lvl1pPr>
            <a:lvl2pPr marL="297073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Lucida Grande"/>
              <a:buNone/>
              <a:defRPr sz="2400" b="0" i="0" kern="120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2pPr>
            <a:lvl3pPr marL="596174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Lucida Grande"/>
              <a:buNone/>
              <a:defRPr sz="2400" b="0" i="0" kern="120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3pPr>
            <a:lvl4pPr marL="883075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Wingdings" panose="05000000000000000000" pitchFamily="2" charset="2"/>
              <a:buNone/>
              <a:defRPr sz="2400" b="0" i="0" kern="1200" baseline="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4pPr>
            <a:lvl5pPr marL="1096720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Myriad Pro Light" panose="020B0403030403020204" pitchFamily="34" charset="0"/>
              <a:buNone/>
              <a:tabLst/>
              <a:defRPr sz="2400" b="0" i="0" kern="1200" baseline="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5pPr>
            <a:lvl6pPr marL="1719263" indent="-292100" algn="l" defTabSz="586003" rtl="0" eaLnBrk="1" latinLnBrk="0" hangingPunct="1">
              <a:spcBef>
                <a:spcPts val="448"/>
              </a:spcBef>
              <a:buClr>
                <a:schemeClr val="tx1"/>
              </a:buClr>
              <a:buSzPct val="70000"/>
              <a:buFont typeface="Montserrat"/>
              <a:buChar char=" "/>
              <a:defRPr lang="en-US" sz="2400" b="0" i="0" kern="1200" baseline="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Arial"/>
              </a:defRPr>
            </a:lvl6pPr>
            <a:lvl7pPr marL="2003425" indent="-288925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7pPr>
            <a:lvl8pPr marL="2286000" indent="-282575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8pPr>
            <a:lvl9pPr marL="2571750" indent="-285750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baseline="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9pPr>
          </a:lstStyle>
          <a:p>
            <a:pPr>
              <a:spcBef>
                <a:spcPts val="612"/>
              </a:spcBef>
            </a:pPr>
            <a:endParaRPr lang="en-US" sz="1938" dirty="0">
              <a:latin typeface="+mj-lt"/>
              <a:ea typeface="Gotham-Book" charset="0"/>
              <a:cs typeface="Gotham-Book" charset="0"/>
            </a:endParaRPr>
          </a:p>
        </p:txBody>
      </p:sp>
      <p:sp>
        <p:nvSpPr>
          <p:cNvPr id="66" name="Content Placeholder 5"/>
          <p:cNvSpPr txBox="1">
            <a:spLocks/>
          </p:cNvSpPr>
          <p:nvPr/>
        </p:nvSpPr>
        <p:spPr>
          <a:xfrm>
            <a:off x="7417675" y="4488216"/>
            <a:ext cx="5017918" cy="507449"/>
          </a:xfrm>
          <a:prstGeom prst="rect">
            <a:avLst/>
          </a:prstGeom>
          <a:solidFill>
            <a:schemeClr val="bg1"/>
          </a:solidFill>
        </p:spPr>
        <p:txBody>
          <a:bodyPr vert="horz" lIns="186521" tIns="186521" rIns="186521" bIns="186521" rtlCol="0" anchor="ctr">
            <a:noAutofit/>
          </a:bodyPr>
          <a:lstStyle>
            <a:lvl1pPr marL="0" indent="0" algn="l" defTabSz="586003" rtl="0" eaLnBrk="1" latinLnBrk="0" hangingPunct="1">
              <a:lnSpc>
                <a:spcPct val="100000"/>
              </a:lnSpc>
              <a:spcBef>
                <a:spcPts val="1800"/>
              </a:spcBef>
              <a:buClrTx/>
              <a:buSzPct val="75000"/>
              <a:buFont typeface="Myriad Pro" panose="020B0503030403020204" pitchFamily="34" charset="0"/>
              <a:buNone/>
              <a:defRPr sz="2400" b="0" i="0" kern="1200" baseline="0">
                <a:solidFill>
                  <a:schemeClr val="bg1"/>
                </a:solidFill>
                <a:latin typeface="Roboto Mono" pitchFamily="2" charset="0"/>
                <a:ea typeface="Roboto Mono" pitchFamily="2" charset="0"/>
                <a:cs typeface="Consolas" panose="020B0609020204030204" pitchFamily="49" charset="0"/>
              </a:defRPr>
            </a:lvl1pPr>
            <a:lvl2pPr marL="297073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Lucida Grande"/>
              <a:buNone/>
              <a:defRPr sz="2400" b="0" i="0" kern="120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2pPr>
            <a:lvl3pPr marL="596174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Lucida Grande"/>
              <a:buNone/>
              <a:defRPr sz="2400" b="0" i="0" kern="120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3pPr>
            <a:lvl4pPr marL="883075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Wingdings" panose="05000000000000000000" pitchFamily="2" charset="2"/>
              <a:buNone/>
              <a:defRPr sz="2400" b="0" i="0" kern="1200" baseline="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4pPr>
            <a:lvl5pPr marL="1096720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Myriad Pro Light" panose="020B0403030403020204" pitchFamily="34" charset="0"/>
              <a:buNone/>
              <a:tabLst/>
              <a:defRPr sz="2400" b="0" i="0" kern="1200" baseline="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5pPr>
            <a:lvl6pPr marL="1719263" indent="-292100" algn="l" defTabSz="586003" rtl="0" eaLnBrk="1" latinLnBrk="0" hangingPunct="1">
              <a:spcBef>
                <a:spcPts val="448"/>
              </a:spcBef>
              <a:buClr>
                <a:schemeClr val="tx1"/>
              </a:buClr>
              <a:buSzPct val="70000"/>
              <a:buFont typeface="Montserrat"/>
              <a:buChar char=" "/>
              <a:defRPr lang="en-US" sz="2400" b="0" i="0" kern="1200" baseline="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Arial"/>
              </a:defRPr>
            </a:lvl6pPr>
            <a:lvl7pPr marL="2003425" indent="-288925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7pPr>
            <a:lvl8pPr marL="2286000" indent="-282575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8pPr>
            <a:lvl9pPr marL="2571750" indent="-285750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baseline="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9pPr>
          </a:lstStyle>
          <a:p>
            <a:pPr>
              <a:spcBef>
                <a:spcPts val="612"/>
              </a:spcBef>
            </a:pPr>
            <a:endParaRPr lang="en-US" sz="1938" dirty="0">
              <a:latin typeface="+mj-lt"/>
              <a:ea typeface="Gotham-Book" charset="0"/>
              <a:cs typeface="Gotham-Book" charset="0"/>
            </a:endParaRPr>
          </a:p>
        </p:txBody>
      </p:sp>
      <p:sp>
        <p:nvSpPr>
          <p:cNvPr id="67" name="Content Placeholder 5"/>
          <p:cNvSpPr txBox="1">
            <a:spLocks/>
          </p:cNvSpPr>
          <p:nvPr/>
        </p:nvSpPr>
        <p:spPr>
          <a:xfrm>
            <a:off x="7417674" y="4502393"/>
            <a:ext cx="4962291" cy="480564"/>
          </a:xfrm>
          <a:prstGeom prst="rect">
            <a:avLst/>
          </a:prstGeom>
          <a:noFill/>
        </p:spPr>
        <p:txBody>
          <a:bodyPr vert="horz" lIns="186521" tIns="186521" rIns="186521" bIns="186521" rtlCol="0" anchor="ctr">
            <a:noAutofit/>
          </a:bodyPr>
          <a:lstStyle>
            <a:lvl1pPr marL="0" indent="0" algn="l" defTabSz="586003" rtl="0" eaLnBrk="1" latinLnBrk="0" hangingPunct="1">
              <a:lnSpc>
                <a:spcPct val="100000"/>
              </a:lnSpc>
              <a:spcBef>
                <a:spcPts val="1800"/>
              </a:spcBef>
              <a:buClrTx/>
              <a:buSzPct val="75000"/>
              <a:buFont typeface="Myriad Pro" panose="020B0503030403020204" pitchFamily="34" charset="0"/>
              <a:buNone/>
              <a:defRPr sz="2400" b="0" i="0" kern="1200" baseline="0">
                <a:solidFill>
                  <a:schemeClr val="bg1"/>
                </a:solidFill>
                <a:latin typeface="Roboto Mono" pitchFamily="2" charset="0"/>
                <a:ea typeface="Roboto Mono" pitchFamily="2" charset="0"/>
                <a:cs typeface="Consolas" panose="020B0609020204030204" pitchFamily="49" charset="0"/>
              </a:defRPr>
            </a:lvl1pPr>
            <a:lvl2pPr marL="297073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Lucida Grande"/>
              <a:buNone/>
              <a:defRPr sz="2400" b="0" i="0" kern="120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2pPr>
            <a:lvl3pPr marL="596174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Lucida Grande"/>
              <a:buNone/>
              <a:defRPr sz="2400" b="0" i="0" kern="120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3pPr>
            <a:lvl4pPr marL="883075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Wingdings" panose="05000000000000000000" pitchFamily="2" charset="2"/>
              <a:buNone/>
              <a:defRPr sz="2400" b="0" i="0" kern="1200" baseline="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4pPr>
            <a:lvl5pPr marL="1096720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Myriad Pro Light" panose="020B0403030403020204" pitchFamily="34" charset="0"/>
              <a:buNone/>
              <a:tabLst/>
              <a:defRPr sz="2400" b="0" i="0" kern="1200" baseline="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5pPr>
            <a:lvl6pPr marL="1719263" indent="-292100" algn="l" defTabSz="586003" rtl="0" eaLnBrk="1" latinLnBrk="0" hangingPunct="1">
              <a:spcBef>
                <a:spcPts val="448"/>
              </a:spcBef>
              <a:buClr>
                <a:schemeClr val="tx1"/>
              </a:buClr>
              <a:buSzPct val="70000"/>
              <a:buFont typeface="Montserrat"/>
              <a:buChar char=" "/>
              <a:defRPr lang="en-US" sz="2400" b="0" i="0" kern="1200" baseline="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Arial"/>
              </a:defRPr>
            </a:lvl6pPr>
            <a:lvl7pPr marL="2003425" indent="-288925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7pPr>
            <a:lvl8pPr marL="2286000" indent="-282575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8pPr>
            <a:lvl9pPr marL="2571750" indent="-285750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baseline="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9pPr>
          </a:lstStyle>
          <a:p>
            <a:pPr>
              <a:spcBef>
                <a:spcPts val="612"/>
              </a:spcBef>
            </a:pPr>
            <a:r>
              <a:rPr lang="en-US" sz="2040" b="1" dirty="0">
                <a:solidFill>
                  <a:schemeClr val="tx1"/>
                </a:solidFill>
                <a:latin typeface="+mn-lt"/>
              </a:rPr>
              <a:t>Class</a:t>
            </a:r>
            <a:r>
              <a:rPr lang="en-US" sz="2040" b="1" dirty="0">
                <a:solidFill>
                  <a:schemeClr val="tx1"/>
                </a:solidFill>
                <a:latin typeface="+mj-lt"/>
              </a:rPr>
              <a:t> (define the component)</a:t>
            </a:r>
          </a:p>
        </p:txBody>
      </p:sp>
      <p:sp>
        <p:nvSpPr>
          <p:cNvPr id="69" name="Oval 68"/>
          <p:cNvSpPr/>
          <p:nvPr/>
        </p:nvSpPr>
        <p:spPr>
          <a:xfrm>
            <a:off x="5299497" y="1655203"/>
            <a:ext cx="558695" cy="558695"/>
          </a:xfrm>
          <a:prstGeom prst="ellipse">
            <a:avLst/>
          </a:prstGeom>
          <a:noFill/>
          <a:ln>
            <a:noFill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lIns="186521" tIns="186521" rIns="186521" bIns="186521" rtlCol="0" anchor="ctr"/>
          <a:lstStyle/>
          <a:p>
            <a:pPr algn="ctr">
              <a:spcBef>
                <a:spcPts val="612"/>
              </a:spcBef>
            </a:pPr>
            <a:endParaRPr lang="en-US" sz="2040" dirty="0">
              <a:solidFill>
                <a:schemeClr val="bg1"/>
              </a:solidFill>
            </a:endParaRPr>
          </a:p>
        </p:txBody>
      </p:sp>
      <p:grpSp>
        <p:nvGrpSpPr>
          <p:cNvPr id="80" name="Group 79"/>
          <p:cNvGrpSpPr/>
          <p:nvPr/>
        </p:nvGrpSpPr>
        <p:grpSpPr>
          <a:xfrm>
            <a:off x="4287864" y="4376601"/>
            <a:ext cx="4718469" cy="792274"/>
            <a:chOff x="7218291" y="4977570"/>
            <a:chExt cx="1983774" cy="776810"/>
          </a:xfrm>
        </p:grpSpPr>
        <p:cxnSp>
          <p:nvCxnSpPr>
            <p:cNvPr id="70" name="Elbow Connector 69"/>
            <p:cNvCxnSpPr/>
            <p:nvPr/>
          </p:nvCxnSpPr>
          <p:spPr>
            <a:xfrm rot="10800000" flipV="1">
              <a:off x="7218291" y="5315334"/>
              <a:ext cx="1308246" cy="439046"/>
            </a:xfrm>
            <a:prstGeom prst="bentConnector2">
              <a:avLst/>
            </a:prstGeom>
            <a:ln>
              <a:solidFill>
                <a:schemeClr val="accent1"/>
              </a:solidFill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6" name="Oval 75"/>
            <p:cNvSpPr/>
            <p:nvPr/>
          </p:nvSpPr>
          <p:spPr>
            <a:xfrm>
              <a:off x="8526537" y="4977570"/>
              <a:ext cx="675528" cy="675528"/>
            </a:xfrm>
            <a:prstGeom prst="ellipse">
              <a:avLst/>
            </a:prstGeom>
            <a:noFill/>
            <a:ln>
              <a:noFill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lIns="186521" tIns="186521" rIns="186521" bIns="186521" rtlCol="0" anchor="ctr"/>
            <a:lstStyle/>
            <a:p>
              <a:pPr algn="ctr">
                <a:spcBef>
                  <a:spcPts val="612"/>
                </a:spcBef>
              </a:pPr>
              <a:endParaRPr lang="en-US" sz="2040" dirty="0">
                <a:solidFill>
                  <a:schemeClr val="bg1"/>
                </a:solidFill>
              </a:endParaRPr>
            </a:p>
          </p:txBody>
        </p:sp>
      </p:grpSp>
      <p:cxnSp>
        <p:nvCxnSpPr>
          <p:cNvPr id="166" name="Straight Arrow Connector 165"/>
          <p:cNvCxnSpPr>
            <a:stCxn id="62" idx="1"/>
          </p:cNvCxnSpPr>
          <p:nvPr/>
        </p:nvCxnSpPr>
        <p:spPr>
          <a:xfrm flipH="1" flipV="1">
            <a:off x="2596891" y="3191252"/>
            <a:ext cx="4746951" cy="0"/>
          </a:xfrm>
          <a:prstGeom prst="straightConnector1">
            <a:avLst/>
          </a:prstGeom>
          <a:ln>
            <a:solidFill>
              <a:schemeClr val="accent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73" name="Group 172"/>
          <p:cNvGrpSpPr/>
          <p:nvPr/>
        </p:nvGrpSpPr>
        <p:grpSpPr>
          <a:xfrm>
            <a:off x="2686277" y="700186"/>
            <a:ext cx="7121512" cy="792274"/>
            <a:chOff x="7218291" y="4977570"/>
            <a:chExt cx="1983774" cy="776810"/>
          </a:xfrm>
        </p:grpSpPr>
        <p:cxnSp>
          <p:nvCxnSpPr>
            <p:cNvPr id="174" name="Elbow Connector 173"/>
            <p:cNvCxnSpPr/>
            <p:nvPr/>
          </p:nvCxnSpPr>
          <p:spPr>
            <a:xfrm rot="10800000" flipV="1">
              <a:off x="7218291" y="5315334"/>
              <a:ext cx="1308246" cy="439046"/>
            </a:xfrm>
            <a:prstGeom prst="bentConnector2">
              <a:avLst/>
            </a:prstGeom>
            <a:ln>
              <a:solidFill>
                <a:schemeClr val="accent1"/>
              </a:solidFill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5" name="Oval 174"/>
            <p:cNvSpPr/>
            <p:nvPr/>
          </p:nvSpPr>
          <p:spPr>
            <a:xfrm>
              <a:off x="8526537" y="4977570"/>
              <a:ext cx="675528" cy="675528"/>
            </a:xfrm>
            <a:prstGeom prst="ellipse">
              <a:avLst/>
            </a:prstGeom>
            <a:noFill/>
            <a:ln>
              <a:noFill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lIns="186521" tIns="186521" rIns="186521" bIns="186521" rtlCol="0" anchor="ctr"/>
            <a:lstStyle/>
            <a:p>
              <a:pPr algn="ctr">
                <a:spcBef>
                  <a:spcPts val="612"/>
                </a:spcBef>
              </a:pPr>
              <a:endParaRPr lang="en-US" sz="2040" dirty="0">
                <a:solidFill>
                  <a:schemeClr val="bg1"/>
                </a:solidFill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95739" y="2990860"/>
            <a:ext cx="6536318" cy="178132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95739" y="1476398"/>
            <a:ext cx="7048103" cy="1208247"/>
          </a:xfrm>
          <a:prstGeom prst="rect">
            <a:avLst/>
          </a:prstGeom>
        </p:spPr>
      </p:pic>
      <p:sp>
        <p:nvSpPr>
          <p:cNvPr id="29" name="Content Placeholder 5"/>
          <p:cNvSpPr txBox="1">
            <a:spLocks/>
          </p:cNvSpPr>
          <p:nvPr/>
        </p:nvSpPr>
        <p:spPr>
          <a:xfrm>
            <a:off x="672464" y="50632"/>
            <a:ext cx="3802000" cy="743169"/>
          </a:xfrm>
          <a:prstGeom prst="rect">
            <a:avLst/>
          </a:prstGeom>
          <a:solidFill>
            <a:schemeClr val="accent4"/>
          </a:solidFill>
        </p:spPr>
        <p:txBody>
          <a:bodyPr vert="horz" lIns="186521" tIns="186521" rIns="186521" bIns="186521" rtlCol="0" anchor="ctr">
            <a:noAutofit/>
          </a:bodyPr>
          <a:lstStyle>
            <a:lvl1pPr marL="0" indent="0" algn="l" defTabSz="586003" rtl="0" eaLnBrk="1" latinLnBrk="0" hangingPunct="1">
              <a:lnSpc>
                <a:spcPct val="100000"/>
              </a:lnSpc>
              <a:spcBef>
                <a:spcPts val="1800"/>
              </a:spcBef>
              <a:buClrTx/>
              <a:buSzPct val="75000"/>
              <a:buFont typeface="Myriad Pro" panose="020B0503030403020204" pitchFamily="34" charset="0"/>
              <a:buNone/>
              <a:defRPr sz="2400" b="0" i="0" kern="1200" baseline="0">
                <a:solidFill>
                  <a:schemeClr val="bg1"/>
                </a:solidFill>
                <a:latin typeface="Roboto Mono" pitchFamily="2" charset="0"/>
                <a:ea typeface="Roboto Mono" pitchFamily="2" charset="0"/>
                <a:cs typeface="Consolas" panose="020B0609020204030204" pitchFamily="49" charset="0"/>
              </a:defRPr>
            </a:lvl1pPr>
            <a:lvl2pPr marL="297073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Lucida Grande"/>
              <a:buNone/>
              <a:defRPr sz="2400" b="0" i="0" kern="120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2pPr>
            <a:lvl3pPr marL="596174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Lucida Grande"/>
              <a:buNone/>
              <a:defRPr sz="2400" b="0" i="0" kern="120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3pPr>
            <a:lvl4pPr marL="883075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Wingdings" panose="05000000000000000000" pitchFamily="2" charset="2"/>
              <a:buNone/>
              <a:defRPr sz="2400" b="0" i="0" kern="1200" baseline="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4pPr>
            <a:lvl5pPr marL="1096720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Myriad Pro Light" panose="020B0403030403020204" pitchFamily="34" charset="0"/>
              <a:buNone/>
              <a:tabLst/>
              <a:defRPr sz="2400" b="0" i="0" kern="1200" baseline="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5pPr>
            <a:lvl6pPr marL="1719263" indent="-292100" algn="l" defTabSz="586003" rtl="0" eaLnBrk="1" latinLnBrk="0" hangingPunct="1">
              <a:spcBef>
                <a:spcPts val="448"/>
              </a:spcBef>
              <a:buClr>
                <a:schemeClr val="tx1"/>
              </a:buClr>
              <a:buSzPct val="70000"/>
              <a:buFont typeface="Montserrat"/>
              <a:buChar char=" "/>
              <a:defRPr lang="en-US" sz="2400" b="0" i="0" kern="1200" baseline="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Arial"/>
              </a:defRPr>
            </a:lvl6pPr>
            <a:lvl7pPr marL="2003425" indent="-288925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7pPr>
            <a:lvl8pPr marL="2286000" indent="-282575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8pPr>
            <a:lvl9pPr marL="2571750" indent="-285750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baseline="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9pPr>
          </a:lstStyle>
          <a:p>
            <a:pPr>
              <a:spcBef>
                <a:spcPts val="612"/>
              </a:spcBef>
            </a:pPr>
            <a:endParaRPr lang="en-US" sz="1938" dirty="0">
              <a:latin typeface="+mj-lt"/>
              <a:ea typeface="Gotham-Book" charset="0"/>
              <a:cs typeface="Gotham-Book" charset="0"/>
            </a:endParaRPr>
          </a:p>
        </p:txBody>
      </p:sp>
      <p:sp>
        <p:nvSpPr>
          <p:cNvPr id="30" name="Content Placeholder 5"/>
          <p:cNvSpPr txBox="1">
            <a:spLocks/>
          </p:cNvSpPr>
          <p:nvPr/>
        </p:nvSpPr>
        <p:spPr>
          <a:xfrm>
            <a:off x="672464" y="-1"/>
            <a:ext cx="3802000" cy="743169"/>
          </a:xfrm>
          <a:prstGeom prst="rect">
            <a:avLst/>
          </a:prstGeom>
          <a:solidFill>
            <a:schemeClr val="accent2"/>
          </a:solidFill>
        </p:spPr>
        <p:txBody>
          <a:bodyPr vert="horz" lIns="186521" tIns="186521" rIns="186521" bIns="186521" rtlCol="0" anchor="ctr">
            <a:noAutofit/>
          </a:bodyPr>
          <a:lstStyle>
            <a:lvl1pPr marL="0" indent="0" algn="l" defTabSz="586003" rtl="0" eaLnBrk="1" latinLnBrk="0" hangingPunct="1">
              <a:lnSpc>
                <a:spcPct val="100000"/>
              </a:lnSpc>
              <a:spcBef>
                <a:spcPts val="1800"/>
              </a:spcBef>
              <a:buClrTx/>
              <a:buSzPct val="75000"/>
              <a:buFont typeface="Myriad Pro" panose="020B0503030403020204" pitchFamily="34" charset="0"/>
              <a:buNone/>
              <a:defRPr sz="2400" b="0" i="0" kern="1200" baseline="0">
                <a:solidFill>
                  <a:schemeClr val="bg1"/>
                </a:solidFill>
                <a:latin typeface="Roboto Mono" pitchFamily="2" charset="0"/>
                <a:ea typeface="Roboto Mono" pitchFamily="2" charset="0"/>
                <a:cs typeface="Consolas" panose="020B0609020204030204" pitchFamily="49" charset="0"/>
              </a:defRPr>
            </a:lvl1pPr>
            <a:lvl2pPr marL="297073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Lucida Grande"/>
              <a:buNone/>
              <a:defRPr sz="2400" b="0" i="0" kern="120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2pPr>
            <a:lvl3pPr marL="596174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Lucida Grande"/>
              <a:buNone/>
              <a:defRPr sz="2400" b="0" i="0" kern="120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3pPr>
            <a:lvl4pPr marL="883075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Wingdings" panose="05000000000000000000" pitchFamily="2" charset="2"/>
              <a:buNone/>
              <a:defRPr sz="2400" b="0" i="0" kern="1200" baseline="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4pPr>
            <a:lvl5pPr marL="1096720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Myriad Pro Light" panose="020B0403030403020204" pitchFamily="34" charset="0"/>
              <a:buNone/>
              <a:tabLst/>
              <a:defRPr sz="2400" b="0" i="0" kern="1200" baseline="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5pPr>
            <a:lvl6pPr marL="1719263" indent="-292100" algn="l" defTabSz="586003" rtl="0" eaLnBrk="1" latinLnBrk="0" hangingPunct="1">
              <a:spcBef>
                <a:spcPts val="448"/>
              </a:spcBef>
              <a:buClr>
                <a:schemeClr val="tx1"/>
              </a:buClr>
              <a:buSzPct val="70000"/>
              <a:buFont typeface="Montserrat"/>
              <a:buChar char=" "/>
              <a:defRPr lang="en-US" sz="2400" b="0" i="0" kern="1200" baseline="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Arial"/>
              </a:defRPr>
            </a:lvl6pPr>
            <a:lvl7pPr marL="2003425" indent="-288925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7pPr>
            <a:lvl8pPr marL="2286000" indent="-282575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8pPr>
            <a:lvl9pPr marL="2571750" indent="-285750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baseline="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9pPr>
          </a:lstStyle>
          <a:p>
            <a:pPr>
              <a:spcBef>
                <a:spcPts val="612"/>
              </a:spcBef>
            </a:pPr>
            <a:endParaRPr lang="en-US" sz="1938" dirty="0">
              <a:latin typeface="+mj-lt"/>
              <a:ea typeface="Gotham-Book" charset="0"/>
              <a:cs typeface="Gotham-Book" charset="0"/>
            </a:endParaRPr>
          </a:p>
        </p:txBody>
      </p:sp>
      <p:sp>
        <p:nvSpPr>
          <p:cNvPr id="31" name="Content Placeholder 5"/>
          <p:cNvSpPr txBox="1">
            <a:spLocks/>
          </p:cNvSpPr>
          <p:nvPr/>
        </p:nvSpPr>
        <p:spPr>
          <a:xfrm>
            <a:off x="672464" y="-1"/>
            <a:ext cx="3802001" cy="743169"/>
          </a:xfrm>
          <a:prstGeom prst="rect">
            <a:avLst/>
          </a:prstGeom>
          <a:solidFill>
            <a:schemeClr val="accent2"/>
          </a:solidFill>
        </p:spPr>
        <p:txBody>
          <a:bodyPr vert="horz" lIns="186521" tIns="186521" rIns="186521" bIns="186521" rtlCol="0" anchor="ctr">
            <a:noAutofit/>
          </a:bodyPr>
          <a:lstStyle>
            <a:lvl1pPr marL="0" indent="0" algn="l" defTabSz="586003" rtl="0" eaLnBrk="1" latinLnBrk="0" hangingPunct="1">
              <a:lnSpc>
                <a:spcPct val="100000"/>
              </a:lnSpc>
              <a:spcBef>
                <a:spcPts val="1800"/>
              </a:spcBef>
              <a:buClrTx/>
              <a:buSzPct val="75000"/>
              <a:buFont typeface="Myriad Pro" panose="020B0503030403020204" pitchFamily="34" charset="0"/>
              <a:buNone/>
              <a:defRPr sz="2400" b="0" i="0" kern="1200" baseline="0">
                <a:solidFill>
                  <a:schemeClr val="bg1"/>
                </a:solidFill>
                <a:latin typeface="Roboto Mono" pitchFamily="2" charset="0"/>
                <a:ea typeface="Roboto Mono" pitchFamily="2" charset="0"/>
                <a:cs typeface="Consolas" panose="020B0609020204030204" pitchFamily="49" charset="0"/>
              </a:defRPr>
            </a:lvl1pPr>
            <a:lvl2pPr marL="297073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Lucida Grande"/>
              <a:buNone/>
              <a:defRPr sz="2400" b="0" i="0" kern="120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2pPr>
            <a:lvl3pPr marL="596174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Lucida Grande"/>
              <a:buNone/>
              <a:defRPr sz="2400" b="0" i="0" kern="120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3pPr>
            <a:lvl4pPr marL="883075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Wingdings" panose="05000000000000000000" pitchFamily="2" charset="2"/>
              <a:buNone/>
              <a:defRPr sz="2400" b="0" i="0" kern="1200" baseline="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4pPr>
            <a:lvl5pPr marL="1096720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Myriad Pro Light" panose="020B0403030403020204" pitchFamily="34" charset="0"/>
              <a:buNone/>
              <a:tabLst/>
              <a:defRPr sz="2400" b="0" i="0" kern="1200" baseline="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5pPr>
            <a:lvl6pPr marL="1719263" indent="-292100" algn="l" defTabSz="586003" rtl="0" eaLnBrk="1" latinLnBrk="0" hangingPunct="1">
              <a:spcBef>
                <a:spcPts val="448"/>
              </a:spcBef>
              <a:buClr>
                <a:schemeClr val="tx1"/>
              </a:buClr>
              <a:buSzPct val="70000"/>
              <a:buFont typeface="Montserrat"/>
              <a:buChar char=" "/>
              <a:defRPr lang="en-US" sz="2400" b="0" i="0" kern="1200" baseline="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Arial"/>
              </a:defRPr>
            </a:lvl6pPr>
            <a:lvl7pPr marL="2003425" indent="-288925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7pPr>
            <a:lvl8pPr marL="2286000" indent="-282575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8pPr>
            <a:lvl9pPr marL="2571750" indent="-285750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baseline="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9pPr>
          </a:lstStyle>
          <a:p>
            <a:pPr>
              <a:spcBef>
                <a:spcPts val="612"/>
              </a:spcBef>
            </a:pPr>
            <a:r>
              <a:rPr lang="en-US" sz="2040" b="1" dirty="0">
                <a:solidFill>
                  <a:schemeClr val="bg2"/>
                </a:solidFill>
                <a:latin typeface="+mn-lt"/>
              </a:rPr>
              <a:t>Anatomy of a Component</a:t>
            </a:r>
          </a:p>
        </p:txBody>
      </p:sp>
    </p:spTree>
    <p:extLst>
      <p:ext uri="{BB962C8B-B14F-4D97-AF65-F5344CB8AC3E}">
        <p14:creationId xmlns:p14="http://schemas.microsoft.com/office/powerpoint/2010/main" val="6128411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11"/>
          <p:cNvSpPr txBox="1">
            <a:spLocks/>
          </p:cNvSpPr>
          <p:nvPr/>
        </p:nvSpPr>
        <p:spPr>
          <a:xfrm>
            <a:off x="721463" y="1657964"/>
            <a:ext cx="10993552" cy="4618107"/>
          </a:xfrm>
          <a:prstGeom prst="rect">
            <a:avLst/>
          </a:prstGeom>
          <a:solidFill>
            <a:schemeClr val="accent4"/>
          </a:solidFill>
          <a:ln w="25400">
            <a:solidFill>
              <a:schemeClr val="bg1"/>
            </a:solidFill>
          </a:ln>
        </p:spPr>
        <p:txBody>
          <a:bodyPr vert="horz" lIns="186521" tIns="0" rIns="186521" bIns="0" rtlCol="0" anchor="ctr">
            <a:noAutofit/>
          </a:bodyPr>
          <a:lstStyle>
            <a:lvl1pPr marL="0" indent="0" algn="ctr" defTabSz="586003" rtl="0" eaLnBrk="1" latinLnBrk="0" hangingPunct="1">
              <a:lnSpc>
                <a:spcPct val="100000"/>
              </a:lnSpc>
              <a:spcBef>
                <a:spcPts val="1800"/>
              </a:spcBef>
              <a:buClrTx/>
              <a:buSzPct val="75000"/>
              <a:buFont typeface="Myriad Pro" panose="020B0503030403020204" pitchFamily="34" charset="0"/>
              <a:buNone/>
              <a:defRPr sz="2200" b="0" i="0" kern="1200" baseline="0">
                <a:solidFill>
                  <a:schemeClr val="tx1"/>
                </a:solidFill>
                <a:latin typeface="Gotham Light" pitchFamily="50" charset="0"/>
                <a:ea typeface="Gotham Light" pitchFamily="50" charset="0"/>
                <a:cs typeface="Gotham Light" pitchFamily="50" charset="0"/>
              </a:defRPr>
            </a:lvl1pPr>
            <a:lvl2pPr marL="586003" indent="-288930" algn="ctr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Lucida Grande"/>
              <a:buChar char="-"/>
              <a:defRPr sz="2200" b="0" i="0" kern="1200">
                <a:solidFill>
                  <a:schemeClr val="tx1"/>
                </a:solidFill>
                <a:latin typeface="Gotham Book" panose="02000604040000020004" pitchFamily="50" charset="0"/>
                <a:ea typeface="Gotham Book" panose="02000604040000020004" pitchFamily="50" charset="0"/>
                <a:cs typeface="Gotham Book" panose="02000604040000020004" pitchFamily="50" charset="0"/>
              </a:defRPr>
            </a:lvl2pPr>
            <a:lvl3pPr marL="883074" indent="-286898" algn="ctr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Lucida Grande"/>
              <a:buChar char="•"/>
              <a:defRPr sz="2200" b="0" i="0" kern="1200">
                <a:solidFill>
                  <a:schemeClr val="tx1"/>
                </a:solidFill>
                <a:latin typeface="Gotham Book" panose="02000604040000020004" pitchFamily="50" charset="0"/>
                <a:ea typeface="Gotham Book" panose="02000604040000020004" pitchFamily="50" charset="0"/>
                <a:cs typeface="Gotham Book" panose="02000604040000020004" pitchFamily="50" charset="0"/>
              </a:defRPr>
            </a:lvl3pPr>
            <a:lvl4pPr marL="1200150" indent="-317500" algn="ctr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Wingdings" panose="05000000000000000000" pitchFamily="2" charset="2"/>
              <a:buChar char="§"/>
              <a:defRPr sz="2200" b="0" i="0" kern="1200" baseline="0">
                <a:solidFill>
                  <a:schemeClr val="tx1"/>
                </a:solidFill>
                <a:latin typeface="Gotham Book" panose="02000604040000020004" pitchFamily="50" charset="0"/>
                <a:ea typeface="Gotham Book" panose="02000604040000020004" pitchFamily="50" charset="0"/>
                <a:cs typeface="Gotham Book" panose="02000604040000020004" pitchFamily="50" charset="0"/>
              </a:defRPr>
            </a:lvl4pPr>
            <a:lvl5pPr marL="1371600" indent="-274638" algn="ctr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Myriad Pro Light" panose="020B0403030403020204" pitchFamily="34" charset="0"/>
              <a:buChar char="-"/>
              <a:tabLst/>
              <a:defRPr sz="2200" b="0" i="0" kern="1200" baseline="0">
                <a:solidFill>
                  <a:schemeClr val="tx1"/>
                </a:solidFill>
                <a:latin typeface="Gotham Book" panose="02000604040000020004" pitchFamily="50" charset="0"/>
                <a:ea typeface="Gotham Book" panose="02000604040000020004" pitchFamily="50" charset="0"/>
                <a:cs typeface="Gotham Book" panose="02000604040000020004" pitchFamily="50" charset="0"/>
              </a:defRPr>
            </a:lvl5pPr>
            <a:lvl6pPr marL="1719263" indent="-292100" algn="l" defTabSz="586003" rtl="0" eaLnBrk="1" latinLnBrk="0" hangingPunct="1">
              <a:spcBef>
                <a:spcPts val="448"/>
              </a:spcBef>
              <a:buClr>
                <a:schemeClr val="tx1"/>
              </a:buClr>
              <a:buSzPct val="70000"/>
              <a:buFont typeface="Montserrat"/>
              <a:buChar char=" "/>
              <a:defRPr lang="en-US" sz="2400" b="0" i="0" kern="1200" baseline="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Arial"/>
              </a:defRPr>
            </a:lvl6pPr>
            <a:lvl7pPr marL="2003425" indent="-288925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7pPr>
            <a:lvl8pPr marL="2286000" indent="-282575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8pPr>
            <a:lvl9pPr marL="2571750" indent="-285750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baseline="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9pPr>
          </a:lstStyle>
          <a:p>
            <a:r>
              <a:rPr lang="en-US" sz="2244">
                <a:solidFill>
                  <a:schemeClr val="bg1"/>
                </a:solidFill>
              </a:rPr>
              <a:t>App Component</a:t>
            </a:r>
            <a:endParaRPr lang="en-US" sz="2244" dirty="0">
              <a:solidFill>
                <a:schemeClr val="bg1"/>
              </a:solidFill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sz="quarter" idx="20"/>
          </p:nvPr>
        </p:nvSpPr>
        <p:spPr>
          <a:xfrm>
            <a:off x="1035435" y="2460668"/>
            <a:ext cx="2239121" cy="3012694"/>
          </a:xfrm>
          <a:solidFill>
            <a:schemeClr val="tx1"/>
          </a:solidFill>
          <a:ln w="25400">
            <a:solidFill>
              <a:schemeClr val="bg1"/>
            </a:solidFill>
          </a:ln>
        </p:spPr>
        <p:txBody>
          <a:bodyPr/>
          <a:lstStyle/>
          <a:p>
            <a:r>
              <a:rPr lang="en-US" dirty="0" err="1">
                <a:solidFill>
                  <a:schemeClr val="bg1"/>
                </a:solidFill>
              </a:rPr>
              <a:t>Nav</a:t>
            </a:r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Component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Assembling our App from Components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3"/>
          </p:nvPr>
        </p:nvSpPr>
        <p:spPr>
          <a:xfrm>
            <a:off x="1035489" y="5473363"/>
            <a:ext cx="10346068" cy="310791"/>
          </a:xfrm>
          <a:solidFill>
            <a:schemeClr val="accent1"/>
          </a:solidFill>
          <a:ln w="25400">
            <a:solidFill>
              <a:schemeClr val="bg1"/>
            </a:solidFill>
          </a:ln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Footer Component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sz="quarter" idx="24"/>
          </p:nvPr>
        </p:nvSpPr>
        <p:spPr>
          <a:xfrm>
            <a:off x="3274557" y="2460669"/>
            <a:ext cx="8107000" cy="3012693"/>
          </a:xfrm>
          <a:solidFill>
            <a:schemeClr val="accent2"/>
          </a:solidFill>
          <a:ln w="25400">
            <a:solidFill>
              <a:schemeClr val="bg1"/>
            </a:solidFill>
          </a:ln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Content Component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2"/>
          </p:nvPr>
        </p:nvSpPr>
        <p:spPr>
          <a:xfrm>
            <a:off x="1037258" y="2149878"/>
            <a:ext cx="10344354" cy="310791"/>
          </a:xfrm>
          <a:solidFill>
            <a:schemeClr val="accent5"/>
          </a:solidFill>
          <a:ln w="25400">
            <a:solidFill>
              <a:schemeClr val="bg1"/>
            </a:solidFill>
          </a:ln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Header Component</a:t>
            </a:r>
          </a:p>
        </p:txBody>
      </p:sp>
    </p:spTree>
    <p:extLst>
      <p:ext uri="{BB962C8B-B14F-4D97-AF65-F5344CB8AC3E}">
        <p14:creationId xmlns:p14="http://schemas.microsoft.com/office/powerpoint/2010/main" val="234281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 animBg="1"/>
      <p:bldP spid="10" grpId="0" build="p" animBg="1"/>
      <p:bldP spid="10" grpId="1" build="p" animBg="1"/>
      <p:bldP spid="11" grpId="0" build="p" animBg="1"/>
      <p:bldP spid="11" grpId="1" build="p" animBg="1"/>
      <p:bldP spid="12" grpId="0" build="p" animBg="1"/>
      <p:bldP spid="12" grpId="1" build="p" animBg="1"/>
      <p:bldP spid="8" grpId="0" build="p" animBg="1"/>
      <p:bldP spid="8" grpId="1" build="p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Bootstrapping a </a:t>
            </a:r>
            <a:r>
              <a:rPr lang="en-US" dirty="0">
                <a:solidFill>
                  <a:schemeClr val="accent2"/>
                </a:solidFill>
              </a:rPr>
              <a:t>Component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quarter" idx="12"/>
          </p:nvPr>
        </p:nvSpPr>
        <p:spPr>
          <a:xfrm>
            <a:off x="672464" y="4942798"/>
            <a:ext cx="11078717" cy="1352550"/>
          </a:xfrm>
        </p:spPr>
        <p:txBody>
          <a:bodyPr/>
          <a:lstStyle/>
          <a:p>
            <a:pPr>
              <a:buNone/>
            </a:pPr>
            <a:r>
              <a:rPr lang="en-US" dirty="0"/>
              <a:t>Entry point for the app</a:t>
            </a:r>
          </a:p>
          <a:p>
            <a:pPr>
              <a:buNone/>
            </a:pPr>
            <a:r>
              <a:rPr lang="en-US" dirty="0"/>
              <a:t>This is where we start</a:t>
            </a:r>
          </a:p>
          <a:p>
            <a:pPr>
              <a:buNone/>
            </a:pP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2252" y="1115052"/>
            <a:ext cx="12236761" cy="1573099"/>
          </a:xfrm>
          <a:prstGeom prst="rect">
            <a:avLst/>
          </a:prstGeom>
        </p:spPr>
      </p:pic>
      <p:sp>
        <p:nvSpPr>
          <p:cNvPr id="11" name="Content Placeholder 5"/>
          <p:cNvSpPr txBox="1">
            <a:spLocks/>
          </p:cNvSpPr>
          <p:nvPr/>
        </p:nvSpPr>
        <p:spPr>
          <a:xfrm>
            <a:off x="672464" y="50632"/>
            <a:ext cx="3802000" cy="743169"/>
          </a:xfrm>
          <a:prstGeom prst="rect">
            <a:avLst/>
          </a:prstGeom>
          <a:solidFill>
            <a:schemeClr val="accent4"/>
          </a:solidFill>
        </p:spPr>
        <p:txBody>
          <a:bodyPr vert="horz" lIns="186521" tIns="186521" rIns="186521" bIns="186521" rtlCol="0" anchor="ctr">
            <a:noAutofit/>
          </a:bodyPr>
          <a:lstStyle>
            <a:lvl1pPr marL="0" indent="0" algn="l" defTabSz="586003" rtl="0" eaLnBrk="1" latinLnBrk="0" hangingPunct="1">
              <a:lnSpc>
                <a:spcPct val="100000"/>
              </a:lnSpc>
              <a:spcBef>
                <a:spcPts val="1800"/>
              </a:spcBef>
              <a:buClrTx/>
              <a:buSzPct val="75000"/>
              <a:buFont typeface="Myriad Pro" panose="020B0503030403020204" pitchFamily="34" charset="0"/>
              <a:buNone/>
              <a:defRPr sz="2400" b="0" i="0" kern="1200" baseline="0">
                <a:solidFill>
                  <a:schemeClr val="bg1"/>
                </a:solidFill>
                <a:latin typeface="Roboto Mono" pitchFamily="2" charset="0"/>
                <a:ea typeface="Roboto Mono" pitchFamily="2" charset="0"/>
                <a:cs typeface="Consolas" panose="020B0609020204030204" pitchFamily="49" charset="0"/>
              </a:defRPr>
            </a:lvl1pPr>
            <a:lvl2pPr marL="297073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Lucida Grande"/>
              <a:buNone/>
              <a:defRPr sz="2400" b="0" i="0" kern="120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2pPr>
            <a:lvl3pPr marL="596174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Lucida Grande"/>
              <a:buNone/>
              <a:defRPr sz="2400" b="0" i="0" kern="120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3pPr>
            <a:lvl4pPr marL="883075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Wingdings" panose="05000000000000000000" pitchFamily="2" charset="2"/>
              <a:buNone/>
              <a:defRPr sz="2400" b="0" i="0" kern="1200" baseline="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4pPr>
            <a:lvl5pPr marL="1096720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Myriad Pro Light" panose="020B0403030403020204" pitchFamily="34" charset="0"/>
              <a:buNone/>
              <a:tabLst/>
              <a:defRPr sz="2400" b="0" i="0" kern="1200" baseline="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5pPr>
            <a:lvl6pPr marL="1719263" indent="-292100" algn="l" defTabSz="586003" rtl="0" eaLnBrk="1" latinLnBrk="0" hangingPunct="1">
              <a:spcBef>
                <a:spcPts val="448"/>
              </a:spcBef>
              <a:buClr>
                <a:schemeClr val="tx1"/>
              </a:buClr>
              <a:buSzPct val="70000"/>
              <a:buFont typeface="Montserrat"/>
              <a:buChar char=" "/>
              <a:defRPr lang="en-US" sz="2400" b="0" i="0" kern="1200" baseline="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Arial"/>
              </a:defRPr>
            </a:lvl6pPr>
            <a:lvl7pPr marL="2003425" indent="-288925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7pPr>
            <a:lvl8pPr marL="2286000" indent="-282575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8pPr>
            <a:lvl9pPr marL="2571750" indent="-285750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baseline="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9pPr>
          </a:lstStyle>
          <a:p>
            <a:pPr>
              <a:spcBef>
                <a:spcPts val="612"/>
              </a:spcBef>
            </a:pPr>
            <a:endParaRPr lang="en-US" sz="1938" dirty="0">
              <a:latin typeface="+mj-lt"/>
              <a:ea typeface="Gotham-Book" charset="0"/>
              <a:cs typeface="Gotham-Book" charset="0"/>
            </a:endParaRPr>
          </a:p>
        </p:txBody>
      </p:sp>
      <p:sp>
        <p:nvSpPr>
          <p:cNvPr id="12" name="Content Placeholder 5"/>
          <p:cNvSpPr txBox="1">
            <a:spLocks/>
          </p:cNvSpPr>
          <p:nvPr/>
        </p:nvSpPr>
        <p:spPr>
          <a:xfrm>
            <a:off x="672464" y="-1"/>
            <a:ext cx="3802000" cy="743169"/>
          </a:xfrm>
          <a:prstGeom prst="rect">
            <a:avLst/>
          </a:prstGeom>
          <a:solidFill>
            <a:schemeClr val="accent2"/>
          </a:solidFill>
        </p:spPr>
        <p:txBody>
          <a:bodyPr vert="horz" lIns="186521" tIns="186521" rIns="186521" bIns="186521" rtlCol="0" anchor="ctr">
            <a:noAutofit/>
          </a:bodyPr>
          <a:lstStyle>
            <a:lvl1pPr marL="0" indent="0" algn="l" defTabSz="586003" rtl="0" eaLnBrk="1" latinLnBrk="0" hangingPunct="1">
              <a:lnSpc>
                <a:spcPct val="100000"/>
              </a:lnSpc>
              <a:spcBef>
                <a:spcPts val="1800"/>
              </a:spcBef>
              <a:buClrTx/>
              <a:buSzPct val="75000"/>
              <a:buFont typeface="Myriad Pro" panose="020B0503030403020204" pitchFamily="34" charset="0"/>
              <a:buNone/>
              <a:defRPr sz="2400" b="0" i="0" kern="1200" baseline="0">
                <a:solidFill>
                  <a:schemeClr val="bg1"/>
                </a:solidFill>
                <a:latin typeface="Roboto Mono" pitchFamily="2" charset="0"/>
                <a:ea typeface="Roboto Mono" pitchFamily="2" charset="0"/>
                <a:cs typeface="Consolas" panose="020B0609020204030204" pitchFamily="49" charset="0"/>
              </a:defRPr>
            </a:lvl1pPr>
            <a:lvl2pPr marL="297073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Lucida Grande"/>
              <a:buNone/>
              <a:defRPr sz="2400" b="0" i="0" kern="120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2pPr>
            <a:lvl3pPr marL="596174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Lucida Grande"/>
              <a:buNone/>
              <a:defRPr sz="2400" b="0" i="0" kern="120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3pPr>
            <a:lvl4pPr marL="883075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Wingdings" panose="05000000000000000000" pitchFamily="2" charset="2"/>
              <a:buNone/>
              <a:defRPr sz="2400" b="0" i="0" kern="1200" baseline="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4pPr>
            <a:lvl5pPr marL="1096720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Myriad Pro Light" panose="020B0403030403020204" pitchFamily="34" charset="0"/>
              <a:buNone/>
              <a:tabLst/>
              <a:defRPr sz="2400" b="0" i="0" kern="1200" baseline="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5pPr>
            <a:lvl6pPr marL="1719263" indent="-292100" algn="l" defTabSz="586003" rtl="0" eaLnBrk="1" latinLnBrk="0" hangingPunct="1">
              <a:spcBef>
                <a:spcPts val="448"/>
              </a:spcBef>
              <a:buClr>
                <a:schemeClr val="tx1"/>
              </a:buClr>
              <a:buSzPct val="70000"/>
              <a:buFont typeface="Montserrat"/>
              <a:buChar char=" "/>
              <a:defRPr lang="en-US" sz="2400" b="0" i="0" kern="1200" baseline="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Arial"/>
              </a:defRPr>
            </a:lvl6pPr>
            <a:lvl7pPr marL="2003425" indent="-288925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7pPr>
            <a:lvl8pPr marL="2286000" indent="-282575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8pPr>
            <a:lvl9pPr marL="2571750" indent="-285750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baseline="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9pPr>
          </a:lstStyle>
          <a:p>
            <a:pPr>
              <a:spcBef>
                <a:spcPts val="612"/>
              </a:spcBef>
            </a:pPr>
            <a:endParaRPr lang="en-US" sz="1938" dirty="0">
              <a:latin typeface="+mj-lt"/>
              <a:ea typeface="Gotham-Book" charset="0"/>
              <a:cs typeface="Gotham-Book" charset="0"/>
            </a:endParaRPr>
          </a:p>
        </p:txBody>
      </p:sp>
      <p:sp>
        <p:nvSpPr>
          <p:cNvPr id="13" name="Content Placeholder 5"/>
          <p:cNvSpPr txBox="1">
            <a:spLocks/>
          </p:cNvSpPr>
          <p:nvPr/>
        </p:nvSpPr>
        <p:spPr>
          <a:xfrm>
            <a:off x="672464" y="-1"/>
            <a:ext cx="3802001" cy="743169"/>
          </a:xfrm>
          <a:prstGeom prst="rect">
            <a:avLst/>
          </a:prstGeom>
          <a:solidFill>
            <a:schemeClr val="accent2"/>
          </a:solidFill>
        </p:spPr>
        <p:txBody>
          <a:bodyPr vert="horz" lIns="186521" tIns="186521" rIns="186521" bIns="186521" rtlCol="0" anchor="ctr">
            <a:noAutofit/>
          </a:bodyPr>
          <a:lstStyle>
            <a:lvl1pPr marL="0" indent="0" algn="l" defTabSz="586003" rtl="0" eaLnBrk="1" latinLnBrk="0" hangingPunct="1">
              <a:lnSpc>
                <a:spcPct val="100000"/>
              </a:lnSpc>
              <a:spcBef>
                <a:spcPts val="1800"/>
              </a:spcBef>
              <a:buClrTx/>
              <a:buSzPct val="75000"/>
              <a:buFont typeface="Myriad Pro" panose="020B0503030403020204" pitchFamily="34" charset="0"/>
              <a:buNone/>
              <a:defRPr sz="2400" b="0" i="0" kern="1200" baseline="0">
                <a:solidFill>
                  <a:schemeClr val="bg1"/>
                </a:solidFill>
                <a:latin typeface="Roboto Mono" pitchFamily="2" charset="0"/>
                <a:ea typeface="Roboto Mono" pitchFamily="2" charset="0"/>
                <a:cs typeface="Consolas" panose="020B0609020204030204" pitchFamily="49" charset="0"/>
              </a:defRPr>
            </a:lvl1pPr>
            <a:lvl2pPr marL="297073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Lucida Grande"/>
              <a:buNone/>
              <a:defRPr sz="2400" b="0" i="0" kern="120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2pPr>
            <a:lvl3pPr marL="596174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Lucida Grande"/>
              <a:buNone/>
              <a:defRPr sz="2400" b="0" i="0" kern="120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3pPr>
            <a:lvl4pPr marL="883075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Wingdings" panose="05000000000000000000" pitchFamily="2" charset="2"/>
              <a:buNone/>
              <a:defRPr sz="2400" b="0" i="0" kern="1200" baseline="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4pPr>
            <a:lvl5pPr marL="1096720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Myriad Pro Light" panose="020B0403030403020204" pitchFamily="34" charset="0"/>
              <a:buNone/>
              <a:tabLst/>
              <a:defRPr sz="2400" b="0" i="0" kern="1200" baseline="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5pPr>
            <a:lvl6pPr marL="1719263" indent="-292100" algn="l" defTabSz="586003" rtl="0" eaLnBrk="1" latinLnBrk="0" hangingPunct="1">
              <a:spcBef>
                <a:spcPts val="448"/>
              </a:spcBef>
              <a:buClr>
                <a:schemeClr val="tx1"/>
              </a:buClr>
              <a:buSzPct val="70000"/>
              <a:buFont typeface="Montserrat"/>
              <a:buChar char=" "/>
              <a:defRPr lang="en-US" sz="2400" b="0" i="0" kern="1200" baseline="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Arial"/>
              </a:defRPr>
            </a:lvl6pPr>
            <a:lvl7pPr marL="2003425" indent="-288925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7pPr>
            <a:lvl8pPr marL="2286000" indent="-282575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8pPr>
            <a:lvl9pPr marL="2571750" indent="-285750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baseline="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9pPr>
          </a:lstStyle>
          <a:p>
            <a:pPr>
              <a:spcBef>
                <a:spcPts val="612"/>
              </a:spcBef>
            </a:pPr>
            <a:r>
              <a:rPr lang="en-US" sz="2040" b="1" dirty="0" err="1">
                <a:solidFill>
                  <a:schemeClr val="bg2"/>
                </a:solidFill>
                <a:latin typeface="+mn-lt"/>
              </a:rPr>
              <a:t>main.ts</a:t>
            </a:r>
            <a:endParaRPr lang="en-US" sz="2040" b="1" dirty="0">
              <a:solidFill>
                <a:schemeClr val="bg2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1789805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" name="Group 46"/>
          <p:cNvGrpSpPr/>
          <p:nvPr/>
        </p:nvGrpSpPr>
        <p:grpSpPr>
          <a:xfrm>
            <a:off x="759207" y="5800439"/>
            <a:ext cx="2185205" cy="350261"/>
            <a:chOff x="9086638" y="1251268"/>
            <a:chExt cx="2819964" cy="249379"/>
          </a:xfrm>
        </p:grpSpPr>
        <p:sp>
          <p:nvSpPr>
            <p:cNvPr id="48" name="Rectangle 47"/>
            <p:cNvSpPr/>
            <p:nvPr/>
          </p:nvSpPr>
          <p:spPr>
            <a:xfrm>
              <a:off x="9090218" y="1261643"/>
              <a:ext cx="2804313" cy="2390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lIns="186521" tIns="186521" rIns="186521" bIns="186521" rtlCol="0" anchor="ctr"/>
            <a:lstStyle/>
            <a:p>
              <a:pPr algn="ctr">
                <a:spcBef>
                  <a:spcPts val="612"/>
                </a:spcBef>
              </a:pPr>
              <a:endParaRPr lang="en-US" sz="2040" dirty="0">
                <a:solidFill>
                  <a:schemeClr val="bg1"/>
                </a:solidFill>
              </a:endParaRPr>
            </a:p>
          </p:txBody>
        </p:sp>
        <p:sp>
          <p:nvSpPr>
            <p:cNvPr id="49" name="Rectangle 48"/>
            <p:cNvSpPr/>
            <p:nvPr/>
          </p:nvSpPr>
          <p:spPr>
            <a:xfrm flipV="1">
              <a:off x="9086638" y="1251268"/>
              <a:ext cx="2819964" cy="3319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lIns="186521" tIns="186521" rIns="186521" bIns="186521" rtlCol="0" anchor="ctr"/>
            <a:lstStyle/>
            <a:p>
              <a:pPr algn="ctr">
                <a:spcBef>
                  <a:spcPts val="612"/>
                </a:spcBef>
              </a:pPr>
              <a:endParaRPr lang="en-US" sz="2040" dirty="0">
                <a:solidFill>
                  <a:schemeClr val="bg1"/>
                </a:solidFill>
              </a:endParaRPr>
            </a:p>
          </p:txBody>
        </p:sp>
      </p:grpSp>
      <p:sp>
        <p:nvSpPr>
          <p:cNvPr id="39" name="Content Placeholder 5"/>
          <p:cNvSpPr txBox="1">
            <a:spLocks/>
          </p:cNvSpPr>
          <p:nvPr/>
        </p:nvSpPr>
        <p:spPr>
          <a:xfrm>
            <a:off x="-40513" y="5181922"/>
            <a:ext cx="6797670" cy="499745"/>
          </a:xfrm>
          <a:prstGeom prst="rect">
            <a:avLst/>
          </a:prstGeom>
          <a:solidFill>
            <a:schemeClr val="bg1"/>
          </a:solidFill>
        </p:spPr>
        <p:txBody>
          <a:bodyPr vert="horz" lIns="186521" tIns="186521" rIns="186521" bIns="186521" rtlCol="0" anchor="ctr">
            <a:noAutofit/>
          </a:bodyPr>
          <a:lstStyle>
            <a:lvl1pPr marL="0" indent="0" algn="l" defTabSz="586003" rtl="0" eaLnBrk="1" latinLnBrk="0" hangingPunct="1">
              <a:lnSpc>
                <a:spcPct val="100000"/>
              </a:lnSpc>
              <a:spcBef>
                <a:spcPts val="1800"/>
              </a:spcBef>
              <a:buClrTx/>
              <a:buSzPct val="75000"/>
              <a:buFont typeface="Myriad Pro" panose="020B0503030403020204" pitchFamily="34" charset="0"/>
              <a:buNone/>
              <a:defRPr sz="2400" b="0" i="0" kern="1200" baseline="0">
                <a:solidFill>
                  <a:schemeClr val="bg1"/>
                </a:solidFill>
                <a:latin typeface="Roboto Mono" pitchFamily="2" charset="0"/>
                <a:ea typeface="Roboto Mono" pitchFamily="2" charset="0"/>
                <a:cs typeface="Consolas" panose="020B0609020204030204" pitchFamily="49" charset="0"/>
              </a:defRPr>
            </a:lvl1pPr>
            <a:lvl2pPr marL="297073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Lucida Grande"/>
              <a:buNone/>
              <a:defRPr sz="2400" b="0" i="0" kern="120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2pPr>
            <a:lvl3pPr marL="596174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Lucida Grande"/>
              <a:buNone/>
              <a:defRPr sz="2400" b="0" i="0" kern="120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3pPr>
            <a:lvl4pPr marL="883075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Wingdings" panose="05000000000000000000" pitchFamily="2" charset="2"/>
              <a:buNone/>
              <a:defRPr sz="2400" b="0" i="0" kern="1200" baseline="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4pPr>
            <a:lvl5pPr marL="1096720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Myriad Pro Light" panose="020B0403030403020204" pitchFamily="34" charset="0"/>
              <a:buNone/>
              <a:tabLst/>
              <a:defRPr sz="2400" b="0" i="0" kern="1200" baseline="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5pPr>
            <a:lvl6pPr marL="1719263" indent="-292100" algn="l" defTabSz="586003" rtl="0" eaLnBrk="1" latinLnBrk="0" hangingPunct="1">
              <a:spcBef>
                <a:spcPts val="448"/>
              </a:spcBef>
              <a:buClr>
                <a:schemeClr val="tx1"/>
              </a:buClr>
              <a:buSzPct val="70000"/>
              <a:buFont typeface="Montserrat"/>
              <a:buChar char=" "/>
              <a:defRPr lang="en-US" sz="2400" b="0" i="0" kern="1200" baseline="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Arial"/>
              </a:defRPr>
            </a:lvl6pPr>
            <a:lvl7pPr marL="2003425" indent="-288925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7pPr>
            <a:lvl8pPr marL="2286000" indent="-282575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8pPr>
            <a:lvl9pPr marL="2571750" indent="-285750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baseline="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9pPr>
          </a:lstStyle>
          <a:p>
            <a:pPr>
              <a:spcBef>
                <a:spcPts val="612"/>
              </a:spcBef>
            </a:pPr>
            <a:endParaRPr lang="en-US" sz="1938" dirty="0">
              <a:latin typeface="+mj-lt"/>
              <a:ea typeface="Gotham-Book" charset="0"/>
              <a:cs typeface="Gotham-Book" charset="0"/>
            </a:endParaRPr>
          </a:p>
        </p:txBody>
      </p:sp>
      <p:sp>
        <p:nvSpPr>
          <p:cNvPr id="34" name="Content Placeholder 5"/>
          <p:cNvSpPr txBox="1">
            <a:spLocks/>
          </p:cNvSpPr>
          <p:nvPr/>
        </p:nvSpPr>
        <p:spPr>
          <a:xfrm>
            <a:off x="-55085" y="3763513"/>
            <a:ext cx="6797670" cy="507450"/>
          </a:xfrm>
          <a:prstGeom prst="rect">
            <a:avLst/>
          </a:prstGeom>
          <a:solidFill>
            <a:schemeClr val="bg1"/>
          </a:solidFill>
        </p:spPr>
        <p:txBody>
          <a:bodyPr vert="horz" lIns="186521" tIns="186521" rIns="186521" bIns="186521" rtlCol="0" anchor="ctr">
            <a:noAutofit/>
          </a:bodyPr>
          <a:lstStyle>
            <a:lvl1pPr marL="0" indent="0" algn="l" defTabSz="586003" rtl="0" eaLnBrk="1" latinLnBrk="0" hangingPunct="1">
              <a:lnSpc>
                <a:spcPct val="100000"/>
              </a:lnSpc>
              <a:spcBef>
                <a:spcPts val="1800"/>
              </a:spcBef>
              <a:buClrTx/>
              <a:buSzPct val="75000"/>
              <a:buFont typeface="Myriad Pro" panose="020B0503030403020204" pitchFamily="34" charset="0"/>
              <a:buNone/>
              <a:defRPr sz="2400" b="0" i="0" kern="1200" baseline="0">
                <a:solidFill>
                  <a:schemeClr val="bg1"/>
                </a:solidFill>
                <a:latin typeface="Roboto Mono" pitchFamily="2" charset="0"/>
                <a:ea typeface="Roboto Mono" pitchFamily="2" charset="0"/>
                <a:cs typeface="Consolas" panose="020B0609020204030204" pitchFamily="49" charset="0"/>
              </a:defRPr>
            </a:lvl1pPr>
            <a:lvl2pPr marL="297073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Lucida Grande"/>
              <a:buNone/>
              <a:defRPr sz="2400" b="0" i="0" kern="120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2pPr>
            <a:lvl3pPr marL="596174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Lucida Grande"/>
              <a:buNone/>
              <a:defRPr sz="2400" b="0" i="0" kern="120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3pPr>
            <a:lvl4pPr marL="883075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Wingdings" panose="05000000000000000000" pitchFamily="2" charset="2"/>
              <a:buNone/>
              <a:defRPr sz="2400" b="0" i="0" kern="1200" baseline="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4pPr>
            <a:lvl5pPr marL="1096720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Myriad Pro Light" panose="020B0403030403020204" pitchFamily="34" charset="0"/>
              <a:buNone/>
              <a:tabLst/>
              <a:defRPr sz="2400" b="0" i="0" kern="1200" baseline="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5pPr>
            <a:lvl6pPr marL="1719263" indent="-292100" algn="l" defTabSz="586003" rtl="0" eaLnBrk="1" latinLnBrk="0" hangingPunct="1">
              <a:spcBef>
                <a:spcPts val="448"/>
              </a:spcBef>
              <a:buClr>
                <a:schemeClr val="tx1"/>
              </a:buClr>
              <a:buSzPct val="70000"/>
              <a:buFont typeface="Montserrat"/>
              <a:buChar char=" "/>
              <a:defRPr lang="en-US" sz="2400" b="0" i="0" kern="1200" baseline="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Arial"/>
              </a:defRPr>
            </a:lvl6pPr>
            <a:lvl7pPr marL="2003425" indent="-288925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7pPr>
            <a:lvl8pPr marL="2286000" indent="-282575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8pPr>
            <a:lvl9pPr marL="2571750" indent="-285750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baseline="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9pPr>
          </a:lstStyle>
          <a:p>
            <a:pPr>
              <a:spcBef>
                <a:spcPts val="612"/>
              </a:spcBef>
            </a:pPr>
            <a:endParaRPr lang="en-US" sz="1938" dirty="0">
              <a:latin typeface="+mj-lt"/>
              <a:ea typeface="Gotham-Book" charset="0"/>
              <a:cs typeface="Gotham-Book" charset="0"/>
            </a:endParaRPr>
          </a:p>
        </p:txBody>
      </p:sp>
      <p:sp>
        <p:nvSpPr>
          <p:cNvPr id="33" name="Content Placeholder 5"/>
          <p:cNvSpPr txBox="1">
            <a:spLocks/>
          </p:cNvSpPr>
          <p:nvPr/>
        </p:nvSpPr>
        <p:spPr>
          <a:xfrm>
            <a:off x="-40512" y="546905"/>
            <a:ext cx="6797670" cy="507450"/>
          </a:xfrm>
          <a:prstGeom prst="rect">
            <a:avLst/>
          </a:prstGeom>
          <a:solidFill>
            <a:schemeClr val="bg1"/>
          </a:solidFill>
        </p:spPr>
        <p:txBody>
          <a:bodyPr vert="horz" lIns="186521" tIns="186521" rIns="186521" bIns="186521" rtlCol="0" anchor="ctr">
            <a:noAutofit/>
          </a:bodyPr>
          <a:lstStyle>
            <a:lvl1pPr marL="0" indent="0" algn="l" defTabSz="586003" rtl="0" eaLnBrk="1" latinLnBrk="0" hangingPunct="1">
              <a:lnSpc>
                <a:spcPct val="100000"/>
              </a:lnSpc>
              <a:spcBef>
                <a:spcPts val="1800"/>
              </a:spcBef>
              <a:buClrTx/>
              <a:buSzPct val="75000"/>
              <a:buFont typeface="Myriad Pro" panose="020B0503030403020204" pitchFamily="34" charset="0"/>
              <a:buNone/>
              <a:defRPr sz="2400" b="0" i="0" kern="1200" baseline="0">
                <a:solidFill>
                  <a:schemeClr val="bg1"/>
                </a:solidFill>
                <a:latin typeface="Roboto Mono" pitchFamily="2" charset="0"/>
                <a:ea typeface="Roboto Mono" pitchFamily="2" charset="0"/>
                <a:cs typeface="Consolas" panose="020B0609020204030204" pitchFamily="49" charset="0"/>
              </a:defRPr>
            </a:lvl1pPr>
            <a:lvl2pPr marL="297073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Lucida Grande"/>
              <a:buNone/>
              <a:defRPr sz="2400" b="0" i="0" kern="120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2pPr>
            <a:lvl3pPr marL="596174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Lucida Grande"/>
              <a:buNone/>
              <a:defRPr sz="2400" b="0" i="0" kern="120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3pPr>
            <a:lvl4pPr marL="883075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Wingdings" panose="05000000000000000000" pitchFamily="2" charset="2"/>
              <a:buNone/>
              <a:defRPr sz="2400" b="0" i="0" kern="1200" baseline="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4pPr>
            <a:lvl5pPr marL="1096720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Myriad Pro Light" panose="020B0403030403020204" pitchFamily="34" charset="0"/>
              <a:buNone/>
              <a:tabLst/>
              <a:defRPr sz="2400" b="0" i="0" kern="1200" baseline="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5pPr>
            <a:lvl6pPr marL="1719263" indent="-292100" algn="l" defTabSz="586003" rtl="0" eaLnBrk="1" latinLnBrk="0" hangingPunct="1">
              <a:spcBef>
                <a:spcPts val="448"/>
              </a:spcBef>
              <a:buClr>
                <a:schemeClr val="tx1"/>
              </a:buClr>
              <a:buSzPct val="70000"/>
              <a:buFont typeface="Montserrat"/>
              <a:buChar char=" "/>
              <a:defRPr lang="en-US" sz="2400" b="0" i="0" kern="1200" baseline="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Arial"/>
              </a:defRPr>
            </a:lvl6pPr>
            <a:lvl7pPr marL="2003425" indent="-288925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7pPr>
            <a:lvl8pPr marL="2286000" indent="-282575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8pPr>
            <a:lvl9pPr marL="2571750" indent="-285750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baseline="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9pPr>
          </a:lstStyle>
          <a:p>
            <a:pPr>
              <a:spcBef>
                <a:spcPts val="612"/>
              </a:spcBef>
            </a:pPr>
            <a:endParaRPr lang="en-US" sz="1938" dirty="0">
              <a:latin typeface="+mj-lt"/>
              <a:ea typeface="Gotham-Book" charset="0"/>
              <a:cs typeface="Gotham-Book" charset="0"/>
            </a:endParaRPr>
          </a:p>
        </p:txBody>
      </p:sp>
      <p:grpSp>
        <p:nvGrpSpPr>
          <p:cNvPr id="57" name="Group 56"/>
          <p:cNvGrpSpPr/>
          <p:nvPr/>
        </p:nvGrpSpPr>
        <p:grpSpPr>
          <a:xfrm>
            <a:off x="3148418" y="4365095"/>
            <a:ext cx="1238613" cy="381818"/>
            <a:chOff x="9086638" y="1228800"/>
            <a:chExt cx="2819964" cy="271847"/>
          </a:xfrm>
        </p:grpSpPr>
        <p:sp>
          <p:nvSpPr>
            <p:cNvPr id="58" name="Rectangle 57"/>
            <p:cNvSpPr/>
            <p:nvPr/>
          </p:nvSpPr>
          <p:spPr>
            <a:xfrm>
              <a:off x="9090218" y="1261643"/>
              <a:ext cx="2804313" cy="2390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lIns="186521" tIns="186521" rIns="186521" bIns="186521" rtlCol="0" anchor="ctr"/>
            <a:lstStyle/>
            <a:p>
              <a:pPr algn="ctr">
                <a:spcBef>
                  <a:spcPts val="612"/>
                </a:spcBef>
              </a:pPr>
              <a:endParaRPr lang="en-US" sz="2040" dirty="0">
                <a:solidFill>
                  <a:schemeClr val="bg1"/>
                </a:solidFill>
              </a:endParaRPr>
            </a:p>
          </p:txBody>
        </p:sp>
        <p:sp>
          <p:nvSpPr>
            <p:cNvPr id="59" name="Rectangle 58"/>
            <p:cNvSpPr/>
            <p:nvPr/>
          </p:nvSpPr>
          <p:spPr>
            <a:xfrm flipV="1">
              <a:off x="9086638" y="1228800"/>
              <a:ext cx="2819964" cy="3319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lIns="186521" tIns="186521" rIns="186521" bIns="186521" rtlCol="0" anchor="ctr"/>
            <a:lstStyle/>
            <a:p>
              <a:pPr algn="ctr">
                <a:spcBef>
                  <a:spcPts val="612"/>
                </a:spcBef>
              </a:pPr>
              <a:endParaRPr lang="en-US" sz="204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2516261" y="2575063"/>
            <a:ext cx="2337073" cy="381882"/>
            <a:chOff x="9090218" y="1228754"/>
            <a:chExt cx="2804313" cy="271893"/>
          </a:xfrm>
        </p:grpSpPr>
        <p:sp>
          <p:nvSpPr>
            <p:cNvPr id="31" name="Rectangle 30"/>
            <p:cNvSpPr/>
            <p:nvPr/>
          </p:nvSpPr>
          <p:spPr>
            <a:xfrm>
              <a:off x="9090218" y="1261643"/>
              <a:ext cx="2804313" cy="2390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lIns="186521" tIns="186521" rIns="186521" bIns="186521" rtlCol="0" anchor="ctr"/>
            <a:lstStyle/>
            <a:p>
              <a:pPr algn="ctr">
                <a:spcBef>
                  <a:spcPts val="612"/>
                </a:spcBef>
              </a:pPr>
              <a:endParaRPr lang="en-US" sz="2040" dirty="0">
                <a:solidFill>
                  <a:schemeClr val="bg1"/>
                </a:solidFill>
              </a:endParaRPr>
            </a:p>
          </p:txBody>
        </p:sp>
        <p:sp>
          <p:nvSpPr>
            <p:cNvPr id="32" name="Rectangle 31"/>
            <p:cNvSpPr/>
            <p:nvPr/>
          </p:nvSpPr>
          <p:spPr>
            <a:xfrm flipH="1">
              <a:off x="9105869" y="1228754"/>
              <a:ext cx="2788662" cy="3319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lIns="186521" tIns="186521" rIns="186521" bIns="186521" rtlCol="0" anchor="ctr"/>
            <a:lstStyle/>
            <a:p>
              <a:pPr algn="ctr">
                <a:spcBef>
                  <a:spcPts val="612"/>
                </a:spcBef>
              </a:pPr>
              <a:endParaRPr lang="en-US" sz="2040" dirty="0">
                <a:solidFill>
                  <a:schemeClr val="bg1"/>
                </a:solidFill>
              </a:endParaRPr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46641" y="4334119"/>
            <a:ext cx="4307444" cy="445973"/>
          </a:xfrm>
          <a:prstGeom prst="rect">
            <a:avLst/>
          </a:prstGeom>
        </p:spPr>
      </p:pic>
      <p:sp>
        <p:nvSpPr>
          <p:cNvPr id="43" name="Content Placeholder 5"/>
          <p:cNvSpPr txBox="1">
            <a:spLocks/>
          </p:cNvSpPr>
          <p:nvPr/>
        </p:nvSpPr>
        <p:spPr>
          <a:xfrm>
            <a:off x="7258984" y="520092"/>
            <a:ext cx="3158398" cy="534262"/>
          </a:xfrm>
          <a:prstGeom prst="rect">
            <a:avLst/>
          </a:prstGeom>
          <a:noFill/>
        </p:spPr>
        <p:txBody>
          <a:bodyPr vert="horz" lIns="186521" tIns="186521" rIns="186521" bIns="186521" rtlCol="0" anchor="ctr">
            <a:noAutofit/>
          </a:bodyPr>
          <a:lstStyle>
            <a:lvl1pPr marL="0" indent="0" algn="l" defTabSz="586003" rtl="0" eaLnBrk="1" latinLnBrk="0" hangingPunct="1">
              <a:lnSpc>
                <a:spcPct val="100000"/>
              </a:lnSpc>
              <a:spcBef>
                <a:spcPts val="1800"/>
              </a:spcBef>
              <a:buClrTx/>
              <a:buSzPct val="75000"/>
              <a:buFont typeface="Myriad Pro" panose="020B0503030403020204" pitchFamily="34" charset="0"/>
              <a:buNone/>
              <a:defRPr sz="2400" b="0" i="0" kern="1200" baseline="0">
                <a:solidFill>
                  <a:schemeClr val="bg1"/>
                </a:solidFill>
                <a:latin typeface="Roboto Mono" pitchFamily="2" charset="0"/>
                <a:ea typeface="Roboto Mono" pitchFamily="2" charset="0"/>
                <a:cs typeface="Consolas" panose="020B0609020204030204" pitchFamily="49" charset="0"/>
              </a:defRPr>
            </a:lvl1pPr>
            <a:lvl2pPr marL="297073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Lucida Grande"/>
              <a:buNone/>
              <a:defRPr sz="2400" b="0" i="0" kern="120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2pPr>
            <a:lvl3pPr marL="596174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Lucida Grande"/>
              <a:buNone/>
              <a:defRPr sz="2400" b="0" i="0" kern="120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3pPr>
            <a:lvl4pPr marL="883075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Wingdings" panose="05000000000000000000" pitchFamily="2" charset="2"/>
              <a:buNone/>
              <a:defRPr sz="2400" b="0" i="0" kern="1200" baseline="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4pPr>
            <a:lvl5pPr marL="1096720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Myriad Pro Light" panose="020B0403030403020204" pitchFamily="34" charset="0"/>
              <a:buNone/>
              <a:tabLst/>
              <a:defRPr sz="2400" b="0" i="0" kern="1200" baseline="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5pPr>
            <a:lvl6pPr marL="1719263" indent="-292100" algn="l" defTabSz="586003" rtl="0" eaLnBrk="1" latinLnBrk="0" hangingPunct="1">
              <a:spcBef>
                <a:spcPts val="448"/>
              </a:spcBef>
              <a:buClr>
                <a:schemeClr val="tx1"/>
              </a:buClr>
              <a:buSzPct val="70000"/>
              <a:buFont typeface="Montserrat"/>
              <a:buChar char=" "/>
              <a:defRPr lang="en-US" sz="2400" b="0" i="0" kern="1200" baseline="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Arial"/>
              </a:defRPr>
            </a:lvl6pPr>
            <a:lvl7pPr marL="2003425" indent="-288925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7pPr>
            <a:lvl8pPr marL="2286000" indent="-282575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8pPr>
            <a:lvl9pPr marL="2571750" indent="-285750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baseline="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9pPr>
          </a:lstStyle>
          <a:p>
            <a:pPr>
              <a:spcBef>
                <a:spcPts val="612"/>
              </a:spcBef>
            </a:pPr>
            <a:r>
              <a:rPr lang="en-US" sz="1938" dirty="0">
                <a:solidFill>
                  <a:schemeClr val="tx1"/>
                </a:solidFill>
                <a:latin typeface="+mj-lt"/>
                <a:ea typeface="Gotham-Book" charset="0"/>
                <a:cs typeface="Gotham-Book" charset="0"/>
              </a:rPr>
              <a:t>Component has logic</a:t>
            </a:r>
          </a:p>
        </p:txBody>
      </p:sp>
      <p:sp>
        <p:nvSpPr>
          <p:cNvPr id="44" name="Content Placeholder 5"/>
          <p:cNvSpPr txBox="1">
            <a:spLocks/>
          </p:cNvSpPr>
          <p:nvPr/>
        </p:nvSpPr>
        <p:spPr>
          <a:xfrm>
            <a:off x="882" y="546905"/>
            <a:ext cx="6797670" cy="507449"/>
          </a:xfrm>
          <a:prstGeom prst="rect">
            <a:avLst/>
          </a:prstGeom>
          <a:solidFill>
            <a:schemeClr val="accent4"/>
          </a:solidFill>
        </p:spPr>
        <p:txBody>
          <a:bodyPr vert="horz" lIns="186521" tIns="186521" rIns="186521" bIns="186521" rtlCol="0" anchor="ctr">
            <a:noAutofit/>
          </a:bodyPr>
          <a:lstStyle>
            <a:lvl1pPr marL="0" indent="0" algn="l" defTabSz="586003" rtl="0" eaLnBrk="1" latinLnBrk="0" hangingPunct="1">
              <a:lnSpc>
                <a:spcPct val="100000"/>
              </a:lnSpc>
              <a:spcBef>
                <a:spcPts val="1800"/>
              </a:spcBef>
              <a:buClrTx/>
              <a:buSzPct val="75000"/>
              <a:buFont typeface="Myriad Pro" panose="020B0503030403020204" pitchFamily="34" charset="0"/>
              <a:buNone/>
              <a:defRPr sz="2400" b="0" i="0" kern="1200" baseline="0">
                <a:solidFill>
                  <a:schemeClr val="bg1"/>
                </a:solidFill>
                <a:latin typeface="Roboto Mono" pitchFamily="2" charset="0"/>
                <a:ea typeface="Roboto Mono" pitchFamily="2" charset="0"/>
                <a:cs typeface="Consolas" panose="020B0609020204030204" pitchFamily="49" charset="0"/>
              </a:defRPr>
            </a:lvl1pPr>
            <a:lvl2pPr marL="297073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Lucida Grande"/>
              <a:buNone/>
              <a:defRPr sz="2400" b="0" i="0" kern="120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2pPr>
            <a:lvl3pPr marL="596174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Lucida Grande"/>
              <a:buNone/>
              <a:defRPr sz="2400" b="0" i="0" kern="120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3pPr>
            <a:lvl4pPr marL="883075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Wingdings" panose="05000000000000000000" pitchFamily="2" charset="2"/>
              <a:buNone/>
              <a:defRPr sz="2400" b="0" i="0" kern="1200" baseline="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4pPr>
            <a:lvl5pPr marL="1096720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Myriad Pro Light" panose="020B0403030403020204" pitchFamily="34" charset="0"/>
              <a:buNone/>
              <a:tabLst/>
              <a:defRPr sz="2400" b="0" i="0" kern="1200" baseline="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5pPr>
            <a:lvl6pPr marL="1719263" indent="-292100" algn="l" defTabSz="586003" rtl="0" eaLnBrk="1" latinLnBrk="0" hangingPunct="1">
              <a:spcBef>
                <a:spcPts val="448"/>
              </a:spcBef>
              <a:buClr>
                <a:schemeClr val="tx1"/>
              </a:buClr>
              <a:buSzPct val="70000"/>
              <a:buFont typeface="Montserrat"/>
              <a:buChar char=" "/>
              <a:defRPr lang="en-US" sz="2400" b="0" i="0" kern="1200" baseline="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Arial"/>
              </a:defRPr>
            </a:lvl6pPr>
            <a:lvl7pPr marL="2003425" indent="-288925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7pPr>
            <a:lvl8pPr marL="2286000" indent="-282575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8pPr>
            <a:lvl9pPr marL="2571750" indent="-285750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baseline="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9pPr>
          </a:lstStyle>
          <a:p>
            <a:pPr>
              <a:spcBef>
                <a:spcPts val="612"/>
              </a:spcBef>
            </a:pPr>
            <a:endParaRPr lang="en-US" sz="1938" dirty="0">
              <a:latin typeface="+mj-lt"/>
              <a:ea typeface="Gotham-Book" charset="0"/>
              <a:cs typeface="Gotham-Book" charset="0"/>
            </a:endParaRPr>
          </a:p>
        </p:txBody>
      </p:sp>
      <p:sp>
        <p:nvSpPr>
          <p:cNvPr id="45" name="Content Placeholder 5"/>
          <p:cNvSpPr txBox="1">
            <a:spLocks/>
          </p:cNvSpPr>
          <p:nvPr/>
        </p:nvSpPr>
        <p:spPr>
          <a:xfrm>
            <a:off x="882" y="546905"/>
            <a:ext cx="6685736" cy="507449"/>
          </a:xfrm>
          <a:prstGeom prst="rect">
            <a:avLst/>
          </a:prstGeom>
          <a:solidFill>
            <a:schemeClr val="accent2"/>
          </a:solidFill>
        </p:spPr>
        <p:txBody>
          <a:bodyPr vert="horz" lIns="186521" tIns="186521" rIns="186521" bIns="186521" rtlCol="0" anchor="ctr">
            <a:noAutofit/>
          </a:bodyPr>
          <a:lstStyle>
            <a:lvl1pPr marL="0" indent="0" algn="l" defTabSz="586003" rtl="0" eaLnBrk="1" latinLnBrk="0" hangingPunct="1">
              <a:lnSpc>
                <a:spcPct val="100000"/>
              </a:lnSpc>
              <a:spcBef>
                <a:spcPts val="1800"/>
              </a:spcBef>
              <a:buClrTx/>
              <a:buSzPct val="75000"/>
              <a:buFont typeface="Myriad Pro" panose="020B0503030403020204" pitchFamily="34" charset="0"/>
              <a:buNone/>
              <a:defRPr sz="2400" b="0" i="0" kern="1200" baseline="0">
                <a:solidFill>
                  <a:schemeClr val="bg1"/>
                </a:solidFill>
                <a:latin typeface="Roboto Mono" pitchFamily="2" charset="0"/>
                <a:ea typeface="Roboto Mono" pitchFamily="2" charset="0"/>
                <a:cs typeface="Consolas" panose="020B0609020204030204" pitchFamily="49" charset="0"/>
              </a:defRPr>
            </a:lvl1pPr>
            <a:lvl2pPr marL="297073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Lucida Grande"/>
              <a:buNone/>
              <a:defRPr sz="2400" b="0" i="0" kern="120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2pPr>
            <a:lvl3pPr marL="596174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Lucida Grande"/>
              <a:buNone/>
              <a:defRPr sz="2400" b="0" i="0" kern="120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3pPr>
            <a:lvl4pPr marL="883075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Wingdings" panose="05000000000000000000" pitchFamily="2" charset="2"/>
              <a:buNone/>
              <a:defRPr sz="2400" b="0" i="0" kern="1200" baseline="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4pPr>
            <a:lvl5pPr marL="1096720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Myriad Pro Light" panose="020B0403030403020204" pitchFamily="34" charset="0"/>
              <a:buNone/>
              <a:tabLst/>
              <a:defRPr sz="2400" b="0" i="0" kern="1200" baseline="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5pPr>
            <a:lvl6pPr marL="1719263" indent="-292100" algn="l" defTabSz="586003" rtl="0" eaLnBrk="1" latinLnBrk="0" hangingPunct="1">
              <a:spcBef>
                <a:spcPts val="448"/>
              </a:spcBef>
              <a:buClr>
                <a:schemeClr val="tx1"/>
              </a:buClr>
              <a:buSzPct val="70000"/>
              <a:buFont typeface="Montserrat"/>
              <a:buChar char=" "/>
              <a:defRPr lang="en-US" sz="2400" b="0" i="0" kern="1200" baseline="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Arial"/>
              </a:defRPr>
            </a:lvl6pPr>
            <a:lvl7pPr marL="2003425" indent="-288925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7pPr>
            <a:lvl8pPr marL="2286000" indent="-282575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8pPr>
            <a:lvl9pPr marL="2571750" indent="-285750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baseline="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9pPr>
          </a:lstStyle>
          <a:p>
            <a:pPr>
              <a:spcBef>
                <a:spcPts val="612"/>
              </a:spcBef>
            </a:pPr>
            <a:endParaRPr lang="en-US" sz="1938" dirty="0">
              <a:latin typeface="+mj-lt"/>
              <a:ea typeface="Gotham-Book" charset="0"/>
              <a:cs typeface="Gotham-Book" charset="0"/>
            </a:endParaRPr>
          </a:p>
        </p:txBody>
      </p:sp>
      <p:sp>
        <p:nvSpPr>
          <p:cNvPr id="46" name="Content Placeholder 5"/>
          <p:cNvSpPr txBox="1">
            <a:spLocks/>
          </p:cNvSpPr>
          <p:nvPr/>
        </p:nvSpPr>
        <p:spPr>
          <a:xfrm>
            <a:off x="752977" y="546904"/>
            <a:ext cx="3158398" cy="480564"/>
          </a:xfrm>
          <a:prstGeom prst="rect">
            <a:avLst/>
          </a:prstGeom>
          <a:noFill/>
        </p:spPr>
        <p:txBody>
          <a:bodyPr vert="horz" lIns="186521" tIns="186521" rIns="186521" bIns="186521" rtlCol="0" anchor="ctr">
            <a:noAutofit/>
          </a:bodyPr>
          <a:lstStyle>
            <a:lvl1pPr marL="0" indent="0" algn="l" defTabSz="586003" rtl="0" eaLnBrk="1" latinLnBrk="0" hangingPunct="1">
              <a:lnSpc>
                <a:spcPct val="100000"/>
              </a:lnSpc>
              <a:spcBef>
                <a:spcPts val="1800"/>
              </a:spcBef>
              <a:buClrTx/>
              <a:buSzPct val="75000"/>
              <a:buFont typeface="Myriad Pro" panose="020B0503030403020204" pitchFamily="34" charset="0"/>
              <a:buNone/>
              <a:defRPr sz="2400" b="0" i="0" kern="1200" baseline="0">
                <a:solidFill>
                  <a:schemeClr val="bg1"/>
                </a:solidFill>
                <a:latin typeface="Roboto Mono" pitchFamily="2" charset="0"/>
                <a:ea typeface="Roboto Mono" pitchFamily="2" charset="0"/>
                <a:cs typeface="Consolas" panose="020B0609020204030204" pitchFamily="49" charset="0"/>
              </a:defRPr>
            </a:lvl1pPr>
            <a:lvl2pPr marL="297073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Lucida Grande"/>
              <a:buNone/>
              <a:defRPr sz="2400" b="0" i="0" kern="120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2pPr>
            <a:lvl3pPr marL="596174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Lucida Grande"/>
              <a:buNone/>
              <a:defRPr sz="2400" b="0" i="0" kern="120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3pPr>
            <a:lvl4pPr marL="883075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Wingdings" panose="05000000000000000000" pitchFamily="2" charset="2"/>
              <a:buNone/>
              <a:defRPr sz="2400" b="0" i="0" kern="1200" baseline="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4pPr>
            <a:lvl5pPr marL="1096720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Myriad Pro Light" panose="020B0403030403020204" pitchFamily="34" charset="0"/>
              <a:buNone/>
              <a:tabLst/>
              <a:defRPr sz="2400" b="0" i="0" kern="1200" baseline="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5pPr>
            <a:lvl6pPr marL="1719263" indent="-292100" algn="l" defTabSz="586003" rtl="0" eaLnBrk="1" latinLnBrk="0" hangingPunct="1">
              <a:spcBef>
                <a:spcPts val="448"/>
              </a:spcBef>
              <a:buClr>
                <a:schemeClr val="tx1"/>
              </a:buClr>
              <a:buSzPct val="70000"/>
              <a:buFont typeface="Montserrat"/>
              <a:buChar char=" "/>
              <a:defRPr lang="en-US" sz="2400" b="0" i="0" kern="1200" baseline="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Arial"/>
              </a:defRPr>
            </a:lvl6pPr>
            <a:lvl7pPr marL="2003425" indent="-288925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7pPr>
            <a:lvl8pPr marL="2286000" indent="-282575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8pPr>
            <a:lvl9pPr marL="2571750" indent="-285750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baseline="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9pPr>
          </a:lstStyle>
          <a:p>
            <a:pPr>
              <a:spcBef>
                <a:spcPts val="612"/>
              </a:spcBef>
            </a:pPr>
            <a:r>
              <a:rPr lang="en-US" sz="2040" b="1" dirty="0" err="1">
                <a:solidFill>
                  <a:schemeClr val="bg2"/>
                </a:solidFill>
                <a:latin typeface="+mn-lt"/>
              </a:rPr>
              <a:t>story.component.ts</a:t>
            </a:r>
            <a:endParaRPr lang="en-US" sz="2040" b="1" dirty="0">
              <a:solidFill>
                <a:schemeClr val="bg2"/>
              </a:solidFill>
              <a:latin typeface="+mn-lt"/>
            </a:endParaRPr>
          </a:p>
        </p:txBody>
      </p:sp>
      <p:sp>
        <p:nvSpPr>
          <p:cNvPr id="50" name="Content Placeholder 5"/>
          <p:cNvSpPr txBox="1">
            <a:spLocks/>
          </p:cNvSpPr>
          <p:nvPr/>
        </p:nvSpPr>
        <p:spPr>
          <a:xfrm>
            <a:off x="882" y="3763514"/>
            <a:ext cx="6797670" cy="507449"/>
          </a:xfrm>
          <a:prstGeom prst="rect">
            <a:avLst/>
          </a:prstGeom>
          <a:solidFill>
            <a:schemeClr val="accent4"/>
          </a:solidFill>
        </p:spPr>
        <p:txBody>
          <a:bodyPr vert="horz" lIns="186521" tIns="186521" rIns="186521" bIns="186521" rtlCol="0" anchor="ctr">
            <a:noAutofit/>
          </a:bodyPr>
          <a:lstStyle>
            <a:lvl1pPr marL="0" indent="0" algn="l" defTabSz="586003" rtl="0" eaLnBrk="1" latinLnBrk="0" hangingPunct="1">
              <a:lnSpc>
                <a:spcPct val="100000"/>
              </a:lnSpc>
              <a:spcBef>
                <a:spcPts val="1800"/>
              </a:spcBef>
              <a:buClrTx/>
              <a:buSzPct val="75000"/>
              <a:buFont typeface="Myriad Pro" panose="020B0503030403020204" pitchFamily="34" charset="0"/>
              <a:buNone/>
              <a:defRPr sz="2400" b="0" i="0" kern="1200" baseline="0">
                <a:solidFill>
                  <a:schemeClr val="bg1"/>
                </a:solidFill>
                <a:latin typeface="Roboto Mono" pitchFamily="2" charset="0"/>
                <a:ea typeface="Roboto Mono" pitchFamily="2" charset="0"/>
                <a:cs typeface="Consolas" panose="020B0609020204030204" pitchFamily="49" charset="0"/>
              </a:defRPr>
            </a:lvl1pPr>
            <a:lvl2pPr marL="297073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Lucida Grande"/>
              <a:buNone/>
              <a:defRPr sz="2400" b="0" i="0" kern="120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2pPr>
            <a:lvl3pPr marL="596174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Lucida Grande"/>
              <a:buNone/>
              <a:defRPr sz="2400" b="0" i="0" kern="120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3pPr>
            <a:lvl4pPr marL="883075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Wingdings" panose="05000000000000000000" pitchFamily="2" charset="2"/>
              <a:buNone/>
              <a:defRPr sz="2400" b="0" i="0" kern="1200" baseline="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4pPr>
            <a:lvl5pPr marL="1096720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Myriad Pro Light" panose="020B0403030403020204" pitchFamily="34" charset="0"/>
              <a:buNone/>
              <a:tabLst/>
              <a:defRPr sz="2400" b="0" i="0" kern="1200" baseline="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5pPr>
            <a:lvl6pPr marL="1719263" indent="-292100" algn="l" defTabSz="586003" rtl="0" eaLnBrk="1" latinLnBrk="0" hangingPunct="1">
              <a:spcBef>
                <a:spcPts val="448"/>
              </a:spcBef>
              <a:buClr>
                <a:schemeClr val="tx1"/>
              </a:buClr>
              <a:buSzPct val="70000"/>
              <a:buFont typeface="Montserrat"/>
              <a:buChar char=" "/>
              <a:defRPr lang="en-US" sz="2400" b="0" i="0" kern="1200" baseline="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Arial"/>
              </a:defRPr>
            </a:lvl6pPr>
            <a:lvl7pPr marL="2003425" indent="-288925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7pPr>
            <a:lvl8pPr marL="2286000" indent="-282575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8pPr>
            <a:lvl9pPr marL="2571750" indent="-285750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baseline="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9pPr>
          </a:lstStyle>
          <a:p>
            <a:pPr>
              <a:spcBef>
                <a:spcPts val="612"/>
              </a:spcBef>
            </a:pPr>
            <a:endParaRPr lang="en-US" sz="1938" dirty="0">
              <a:latin typeface="+mj-lt"/>
              <a:ea typeface="Gotham-Book" charset="0"/>
              <a:cs typeface="Gotham-Book" charset="0"/>
            </a:endParaRPr>
          </a:p>
        </p:txBody>
      </p:sp>
      <p:sp>
        <p:nvSpPr>
          <p:cNvPr id="51" name="Content Placeholder 5"/>
          <p:cNvSpPr txBox="1">
            <a:spLocks/>
          </p:cNvSpPr>
          <p:nvPr/>
        </p:nvSpPr>
        <p:spPr>
          <a:xfrm>
            <a:off x="882" y="3763514"/>
            <a:ext cx="6685736" cy="507449"/>
          </a:xfrm>
          <a:prstGeom prst="rect">
            <a:avLst/>
          </a:prstGeom>
          <a:solidFill>
            <a:schemeClr val="accent2"/>
          </a:solidFill>
        </p:spPr>
        <p:txBody>
          <a:bodyPr vert="horz" lIns="186521" tIns="186521" rIns="186521" bIns="186521" rtlCol="0" anchor="ctr">
            <a:noAutofit/>
          </a:bodyPr>
          <a:lstStyle>
            <a:lvl1pPr marL="0" indent="0" algn="l" defTabSz="586003" rtl="0" eaLnBrk="1" latinLnBrk="0" hangingPunct="1">
              <a:lnSpc>
                <a:spcPct val="100000"/>
              </a:lnSpc>
              <a:spcBef>
                <a:spcPts val="1800"/>
              </a:spcBef>
              <a:buClrTx/>
              <a:buSzPct val="75000"/>
              <a:buFont typeface="Myriad Pro" panose="020B0503030403020204" pitchFamily="34" charset="0"/>
              <a:buNone/>
              <a:defRPr sz="2400" b="0" i="0" kern="1200" baseline="0">
                <a:solidFill>
                  <a:schemeClr val="bg1"/>
                </a:solidFill>
                <a:latin typeface="Roboto Mono" pitchFamily="2" charset="0"/>
                <a:ea typeface="Roboto Mono" pitchFamily="2" charset="0"/>
                <a:cs typeface="Consolas" panose="020B0609020204030204" pitchFamily="49" charset="0"/>
              </a:defRPr>
            </a:lvl1pPr>
            <a:lvl2pPr marL="297073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Lucida Grande"/>
              <a:buNone/>
              <a:defRPr sz="2400" b="0" i="0" kern="120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2pPr>
            <a:lvl3pPr marL="596174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Lucida Grande"/>
              <a:buNone/>
              <a:defRPr sz="2400" b="0" i="0" kern="120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3pPr>
            <a:lvl4pPr marL="883075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Wingdings" panose="05000000000000000000" pitchFamily="2" charset="2"/>
              <a:buNone/>
              <a:defRPr sz="2400" b="0" i="0" kern="1200" baseline="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4pPr>
            <a:lvl5pPr marL="1096720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Myriad Pro Light" panose="020B0403030403020204" pitchFamily="34" charset="0"/>
              <a:buNone/>
              <a:tabLst/>
              <a:defRPr sz="2400" b="0" i="0" kern="1200" baseline="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5pPr>
            <a:lvl6pPr marL="1719263" indent="-292100" algn="l" defTabSz="586003" rtl="0" eaLnBrk="1" latinLnBrk="0" hangingPunct="1">
              <a:spcBef>
                <a:spcPts val="448"/>
              </a:spcBef>
              <a:buClr>
                <a:schemeClr val="tx1"/>
              </a:buClr>
              <a:buSzPct val="70000"/>
              <a:buFont typeface="Montserrat"/>
              <a:buChar char=" "/>
              <a:defRPr lang="en-US" sz="2400" b="0" i="0" kern="1200" baseline="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Arial"/>
              </a:defRPr>
            </a:lvl6pPr>
            <a:lvl7pPr marL="2003425" indent="-288925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7pPr>
            <a:lvl8pPr marL="2286000" indent="-282575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8pPr>
            <a:lvl9pPr marL="2571750" indent="-285750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baseline="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9pPr>
          </a:lstStyle>
          <a:p>
            <a:pPr>
              <a:spcBef>
                <a:spcPts val="612"/>
              </a:spcBef>
            </a:pPr>
            <a:endParaRPr lang="en-US" sz="1938" dirty="0">
              <a:latin typeface="+mj-lt"/>
              <a:ea typeface="Gotham-Book" charset="0"/>
              <a:cs typeface="Gotham-Book" charset="0"/>
            </a:endParaRPr>
          </a:p>
        </p:txBody>
      </p:sp>
      <p:sp>
        <p:nvSpPr>
          <p:cNvPr id="52" name="Content Placeholder 5"/>
          <p:cNvSpPr txBox="1">
            <a:spLocks/>
          </p:cNvSpPr>
          <p:nvPr/>
        </p:nvSpPr>
        <p:spPr>
          <a:xfrm>
            <a:off x="752976" y="3763513"/>
            <a:ext cx="4401109" cy="480564"/>
          </a:xfrm>
          <a:prstGeom prst="rect">
            <a:avLst/>
          </a:prstGeom>
          <a:noFill/>
        </p:spPr>
        <p:txBody>
          <a:bodyPr vert="horz" lIns="186521" tIns="186521" rIns="186521" bIns="186521" rtlCol="0" anchor="ctr">
            <a:noAutofit/>
          </a:bodyPr>
          <a:lstStyle>
            <a:lvl1pPr marL="0" indent="0" algn="l" defTabSz="586003" rtl="0" eaLnBrk="1" latinLnBrk="0" hangingPunct="1">
              <a:lnSpc>
                <a:spcPct val="100000"/>
              </a:lnSpc>
              <a:spcBef>
                <a:spcPts val="1800"/>
              </a:spcBef>
              <a:buClrTx/>
              <a:buSzPct val="75000"/>
              <a:buFont typeface="Myriad Pro" panose="020B0503030403020204" pitchFamily="34" charset="0"/>
              <a:buNone/>
              <a:defRPr sz="2400" b="0" i="0" kern="1200" baseline="0">
                <a:solidFill>
                  <a:schemeClr val="bg1"/>
                </a:solidFill>
                <a:latin typeface="Roboto Mono" pitchFamily="2" charset="0"/>
                <a:ea typeface="Roboto Mono" pitchFamily="2" charset="0"/>
                <a:cs typeface="Consolas" panose="020B0609020204030204" pitchFamily="49" charset="0"/>
              </a:defRPr>
            </a:lvl1pPr>
            <a:lvl2pPr marL="297073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Lucida Grande"/>
              <a:buNone/>
              <a:defRPr sz="2400" b="0" i="0" kern="120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2pPr>
            <a:lvl3pPr marL="596174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Lucida Grande"/>
              <a:buNone/>
              <a:defRPr sz="2400" b="0" i="0" kern="120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3pPr>
            <a:lvl4pPr marL="883075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Wingdings" panose="05000000000000000000" pitchFamily="2" charset="2"/>
              <a:buNone/>
              <a:defRPr sz="2400" b="0" i="0" kern="1200" baseline="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4pPr>
            <a:lvl5pPr marL="1096720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Myriad Pro Light" panose="020B0403030403020204" pitchFamily="34" charset="0"/>
              <a:buNone/>
              <a:tabLst/>
              <a:defRPr sz="2400" b="0" i="0" kern="1200" baseline="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5pPr>
            <a:lvl6pPr marL="1719263" indent="-292100" algn="l" defTabSz="586003" rtl="0" eaLnBrk="1" latinLnBrk="0" hangingPunct="1">
              <a:spcBef>
                <a:spcPts val="448"/>
              </a:spcBef>
              <a:buClr>
                <a:schemeClr val="tx1"/>
              </a:buClr>
              <a:buSzPct val="70000"/>
              <a:buFont typeface="Montserrat"/>
              <a:buChar char=" "/>
              <a:defRPr lang="en-US" sz="2400" b="0" i="0" kern="1200" baseline="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Arial"/>
              </a:defRPr>
            </a:lvl6pPr>
            <a:lvl7pPr marL="2003425" indent="-288925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7pPr>
            <a:lvl8pPr marL="2286000" indent="-282575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8pPr>
            <a:lvl9pPr marL="2571750" indent="-285750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baseline="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9pPr>
          </a:lstStyle>
          <a:p>
            <a:pPr>
              <a:spcBef>
                <a:spcPts val="612"/>
              </a:spcBef>
            </a:pPr>
            <a:r>
              <a:rPr lang="en-US" sz="2040" b="1">
                <a:solidFill>
                  <a:schemeClr val="bg2"/>
                </a:solidFill>
                <a:latin typeface="+mn-lt"/>
              </a:rPr>
              <a:t>story.component.html</a:t>
            </a:r>
            <a:endParaRPr lang="en-US" sz="2040" b="1" dirty="0">
              <a:solidFill>
                <a:schemeClr val="bg2"/>
              </a:solidFill>
              <a:latin typeface="+mn-lt"/>
            </a:endParaRPr>
          </a:p>
        </p:txBody>
      </p:sp>
      <p:sp>
        <p:nvSpPr>
          <p:cNvPr id="53" name="Content Placeholder 5"/>
          <p:cNvSpPr txBox="1">
            <a:spLocks/>
          </p:cNvSpPr>
          <p:nvPr/>
        </p:nvSpPr>
        <p:spPr>
          <a:xfrm>
            <a:off x="882" y="5181924"/>
            <a:ext cx="6797670" cy="507449"/>
          </a:xfrm>
          <a:prstGeom prst="rect">
            <a:avLst/>
          </a:prstGeom>
          <a:solidFill>
            <a:schemeClr val="accent4"/>
          </a:solidFill>
        </p:spPr>
        <p:txBody>
          <a:bodyPr vert="horz" lIns="186521" tIns="186521" rIns="186521" bIns="186521" rtlCol="0" anchor="ctr">
            <a:noAutofit/>
          </a:bodyPr>
          <a:lstStyle>
            <a:lvl1pPr marL="0" indent="0" algn="l" defTabSz="586003" rtl="0" eaLnBrk="1" latinLnBrk="0" hangingPunct="1">
              <a:lnSpc>
                <a:spcPct val="100000"/>
              </a:lnSpc>
              <a:spcBef>
                <a:spcPts val="1800"/>
              </a:spcBef>
              <a:buClrTx/>
              <a:buSzPct val="75000"/>
              <a:buFont typeface="Myriad Pro" panose="020B0503030403020204" pitchFamily="34" charset="0"/>
              <a:buNone/>
              <a:defRPr sz="2400" b="0" i="0" kern="1200" baseline="0">
                <a:solidFill>
                  <a:schemeClr val="bg1"/>
                </a:solidFill>
                <a:latin typeface="Roboto Mono" pitchFamily="2" charset="0"/>
                <a:ea typeface="Roboto Mono" pitchFamily="2" charset="0"/>
                <a:cs typeface="Consolas" panose="020B0609020204030204" pitchFamily="49" charset="0"/>
              </a:defRPr>
            </a:lvl1pPr>
            <a:lvl2pPr marL="297073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Lucida Grande"/>
              <a:buNone/>
              <a:defRPr sz="2400" b="0" i="0" kern="120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2pPr>
            <a:lvl3pPr marL="596174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Lucida Grande"/>
              <a:buNone/>
              <a:defRPr sz="2400" b="0" i="0" kern="120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3pPr>
            <a:lvl4pPr marL="883075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Wingdings" panose="05000000000000000000" pitchFamily="2" charset="2"/>
              <a:buNone/>
              <a:defRPr sz="2400" b="0" i="0" kern="1200" baseline="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4pPr>
            <a:lvl5pPr marL="1096720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Myriad Pro Light" panose="020B0403030403020204" pitchFamily="34" charset="0"/>
              <a:buNone/>
              <a:tabLst/>
              <a:defRPr sz="2400" b="0" i="0" kern="1200" baseline="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5pPr>
            <a:lvl6pPr marL="1719263" indent="-292100" algn="l" defTabSz="586003" rtl="0" eaLnBrk="1" latinLnBrk="0" hangingPunct="1">
              <a:spcBef>
                <a:spcPts val="448"/>
              </a:spcBef>
              <a:buClr>
                <a:schemeClr val="tx1"/>
              </a:buClr>
              <a:buSzPct val="70000"/>
              <a:buFont typeface="Montserrat"/>
              <a:buChar char=" "/>
              <a:defRPr lang="en-US" sz="2400" b="0" i="0" kern="1200" baseline="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Arial"/>
              </a:defRPr>
            </a:lvl6pPr>
            <a:lvl7pPr marL="2003425" indent="-288925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7pPr>
            <a:lvl8pPr marL="2286000" indent="-282575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8pPr>
            <a:lvl9pPr marL="2571750" indent="-285750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baseline="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9pPr>
          </a:lstStyle>
          <a:p>
            <a:pPr>
              <a:spcBef>
                <a:spcPts val="612"/>
              </a:spcBef>
            </a:pPr>
            <a:endParaRPr lang="en-US" sz="1938" dirty="0">
              <a:latin typeface="+mj-lt"/>
              <a:ea typeface="Gotham-Book" charset="0"/>
              <a:cs typeface="Gotham-Book" charset="0"/>
            </a:endParaRPr>
          </a:p>
        </p:txBody>
      </p:sp>
      <p:sp>
        <p:nvSpPr>
          <p:cNvPr id="54" name="Content Placeholder 5"/>
          <p:cNvSpPr txBox="1">
            <a:spLocks/>
          </p:cNvSpPr>
          <p:nvPr/>
        </p:nvSpPr>
        <p:spPr>
          <a:xfrm>
            <a:off x="882" y="5181924"/>
            <a:ext cx="6685736" cy="507449"/>
          </a:xfrm>
          <a:prstGeom prst="rect">
            <a:avLst/>
          </a:prstGeom>
          <a:solidFill>
            <a:schemeClr val="accent2"/>
          </a:solidFill>
        </p:spPr>
        <p:txBody>
          <a:bodyPr vert="horz" lIns="186521" tIns="186521" rIns="186521" bIns="186521" rtlCol="0" anchor="ctr">
            <a:noAutofit/>
          </a:bodyPr>
          <a:lstStyle>
            <a:lvl1pPr marL="0" indent="0" algn="l" defTabSz="586003" rtl="0" eaLnBrk="1" latinLnBrk="0" hangingPunct="1">
              <a:lnSpc>
                <a:spcPct val="100000"/>
              </a:lnSpc>
              <a:spcBef>
                <a:spcPts val="1800"/>
              </a:spcBef>
              <a:buClrTx/>
              <a:buSzPct val="75000"/>
              <a:buFont typeface="Myriad Pro" panose="020B0503030403020204" pitchFamily="34" charset="0"/>
              <a:buNone/>
              <a:defRPr sz="2400" b="0" i="0" kern="1200" baseline="0">
                <a:solidFill>
                  <a:schemeClr val="bg1"/>
                </a:solidFill>
                <a:latin typeface="Roboto Mono" pitchFamily="2" charset="0"/>
                <a:ea typeface="Roboto Mono" pitchFamily="2" charset="0"/>
                <a:cs typeface="Consolas" panose="020B0609020204030204" pitchFamily="49" charset="0"/>
              </a:defRPr>
            </a:lvl1pPr>
            <a:lvl2pPr marL="297073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Lucida Grande"/>
              <a:buNone/>
              <a:defRPr sz="2400" b="0" i="0" kern="120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2pPr>
            <a:lvl3pPr marL="596174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Lucida Grande"/>
              <a:buNone/>
              <a:defRPr sz="2400" b="0" i="0" kern="120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3pPr>
            <a:lvl4pPr marL="883075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Wingdings" panose="05000000000000000000" pitchFamily="2" charset="2"/>
              <a:buNone/>
              <a:defRPr sz="2400" b="0" i="0" kern="1200" baseline="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4pPr>
            <a:lvl5pPr marL="1096720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Myriad Pro Light" panose="020B0403030403020204" pitchFamily="34" charset="0"/>
              <a:buNone/>
              <a:tabLst/>
              <a:defRPr sz="2400" b="0" i="0" kern="1200" baseline="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5pPr>
            <a:lvl6pPr marL="1719263" indent="-292100" algn="l" defTabSz="586003" rtl="0" eaLnBrk="1" latinLnBrk="0" hangingPunct="1">
              <a:spcBef>
                <a:spcPts val="448"/>
              </a:spcBef>
              <a:buClr>
                <a:schemeClr val="tx1"/>
              </a:buClr>
              <a:buSzPct val="70000"/>
              <a:buFont typeface="Montserrat"/>
              <a:buChar char=" "/>
              <a:defRPr lang="en-US" sz="2400" b="0" i="0" kern="1200" baseline="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Arial"/>
              </a:defRPr>
            </a:lvl6pPr>
            <a:lvl7pPr marL="2003425" indent="-288925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7pPr>
            <a:lvl8pPr marL="2286000" indent="-282575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8pPr>
            <a:lvl9pPr marL="2571750" indent="-285750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baseline="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9pPr>
          </a:lstStyle>
          <a:p>
            <a:pPr>
              <a:spcBef>
                <a:spcPts val="612"/>
              </a:spcBef>
            </a:pPr>
            <a:endParaRPr lang="en-US" sz="1938" dirty="0">
              <a:latin typeface="+mj-lt"/>
              <a:ea typeface="Gotham-Book" charset="0"/>
              <a:cs typeface="Gotham-Book" charset="0"/>
            </a:endParaRPr>
          </a:p>
        </p:txBody>
      </p:sp>
      <p:sp>
        <p:nvSpPr>
          <p:cNvPr id="55" name="Content Placeholder 5"/>
          <p:cNvSpPr txBox="1">
            <a:spLocks/>
          </p:cNvSpPr>
          <p:nvPr/>
        </p:nvSpPr>
        <p:spPr>
          <a:xfrm>
            <a:off x="752976" y="5181923"/>
            <a:ext cx="4401109" cy="480564"/>
          </a:xfrm>
          <a:prstGeom prst="rect">
            <a:avLst/>
          </a:prstGeom>
          <a:noFill/>
        </p:spPr>
        <p:txBody>
          <a:bodyPr vert="horz" lIns="186521" tIns="186521" rIns="186521" bIns="186521" rtlCol="0" anchor="ctr">
            <a:noAutofit/>
          </a:bodyPr>
          <a:lstStyle>
            <a:lvl1pPr marL="0" indent="0" algn="l" defTabSz="586003" rtl="0" eaLnBrk="1" latinLnBrk="0" hangingPunct="1">
              <a:lnSpc>
                <a:spcPct val="100000"/>
              </a:lnSpc>
              <a:spcBef>
                <a:spcPts val="1800"/>
              </a:spcBef>
              <a:buClrTx/>
              <a:buSzPct val="75000"/>
              <a:buFont typeface="Myriad Pro" panose="020B0503030403020204" pitchFamily="34" charset="0"/>
              <a:buNone/>
              <a:defRPr sz="2400" b="0" i="0" kern="1200" baseline="0">
                <a:solidFill>
                  <a:schemeClr val="bg1"/>
                </a:solidFill>
                <a:latin typeface="Roboto Mono" pitchFamily="2" charset="0"/>
                <a:ea typeface="Roboto Mono" pitchFamily="2" charset="0"/>
                <a:cs typeface="Consolas" panose="020B0609020204030204" pitchFamily="49" charset="0"/>
              </a:defRPr>
            </a:lvl1pPr>
            <a:lvl2pPr marL="297073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Lucida Grande"/>
              <a:buNone/>
              <a:defRPr sz="2400" b="0" i="0" kern="120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2pPr>
            <a:lvl3pPr marL="596174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Lucida Grande"/>
              <a:buNone/>
              <a:defRPr sz="2400" b="0" i="0" kern="120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3pPr>
            <a:lvl4pPr marL="883075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Wingdings" panose="05000000000000000000" pitchFamily="2" charset="2"/>
              <a:buNone/>
              <a:defRPr sz="2400" b="0" i="0" kern="1200" baseline="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4pPr>
            <a:lvl5pPr marL="1096720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Myriad Pro Light" panose="020B0403030403020204" pitchFamily="34" charset="0"/>
              <a:buNone/>
              <a:tabLst/>
              <a:defRPr sz="2400" b="0" i="0" kern="1200" baseline="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5pPr>
            <a:lvl6pPr marL="1719263" indent="-292100" algn="l" defTabSz="586003" rtl="0" eaLnBrk="1" latinLnBrk="0" hangingPunct="1">
              <a:spcBef>
                <a:spcPts val="448"/>
              </a:spcBef>
              <a:buClr>
                <a:schemeClr val="tx1"/>
              </a:buClr>
              <a:buSzPct val="70000"/>
              <a:buFont typeface="Montserrat"/>
              <a:buChar char=" "/>
              <a:defRPr lang="en-US" sz="2400" b="0" i="0" kern="1200" baseline="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Arial"/>
              </a:defRPr>
            </a:lvl6pPr>
            <a:lvl7pPr marL="2003425" indent="-288925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7pPr>
            <a:lvl8pPr marL="2286000" indent="-282575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8pPr>
            <a:lvl9pPr marL="2571750" indent="-285750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baseline="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9pPr>
          </a:lstStyle>
          <a:p>
            <a:pPr>
              <a:spcBef>
                <a:spcPts val="612"/>
              </a:spcBef>
            </a:pPr>
            <a:r>
              <a:rPr lang="en-US" sz="2040" b="1" dirty="0" err="1">
                <a:solidFill>
                  <a:schemeClr val="bg2"/>
                </a:solidFill>
                <a:latin typeface="+mn-lt"/>
              </a:rPr>
              <a:t>index.html</a:t>
            </a:r>
            <a:endParaRPr lang="en-US" sz="2040" b="1" dirty="0">
              <a:solidFill>
                <a:schemeClr val="bg2"/>
              </a:solidFill>
              <a:latin typeface="+mn-lt"/>
            </a:endParaRPr>
          </a:p>
        </p:txBody>
      </p:sp>
      <p:sp>
        <p:nvSpPr>
          <p:cNvPr id="62" name="Content Placeholder 5"/>
          <p:cNvSpPr txBox="1">
            <a:spLocks/>
          </p:cNvSpPr>
          <p:nvPr/>
        </p:nvSpPr>
        <p:spPr>
          <a:xfrm>
            <a:off x="7258984" y="3736627"/>
            <a:ext cx="3158398" cy="534336"/>
          </a:xfrm>
          <a:prstGeom prst="rect">
            <a:avLst/>
          </a:prstGeom>
          <a:noFill/>
        </p:spPr>
        <p:txBody>
          <a:bodyPr vert="horz" lIns="186521" tIns="186521" rIns="186521" bIns="186521" rtlCol="0" anchor="ctr">
            <a:noAutofit/>
          </a:bodyPr>
          <a:lstStyle>
            <a:lvl1pPr marL="0" indent="0" algn="l" defTabSz="586003" rtl="0" eaLnBrk="1" latinLnBrk="0" hangingPunct="1">
              <a:lnSpc>
                <a:spcPct val="100000"/>
              </a:lnSpc>
              <a:spcBef>
                <a:spcPts val="1800"/>
              </a:spcBef>
              <a:buClrTx/>
              <a:buSzPct val="75000"/>
              <a:buFont typeface="Myriad Pro" panose="020B0503030403020204" pitchFamily="34" charset="0"/>
              <a:buNone/>
              <a:defRPr sz="2400" b="0" i="0" kern="1200" baseline="0">
                <a:solidFill>
                  <a:schemeClr val="bg1"/>
                </a:solidFill>
                <a:latin typeface="Roboto Mono" pitchFamily="2" charset="0"/>
                <a:ea typeface="Roboto Mono" pitchFamily="2" charset="0"/>
                <a:cs typeface="Consolas" panose="020B0609020204030204" pitchFamily="49" charset="0"/>
              </a:defRPr>
            </a:lvl1pPr>
            <a:lvl2pPr marL="297073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Lucida Grande"/>
              <a:buNone/>
              <a:defRPr sz="2400" b="0" i="0" kern="120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2pPr>
            <a:lvl3pPr marL="596174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Lucida Grande"/>
              <a:buNone/>
              <a:defRPr sz="2400" b="0" i="0" kern="120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3pPr>
            <a:lvl4pPr marL="883075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Wingdings" panose="05000000000000000000" pitchFamily="2" charset="2"/>
              <a:buNone/>
              <a:defRPr sz="2400" b="0" i="0" kern="1200" baseline="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4pPr>
            <a:lvl5pPr marL="1096720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Myriad Pro Light" panose="020B0403030403020204" pitchFamily="34" charset="0"/>
              <a:buNone/>
              <a:tabLst/>
              <a:defRPr sz="2400" b="0" i="0" kern="1200" baseline="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5pPr>
            <a:lvl6pPr marL="1719263" indent="-292100" algn="l" defTabSz="586003" rtl="0" eaLnBrk="1" latinLnBrk="0" hangingPunct="1">
              <a:spcBef>
                <a:spcPts val="448"/>
              </a:spcBef>
              <a:buClr>
                <a:schemeClr val="tx1"/>
              </a:buClr>
              <a:buSzPct val="70000"/>
              <a:buFont typeface="Montserrat"/>
              <a:buChar char=" "/>
              <a:defRPr lang="en-US" sz="2400" b="0" i="0" kern="1200" baseline="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Arial"/>
              </a:defRPr>
            </a:lvl6pPr>
            <a:lvl7pPr marL="2003425" indent="-288925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7pPr>
            <a:lvl8pPr marL="2286000" indent="-282575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8pPr>
            <a:lvl9pPr marL="2571750" indent="-285750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baseline="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9pPr>
          </a:lstStyle>
          <a:p>
            <a:pPr>
              <a:spcBef>
                <a:spcPts val="612"/>
              </a:spcBef>
            </a:pPr>
            <a:r>
              <a:rPr lang="en-US" sz="1938" dirty="0">
                <a:solidFill>
                  <a:schemeClr val="tx1"/>
                </a:solidFill>
                <a:latin typeface="+mj-lt"/>
                <a:ea typeface="Gotham-Book" charset="0"/>
                <a:cs typeface="Gotham-Book" charset="0"/>
              </a:rPr>
              <a:t>What is rendered</a:t>
            </a:r>
          </a:p>
        </p:txBody>
      </p:sp>
      <p:sp>
        <p:nvSpPr>
          <p:cNvPr id="77" name="Content Placeholder 5"/>
          <p:cNvSpPr txBox="1">
            <a:spLocks/>
          </p:cNvSpPr>
          <p:nvPr/>
        </p:nvSpPr>
        <p:spPr>
          <a:xfrm>
            <a:off x="7258985" y="4905803"/>
            <a:ext cx="4444223" cy="1059690"/>
          </a:xfrm>
          <a:prstGeom prst="rect">
            <a:avLst/>
          </a:prstGeom>
          <a:noFill/>
        </p:spPr>
        <p:txBody>
          <a:bodyPr vert="horz" lIns="186521" tIns="186521" rIns="186521" bIns="186521" rtlCol="0" anchor="ctr">
            <a:noAutofit/>
          </a:bodyPr>
          <a:lstStyle>
            <a:lvl1pPr marL="0" indent="0" algn="l" defTabSz="586003" rtl="0" eaLnBrk="1" latinLnBrk="0" hangingPunct="1">
              <a:lnSpc>
                <a:spcPct val="100000"/>
              </a:lnSpc>
              <a:spcBef>
                <a:spcPts val="1800"/>
              </a:spcBef>
              <a:buClrTx/>
              <a:buSzPct val="75000"/>
              <a:buFont typeface="Myriad Pro" panose="020B0503030403020204" pitchFamily="34" charset="0"/>
              <a:buNone/>
              <a:defRPr sz="2400" b="0" i="0" kern="1200" baseline="0">
                <a:solidFill>
                  <a:schemeClr val="bg1"/>
                </a:solidFill>
                <a:latin typeface="Roboto Mono" pitchFamily="2" charset="0"/>
                <a:ea typeface="Roboto Mono" pitchFamily="2" charset="0"/>
                <a:cs typeface="Consolas" panose="020B0609020204030204" pitchFamily="49" charset="0"/>
              </a:defRPr>
            </a:lvl1pPr>
            <a:lvl2pPr marL="297073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Lucida Grande"/>
              <a:buNone/>
              <a:defRPr sz="2400" b="0" i="0" kern="120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2pPr>
            <a:lvl3pPr marL="596174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Lucida Grande"/>
              <a:buNone/>
              <a:defRPr sz="2400" b="0" i="0" kern="120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3pPr>
            <a:lvl4pPr marL="883075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Wingdings" panose="05000000000000000000" pitchFamily="2" charset="2"/>
              <a:buNone/>
              <a:defRPr sz="2400" b="0" i="0" kern="1200" baseline="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4pPr>
            <a:lvl5pPr marL="1096720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Myriad Pro Light" panose="020B0403030403020204" pitchFamily="34" charset="0"/>
              <a:buNone/>
              <a:tabLst/>
              <a:defRPr sz="2400" b="0" i="0" kern="1200" baseline="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5pPr>
            <a:lvl6pPr marL="1719263" indent="-292100" algn="l" defTabSz="586003" rtl="0" eaLnBrk="1" latinLnBrk="0" hangingPunct="1">
              <a:spcBef>
                <a:spcPts val="448"/>
              </a:spcBef>
              <a:buClr>
                <a:schemeClr val="tx1"/>
              </a:buClr>
              <a:buSzPct val="70000"/>
              <a:buFont typeface="Montserrat"/>
              <a:buChar char=" "/>
              <a:defRPr lang="en-US" sz="2400" b="0" i="0" kern="1200" baseline="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Arial"/>
              </a:defRPr>
            </a:lvl6pPr>
            <a:lvl7pPr marL="2003425" indent="-288925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7pPr>
            <a:lvl8pPr marL="2286000" indent="-282575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8pPr>
            <a:lvl9pPr marL="2571750" indent="-285750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baseline="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9pPr>
          </a:lstStyle>
          <a:p>
            <a:pPr>
              <a:spcBef>
                <a:spcPts val="612"/>
              </a:spcBef>
            </a:pPr>
            <a:r>
              <a:rPr lang="en-US" sz="1938" dirty="0">
                <a:solidFill>
                  <a:schemeClr val="tx1"/>
                </a:solidFill>
                <a:latin typeface="+mj-lt"/>
                <a:ea typeface="Gotham-Book" charset="0"/>
                <a:cs typeface="Gotham-Book" charset="0"/>
              </a:rPr>
              <a:t>Where the component is placed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43713" y="5861641"/>
            <a:ext cx="6515271" cy="34972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90350" y="1096143"/>
            <a:ext cx="5357447" cy="2495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027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auto">
          <a:xfrm>
            <a:off x="0" y="4320213"/>
            <a:ext cx="12436475" cy="2674312"/>
          </a:xfrm>
          <a:prstGeom prst="rect">
            <a:avLst/>
          </a:prstGeom>
          <a:solidFill>
            <a:srgbClr val="294E80"/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 dirty="0">
              <a:gradFill>
                <a:gsLst>
                  <a:gs pos="5439">
                    <a:srgbClr val="F8F8F8"/>
                  </a:gs>
                  <a:gs pos="10000">
                    <a:srgbClr val="F8F8F8"/>
                  </a:gs>
                </a:gsLst>
                <a:lin ang="5400000" scaled="0"/>
              </a:gra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2043" y="115827"/>
            <a:ext cx="4023316" cy="401698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310" y="222042"/>
            <a:ext cx="3974411" cy="397441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43555" y="4503091"/>
            <a:ext cx="7531100" cy="214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612962"/>
      </p:ext>
    </p:extLst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" name="Group 46"/>
          <p:cNvGrpSpPr/>
          <p:nvPr/>
        </p:nvGrpSpPr>
        <p:grpSpPr>
          <a:xfrm>
            <a:off x="759206" y="5800439"/>
            <a:ext cx="6499778" cy="350261"/>
            <a:chOff x="9086638" y="1251268"/>
            <a:chExt cx="2819964" cy="249379"/>
          </a:xfrm>
        </p:grpSpPr>
        <p:sp>
          <p:nvSpPr>
            <p:cNvPr id="48" name="Rectangle 47"/>
            <p:cNvSpPr/>
            <p:nvPr/>
          </p:nvSpPr>
          <p:spPr>
            <a:xfrm>
              <a:off x="9090218" y="1261643"/>
              <a:ext cx="2804313" cy="2390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lIns="186521" tIns="186521" rIns="186521" bIns="186521" rtlCol="0" anchor="ctr"/>
            <a:lstStyle/>
            <a:p>
              <a:pPr algn="ctr">
                <a:spcBef>
                  <a:spcPts val="612"/>
                </a:spcBef>
              </a:pPr>
              <a:endParaRPr lang="en-US" sz="2040" dirty="0">
                <a:solidFill>
                  <a:schemeClr val="bg1"/>
                </a:solidFill>
              </a:endParaRPr>
            </a:p>
          </p:txBody>
        </p:sp>
        <p:sp>
          <p:nvSpPr>
            <p:cNvPr id="49" name="Rectangle 48"/>
            <p:cNvSpPr/>
            <p:nvPr/>
          </p:nvSpPr>
          <p:spPr>
            <a:xfrm flipV="1">
              <a:off x="9086638" y="1251268"/>
              <a:ext cx="2819964" cy="3319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lIns="186521" tIns="186521" rIns="186521" bIns="186521" rtlCol="0" anchor="ctr"/>
            <a:lstStyle/>
            <a:p>
              <a:pPr algn="ctr">
                <a:spcBef>
                  <a:spcPts val="612"/>
                </a:spcBef>
              </a:pPr>
              <a:endParaRPr lang="en-US" sz="2040" dirty="0">
                <a:solidFill>
                  <a:schemeClr val="bg1"/>
                </a:solidFill>
              </a:endParaRPr>
            </a:p>
          </p:txBody>
        </p:sp>
      </p:grpSp>
      <p:sp>
        <p:nvSpPr>
          <p:cNvPr id="39" name="Content Placeholder 5"/>
          <p:cNvSpPr txBox="1">
            <a:spLocks/>
          </p:cNvSpPr>
          <p:nvPr/>
        </p:nvSpPr>
        <p:spPr>
          <a:xfrm>
            <a:off x="5637922" y="5181922"/>
            <a:ext cx="6797670" cy="499745"/>
          </a:xfrm>
          <a:prstGeom prst="rect">
            <a:avLst/>
          </a:prstGeom>
          <a:solidFill>
            <a:schemeClr val="bg1"/>
          </a:solidFill>
        </p:spPr>
        <p:txBody>
          <a:bodyPr vert="horz" lIns="186521" tIns="186521" rIns="186521" bIns="186521" rtlCol="0" anchor="ctr">
            <a:noAutofit/>
          </a:bodyPr>
          <a:lstStyle>
            <a:lvl1pPr marL="0" indent="0" algn="l" defTabSz="586003" rtl="0" eaLnBrk="1" latinLnBrk="0" hangingPunct="1">
              <a:lnSpc>
                <a:spcPct val="100000"/>
              </a:lnSpc>
              <a:spcBef>
                <a:spcPts val="1800"/>
              </a:spcBef>
              <a:buClrTx/>
              <a:buSzPct val="75000"/>
              <a:buFont typeface="Myriad Pro" panose="020B0503030403020204" pitchFamily="34" charset="0"/>
              <a:buNone/>
              <a:defRPr sz="2400" b="0" i="0" kern="1200" baseline="0">
                <a:solidFill>
                  <a:schemeClr val="bg1"/>
                </a:solidFill>
                <a:latin typeface="Roboto Mono" pitchFamily="2" charset="0"/>
                <a:ea typeface="Roboto Mono" pitchFamily="2" charset="0"/>
                <a:cs typeface="Consolas" panose="020B0609020204030204" pitchFamily="49" charset="0"/>
              </a:defRPr>
            </a:lvl1pPr>
            <a:lvl2pPr marL="297073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Lucida Grande"/>
              <a:buNone/>
              <a:defRPr sz="2400" b="0" i="0" kern="120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2pPr>
            <a:lvl3pPr marL="596174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Lucida Grande"/>
              <a:buNone/>
              <a:defRPr sz="2400" b="0" i="0" kern="120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3pPr>
            <a:lvl4pPr marL="883075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Wingdings" panose="05000000000000000000" pitchFamily="2" charset="2"/>
              <a:buNone/>
              <a:defRPr sz="2400" b="0" i="0" kern="1200" baseline="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4pPr>
            <a:lvl5pPr marL="1096720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Myriad Pro Light" panose="020B0403030403020204" pitchFamily="34" charset="0"/>
              <a:buNone/>
              <a:tabLst/>
              <a:defRPr sz="2400" b="0" i="0" kern="1200" baseline="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5pPr>
            <a:lvl6pPr marL="1719263" indent="-292100" algn="l" defTabSz="586003" rtl="0" eaLnBrk="1" latinLnBrk="0" hangingPunct="1">
              <a:spcBef>
                <a:spcPts val="448"/>
              </a:spcBef>
              <a:buClr>
                <a:schemeClr val="tx1"/>
              </a:buClr>
              <a:buSzPct val="70000"/>
              <a:buFont typeface="Montserrat"/>
              <a:buChar char=" "/>
              <a:defRPr lang="en-US" sz="2400" b="0" i="0" kern="1200" baseline="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Arial"/>
              </a:defRPr>
            </a:lvl6pPr>
            <a:lvl7pPr marL="2003425" indent="-288925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7pPr>
            <a:lvl8pPr marL="2286000" indent="-282575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8pPr>
            <a:lvl9pPr marL="2571750" indent="-285750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baseline="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9pPr>
          </a:lstStyle>
          <a:p>
            <a:pPr>
              <a:spcBef>
                <a:spcPts val="612"/>
              </a:spcBef>
            </a:pPr>
            <a:endParaRPr lang="en-US" sz="1938" dirty="0">
              <a:latin typeface="+mj-lt"/>
              <a:ea typeface="Gotham-Book" charset="0"/>
              <a:cs typeface="Gotham-Book" charset="0"/>
            </a:endParaRPr>
          </a:p>
        </p:txBody>
      </p:sp>
      <p:sp>
        <p:nvSpPr>
          <p:cNvPr id="34" name="Content Placeholder 5"/>
          <p:cNvSpPr txBox="1">
            <a:spLocks/>
          </p:cNvSpPr>
          <p:nvPr/>
        </p:nvSpPr>
        <p:spPr>
          <a:xfrm>
            <a:off x="5652496" y="3763513"/>
            <a:ext cx="6797670" cy="507450"/>
          </a:xfrm>
          <a:prstGeom prst="rect">
            <a:avLst/>
          </a:prstGeom>
          <a:solidFill>
            <a:schemeClr val="bg1"/>
          </a:solidFill>
        </p:spPr>
        <p:txBody>
          <a:bodyPr vert="horz" lIns="186521" tIns="186521" rIns="186521" bIns="186521" rtlCol="0" anchor="ctr">
            <a:noAutofit/>
          </a:bodyPr>
          <a:lstStyle>
            <a:lvl1pPr marL="0" indent="0" algn="l" defTabSz="586003" rtl="0" eaLnBrk="1" latinLnBrk="0" hangingPunct="1">
              <a:lnSpc>
                <a:spcPct val="100000"/>
              </a:lnSpc>
              <a:spcBef>
                <a:spcPts val="1800"/>
              </a:spcBef>
              <a:buClrTx/>
              <a:buSzPct val="75000"/>
              <a:buFont typeface="Myriad Pro" panose="020B0503030403020204" pitchFamily="34" charset="0"/>
              <a:buNone/>
              <a:defRPr sz="2400" b="0" i="0" kern="1200" baseline="0">
                <a:solidFill>
                  <a:schemeClr val="bg1"/>
                </a:solidFill>
                <a:latin typeface="Roboto Mono" pitchFamily="2" charset="0"/>
                <a:ea typeface="Roboto Mono" pitchFamily="2" charset="0"/>
                <a:cs typeface="Consolas" panose="020B0609020204030204" pitchFamily="49" charset="0"/>
              </a:defRPr>
            </a:lvl1pPr>
            <a:lvl2pPr marL="297073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Lucida Grande"/>
              <a:buNone/>
              <a:defRPr sz="2400" b="0" i="0" kern="120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2pPr>
            <a:lvl3pPr marL="596174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Lucida Grande"/>
              <a:buNone/>
              <a:defRPr sz="2400" b="0" i="0" kern="120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3pPr>
            <a:lvl4pPr marL="883075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Wingdings" panose="05000000000000000000" pitchFamily="2" charset="2"/>
              <a:buNone/>
              <a:defRPr sz="2400" b="0" i="0" kern="1200" baseline="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4pPr>
            <a:lvl5pPr marL="1096720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Myriad Pro Light" panose="020B0403030403020204" pitchFamily="34" charset="0"/>
              <a:buNone/>
              <a:tabLst/>
              <a:defRPr sz="2400" b="0" i="0" kern="1200" baseline="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5pPr>
            <a:lvl6pPr marL="1719263" indent="-292100" algn="l" defTabSz="586003" rtl="0" eaLnBrk="1" latinLnBrk="0" hangingPunct="1">
              <a:spcBef>
                <a:spcPts val="448"/>
              </a:spcBef>
              <a:buClr>
                <a:schemeClr val="tx1"/>
              </a:buClr>
              <a:buSzPct val="70000"/>
              <a:buFont typeface="Montserrat"/>
              <a:buChar char=" "/>
              <a:defRPr lang="en-US" sz="2400" b="0" i="0" kern="1200" baseline="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Arial"/>
              </a:defRPr>
            </a:lvl6pPr>
            <a:lvl7pPr marL="2003425" indent="-288925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7pPr>
            <a:lvl8pPr marL="2286000" indent="-282575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8pPr>
            <a:lvl9pPr marL="2571750" indent="-285750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baseline="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9pPr>
          </a:lstStyle>
          <a:p>
            <a:pPr>
              <a:spcBef>
                <a:spcPts val="612"/>
              </a:spcBef>
            </a:pPr>
            <a:endParaRPr lang="en-US" sz="1938" dirty="0">
              <a:latin typeface="+mj-lt"/>
              <a:ea typeface="Gotham-Book" charset="0"/>
              <a:cs typeface="Gotham-Book" charset="0"/>
            </a:endParaRPr>
          </a:p>
        </p:txBody>
      </p:sp>
      <p:sp>
        <p:nvSpPr>
          <p:cNvPr id="33" name="Content Placeholder 5"/>
          <p:cNvSpPr txBox="1">
            <a:spLocks/>
          </p:cNvSpPr>
          <p:nvPr/>
        </p:nvSpPr>
        <p:spPr>
          <a:xfrm>
            <a:off x="5652496" y="546905"/>
            <a:ext cx="6797670" cy="507450"/>
          </a:xfrm>
          <a:prstGeom prst="rect">
            <a:avLst/>
          </a:prstGeom>
          <a:solidFill>
            <a:schemeClr val="bg1"/>
          </a:solidFill>
        </p:spPr>
        <p:txBody>
          <a:bodyPr vert="horz" lIns="186521" tIns="186521" rIns="186521" bIns="186521" rtlCol="0" anchor="ctr">
            <a:noAutofit/>
          </a:bodyPr>
          <a:lstStyle>
            <a:lvl1pPr marL="0" indent="0" algn="l" defTabSz="586003" rtl="0" eaLnBrk="1" latinLnBrk="0" hangingPunct="1">
              <a:lnSpc>
                <a:spcPct val="100000"/>
              </a:lnSpc>
              <a:spcBef>
                <a:spcPts val="1800"/>
              </a:spcBef>
              <a:buClrTx/>
              <a:buSzPct val="75000"/>
              <a:buFont typeface="Myriad Pro" panose="020B0503030403020204" pitchFamily="34" charset="0"/>
              <a:buNone/>
              <a:defRPr sz="2400" b="0" i="0" kern="1200" baseline="0">
                <a:solidFill>
                  <a:schemeClr val="bg1"/>
                </a:solidFill>
                <a:latin typeface="Roboto Mono" pitchFamily="2" charset="0"/>
                <a:ea typeface="Roboto Mono" pitchFamily="2" charset="0"/>
                <a:cs typeface="Consolas" panose="020B0609020204030204" pitchFamily="49" charset="0"/>
              </a:defRPr>
            </a:lvl1pPr>
            <a:lvl2pPr marL="297073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Lucida Grande"/>
              <a:buNone/>
              <a:defRPr sz="2400" b="0" i="0" kern="120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2pPr>
            <a:lvl3pPr marL="596174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Lucida Grande"/>
              <a:buNone/>
              <a:defRPr sz="2400" b="0" i="0" kern="120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3pPr>
            <a:lvl4pPr marL="883075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Wingdings" panose="05000000000000000000" pitchFamily="2" charset="2"/>
              <a:buNone/>
              <a:defRPr sz="2400" b="0" i="0" kern="1200" baseline="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4pPr>
            <a:lvl5pPr marL="1096720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Myriad Pro Light" panose="020B0403030403020204" pitchFamily="34" charset="0"/>
              <a:buNone/>
              <a:tabLst/>
              <a:defRPr sz="2400" b="0" i="0" kern="1200" baseline="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5pPr>
            <a:lvl6pPr marL="1719263" indent="-292100" algn="l" defTabSz="586003" rtl="0" eaLnBrk="1" latinLnBrk="0" hangingPunct="1">
              <a:spcBef>
                <a:spcPts val="448"/>
              </a:spcBef>
              <a:buClr>
                <a:schemeClr val="tx1"/>
              </a:buClr>
              <a:buSzPct val="70000"/>
              <a:buFont typeface="Montserrat"/>
              <a:buChar char=" "/>
              <a:defRPr lang="en-US" sz="2400" b="0" i="0" kern="1200" baseline="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Arial"/>
              </a:defRPr>
            </a:lvl6pPr>
            <a:lvl7pPr marL="2003425" indent="-288925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7pPr>
            <a:lvl8pPr marL="2286000" indent="-282575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8pPr>
            <a:lvl9pPr marL="2571750" indent="-285750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baseline="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9pPr>
          </a:lstStyle>
          <a:p>
            <a:pPr>
              <a:spcBef>
                <a:spcPts val="612"/>
              </a:spcBef>
            </a:pPr>
            <a:endParaRPr lang="en-US" sz="1938" dirty="0">
              <a:latin typeface="+mj-lt"/>
              <a:ea typeface="Gotham-Book" charset="0"/>
              <a:cs typeface="Gotham-Book" charset="0"/>
            </a:endParaRPr>
          </a:p>
        </p:txBody>
      </p:sp>
      <p:grpSp>
        <p:nvGrpSpPr>
          <p:cNvPr id="57" name="Group 56"/>
          <p:cNvGrpSpPr/>
          <p:nvPr/>
        </p:nvGrpSpPr>
        <p:grpSpPr>
          <a:xfrm>
            <a:off x="3148418" y="4365095"/>
            <a:ext cx="1238613" cy="381818"/>
            <a:chOff x="9086638" y="1228800"/>
            <a:chExt cx="2819964" cy="271847"/>
          </a:xfrm>
        </p:grpSpPr>
        <p:sp>
          <p:nvSpPr>
            <p:cNvPr id="58" name="Rectangle 57"/>
            <p:cNvSpPr/>
            <p:nvPr/>
          </p:nvSpPr>
          <p:spPr>
            <a:xfrm>
              <a:off x="9090218" y="1261643"/>
              <a:ext cx="2804313" cy="2390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lIns="186521" tIns="186521" rIns="186521" bIns="186521" rtlCol="0" anchor="ctr"/>
            <a:lstStyle/>
            <a:p>
              <a:pPr algn="ctr">
                <a:spcBef>
                  <a:spcPts val="612"/>
                </a:spcBef>
              </a:pPr>
              <a:endParaRPr lang="en-US" sz="2040" dirty="0">
                <a:solidFill>
                  <a:schemeClr val="bg1"/>
                </a:solidFill>
              </a:endParaRPr>
            </a:p>
          </p:txBody>
        </p:sp>
        <p:sp>
          <p:nvSpPr>
            <p:cNvPr id="59" name="Rectangle 58"/>
            <p:cNvSpPr/>
            <p:nvPr/>
          </p:nvSpPr>
          <p:spPr>
            <a:xfrm flipV="1">
              <a:off x="9086638" y="1228800"/>
              <a:ext cx="2819964" cy="3319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lIns="186521" tIns="186521" rIns="186521" bIns="186521" rtlCol="0" anchor="ctr"/>
            <a:lstStyle/>
            <a:p>
              <a:pPr algn="ctr">
                <a:spcBef>
                  <a:spcPts val="612"/>
                </a:spcBef>
              </a:pPr>
              <a:endParaRPr lang="en-US" sz="204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2516261" y="2575063"/>
            <a:ext cx="2337071" cy="381882"/>
            <a:chOff x="9090218" y="1228754"/>
            <a:chExt cx="2804313" cy="271893"/>
          </a:xfrm>
        </p:grpSpPr>
        <p:sp>
          <p:nvSpPr>
            <p:cNvPr id="31" name="Rectangle 30"/>
            <p:cNvSpPr/>
            <p:nvPr/>
          </p:nvSpPr>
          <p:spPr>
            <a:xfrm>
              <a:off x="9090218" y="1261643"/>
              <a:ext cx="2804313" cy="2390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lIns="186521" tIns="186521" rIns="186521" bIns="186521" rtlCol="0" anchor="ctr"/>
            <a:lstStyle/>
            <a:p>
              <a:pPr algn="ctr">
                <a:spcBef>
                  <a:spcPts val="612"/>
                </a:spcBef>
              </a:pPr>
              <a:endParaRPr lang="en-US" sz="2040" dirty="0">
                <a:solidFill>
                  <a:schemeClr val="bg1"/>
                </a:solidFill>
              </a:endParaRPr>
            </a:p>
          </p:txBody>
        </p:sp>
        <p:sp>
          <p:nvSpPr>
            <p:cNvPr id="32" name="Rectangle 31"/>
            <p:cNvSpPr/>
            <p:nvPr/>
          </p:nvSpPr>
          <p:spPr>
            <a:xfrm flipH="1">
              <a:off x="9105869" y="1228754"/>
              <a:ext cx="2788662" cy="3319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lIns="186521" tIns="186521" rIns="186521" bIns="186521" rtlCol="0" anchor="ctr"/>
            <a:lstStyle/>
            <a:p>
              <a:pPr algn="ctr">
                <a:spcBef>
                  <a:spcPts val="612"/>
                </a:spcBef>
              </a:pPr>
              <a:endParaRPr lang="en-US" sz="2040" dirty="0">
                <a:solidFill>
                  <a:schemeClr val="bg1"/>
                </a:solidFill>
              </a:endParaRPr>
            </a:p>
          </p:txBody>
        </p:sp>
      </p:grpSp>
      <p:sp>
        <p:nvSpPr>
          <p:cNvPr id="43" name="Content Placeholder 5"/>
          <p:cNvSpPr txBox="1">
            <a:spLocks/>
          </p:cNvSpPr>
          <p:nvPr/>
        </p:nvSpPr>
        <p:spPr>
          <a:xfrm>
            <a:off x="7258984" y="520092"/>
            <a:ext cx="3158398" cy="534262"/>
          </a:xfrm>
          <a:prstGeom prst="rect">
            <a:avLst/>
          </a:prstGeom>
          <a:noFill/>
        </p:spPr>
        <p:txBody>
          <a:bodyPr vert="horz" lIns="186521" tIns="186521" rIns="186521" bIns="186521" rtlCol="0" anchor="ctr">
            <a:noAutofit/>
          </a:bodyPr>
          <a:lstStyle>
            <a:lvl1pPr marL="0" indent="0" algn="l" defTabSz="586003" rtl="0" eaLnBrk="1" latinLnBrk="0" hangingPunct="1">
              <a:lnSpc>
                <a:spcPct val="100000"/>
              </a:lnSpc>
              <a:spcBef>
                <a:spcPts val="1800"/>
              </a:spcBef>
              <a:buClrTx/>
              <a:buSzPct val="75000"/>
              <a:buFont typeface="Myriad Pro" panose="020B0503030403020204" pitchFamily="34" charset="0"/>
              <a:buNone/>
              <a:defRPr sz="2400" b="0" i="0" kern="1200" baseline="0">
                <a:solidFill>
                  <a:schemeClr val="bg1"/>
                </a:solidFill>
                <a:latin typeface="Roboto Mono" pitchFamily="2" charset="0"/>
                <a:ea typeface="Roboto Mono" pitchFamily="2" charset="0"/>
                <a:cs typeface="Consolas" panose="020B0609020204030204" pitchFamily="49" charset="0"/>
              </a:defRPr>
            </a:lvl1pPr>
            <a:lvl2pPr marL="297073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Lucida Grande"/>
              <a:buNone/>
              <a:defRPr sz="2400" b="0" i="0" kern="120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2pPr>
            <a:lvl3pPr marL="596174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Lucida Grande"/>
              <a:buNone/>
              <a:defRPr sz="2400" b="0" i="0" kern="120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3pPr>
            <a:lvl4pPr marL="883075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Wingdings" panose="05000000000000000000" pitchFamily="2" charset="2"/>
              <a:buNone/>
              <a:defRPr sz="2400" b="0" i="0" kern="1200" baseline="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4pPr>
            <a:lvl5pPr marL="1096720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Myriad Pro Light" panose="020B0403030403020204" pitchFamily="34" charset="0"/>
              <a:buNone/>
              <a:tabLst/>
              <a:defRPr sz="2400" b="0" i="0" kern="1200" baseline="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5pPr>
            <a:lvl6pPr marL="1719263" indent="-292100" algn="l" defTabSz="586003" rtl="0" eaLnBrk="1" latinLnBrk="0" hangingPunct="1">
              <a:spcBef>
                <a:spcPts val="448"/>
              </a:spcBef>
              <a:buClr>
                <a:schemeClr val="tx1"/>
              </a:buClr>
              <a:buSzPct val="70000"/>
              <a:buFont typeface="Montserrat"/>
              <a:buChar char=" "/>
              <a:defRPr lang="en-US" sz="2400" b="0" i="0" kern="1200" baseline="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Arial"/>
              </a:defRPr>
            </a:lvl6pPr>
            <a:lvl7pPr marL="2003425" indent="-288925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7pPr>
            <a:lvl8pPr marL="2286000" indent="-282575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8pPr>
            <a:lvl9pPr marL="2571750" indent="-285750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baseline="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9pPr>
          </a:lstStyle>
          <a:p>
            <a:pPr>
              <a:spcBef>
                <a:spcPts val="612"/>
              </a:spcBef>
            </a:pPr>
            <a:r>
              <a:rPr lang="en-US" sz="1938" dirty="0">
                <a:solidFill>
                  <a:schemeClr val="tx1"/>
                </a:solidFill>
                <a:latin typeface="+mj-lt"/>
                <a:ea typeface="Gotham-Book" charset="0"/>
                <a:cs typeface="Gotham-Book" charset="0"/>
              </a:rPr>
              <a:t>Component has logic</a:t>
            </a:r>
          </a:p>
        </p:txBody>
      </p:sp>
      <p:sp>
        <p:nvSpPr>
          <p:cNvPr id="44" name="Content Placeholder 5"/>
          <p:cNvSpPr txBox="1">
            <a:spLocks/>
          </p:cNvSpPr>
          <p:nvPr/>
        </p:nvSpPr>
        <p:spPr>
          <a:xfrm>
            <a:off x="882" y="546905"/>
            <a:ext cx="6797670" cy="507449"/>
          </a:xfrm>
          <a:prstGeom prst="rect">
            <a:avLst/>
          </a:prstGeom>
          <a:solidFill>
            <a:schemeClr val="accent4"/>
          </a:solidFill>
        </p:spPr>
        <p:txBody>
          <a:bodyPr vert="horz" lIns="186521" tIns="186521" rIns="186521" bIns="186521" rtlCol="0" anchor="ctr">
            <a:noAutofit/>
          </a:bodyPr>
          <a:lstStyle>
            <a:lvl1pPr marL="0" indent="0" algn="l" defTabSz="586003" rtl="0" eaLnBrk="1" latinLnBrk="0" hangingPunct="1">
              <a:lnSpc>
                <a:spcPct val="100000"/>
              </a:lnSpc>
              <a:spcBef>
                <a:spcPts val="1800"/>
              </a:spcBef>
              <a:buClrTx/>
              <a:buSzPct val="75000"/>
              <a:buFont typeface="Myriad Pro" panose="020B0503030403020204" pitchFamily="34" charset="0"/>
              <a:buNone/>
              <a:defRPr sz="2400" b="0" i="0" kern="1200" baseline="0">
                <a:solidFill>
                  <a:schemeClr val="bg1"/>
                </a:solidFill>
                <a:latin typeface="Roboto Mono" pitchFamily="2" charset="0"/>
                <a:ea typeface="Roboto Mono" pitchFamily="2" charset="0"/>
                <a:cs typeface="Consolas" panose="020B0609020204030204" pitchFamily="49" charset="0"/>
              </a:defRPr>
            </a:lvl1pPr>
            <a:lvl2pPr marL="297073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Lucida Grande"/>
              <a:buNone/>
              <a:defRPr sz="2400" b="0" i="0" kern="120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2pPr>
            <a:lvl3pPr marL="596174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Lucida Grande"/>
              <a:buNone/>
              <a:defRPr sz="2400" b="0" i="0" kern="120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3pPr>
            <a:lvl4pPr marL="883075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Wingdings" panose="05000000000000000000" pitchFamily="2" charset="2"/>
              <a:buNone/>
              <a:defRPr sz="2400" b="0" i="0" kern="1200" baseline="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4pPr>
            <a:lvl5pPr marL="1096720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Myriad Pro Light" panose="020B0403030403020204" pitchFamily="34" charset="0"/>
              <a:buNone/>
              <a:tabLst/>
              <a:defRPr sz="2400" b="0" i="0" kern="1200" baseline="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5pPr>
            <a:lvl6pPr marL="1719263" indent="-292100" algn="l" defTabSz="586003" rtl="0" eaLnBrk="1" latinLnBrk="0" hangingPunct="1">
              <a:spcBef>
                <a:spcPts val="448"/>
              </a:spcBef>
              <a:buClr>
                <a:schemeClr val="tx1"/>
              </a:buClr>
              <a:buSzPct val="70000"/>
              <a:buFont typeface="Montserrat"/>
              <a:buChar char=" "/>
              <a:defRPr lang="en-US" sz="2400" b="0" i="0" kern="1200" baseline="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Arial"/>
              </a:defRPr>
            </a:lvl6pPr>
            <a:lvl7pPr marL="2003425" indent="-288925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7pPr>
            <a:lvl8pPr marL="2286000" indent="-282575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8pPr>
            <a:lvl9pPr marL="2571750" indent="-285750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baseline="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9pPr>
          </a:lstStyle>
          <a:p>
            <a:pPr>
              <a:spcBef>
                <a:spcPts val="612"/>
              </a:spcBef>
            </a:pPr>
            <a:endParaRPr lang="en-US" sz="1938" dirty="0">
              <a:latin typeface="+mj-lt"/>
              <a:ea typeface="Gotham-Book" charset="0"/>
              <a:cs typeface="Gotham-Book" charset="0"/>
            </a:endParaRPr>
          </a:p>
        </p:txBody>
      </p:sp>
      <p:sp>
        <p:nvSpPr>
          <p:cNvPr id="45" name="Content Placeholder 5"/>
          <p:cNvSpPr txBox="1">
            <a:spLocks/>
          </p:cNvSpPr>
          <p:nvPr/>
        </p:nvSpPr>
        <p:spPr>
          <a:xfrm>
            <a:off x="882" y="546905"/>
            <a:ext cx="6685736" cy="507449"/>
          </a:xfrm>
          <a:prstGeom prst="rect">
            <a:avLst/>
          </a:prstGeom>
          <a:solidFill>
            <a:schemeClr val="accent2"/>
          </a:solidFill>
        </p:spPr>
        <p:txBody>
          <a:bodyPr vert="horz" lIns="186521" tIns="186521" rIns="186521" bIns="186521" rtlCol="0" anchor="ctr">
            <a:noAutofit/>
          </a:bodyPr>
          <a:lstStyle>
            <a:lvl1pPr marL="0" indent="0" algn="l" defTabSz="586003" rtl="0" eaLnBrk="1" latinLnBrk="0" hangingPunct="1">
              <a:lnSpc>
                <a:spcPct val="100000"/>
              </a:lnSpc>
              <a:spcBef>
                <a:spcPts val="1800"/>
              </a:spcBef>
              <a:buClrTx/>
              <a:buSzPct val="75000"/>
              <a:buFont typeface="Myriad Pro" panose="020B0503030403020204" pitchFamily="34" charset="0"/>
              <a:buNone/>
              <a:defRPr sz="2400" b="0" i="0" kern="1200" baseline="0">
                <a:solidFill>
                  <a:schemeClr val="bg1"/>
                </a:solidFill>
                <a:latin typeface="Roboto Mono" pitchFamily="2" charset="0"/>
                <a:ea typeface="Roboto Mono" pitchFamily="2" charset="0"/>
                <a:cs typeface="Consolas" panose="020B0609020204030204" pitchFamily="49" charset="0"/>
              </a:defRPr>
            </a:lvl1pPr>
            <a:lvl2pPr marL="297073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Lucida Grande"/>
              <a:buNone/>
              <a:defRPr sz="2400" b="0" i="0" kern="120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2pPr>
            <a:lvl3pPr marL="596174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Lucida Grande"/>
              <a:buNone/>
              <a:defRPr sz="2400" b="0" i="0" kern="120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3pPr>
            <a:lvl4pPr marL="883075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Wingdings" panose="05000000000000000000" pitchFamily="2" charset="2"/>
              <a:buNone/>
              <a:defRPr sz="2400" b="0" i="0" kern="1200" baseline="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4pPr>
            <a:lvl5pPr marL="1096720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Myriad Pro Light" panose="020B0403030403020204" pitchFamily="34" charset="0"/>
              <a:buNone/>
              <a:tabLst/>
              <a:defRPr sz="2400" b="0" i="0" kern="1200" baseline="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5pPr>
            <a:lvl6pPr marL="1719263" indent="-292100" algn="l" defTabSz="586003" rtl="0" eaLnBrk="1" latinLnBrk="0" hangingPunct="1">
              <a:spcBef>
                <a:spcPts val="448"/>
              </a:spcBef>
              <a:buClr>
                <a:schemeClr val="tx1"/>
              </a:buClr>
              <a:buSzPct val="70000"/>
              <a:buFont typeface="Montserrat"/>
              <a:buChar char=" "/>
              <a:defRPr lang="en-US" sz="2400" b="0" i="0" kern="1200" baseline="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Arial"/>
              </a:defRPr>
            </a:lvl6pPr>
            <a:lvl7pPr marL="2003425" indent="-288925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7pPr>
            <a:lvl8pPr marL="2286000" indent="-282575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8pPr>
            <a:lvl9pPr marL="2571750" indent="-285750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baseline="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9pPr>
          </a:lstStyle>
          <a:p>
            <a:pPr>
              <a:spcBef>
                <a:spcPts val="612"/>
              </a:spcBef>
            </a:pPr>
            <a:endParaRPr lang="en-US" sz="1938" dirty="0">
              <a:latin typeface="+mj-lt"/>
              <a:ea typeface="Gotham-Book" charset="0"/>
              <a:cs typeface="Gotham-Book" charset="0"/>
            </a:endParaRPr>
          </a:p>
        </p:txBody>
      </p:sp>
      <p:sp>
        <p:nvSpPr>
          <p:cNvPr id="46" name="Content Placeholder 5"/>
          <p:cNvSpPr txBox="1">
            <a:spLocks/>
          </p:cNvSpPr>
          <p:nvPr/>
        </p:nvSpPr>
        <p:spPr>
          <a:xfrm>
            <a:off x="752977" y="546904"/>
            <a:ext cx="3158398" cy="480564"/>
          </a:xfrm>
          <a:prstGeom prst="rect">
            <a:avLst/>
          </a:prstGeom>
          <a:noFill/>
        </p:spPr>
        <p:txBody>
          <a:bodyPr vert="horz" lIns="186521" tIns="186521" rIns="186521" bIns="186521" rtlCol="0" anchor="ctr">
            <a:noAutofit/>
          </a:bodyPr>
          <a:lstStyle>
            <a:lvl1pPr marL="0" indent="0" algn="l" defTabSz="586003" rtl="0" eaLnBrk="1" latinLnBrk="0" hangingPunct="1">
              <a:lnSpc>
                <a:spcPct val="100000"/>
              </a:lnSpc>
              <a:spcBef>
                <a:spcPts val="1800"/>
              </a:spcBef>
              <a:buClrTx/>
              <a:buSzPct val="75000"/>
              <a:buFont typeface="Myriad Pro" panose="020B0503030403020204" pitchFamily="34" charset="0"/>
              <a:buNone/>
              <a:defRPr sz="2400" b="0" i="0" kern="1200" baseline="0">
                <a:solidFill>
                  <a:schemeClr val="bg1"/>
                </a:solidFill>
                <a:latin typeface="Roboto Mono" pitchFamily="2" charset="0"/>
                <a:ea typeface="Roboto Mono" pitchFamily="2" charset="0"/>
                <a:cs typeface="Consolas" panose="020B0609020204030204" pitchFamily="49" charset="0"/>
              </a:defRPr>
            </a:lvl1pPr>
            <a:lvl2pPr marL="297073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Lucida Grande"/>
              <a:buNone/>
              <a:defRPr sz="2400" b="0" i="0" kern="120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2pPr>
            <a:lvl3pPr marL="596174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Lucida Grande"/>
              <a:buNone/>
              <a:defRPr sz="2400" b="0" i="0" kern="120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3pPr>
            <a:lvl4pPr marL="883075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Wingdings" panose="05000000000000000000" pitchFamily="2" charset="2"/>
              <a:buNone/>
              <a:defRPr sz="2400" b="0" i="0" kern="1200" baseline="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4pPr>
            <a:lvl5pPr marL="1096720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Myriad Pro Light" panose="020B0403030403020204" pitchFamily="34" charset="0"/>
              <a:buNone/>
              <a:tabLst/>
              <a:defRPr sz="2400" b="0" i="0" kern="1200" baseline="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5pPr>
            <a:lvl6pPr marL="1719263" indent="-292100" algn="l" defTabSz="586003" rtl="0" eaLnBrk="1" latinLnBrk="0" hangingPunct="1">
              <a:spcBef>
                <a:spcPts val="448"/>
              </a:spcBef>
              <a:buClr>
                <a:schemeClr val="tx1"/>
              </a:buClr>
              <a:buSzPct val="70000"/>
              <a:buFont typeface="Montserrat"/>
              <a:buChar char=" "/>
              <a:defRPr lang="en-US" sz="2400" b="0" i="0" kern="1200" baseline="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Arial"/>
              </a:defRPr>
            </a:lvl6pPr>
            <a:lvl7pPr marL="2003425" indent="-288925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7pPr>
            <a:lvl8pPr marL="2286000" indent="-282575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8pPr>
            <a:lvl9pPr marL="2571750" indent="-285750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baseline="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9pPr>
          </a:lstStyle>
          <a:p>
            <a:pPr>
              <a:spcBef>
                <a:spcPts val="612"/>
              </a:spcBef>
            </a:pPr>
            <a:r>
              <a:rPr lang="en-US" sz="2040" b="1" dirty="0" err="1">
                <a:solidFill>
                  <a:schemeClr val="bg2"/>
                </a:solidFill>
                <a:latin typeface="+mn-lt"/>
              </a:rPr>
              <a:t>story.component.ts</a:t>
            </a:r>
            <a:endParaRPr lang="en-US" sz="2040" b="1" dirty="0">
              <a:solidFill>
                <a:schemeClr val="bg2"/>
              </a:solidFill>
              <a:latin typeface="+mn-lt"/>
            </a:endParaRPr>
          </a:p>
        </p:txBody>
      </p:sp>
      <p:sp>
        <p:nvSpPr>
          <p:cNvPr id="50" name="Content Placeholder 5"/>
          <p:cNvSpPr txBox="1">
            <a:spLocks/>
          </p:cNvSpPr>
          <p:nvPr/>
        </p:nvSpPr>
        <p:spPr>
          <a:xfrm>
            <a:off x="882" y="3763514"/>
            <a:ext cx="6797670" cy="507449"/>
          </a:xfrm>
          <a:prstGeom prst="rect">
            <a:avLst/>
          </a:prstGeom>
          <a:solidFill>
            <a:schemeClr val="accent4"/>
          </a:solidFill>
        </p:spPr>
        <p:txBody>
          <a:bodyPr vert="horz" lIns="186521" tIns="186521" rIns="186521" bIns="186521" rtlCol="0" anchor="ctr">
            <a:noAutofit/>
          </a:bodyPr>
          <a:lstStyle>
            <a:lvl1pPr marL="0" indent="0" algn="l" defTabSz="586003" rtl="0" eaLnBrk="1" latinLnBrk="0" hangingPunct="1">
              <a:lnSpc>
                <a:spcPct val="100000"/>
              </a:lnSpc>
              <a:spcBef>
                <a:spcPts val="1800"/>
              </a:spcBef>
              <a:buClrTx/>
              <a:buSzPct val="75000"/>
              <a:buFont typeface="Myriad Pro" panose="020B0503030403020204" pitchFamily="34" charset="0"/>
              <a:buNone/>
              <a:defRPr sz="2400" b="0" i="0" kern="1200" baseline="0">
                <a:solidFill>
                  <a:schemeClr val="bg1"/>
                </a:solidFill>
                <a:latin typeface="Roboto Mono" pitchFamily="2" charset="0"/>
                <a:ea typeface="Roboto Mono" pitchFamily="2" charset="0"/>
                <a:cs typeface="Consolas" panose="020B0609020204030204" pitchFamily="49" charset="0"/>
              </a:defRPr>
            </a:lvl1pPr>
            <a:lvl2pPr marL="297073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Lucida Grande"/>
              <a:buNone/>
              <a:defRPr sz="2400" b="0" i="0" kern="120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2pPr>
            <a:lvl3pPr marL="596174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Lucida Grande"/>
              <a:buNone/>
              <a:defRPr sz="2400" b="0" i="0" kern="120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3pPr>
            <a:lvl4pPr marL="883075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Wingdings" panose="05000000000000000000" pitchFamily="2" charset="2"/>
              <a:buNone/>
              <a:defRPr sz="2400" b="0" i="0" kern="1200" baseline="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4pPr>
            <a:lvl5pPr marL="1096720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Myriad Pro Light" panose="020B0403030403020204" pitchFamily="34" charset="0"/>
              <a:buNone/>
              <a:tabLst/>
              <a:defRPr sz="2400" b="0" i="0" kern="1200" baseline="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5pPr>
            <a:lvl6pPr marL="1719263" indent="-292100" algn="l" defTabSz="586003" rtl="0" eaLnBrk="1" latinLnBrk="0" hangingPunct="1">
              <a:spcBef>
                <a:spcPts val="448"/>
              </a:spcBef>
              <a:buClr>
                <a:schemeClr val="tx1"/>
              </a:buClr>
              <a:buSzPct val="70000"/>
              <a:buFont typeface="Montserrat"/>
              <a:buChar char=" "/>
              <a:defRPr lang="en-US" sz="2400" b="0" i="0" kern="1200" baseline="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Arial"/>
              </a:defRPr>
            </a:lvl6pPr>
            <a:lvl7pPr marL="2003425" indent="-288925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7pPr>
            <a:lvl8pPr marL="2286000" indent="-282575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8pPr>
            <a:lvl9pPr marL="2571750" indent="-285750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baseline="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9pPr>
          </a:lstStyle>
          <a:p>
            <a:pPr>
              <a:spcBef>
                <a:spcPts val="612"/>
              </a:spcBef>
            </a:pPr>
            <a:endParaRPr lang="en-US" sz="1938" dirty="0">
              <a:latin typeface="+mj-lt"/>
              <a:ea typeface="Gotham-Book" charset="0"/>
              <a:cs typeface="Gotham-Book" charset="0"/>
            </a:endParaRPr>
          </a:p>
        </p:txBody>
      </p:sp>
      <p:sp>
        <p:nvSpPr>
          <p:cNvPr id="51" name="Content Placeholder 5"/>
          <p:cNvSpPr txBox="1">
            <a:spLocks/>
          </p:cNvSpPr>
          <p:nvPr/>
        </p:nvSpPr>
        <p:spPr>
          <a:xfrm>
            <a:off x="882" y="3763514"/>
            <a:ext cx="6685736" cy="507449"/>
          </a:xfrm>
          <a:prstGeom prst="rect">
            <a:avLst/>
          </a:prstGeom>
          <a:solidFill>
            <a:schemeClr val="accent2"/>
          </a:solidFill>
        </p:spPr>
        <p:txBody>
          <a:bodyPr vert="horz" lIns="186521" tIns="186521" rIns="186521" bIns="186521" rtlCol="0" anchor="ctr">
            <a:noAutofit/>
          </a:bodyPr>
          <a:lstStyle>
            <a:lvl1pPr marL="0" indent="0" algn="l" defTabSz="586003" rtl="0" eaLnBrk="1" latinLnBrk="0" hangingPunct="1">
              <a:lnSpc>
                <a:spcPct val="100000"/>
              </a:lnSpc>
              <a:spcBef>
                <a:spcPts val="1800"/>
              </a:spcBef>
              <a:buClrTx/>
              <a:buSzPct val="75000"/>
              <a:buFont typeface="Myriad Pro" panose="020B0503030403020204" pitchFamily="34" charset="0"/>
              <a:buNone/>
              <a:defRPr sz="2400" b="0" i="0" kern="1200" baseline="0">
                <a:solidFill>
                  <a:schemeClr val="bg1"/>
                </a:solidFill>
                <a:latin typeface="Roboto Mono" pitchFamily="2" charset="0"/>
                <a:ea typeface="Roboto Mono" pitchFamily="2" charset="0"/>
                <a:cs typeface="Consolas" panose="020B0609020204030204" pitchFamily="49" charset="0"/>
              </a:defRPr>
            </a:lvl1pPr>
            <a:lvl2pPr marL="297073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Lucida Grande"/>
              <a:buNone/>
              <a:defRPr sz="2400" b="0" i="0" kern="120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2pPr>
            <a:lvl3pPr marL="596174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Lucida Grande"/>
              <a:buNone/>
              <a:defRPr sz="2400" b="0" i="0" kern="120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3pPr>
            <a:lvl4pPr marL="883075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Wingdings" panose="05000000000000000000" pitchFamily="2" charset="2"/>
              <a:buNone/>
              <a:defRPr sz="2400" b="0" i="0" kern="1200" baseline="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4pPr>
            <a:lvl5pPr marL="1096720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Myriad Pro Light" panose="020B0403030403020204" pitchFamily="34" charset="0"/>
              <a:buNone/>
              <a:tabLst/>
              <a:defRPr sz="2400" b="0" i="0" kern="1200" baseline="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5pPr>
            <a:lvl6pPr marL="1719263" indent="-292100" algn="l" defTabSz="586003" rtl="0" eaLnBrk="1" latinLnBrk="0" hangingPunct="1">
              <a:spcBef>
                <a:spcPts val="448"/>
              </a:spcBef>
              <a:buClr>
                <a:schemeClr val="tx1"/>
              </a:buClr>
              <a:buSzPct val="70000"/>
              <a:buFont typeface="Montserrat"/>
              <a:buChar char=" "/>
              <a:defRPr lang="en-US" sz="2400" b="0" i="0" kern="1200" baseline="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Arial"/>
              </a:defRPr>
            </a:lvl6pPr>
            <a:lvl7pPr marL="2003425" indent="-288925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7pPr>
            <a:lvl8pPr marL="2286000" indent="-282575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8pPr>
            <a:lvl9pPr marL="2571750" indent="-285750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baseline="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9pPr>
          </a:lstStyle>
          <a:p>
            <a:pPr>
              <a:spcBef>
                <a:spcPts val="612"/>
              </a:spcBef>
            </a:pPr>
            <a:endParaRPr lang="en-US" sz="1938" dirty="0">
              <a:latin typeface="+mj-lt"/>
              <a:ea typeface="Gotham-Book" charset="0"/>
              <a:cs typeface="Gotham-Book" charset="0"/>
            </a:endParaRPr>
          </a:p>
        </p:txBody>
      </p:sp>
      <p:sp>
        <p:nvSpPr>
          <p:cNvPr id="52" name="Content Placeholder 5"/>
          <p:cNvSpPr txBox="1">
            <a:spLocks/>
          </p:cNvSpPr>
          <p:nvPr/>
        </p:nvSpPr>
        <p:spPr>
          <a:xfrm>
            <a:off x="752976" y="3763513"/>
            <a:ext cx="4401109" cy="480564"/>
          </a:xfrm>
          <a:prstGeom prst="rect">
            <a:avLst/>
          </a:prstGeom>
          <a:noFill/>
        </p:spPr>
        <p:txBody>
          <a:bodyPr vert="horz" lIns="186521" tIns="186521" rIns="186521" bIns="186521" rtlCol="0" anchor="ctr">
            <a:noAutofit/>
          </a:bodyPr>
          <a:lstStyle>
            <a:lvl1pPr marL="0" indent="0" algn="l" defTabSz="586003" rtl="0" eaLnBrk="1" latinLnBrk="0" hangingPunct="1">
              <a:lnSpc>
                <a:spcPct val="100000"/>
              </a:lnSpc>
              <a:spcBef>
                <a:spcPts val="1800"/>
              </a:spcBef>
              <a:buClrTx/>
              <a:buSzPct val="75000"/>
              <a:buFont typeface="Myriad Pro" panose="020B0503030403020204" pitchFamily="34" charset="0"/>
              <a:buNone/>
              <a:defRPr sz="2400" b="0" i="0" kern="1200" baseline="0">
                <a:solidFill>
                  <a:schemeClr val="bg1"/>
                </a:solidFill>
                <a:latin typeface="Roboto Mono" pitchFamily="2" charset="0"/>
                <a:ea typeface="Roboto Mono" pitchFamily="2" charset="0"/>
                <a:cs typeface="Consolas" panose="020B0609020204030204" pitchFamily="49" charset="0"/>
              </a:defRPr>
            </a:lvl1pPr>
            <a:lvl2pPr marL="297073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Lucida Grande"/>
              <a:buNone/>
              <a:defRPr sz="2400" b="0" i="0" kern="120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2pPr>
            <a:lvl3pPr marL="596174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Lucida Grande"/>
              <a:buNone/>
              <a:defRPr sz="2400" b="0" i="0" kern="120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3pPr>
            <a:lvl4pPr marL="883075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Wingdings" panose="05000000000000000000" pitchFamily="2" charset="2"/>
              <a:buNone/>
              <a:defRPr sz="2400" b="0" i="0" kern="1200" baseline="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4pPr>
            <a:lvl5pPr marL="1096720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Myriad Pro Light" panose="020B0403030403020204" pitchFamily="34" charset="0"/>
              <a:buNone/>
              <a:tabLst/>
              <a:defRPr sz="2400" b="0" i="0" kern="1200" baseline="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5pPr>
            <a:lvl6pPr marL="1719263" indent="-292100" algn="l" defTabSz="586003" rtl="0" eaLnBrk="1" latinLnBrk="0" hangingPunct="1">
              <a:spcBef>
                <a:spcPts val="448"/>
              </a:spcBef>
              <a:buClr>
                <a:schemeClr val="tx1"/>
              </a:buClr>
              <a:buSzPct val="70000"/>
              <a:buFont typeface="Montserrat"/>
              <a:buChar char=" "/>
              <a:defRPr lang="en-US" sz="2400" b="0" i="0" kern="1200" baseline="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Arial"/>
              </a:defRPr>
            </a:lvl6pPr>
            <a:lvl7pPr marL="2003425" indent="-288925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7pPr>
            <a:lvl8pPr marL="2286000" indent="-282575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8pPr>
            <a:lvl9pPr marL="2571750" indent="-285750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baseline="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9pPr>
          </a:lstStyle>
          <a:p>
            <a:pPr>
              <a:spcBef>
                <a:spcPts val="612"/>
              </a:spcBef>
            </a:pPr>
            <a:r>
              <a:rPr lang="en-US" sz="2040" b="1">
                <a:solidFill>
                  <a:schemeClr val="bg2"/>
                </a:solidFill>
                <a:latin typeface="+mn-lt"/>
              </a:rPr>
              <a:t>story.component.html</a:t>
            </a:r>
            <a:endParaRPr lang="en-US" sz="2040" b="1" dirty="0">
              <a:solidFill>
                <a:schemeClr val="bg2"/>
              </a:solidFill>
              <a:latin typeface="+mn-lt"/>
            </a:endParaRPr>
          </a:p>
        </p:txBody>
      </p:sp>
      <p:sp>
        <p:nvSpPr>
          <p:cNvPr id="53" name="Content Placeholder 5"/>
          <p:cNvSpPr txBox="1">
            <a:spLocks/>
          </p:cNvSpPr>
          <p:nvPr/>
        </p:nvSpPr>
        <p:spPr>
          <a:xfrm>
            <a:off x="882" y="5181924"/>
            <a:ext cx="6797670" cy="507449"/>
          </a:xfrm>
          <a:prstGeom prst="rect">
            <a:avLst/>
          </a:prstGeom>
          <a:solidFill>
            <a:schemeClr val="accent4"/>
          </a:solidFill>
        </p:spPr>
        <p:txBody>
          <a:bodyPr vert="horz" lIns="186521" tIns="186521" rIns="186521" bIns="186521" rtlCol="0" anchor="ctr">
            <a:noAutofit/>
          </a:bodyPr>
          <a:lstStyle>
            <a:lvl1pPr marL="0" indent="0" algn="l" defTabSz="586003" rtl="0" eaLnBrk="1" latinLnBrk="0" hangingPunct="1">
              <a:lnSpc>
                <a:spcPct val="100000"/>
              </a:lnSpc>
              <a:spcBef>
                <a:spcPts val="1800"/>
              </a:spcBef>
              <a:buClrTx/>
              <a:buSzPct val="75000"/>
              <a:buFont typeface="Myriad Pro" panose="020B0503030403020204" pitchFamily="34" charset="0"/>
              <a:buNone/>
              <a:defRPr sz="2400" b="0" i="0" kern="1200" baseline="0">
                <a:solidFill>
                  <a:schemeClr val="bg1"/>
                </a:solidFill>
                <a:latin typeface="Roboto Mono" pitchFamily="2" charset="0"/>
                <a:ea typeface="Roboto Mono" pitchFamily="2" charset="0"/>
                <a:cs typeface="Consolas" panose="020B0609020204030204" pitchFamily="49" charset="0"/>
              </a:defRPr>
            </a:lvl1pPr>
            <a:lvl2pPr marL="297073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Lucida Grande"/>
              <a:buNone/>
              <a:defRPr sz="2400" b="0" i="0" kern="120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2pPr>
            <a:lvl3pPr marL="596174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Lucida Grande"/>
              <a:buNone/>
              <a:defRPr sz="2400" b="0" i="0" kern="120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3pPr>
            <a:lvl4pPr marL="883075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Wingdings" panose="05000000000000000000" pitchFamily="2" charset="2"/>
              <a:buNone/>
              <a:defRPr sz="2400" b="0" i="0" kern="1200" baseline="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4pPr>
            <a:lvl5pPr marL="1096720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Myriad Pro Light" panose="020B0403030403020204" pitchFamily="34" charset="0"/>
              <a:buNone/>
              <a:tabLst/>
              <a:defRPr sz="2400" b="0" i="0" kern="1200" baseline="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5pPr>
            <a:lvl6pPr marL="1719263" indent="-292100" algn="l" defTabSz="586003" rtl="0" eaLnBrk="1" latinLnBrk="0" hangingPunct="1">
              <a:spcBef>
                <a:spcPts val="448"/>
              </a:spcBef>
              <a:buClr>
                <a:schemeClr val="tx1"/>
              </a:buClr>
              <a:buSzPct val="70000"/>
              <a:buFont typeface="Montserrat"/>
              <a:buChar char=" "/>
              <a:defRPr lang="en-US" sz="2400" b="0" i="0" kern="1200" baseline="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Arial"/>
              </a:defRPr>
            </a:lvl6pPr>
            <a:lvl7pPr marL="2003425" indent="-288925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7pPr>
            <a:lvl8pPr marL="2286000" indent="-282575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8pPr>
            <a:lvl9pPr marL="2571750" indent="-285750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baseline="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9pPr>
          </a:lstStyle>
          <a:p>
            <a:pPr>
              <a:spcBef>
                <a:spcPts val="612"/>
              </a:spcBef>
            </a:pPr>
            <a:endParaRPr lang="en-US" sz="1938" dirty="0">
              <a:latin typeface="+mj-lt"/>
              <a:ea typeface="Gotham-Book" charset="0"/>
              <a:cs typeface="Gotham-Book" charset="0"/>
            </a:endParaRPr>
          </a:p>
        </p:txBody>
      </p:sp>
      <p:sp>
        <p:nvSpPr>
          <p:cNvPr id="54" name="Content Placeholder 5"/>
          <p:cNvSpPr txBox="1">
            <a:spLocks/>
          </p:cNvSpPr>
          <p:nvPr/>
        </p:nvSpPr>
        <p:spPr>
          <a:xfrm>
            <a:off x="882" y="5181924"/>
            <a:ext cx="6685736" cy="507449"/>
          </a:xfrm>
          <a:prstGeom prst="rect">
            <a:avLst/>
          </a:prstGeom>
          <a:solidFill>
            <a:schemeClr val="accent2"/>
          </a:solidFill>
        </p:spPr>
        <p:txBody>
          <a:bodyPr vert="horz" lIns="186521" tIns="186521" rIns="186521" bIns="186521" rtlCol="0" anchor="ctr">
            <a:noAutofit/>
          </a:bodyPr>
          <a:lstStyle>
            <a:lvl1pPr marL="0" indent="0" algn="l" defTabSz="586003" rtl="0" eaLnBrk="1" latinLnBrk="0" hangingPunct="1">
              <a:lnSpc>
                <a:spcPct val="100000"/>
              </a:lnSpc>
              <a:spcBef>
                <a:spcPts val="1800"/>
              </a:spcBef>
              <a:buClrTx/>
              <a:buSzPct val="75000"/>
              <a:buFont typeface="Myriad Pro" panose="020B0503030403020204" pitchFamily="34" charset="0"/>
              <a:buNone/>
              <a:defRPr sz="2400" b="0" i="0" kern="1200" baseline="0">
                <a:solidFill>
                  <a:schemeClr val="bg1"/>
                </a:solidFill>
                <a:latin typeface="Roboto Mono" pitchFamily="2" charset="0"/>
                <a:ea typeface="Roboto Mono" pitchFamily="2" charset="0"/>
                <a:cs typeface="Consolas" panose="020B0609020204030204" pitchFamily="49" charset="0"/>
              </a:defRPr>
            </a:lvl1pPr>
            <a:lvl2pPr marL="297073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Lucida Grande"/>
              <a:buNone/>
              <a:defRPr sz="2400" b="0" i="0" kern="120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2pPr>
            <a:lvl3pPr marL="596174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Lucida Grande"/>
              <a:buNone/>
              <a:defRPr sz="2400" b="0" i="0" kern="120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3pPr>
            <a:lvl4pPr marL="883075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Wingdings" panose="05000000000000000000" pitchFamily="2" charset="2"/>
              <a:buNone/>
              <a:defRPr sz="2400" b="0" i="0" kern="1200" baseline="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4pPr>
            <a:lvl5pPr marL="1096720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Myriad Pro Light" panose="020B0403030403020204" pitchFamily="34" charset="0"/>
              <a:buNone/>
              <a:tabLst/>
              <a:defRPr sz="2400" b="0" i="0" kern="1200" baseline="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5pPr>
            <a:lvl6pPr marL="1719263" indent="-292100" algn="l" defTabSz="586003" rtl="0" eaLnBrk="1" latinLnBrk="0" hangingPunct="1">
              <a:spcBef>
                <a:spcPts val="448"/>
              </a:spcBef>
              <a:buClr>
                <a:schemeClr val="tx1"/>
              </a:buClr>
              <a:buSzPct val="70000"/>
              <a:buFont typeface="Montserrat"/>
              <a:buChar char=" "/>
              <a:defRPr lang="en-US" sz="2400" b="0" i="0" kern="1200" baseline="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Arial"/>
              </a:defRPr>
            </a:lvl6pPr>
            <a:lvl7pPr marL="2003425" indent="-288925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7pPr>
            <a:lvl8pPr marL="2286000" indent="-282575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8pPr>
            <a:lvl9pPr marL="2571750" indent="-285750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baseline="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9pPr>
          </a:lstStyle>
          <a:p>
            <a:pPr>
              <a:spcBef>
                <a:spcPts val="612"/>
              </a:spcBef>
            </a:pPr>
            <a:endParaRPr lang="en-US" sz="1938" dirty="0">
              <a:latin typeface="+mj-lt"/>
              <a:ea typeface="Gotham-Book" charset="0"/>
              <a:cs typeface="Gotham-Book" charset="0"/>
            </a:endParaRPr>
          </a:p>
        </p:txBody>
      </p:sp>
      <p:sp>
        <p:nvSpPr>
          <p:cNvPr id="55" name="Content Placeholder 5"/>
          <p:cNvSpPr txBox="1">
            <a:spLocks/>
          </p:cNvSpPr>
          <p:nvPr/>
        </p:nvSpPr>
        <p:spPr>
          <a:xfrm>
            <a:off x="752976" y="5181923"/>
            <a:ext cx="4401109" cy="480564"/>
          </a:xfrm>
          <a:prstGeom prst="rect">
            <a:avLst/>
          </a:prstGeom>
          <a:noFill/>
        </p:spPr>
        <p:txBody>
          <a:bodyPr vert="horz" lIns="186521" tIns="186521" rIns="186521" bIns="186521" rtlCol="0" anchor="ctr">
            <a:noAutofit/>
          </a:bodyPr>
          <a:lstStyle>
            <a:lvl1pPr marL="0" indent="0" algn="l" defTabSz="586003" rtl="0" eaLnBrk="1" latinLnBrk="0" hangingPunct="1">
              <a:lnSpc>
                <a:spcPct val="100000"/>
              </a:lnSpc>
              <a:spcBef>
                <a:spcPts val="1800"/>
              </a:spcBef>
              <a:buClrTx/>
              <a:buSzPct val="75000"/>
              <a:buFont typeface="Myriad Pro" panose="020B0503030403020204" pitchFamily="34" charset="0"/>
              <a:buNone/>
              <a:defRPr sz="2400" b="0" i="0" kern="1200" baseline="0">
                <a:solidFill>
                  <a:schemeClr val="bg1"/>
                </a:solidFill>
                <a:latin typeface="Roboto Mono" pitchFamily="2" charset="0"/>
                <a:ea typeface="Roboto Mono" pitchFamily="2" charset="0"/>
                <a:cs typeface="Consolas" panose="020B0609020204030204" pitchFamily="49" charset="0"/>
              </a:defRPr>
            </a:lvl1pPr>
            <a:lvl2pPr marL="297073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Lucida Grande"/>
              <a:buNone/>
              <a:defRPr sz="2400" b="0" i="0" kern="120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2pPr>
            <a:lvl3pPr marL="596174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Lucida Grande"/>
              <a:buNone/>
              <a:defRPr sz="2400" b="0" i="0" kern="120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3pPr>
            <a:lvl4pPr marL="883075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Wingdings" panose="05000000000000000000" pitchFamily="2" charset="2"/>
              <a:buNone/>
              <a:defRPr sz="2400" b="0" i="0" kern="1200" baseline="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4pPr>
            <a:lvl5pPr marL="1096720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Myriad Pro Light" panose="020B0403030403020204" pitchFamily="34" charset="0"/>
              <a:buNone/>
              <a:tabLst/>
              <a:defRPr sz="2400" b="0" i="0" kern="1200" baseline="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5pPr>
            <a:lvl6pPr marL="1719263" indent="-292100" algn="l" defTabSz="586003" rtl="0" eaLnBrk="1" latinLnBrk="0" hangingPunct="1">
              <a:spcBef>
                <a:spcPts val="448"/>
              </a:spcBef>
              <a:buClr>
                <a:schemeClr val="tx1"/>
              </a:buClr>
              <a:buSzPct val="70000"/>
              <a:buFont typeface="Montserrat"/>
              <a:buChar char=" "/>
              <a:defRPr lang="en-US" sz="2400" b="0" i="0" kern="1200" baseline="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Arial"/>
              </a:defRPr>
            </a:lvl6pPr>
            <a:lvl7pPr marL="2003425" indent="-288925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7pPr>
            <a:lvl8pPr marL="2286000" indent="-282575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8pPr>
            <a:lvl9pPr marL="2571750" indent="-285750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baseline="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9pPr>
          </a:lstStyle>
          <a:p>
            <a:pPr>
              <a:spcBef>
                <a:spcPts val="612"/>
              </a:spcBef>
            </a:pPr>
            <a:r>
              <a:rPr lang="en-US" sz="2040" b="1" dirty="0" err="1">
                <a:solidFill>
                  <a:schemeClr val="bg2"/>
                </a:solidFill>
                <a:latin typeface="+mn-lt"/>
              </a:rPr>
              <a:t>index.html</a:t>
            </a:r>
            <a:endParaRPr lang="en-US" sz="2040" b="1" dirty="0">
              <a:solidFill>
                <a:schemeClr val="bg2"/>
              </a:solidFill>
              <a:latin typeface="+mn-lt"/>
            </a:endParaRPr>
          </a:p>
        </p:txBody>
      </p:sp>
      <p:sp>
        <p:nvSpPr>
          <p:cNvPr id="62" name="Content Placeholder 5"/>
          <p:cNvSpPr txBox="1">
            <a:spLocks/>
          </p:cNvSpPr>
          <p:nvPr/>
        </p:nvSpPr>
        <p:spPr>
          <a:xfrm>
            <a:off x="7258984" y="3736627"/>
            <a:ext cx="3158398" cy="534336"/>
          </a:xfrm>
          <a:prstGeom prst="rect">
            <a:avLst/>
          </a:prstGeom>
          <a:noFill/>
        </p:spPr>
        <p:txBody>
          <a:bodyPr vert="horz" lIns="186521" tIns="186521" rIns="186521" bIns="186521" rtlCol="0" anchor="ctr">
            <a:noAutofit/>
          </a:bodyPr>
          <a:lstStyle>
            <a:lvl1pPr marL="0" indent="0" algn="l" defTabSz="586003" rtl="0" eaLnBrk="1" latinLnBrk="0" hangingPunct="1">
              <a:lnSpc>
                <a:spcPct val="100000"/>
              </a:lnSpc>
              <a:spcBef>
                <a:spcPts val="1800"/>
              </a:spcBef>
              <a:buClrTx/>
              <a:buSzPct val="75000"/>
              <a:buFont typeface="Myriad Pro" panose="020B0503030403020204" pitchFamily="34" charset="0"/>
              <a:buNone/>
              <a:defRPr sz="2400" b="0" i="0" kern="1200" baseline="0">
                <a:solidFill>
                  <a:schemeClr val="bg1"/>
                </a:solidFill>
                <a:latin typeface="Roboto Mono" pitchFamily="2" charset="0"/>
                <a:ea typeface="Roboto Mono" pitchFamily="2" charset="0"/>
                <a:cs typeface="Consolas" panose="020B0609020204030204" pitchFamily="49" charset="0"/>
              </a:defRPr>
            </a:lvl1pPr>
            <a:lvl2pPr marL="297073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Lucida Grande"/>
              <a:buNone/>
              <a:defRPr sz="2400" b="0" i="0" kern="120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2pPr>
            <a:lvl3pPr marL="596174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Lucida Grande"/>
              <a:buNone/>
              <a:defRPr sz="2400" b="0" i="0" kern="120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3pPr>
            <a:lvl4pPr marL="883075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Wingdings" panose="05000000000000000000" pitchFamily="2" charset="2"/>
              <a:buNone/>
              <a:defRPr sz="2400" b="0" i="0" kern="1200" baseline="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4pPr>
            <a:lvl5pPr marL="1096720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Myriad Pro Light" panose="020B0403030403020204" pitchFamily="34" charset="0"/>
              <a:buNone/>
              <a:tabLst/>
              <a:defRPr sz="2400" b="0" i="0" kern="1200" baseline="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5pPr>
            <a:lvl6pPr marL="1719263" indent="-292100" algn="l" defTabSz="586003" rtl="0" eaLnBrk="1" latinLnBrk="0" hangingPunct="1">
              <a:spcBef>
                <a:spcPts val="448"/>
              </a:spcBef>
              <a:buClr>
                <a:schemeClr val="tx1"/>
              </a:buClr>
              <a:buSzPct val="70000"/>
              <a:buFont typeface="Montserrat"/>
              <a:buChar char=" "/>
              <a:defRPr lang="en-US" sz="2400" b="0" i="0" kern="1200" baseline="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Arial"/>
              </a:defRPr>
            </a:lvl6pPr>
            <a:lvl7pPr marL="2003425" indent="-288925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7pPr>
            <a:lvl8pPr marL="2286000" indent="-282575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8pPr>
            <a:lvl9pPr marL="2571750" indent="-285750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baseline="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9pPr>
          </a:lstStyle>
          <a:p>
            <a:pPr>
              <a:spcBef>
                <a:spcPts val="612"/>
              </a:spcBef>
            </a:pPr>
            <a:r>
              <a:rPr lang="en-US" sz="1938" dirty="0">
                <a:solidFill>
                  <a:schemeClr val="tx1"/>
                </a:solidFill>
                <a:latin typeface="+mj-lt"/>
                <a:ea typeface="Gotham-Book" charset="0"/>
                <a:cs typeface="Gotham-Book" charset="0"/>
              </a:rPr>
              <a:t>What is rendered</a:t>
            </a:r>
          </a:p>
        </p:txBody>
      </p:sp>
      <p:sp>
        <p:nvSpPr>
          <p:cNvPr id="77" name="Content Placeholder 5"/>
          <p:cNvSpPr txBox="1">
            <a:spLocks/>
          </p:cNvSpPr>
          <p:nvPr/>
        </p:nvSpPr>
        <p:spPr>
          <a:xfrm>
            <a:off x="7258985" y="4905803"/>
            <a:ext cx="4444223" cy="1059690"/>
          </a:xfrm>
          <a:prstGeom prst="rect">
            <a:avLst/>
          </a:prstGeom>
          <a:noFill/>
        </p:spPr>
        <p:txBody>
          <a:bodyPr vert="horz" lIns="186521" tIns="186521" rIns="186521" bIns="186521" rtlCol="0" anchor="ctr">
            <a:noAutofit/>
          </a:bodyPr>
          <a:lstStyle>
            <a:lvl1pPr marL="0" indent="0" algn="l" defTabSz="586003" rtl="0" eaLnBrk="1" latinLnBrk="0" hangingPunct="1">
              <a:lnSpc>
                <a:spcPct val="100000"/>
              </a:lnSpc>
              <a:spcBef>
                <a:spcPts val="1800"/>
              </a:spcBef>
              <a:buClrTx/>
              <a:buSzPct val="75000"/>
              <a:buFont typeface="Myriad Pro" panose="020B0503030403020204" pitchFamily="34" charset="0"/>
              <a:buNone/>
              <a:defRPr sz="2400" b="0" i="0" kern="1200" baseline="0">
                <a:solidFill>
                  <a:schemeClr val="bg1"/>
                </a:solidFill>
                <a:latin typeface="Roboto Mono" pitchFamily="2" charset="0"/>
                <a:ea typeface="Roboto Mono" pitchFamily="2" charset="0"/>
                <a:cs typeface="Consolas" panose="020B0609020204030204" pitchFamily="49" charset="0"/>
              </a:defRPr>
            </a:lvl1pPr>
            <a:lvl2pPr marL="297073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Lucida Grande"/>
              <a:buNone/>
              <a:defRPr sz="2400" b="0" i="0" kern="120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2pPr>
            <a:lvl3pPr marL="596174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Lucida Grande"/>
              <a:buNone/>
              <a:defRPr sz="2400" b="0" i="0" kern="120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3pPr>
            <a:lvl4pPr marL="883075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Wingdings" panose="05000000000000000000" pitchFamily="2" charset="2"/>
              <a:buNone/>
              <a:defRPr sz="2400" b="0" i="0" kern="1200" baseline="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4pPr>
            <a:lvl5pPr marL="1096720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Myriad Pro Light" panose="020B0403030403020204" pitchFamily="34" charset="0"/>
              <a:buNone/>
              <a:tabLst/>
              <a:defRPr sz="2400" b="0" i="0" kern="1200" baseline="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5pPr>
            <a:lvl6pPr marL="1719263" indent="-292100" algn="l" defTabSz="586003" rtl="0" eaLnBrk="1" latinLnBrk="0" hangingPunct="1">
              <a:spcBef>
                <a:spcPts val="448"/>
              </a:spcBef>
              <a:buClr>
                <a:schemeClr val="tx1"/>
              </a:buClr>
              <a:buSzPct val="70000"/>
              <a:buFont typeface="Montserrat"/>
              <a:buChar char=" "/>
              <a:defRPr lang="en-US" sz="2400" b="0" i="0" kern="1200" baseline="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Arial"/>
              </a:defRPr>
            </a:lvl6pPr>
            <a:lvl7pPr marL="2003425" indent="-288925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7pPr>
            <a:lvl8pPr marL="2286000" indent="-282575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8pPr>
            <a:lvl9pPr marL="2571750" indent="-285750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baseline="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9pPr>
          </a:lstStyle>
          <a:p>
            <a:pPr>
              <a:spcBef>
                <a:spcPts val="612"/>
              </a:spcBef>
            </a:pPr>
            <a:r>
              <a:rPr lang="en-US" sz="1938" dirty="0">
                <a:solidFill>
                  <a:schemeClr val="tx1"/>
                </a:solidFill>
                <a:latin typeface="+mj-lt"/>
                <a:ea typeface="Gotham-Book" charset="0"/>
                <a:cs typeface="Gotham-Book" charset="0"/>
              </a:rPr>
              <a:t>Where the component is placed</a:t>
            </a:r>
          </a:p>
        </p:txBody>
      </p:sp>
      <p:cxnSp>
        <p:nvCxnSpPr>
          <p:cNvPr id="3" name="Elbow Connector 2"/>
          <p:cNvCxnSpPr>
            <a:stCxn id="48" idx="3"/>
            <a:endCxn id="4" idx="6"/>
          </p:cNvCxnSpPr>
          <p:nvPr/>
        </p:nvCxnSpPr>
        <p:spPr>
          <a:xfrm flipH="1" flipV="1">
            <a:off x="6122104" y="1694387"/>
            <a:ext cx="1109058" cy="4288469"/>
          </a:xfrm>
          <a:prstGeom prst="bentConnector3">
            <a:avLst>
              <a:gd name="adj1" fmla="val -21022"/>
            </a:avLst>
          </a:prstGeom>
          <a:ln>
            <a:solidFill>
              <a:schemeClr val="accent5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Oval 3"/>
          <p:cNvSpPr/>
          <p:nvPr/>
        </p:nvSpPr>
        <p:spPr>
          <a:xfrm>
            <a:off x="5364365" y="1315517"/>
            <a:ext cx="757740" cy="757740"/>
          </a:xfrm>
          <a:prstGeom prst="ellipse">
            <a:avLst/>
          </a:prstGeom>
          <a:noFill/>
          <a:ln>
            <a:noFill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lIns="186521" tIns="186521" rIns="186521" bIns="186521" rtlCol="0" anchor="ctr"/>
          <a:lstStyle/>
          <a:p>
            <a:pPr algn="ctr">
              <a:spcBef>
                <a:spcPts val="612"/>
              </a:spcBef>
            </a:pPr>
            <a:endParaRPr lang="en-US" sz="2040" dirty="0">
              <a:solidFill>
                <a:schemeClr val="bg1"/>
              </a:solidFill>
            </a:endParaRPr>
          </a:p>
        </p:txBody>
      </p:sp>
      <p:sp>
        <p:nvSpPr>
          <p:cNvPr id="38" name="Oval 37"/>
          <p:cNvSpPr/>
          <p:nvPr/>
        </p:nvSpPr>
        <p:spPr>
          <a:xfrm>
            <a:off x="6100382" y="1583737"/>
            <a:ext cx="757740" cy="757740"/>
          </a:xfrm>
          <a:prstGeom prst="ellipse">
            <a:avLst/>
          </a:prstGeom>
          <a:noFill/>
          <a:ln>
            <a:noFill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lIns="186521" tIns="186521" rIns="186521" bIns="186521" rtlCol="0" anchor="ctr"/>
          <a:lstStyle/>
          <a:p>
            <a:pPr algn="ctr">
              <a:spcBef>
                <a:spcPts val="612"/>
              </a:spcBef>
            </a:pPr>
            <a:endParaRPr lang="en-US" sz="2040" dirty="0">
              <a:solidFill>
                <a:schemeClr val="bg1"/>
              </a:solidFill>
            </a:endParaRPr>
          </a:p>
        </p:txBody>
      </p:sp>
      <p:sp>
        <p:nvSpPr>
          <p:cNvPr id="56" name="Oval 55"/>
          <p:cNvSpPr/>
          <p:nvPr/>
        </p:nvSpPr>
        <p:spPr>
          <a:xfrm>
            <a:off x="6170797" y="5065690"/>
            <a:ext cx="757740" cy="757740"/>
          </a:xfrm>
          <a:prstGeom prst="ellipse">
            <a:avLst/>
          </a:prstGeom>
          <a:noFill/>
          <a:ln>
            <a:noFill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lIns="186521" tIns="186521" rIns="186521" bIns="186521" rtlCol="0" anchor="ctr"/>
          <a:lstStyle/>
          <a:p>
            <a:pPr algn="ctr">
              <a:spcBef>
                <a:spcPts val="612"/>
              </a:spcBef>
            </a:pPr>
            <a:endParaRPr lang="en-US" sz="2040" dirty="0">
              <a:solidFill>
                <a:schemeClr val="bg1"/>
              </a:solidFill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6164863" y="1694387"/>
            <a:ext cx="746046" cy="3052526"/>
            <a:chOff x="7624831" y="2384349"/>
            <a:chExt cx="590482" cy="3947273"/>
          </a:xfrm>
        </p:grpSpPr>
        <p:cxnSp>
          <p:nvCxnSpPr>
            <p:cNvPr id="37" name="Elbow Connector 36"/>
            <p:cNvCxnSpPr/>
            <p:nvPr/>
          </p:nvCxnSpPr>
          <p:spPr>
            <a:xfrm>
              <a:off x="7624831" y="2917633"/>
              <a:ext cx="69041" cy="3413989"/>
            </a:xfrm>
            <a:prstGeom prst="bentConnector3">
              <a:avLst>
                <a:gd name="adj1" fmla="val 3038580"/>
              </a:avLst>
            </a:prstGeom>
            <a:ln>
              <a:solidFill>
                <a:schemeClr val="accent5"/>
              </a:solidFill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Oval 7"/>
            <p:cNvSpPr/>
            <p:nvPr/>
          </p:nvSpPr>
          <p:spPr>
            <a:xfrm>
              <a:off x="7629525" y="2384349"/>
              <a:ext cx="585788" cy="585788"/>
            </a:xfrm>
            <a:prstGeom prst="ellipse">
              <a:avLst/>
            </a:prstGeom>
            <a:noFill/>
            <a:ln>
              <a:noFill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lIns="186521" tIns="186521" rIns="186521" bIns="186521" rtlCol="0" anchor="ctr"/>
            <a:lstStyle/>
            <a:p>
              <a:pPr algn="ctr">
                <a:spcBef>
                  <a:spcPts val="612"/>
                </a:spcBef>
              </a:pPr>
              <a:endParaRPr lang="en-US" sz="2040" dirty="0">
                <a:solidFill>
                  <a:schemeClr val="bg1"/>
                </a:solidFill>
              </a:endParaRPr>
            </a:p>
          </p:txBody>
        </p:sp>
      </p:grpSp>
      <p:pic>
        <p:nvPicPr>
          <p:cNvPr id="36" name="Picture 35"/>
          <p:cNvPicPr>
            <a:picLocks noChangeAspect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46641" y="4334119"/>
            <a:ext cx="4307444" cy="445973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43713" y="5861641"/>
            <a:ext cx="6515271" cy="349726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5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90350" y="1096143"/>
            <a:ext cx="5357447" cy="2495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76816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638" y="1211287"/>
            <a:ext cx="8228299" cy="1181862"/>
          </a:xfrm>
        </p:spPr>
        <p:txBody>
          <a:bodyPr/>
          <a:lstStyle/>
          <a:p>
            <a:r>
              <a:rPr lang="en-US" dirty="0"/>
              <a:t>Components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Demo</a:t>
            </a:r>
          </a:p>
        </p:txBody>
      </p:sp>
    </p:spTree>
    <p:extLst>
      <p:ext uri="{BB962C8B-B14F-4D97-AF65-F5344CB8AC3E}">
        <p14:creationId xmlns:p14="http://schemas.microsoft.com/office/powerpoint/2010/main" val="1294324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Templates</a:t>
            </a:r>
          </a:p>
        </p:txBody>
      </p:sp>
      <p:sp>
        <p:nvSpPr>
          <p:cNvPr id="3" name="Text Placeholder 1"/>
          <p:cNvSpPr txBox="1">
            <a:spLocks/>
          </p:cNvSpPr>
          <p:nvPr/>
        </p:nvSpPr>
        <p:spPr>
          <a:xfrm>
            <a:off x="1077629" y="3200812"/>
            <a:ext cx="10272168" cy="1759474"/>
          </a:xfrm>
          <a:prstGeom prst="rect">
            <a:avLst/>
          </a:prstGeom>
        </p:spPr>
        <p:txBody>
          <a:bodyPr/>
          <a:lstStyle>
            <a:lvl1pPr marL="342900" marR="0" indent="-34290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Char char="•"/>
              <a:tabLst/>
              <a:defRPr sz="40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j-lt"/>
                <a:ea typeface="+mn-ea"/>
                <a:cs typeface="+mn-cs"/>
              </a:defRPr>
            </a:lvl1pPr>
            <a:lvl2pPr marL="584200" marR="0" indent="-24130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Char char="•"/>
              <a:tabLst/>
              <a:defRPr sz="24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2pPr>
            <a:lvl3pPr marL="800100" marR="0" indent="-22860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Char char="•"/>
              <a:tabLst/>
              <a:defRPr sz="20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3pPr>
            <a:lvl4pPr marL="1028700" marR="0" indent="-22860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Char char="•"/>
              <a:tabLst/>
              <a:defRPr sz="18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4pPr>
            <a:lvl5pPr marL="1257300" marR="0" indent="-22860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Char char="•"/>
              <a:tabLst/>
              <a:defRPr sz="18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/>
              <a:t>Templates are mostly HTML, with a little help from Angular. They tell Angular how to render the Component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4311632"/>
      </p:ext>
    </p:extLst>
  </p:cSld>
  <p:clrMapOvr>
    <a:masterClrMapping/>
  </p:clrMapOvr>
  <p:transition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6709589" y="2544900"/>
            <a:ext cx="188409" cy="414353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endParaRPr lang="en-US" sz="2040" dirty="0" err="1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2"/>
                </a:solidFill>
              </a:rPr>
              <a:t>Templates</a:t>
            </a:r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2"/>
          </p:nvPr>
        </p:nvSpPr>
        <p:spPr>
          <a:xfrm>
            <a:off x="685931" y="4866660"/>
            <a:ext cx="11300868" cy="2440601"/>
          </a:xfrm>
        </p:spPr>
        <p:txBody>
          <a:bodyPr/>
          <a:lstStyle/>
          <a:p>
            <a:pPr>
              <a:spcBef>
                <a:spcPts val="1020"/>
              </a:spcBef>
              <a:buNone/>
            </a:pPr>
            <a:r>
              <a:rPr lang="en-US" dirty="0">
                <a:ea typeface="Gotham-Book" charset="0"/>
                <a:cs typeface="Gotham-Book" charset="0"/>
              </a:rPr>
              <a:t>HTML</a:t>
            </a:r>
          </a:p>
          <a:p>
            <a:pPr>
              <a:spcBef>
                <a:spcPts val="1020"/>
              </a:spcBef>
              <a:buNone/>
            </a:pPr>
            <a:r>
              <a:rPr lang="en-US" dirty="0">
                <a:ea typeface="Gotham-Book" charset="0"/>
                <a:cs typeface="Gotham-Book" charset="0"/>
              </a:rPr>
              <a:t>Directives, as needed</a:t>
            </a:r>
          </a:p>
          <a:p>
            <a:pPr>
              <a:spcBef>
                <a:spcPts val="1020"/>
              </a:spcBef>
              <a:buNone/>
            </a:pPr>
            <a:r>
              <a:rPr lang="en-US" dirty="0">
                <a:ea typeface="Gotham-Book" charset="0"/>
                <a:cs typeface="Gotham-Book" charset="0"/>
              </a:rPr>
              <a:t>Template Binding Syntax</a:t>
            </a:r>
          </a:p>
          <a:p>
            <a:pPr>
              <a:spcBef>
                <a:spcPts val="1020"/>
              </a:spcBef>
              <a:buNone/>
            </a:pPr>
            <a:endParaRPr lang="en-US" dirty="0">
              <a:ea typeface="Gotham-Book" charset="0"/>
              <a:cs typeface="Gotham-Book" charset="0"/>
            </a:endParaRPr>
          </a:p>
          <a:p>
            <a:pPr>
              <a:spcBef>
                <a:spcPts val="1020"/>
              </a:spcBef>
              <a:buNone/>
            </a:pPr>
            <a:endParaRPr lang="en-US" dirty="0">
              <a:ea typeface="Gotham-Book" charset="0"/>
              <a:cs typeface="Gotham-Book" charset="0"/>
            </a:endParaRPr>
          </a:p>
        </p:txBody>
      </p:sp>
      <p:cxnSp>
        <p:nvCxnSpPr>
          <p:cNvPr id="7" name="Elbow Connector 6"/>
          <p:cNvCxnSpPr>
            <a:stCxn id="13" idx="1"/>
            <a:endCxn id="4" idx="0"/>
          </p:cNvCxnSpPr>
          <p:nvPr/>
        </p:nvCxnSpPr>
        <p:spPr>
          <a:xfrm rot="10800000">
            <a:off x="2332631" y="817556"/>
            <a:ext cx="5697385" cy="40196"/>
          </a:xfrm>
          <a:prstGeom prst="bentConnector4">
            <a:avLst>
              <a:gd name="adj1" fmla="val 46230"/>
              <a:gd name="adj2" fmla="val 680041"/>
            </a:avLst>
          </a:prstGeom>
          <a:ln>
            <a:solidFill>
              <a:schemeClr val="accent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Content Placeholder 5"/>
          <p:cNvSpPr txBox="1">
            <a:spLocks/>
          </p:cNvSpPr>
          <p:nvPr/>
        </p:nvSpPr>
        <p:spPr>
          <a:xfrm>
            <a:off x="8030015" y="604025"/>
            <a:ext cx="4405579" cy="507449"/>
          </a:xfrm>
          <a:prstGeom prst="rect">
            <a:avLst/>
          </a:prstGeom>
          <a:solidFill>
            <a:schemeClr val="accent1"/>
          </a:solidFill>
        </p:spPr>
        <p:txBody>
          <a:bodyPr vert="horz" lIns="186521" tIns="186521" rIns="186521" bIns="186521" rtlCol="0" anchor="ctr">
            <a:noAutofit/>
          </a:bodyPr>
          <a:lstStyle>
            <a:lvl1pPr marL="0" indent="0" algn="l" defTabSz="586003" rtl="0" eaLnBrk="1" latinLnBrk="0" hangingPunct="1">
              <a:lnSpc>
                <a:spcPct val="100000"/>
              </a:lnSpc>
              <a:spcBef>
                <a:spcPts val="1800"/>
              </a:spcBef>
              <a:buClrTx/>
              <a:buSzPct val="75000"/>
              <a:buFont typeface="Myriad Pro" panose="020B0503030403020204" pitchFamily="34" charset="0"/>
              <a:buNone/>
              <a:defRPr sz="2400" b="0" i="0" kern="1200" baseline="0">
                <a:solidFill>
                  <a:schemeClr val="bg1"/>
                </a:solidFill>
                <a:latin typeface="Roboto Mono" pitchFamily="2" charset="0"/>
                <a:ea typeface="Roboto Mono" pitchFamily="2" charset="0"/>
                <a:cs typeface="Consolas" panose="020B0609020204030204" pitchFamily="49" charset="0"/>
              </a:defRPr>
            </a:lvl1pPr>
            <a:lvl2pPr marL="297073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Lucida Grande"/>
              <a:buNone/>
              <a:defRPr sz="2400" b="0" i="0" kern="120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2pPr>
            <a:lvl3pPr marL="596174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Lucida Grande"/>
              <a:buNone/>
              <a:defRPr sz="2400" b="0" i="0" kern="120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3pPr>
            <a:lvl4pPr marL="883075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Wingdings" panose="05000000000000000000" pitchFamily="2" charset="2"/>
              <a:buNone/>
              <a:defRPr sz="2400" b="0" i="0" kern="1200" baseline="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4pPr>
            <a:lvl5pPr marL="1096720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Myriad Pro Light" panose="020B0403030403020204" pitchFamily="34" charset="0"/>
              <a:buNone/>
              <a:tabLst/>
              <a:defRPr sz="2400" b="0" i="0" kern="1200" baseline="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5pPr>
            <a:lvl6pPr marL="1719263" indent="-292100" algn="l" defTabSz="586003" rtl="0" eaLnBrk="1" latinLnBrk="0" hangingPunct="1">
              <a:spcBef>
                <a:spcPts val="448"/>
              </a:spcBef>
              <a:buClr>
                <a:schemeClr val="tx1"/>
              </a:buClr>
              <a:buSzPct val="70000"/>
              <a:buFont typeface="Montserrat"/>
              <a:buChar char=" "/>
              <a:defRPr lang="en-US" sz="2400" b="0" i="0" kern="1200" baseline="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Arial"/>
              </a:defRPr>
            </a:lvl6pPr>
            <a:lvl7pPr marL="2003425" indent="-288925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7pPr>
            <a:lvl8pPr marL="2286000" indent="-282575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8pPr>
            <a:lvl9pPr marL="2571750" indent="-285750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baseline="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9pPr>
          </a:lstStyle>
          <a:p>
            <a:pPr>
              <a:spcBef>
                <a:spcPts val="612"/>
              </a:spcBef>
            </a:pPr>
            <a:endParaRPr lang="en-US" sz="1938" dirty="0">
              <a:latin typeface="+mj-lt"/>
              <a:ea typeface="Gotham-Book" charset="0"/>
              <a:cs typeface="Gotham-Book" charset="0"/>
            </a:endParaRPr>
          </a:p>
        </p:txBody>
      </p:sp>
      <p:sp>
        <p:nvSpPr>
          <p:cNvPr id="14" name="Content Placeholder 5"/>
          <p:cNvSpPr txBox="1">
            <a:spLocks/>
          </p:cNvSpPr>
          <p:nvPr/>
        </p:nvSpPr>
        <p:spPr>
          <a:xfrm>
            <a:off x="8102558" y="604025"/>
            <a:ext cx="4333035" cy="507449"/>
          </a:xfrm>
          <a:prstGeom prst="rect">
            <a:avLst/>
          </a:prstGeom>
          <a:solidFill>
            <a:schemeClr val="bg1"/>
          </a:solidFill>
        </p:spPr>
        <p:txBody>
          <a:bodyPr vert="horz" lIns="186521" tIns="186521" rIns="186521" bIns="186521" rtlCol="0" anchor="ctr">
            <a:noAutofit/>
          </a:bodyPr>
          <a:lstStyle>
            <a:lvl1pPr marL="0" indent="0" algn="l" defTabSz="586003" rtl="0" eaLnBrk="1" latinLnBrk="0" hangingPunct="1">
              <a:lnSpc>
                <a:spcPct val="100000"/>
              </a:lnSpc>
              <a:spcBef>
                <a:spcPts val="1800"/>
              </a:spcBef>
              <a:buClrTx/>
              <a:buSzPct val="75000"/>
              <a:buFont typeface="Myriad Pro" panose="020B0503030403020204" pitchFamily="34" charset="0"/>
              <a:buNone/>
              <a:defRPr sz="2400" b="0" i="0" kern="1200" baseline="0">
                <a:solidFill>
                  <a:schemeClr val="bg1"/>
                </a:solidFill>
                <a:latin typeface="Roboto Mono" pitchFamily="2" charset="0"/>
                <a:ea typeface="Roboto Mono" pitchFamily="2" charset="0"/>
                <a:cs typeface="Consolas" panose="020B0609020204030204" pitchFamily="49" charset="0"/>
              </a:defRPr>
            </a:lvl1pPr>
            <a:lvl2pPr marL="297073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Lucida Grande"/>
              <a:buNone/>
              <a:defRPr sz="2400" b="0" i="0" kern="120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2pPr>
            <a:lvl3pPr marL="596174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Lucida Grande"/>
              <a:buNone/>
              <a:defRPr sz="2400" b="0" i="0" kern="120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3pPr>
            <a:lvl4pPr marL="883075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Wingdings" panose="05000000000000000000" pitchFamily="2" charset="2"/>
              <a:buNone/>
              <a:defRPr sz="2400" b="0" i="0" kern="1200" baseline="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4pPr>
            <a:lvl5pPr marL="1096720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Myriad Pro Light" panose="020B0403030403020204" pitchFamily="34" charset="0"/>
              <a:buNone/>
              <a:tabLst/>
              <a:defRPr sz="2400" b="0" i="0" kern="1200" baseline="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5pPr>
            <a:lvl6pPr marL="1719263" indent="-292100" algn="l" defTabSz="586003" rtl="0" eaLnBrk="1" latinLnBrk="0" hangingPunct="1">
              <a:spcBef>
                <a:spcPts val="448"/>
              </a:spcBef>
              <a:buClr>
                <a:schemeClr val="tx1"/>
              </a:buClr>
              <a:buSzPct val="70000"/>
              <a:buFont typeface="Montserrat"/>
              <a:buChar char=" "/>
              <a:defRPr lang="en-US" sz="2400" b="0" i="0" kern="1200" baseline="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Arial"/>
              </a:defRPr>
            </a:lvl6pPr>
            <a:lvl7pPr marL="2003425" indent="-288925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7pPr>
            <a:lvl8pPr marL="2286000" indent="-282575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8pPr>
            <a:lvl9pPr marL="2571750" indent="-285750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baseline="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9pPr>
          </a:lstStyle>
          <a:p>
            <a:pPr>
              <a:spcBef>
                <a:spcPts val="612"/>
              </a:spcBef>
            </a:pPr>
            <a:endParaRPr lang="en-US" sz="1938" dirty="0">
              <a:latin typeface="+mj-lt"/>
              <a:ea typeface="Gotham-Book" charset="0"/>
              <a:cs typeface="Gotham-Book" charset="0"/>
            </a:endParaRPr>
          </a:p>
        </p:txBody>
      </p:sp>
      <p:sp>
        <p:nvSpPr>
          <p:cNvPr id="15" name="Content Placeholder 5"/>
          <p:cNvSpPr txBox="1">
            <a:spLocks/>
          </p:cNvSpPr>
          <p:nvPr/>
        </p:nvSpPr>
        <p:spPr>
          <a:xfrm>
            <a:off x="8102557" y="618202"/>
            <a:ext cx="4144072" cy="480564"/>
          </a:xfrm>
          <a:prstGeom prst="rect">
            <a:avLst/>
          </a:prstGeom>
          <a:noFill/>
        </p:spPr>
        <p:txBody>
          <a:bodyPr vert="horz" lIns="186521" tIns="186521" rIns="186521" bIns="186521" rtlCol="0" anchor="ctr">
            <a:noAutofit/>
          </a:bodyPr>
          <a:lstStyle>
            <a:lvl1pPr marL="0" indent="0" algn="l" defTabSz="586003" rtl="0" eaLnBrk="1" latinLnBrk="0" hangingPunct="1">
              <a:lnSpc>
                <a:spcPct val="100000"/>
              </a:lnSpc>
              <a:spcBef>
                <a:spcPts val="1800"/>
              </a:spcBef>
              <a:buClrTx/>
              <a:buSzPct val="75000"/>
              <a:buFont typeface="Myriad Pro" panose="020B0503030403020204" pitchFamily="34" charset="0"/>
              <a:buNone/>
              <a:defRPr sz="2400" b="0" i="0" kern="1200" baseline="0">
                <a:solidFill>
                  <a:schemeClr val="bg1"/>
                </a:solidFill>
                <a:latin typeface="Roboto Mono" pitchFamily="2" charset="0"/>
                <a:ea typeface="Roboto Mono" pitchFamily="2" charset="0"/>
                <a:cs typeface="Consolas" panose="020B0609020204030204" pitchFamily="49" charset="0"/>
              </a:defRPr>
            </a:lvl1pPr>
            <a:lvl2pPr marL="297073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Lucida Grande"/>
              <a:buNone/>
              <a:defRPr sz="2400" b="0" i="0" kern="120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2pPr>
            <a:lvl3pPr marL="596174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Lucida Grande"/>
              <a:buNone/>
              <a:defRPr sz="2400" b="0" i="0" kern="120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3pPr>
            <a:lvl4pPr marL="883075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Wingdings" panose="05000000000000000000" pitchFamily="2" charset="2"/>
              <a:buNone/>
              <a:defRPr sz="2400" b="0" i="0" kern="1200" baseline="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4pPr>
            <a:lvl5pPr marL="1096720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Myriad Pro Light" panose="020B0403030403020204" pitchFamily="34" charset="0"/>
              <a:buNone/>
              <a:tabLst/>
              <a:defRPr sz="2400" b="0" i="0" kern="1200" baseline="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5pPr>
            <a:lvl6pPr marL="1719263" indent="-292100" algn="l" defTabSz="586003" rtl="0" eaLnBrk="1" latinLnBrk="0" hangingPunct="1">
              <a:spcBef>
                <a:spcPts val="448"/>
              </a:spcBef>
              <a:buClr>
                <a:schemeClr val="tx1"/>
              </a:buClr>
              <a:buSzPct val="70000"/>
              <a:buFont typeface="Montserrat"/>
              <a:buChar char=" "/>
              <a:defRPr lang="en-US" sz="2400" b="0" i="0" kern="1200" baseline="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Arial"/>
              </a:defRPr>
            </a:lvl6pPr>
            <a:lvl7pPr marL="2003425" indent="-288925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7pPr>
            <a:lvl8pPr marL="2286000" indent="-282575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8pPr>
            <a:lvl9pPr marL="2571750" indent="-285750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baseline="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9pPr>
          </a:lstStyle>
          <a:p>
            <a:pPr>
              <a:spcBef>
                <a:spcPts val="612"/>
              </a:spcBef>
            </a:pPr>
            <a:r>
              <a:rPr lang="en-US" sz="2040" b="1" dirty="0">
                <a:solidFill>
                  <a:schemeClr val="tx1"/>
                </a:solidFill>
                <a:latin typeface="+mn-lt"/>
              </a:rPr>
              <a:t>Directives    </a:t>
            </a:r>
            <a:r>
              <a:rPr lang="en-US" sz="2040" b="1" dirty="0">
                <a:solidFill>
                  <a:schemeClr val="tx1"/>
                </a:solidFill>
                <a:latin typeface="+mj-lt"/>
              </a:rPr>
              <a:t>(e.g. *</a:t>
            </a:r>
            <a:r>
              <a:rPr lang="en-US" sz="2040" b="1" dirty="0" err="1">
                <a:solidFill>
                  <a:schemeClr val="tx1"/>
                </a:solidFill>
                <a:latin typeface="+mj-lt"/>
              </a:rPr>
              <a:t>ngFor</a:t>
            </a:r>
            <a:r>
              <a:rPr lang="en-US" sz="2040" b="1" dirty="0">
                <a:solidFill>
                  <a:schemeClr val="tx1"/>
                </a:solidFill>
                <a:latin typeface="+mj-lt"/>
              </a:rPr>
              <a:t>)</a:t>
            </a:r>
          </a:p>
        </p:txBody>
      </p:sp>
      <p:sp>
        <p:nvSpPr>
          <p:cNvPr id="4" name="Oval 3"/>
          <p:cNvSpPr/>
          <p:nvPr/>
        </p:nvSpPr>
        <p:spPr>
          <a:xfrm>
            <a:off x="1903065" y="817554"/>
            <a:ext cx="859129" cy="412108"/>
          </a:xfrm>
          <a:prstGeom prst="ellipse">
            <a:avLst/>
          </a:prstGeom>
          <a:noFill/>
          <a:ln>
            <a:noFill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lIns="186521" tIns="186521" rIns="186521" bIns="186521" rtlCol="0" anchor="ctr"/>
          <a:lstStyle/>
          <a:p>
            <a:pPr algn="ctr">
              <a:spcBef>
                <a:spcPts val="612"/>
              </a:spcBef>
            </a:pPr>
            <a:endParaRPr lang="en-US" sz="2040" dirty="0">
              <a:solidFill>
                <a:schemeClr val="bg1"/>
              </a:solidFill>
            </a:endParaRPr>
          </a:p>
        </p:txBody>
      </p:sp>
      <p:sp>
        <p:nvSpPr>
          <p:cNvPr id="25" name="Content Placeholder 5"/>
          <p:cNvSpPr txBox="1">
            <a:spLocks/>
          </p:cNvSpPr>
          <p:nvPr/>
        </p:nvSpPr>
        <p:spPr>
          <a:xfrm>
            <a:off x="8030015" y="1356100"/>
            <a:ext cx="4405579" cy="507449"/>
          </a:xfrm>
          <a:prstGeom prst="rect">
            <a:avLst/>
          </a:prstGeom>
          <a:solidFill>
            <a:schemeClr val="accent1"/>
          </a:solidFill>
        </p:spPr>
        <p:txBody>
          <a:bodyPr vert="horz" lIns="186521" tIns="186521" rIns="186521" bIns="186521" rtlCol="0" anchor="ctr">
            <a:noAutofit/>
          </a:bodyPr>
          <a:lstStyle>
            <a:lvl1pPr marL="0" indent="0" algn="l" defTabSz="586003" rtl="0" eaLnBrk="1" latinLnBrk="0" hangingPunct="1">
              <a:lnSpc>
                <a:spcPct val="100000"/>
              </a:lnSpc>
              <a:spcBef>
                <a:spcPts val="1800"/>
              </a:spcBef>
              <a:buClrTx/>
              <a:buSzPct val="75000"/>
              <a:buFont typeface="Myriad Pro" panose="020B0503030403020204" pitchFamily="34" charset="0"/>
              <a:buNone/>
              <a:defRPr sz="2400" b="0" i="0" kern="1200" baseline="0">
                <a:solidFill>
                  <a:schemeClr val="bg1"/>
                </a:solidFill>
                <a:latin typeface="Roboto Mono" pitchFamily="2" charset="0"/>
                <a:ea typeface="Roboto Mono" pitchFamily="2" charset="0"/>
                <a:cs typeface="Consolas" panose="020B0609020204030204" pitchFamily="49" charset="0"/>
              </a:defRPr>
            </a:lvl1pPr>
            <a:lvl2pPr marL="297073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Lucida Grande"/>
              <a:buNone/>
              <a:defRPr sz="2400" b="0" i="0" kern="120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2pPr>
            <a:lvl3pPr marL="596174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Lucida Grande"/>
              <a:buNone/>
              <a:defRPr sz="2400" b="0" i="0" kern="120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3pPr>
            <a:lvl4pPr marL="883075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Wingdings" panose="05000000000000000000" pitchFamily="2" charset="2"/>
              <a:buNone/>
              <a:defRPr sz="2400" b="0" i="0" kern="1200" baseline="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4pPr>
            <a:lvl5pPr marL="1096720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Myriad Pro Light" panose="020B0403030403020204" pitchFamily="34" charset="0"/>
              <a:buNone/>
              <a:tabLst/>
              <a:defRPr sz="2400" b="0" i="0" kern="1200" baseline="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5pPr>
            <a:lvl6pPr marL="1719263" indent="-292100" algn="l" defTabSz="586003" rtl="0" eaLnBrk="1" latinLnBrk="0" hangingPunct="1">
              <a:spcBef>
                <a:spcPts val="448"/>
              </a:spcBef>
              <a:buClr>
                <a:schemeClr val="tx1"/>
              </a:buClr>
              <a:buSzPct val="70000"/>
              <a:buFont typeface="Montserrat"/>
              <a:buChar char=" "/>
              <a:defRPr lang="en-US" sz="2400" b="0" i="0" kern="1200" baseline="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Arial"/>
              </a:defRPr>
            </a:lvl6pPr>
            <a:lvl7pPr marL="2003425" indent="-288925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7pPr>
            <a:lvl8pPr marL="2286000" indent="-282575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8pPr>
            <a:lvl9pPr marL="2571750" indent="-285750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baseline="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9pPr>
          </a:lstStyle>
          <a:p>
            <a:pPr>
              <a:spcBef>
                <a:spcPts val="612"/>
              </a:spcBef>
            </a:pPr>
            <a:endParaRPr lang="en-US" sz="1938" dirty="0">
              <a:latin typeface="+mj-lt"/>
              <a:ea typeface="Gotham-Book" charset="0"/>
              <a:cs typeface="Gotham-Book" charset="0"/>
            </a:endParaRPr>
          </a:p>
        </p:txBody>
      </p:sp>
      <p:sp>
        <p:nvSpPr>
          <p:cNvPr id="26" name="Content Placeholder 5"/>
          <p:cNvSpPr txBox="1">
            <a:spLocks/>
          </p:cNvSpPr>
          <p:nvPr/>
        </p:nvSpPr>
        <p:spPr>
          <a:xfrm>
            <a:off x="8102558" y="1356100"/>
            <a:ext cx="4333035" cy="507449"/>
          </a:xfrm>
          <a:prstGeom prst="rect">
            <a:avLst/>
          </a:prstGeom>
          <a:solidFill>
            <a:schemeClr val="bg1"/>
          </a:solidFill>
        </p:spPr>
        <p:txBody>
          <a:bodyPr vert="horz" lIns="186521" tIns="186521" rIns="186521" bIns="186521" rtlCol="0" anchor="ctr">
            <a:noAutofit/>
          </a:bodyPr>
          <a:lstStyle>
            <a:lvl1pPr marL="0" indent="0" algn="l" defTabSz="586003" rtl="0" eaLnBrk="1" latinLnBrk="0" hangingPunct="1">
              <a:lnSpc>
                <a:spcPct val="100000"/>
              </a:lnSpc>
              <a:spcBef>
                <a:spcPts val="1800"/>
              </a:spcBef>
              <a:buClrTx/>
              <a:buSzPct val="75000"/>
              <a:buFont typeface="Myriad Pro" panose="020B0503030403020204" pitchFamily="34" charset="0"/>
              <a:buNone/>
              <a:defRPr sz="2400" b="0" i="0" kern="1200" baseline="0">
                <a:solidFill>
                  <a:schemeClr val="bg1"/>
                </a:solidFill>
                <a:latin typeface="Roboto Mono" pitchFamily="2" charset="0"/>
                <a:ea typeface="Roboto Mono" pitchFamily="2" charset="0"/>
                <a:cs typeface="Consolas" panose="020B0609020204030204" pitchFamily="49" charset="0"/>
              </a:defRPr>
            </a:lvl1pPr>
            <a:lvl2pPr marL="297073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Lucida Grande"/>
              <a:buNone/>
              <a:defRPr sz="2400" b="0" i="0" kern="120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2pPr>
            <a:lvl3pPr marL="596174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Lucida Grande"/>
              <a:buNone/>
              <a:defRPr sz="2400" b="0" i="0" kern="120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3pPr>
            <a:lvl4pPr marL="883075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Wingdings" panose="05000000000000000000" pitchFamily="2" charset="2"/>
              <a:buNone/>
              <a:defRPr sz="2400" b="0" i="0" kern="1200" baseline="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4pPr>
            <a:lvl5pPr marL="1096720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Myriad Pro Light" panose="020B0403030403020204" pitchFamily="34" charset="0"/>
              <a:buNone/>
              <a:tabLst/>
              <a:defRPr sz="2400" b="0" i="0" kern="1200" baseline="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5pPr>
            <a:lvl6pPr marL="1719263" indent="-292100" algn="l" defTabSz="586003" rtl="0" eaLnBrk="1" latinLnBrk="0" hangingPunct="1">
              <a:spcBef>
                <a:spcPts val="448"/>
              </a:spcBef>
              <a:buClr>
                <a:schemeClr val="tx1"/>
              </a:buClr>
              <a:buSzPct val="70000"/>
              <a:buFont typeface="Montserrat"/>
              <a:buChar char=" "/>
              <a:defRPr lang="en-US" sz="2400" b="0" i="0" kern="1200" baseline="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Arial"/>
              </a:defRPr>
            </a:lvl6pPr>
            <a:lvl7pPr marL="2003425" indent="-288925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7pPr>
            <a:lvl8pPr marL="2286000" indent="-282575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8pPr>
            <a:lvl9pPr marL="2571750" indent="-285750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baseline="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9pPr>
          </a:lstStyle>
          <a:p>
            <a:pPr>
              <a:spcBef>
                <a:spcPts val="612"/>
              </a:spcBef>
            </a:pPr>
            <a:endParaRPr lang="en-US" sz="1938" dirty="0">
              <a:latin typeface="+mj-lt"/>
              <a:ea typeface="Gotham-Book" charset="0"/>
              <a:cs typeface="Gotham-Book" charset="0"/>
            </a:endParaRPr>
          </a:p>
        </p:txBody>
      </p:sp>
      <p:sp>
        <p:nvSpPr>
          <p:cNvPr id="27" name="Content Placeholder 5"/>
          <p:cNvSpPr txBox="1">
            <a:spLocks/>
          </p:cNvSpPr>
          <p:nvPr/>
        </p:nvSpPr>
        <p:spPr>
          <a:xfrm>
            <a:off x="8102557" y="1370277"/>
            <a:ext cx="4144072" cy="480564"/>
          </a:xfrm>
          <a:prstGeom prst="rect">
            <a:avLst/>
          </a:prstGeom>
          <a:noFill/>
        </p:spPr>
        <p:txBody>
          <a:bodyPr vert="horz" lIns="186521" tIns="186521" rIns="186521" bIns="186521" rtlCol="0" anchor="ctr">
            <a:noAutofit/>
          </a:bodyPr>
          <a:lstStyle>
            <a:lvl1pPr marL="0" indent="0" algn="l" defTabSz="586003" rtl="0" eaLnBrk="1" latinLnBrk="0" hangingPunct="1">
              <a:lnSpc>
                <a:spcPct val="100000"/>
              </a:lnSpc>
              <a:spcBef>
                <a:spcPts val="1800"/>
              </a:spcBef>
              <a:buClrTx/>
              <a:buSzPct val="75000"/>
              <a:buFont typeface="Myriad Pro" panose="020B0503030403020204" pitchFamily="34" charset="0"/>
              <a:buNone/>
              <a:defRPr sz="2400" b="0" i="0" kern="1200" baseline="0">
                <a:solidFill>
                  <a:schemeClr val="bg1"/>
                </a:solidFill>
                <a:latin typeface="Roboto Mono" pitchFamily="2" charset="0"/>
                <a:ea typeface="Roboto Mono" pitchFamily="2" charset="0"/>
                <a:cs typeface="Consolas" panose="020B0609020204030204" pitchFamily="49" charset="0"/>
              </a:defRPr>
            </a:lvl1pPr>
            <a:lvl2pPr marL="297073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Lucida Grande"/>
              <a:buNone/>
              <a:defRPr sz="2400" b="0" i="0" kern="120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2pPr>
            <a:lvl3pPr marL="596174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Lucida Grande"/>
              <a:buNone/>
              <a:defRPr sz="2400" b="0" i="0" kern="120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3pPr>
            <a:lvl4pPr marL="883075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Wingdings" panose="05000000000000000000" pitchFamily="2" charset="2"/>
              <a:buNone/>
              <a:defRPr sz="2400" b="0" i="0" kern="1200" baseline="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4pPr>
            <a:lvl5pPr marL="1096720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Myriad Pro Light" panose="020B0403030403020204" pitchFamily="34" charset="0"/>
              <a:buNone/>
              <a:tabLst/>
              <a:defRPr sz="2400" b="0" i="0" kern="1200" baseline="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5pPr>
            <a:lvl6pPr marL="1719263" indent="-292100" algn="l" defTabSz="586003" rtl="0" eaLnBrk="1" latinLnBrk="0" hangingPunct="1">
              <a:spcBef>
                <a:spcPts val="448"/>
              </a:spcBef>
              <a:buClr>
                <a:schemeClr val="tx1"/>
              </a:buClr>
              <a:buSzPct val="70000"/>
              <a:buFont typeface="Montserrat"/>
              <a:buChar char=" "/>
              <a:defRPr lang="en-US" sz="2400" b="0" i="0" kern="1200" baseline="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Arial"/>
              </a:defRPr>
            </a:lvl6pPr>
            <a:lvl7pPr marL="2003425" indent="-288925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7pPr>
            <a:lvl8pPr marL="2286000" indent="-282575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8pPr>
            <a:lvl9pPr marL="2571750" indent="-285750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baseline="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9pPr>
          </a:lstStyle>
          <a:p>
            <a:pPr>
              <a:spcBef>
                <a:spcPts val="612"/>
              </a:spcBef>
            </a:pPr>
            <a:r>
              <a:rPr lang="en-US" sz="2040" b="1" dirty="0">
                <a:solidFill>
                  <a:schemeClr val="tx1"/>
                </a:solidFill>
                <a:latin typeface="+mn-lt"/>
              </a:rPr>
              <a:t>Interpolation</a:t>
            </a:r>
            <a:endParaRPr lang="en-US" sz="204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9" name="Content Placeholder 5"/>
          <p:cNvSpPr txBox="1">
            <a:spLocks/>
          </p:cNvSpPr>
          <p:nvPr/>
        </p:nvSpPr>
        <p:spPr>
          <a:xfrm>
            <a:off x="8030015" y="2290441"/>
            <a:ext cx="4405579" cy="507449"/>
          </a:xfrm>
          <a:prstGeom prst="rect">
            <a:avLst/>
          </a:prstGeom>
          <a:solidFill>
            <a:schemeClr val="accent1"/>
          </a:solidFill>
        </p:spPr>
        <p:txBody>
          <a:bodyPr vert="horz" lIns="186521" tIns="186521" rIns="186521" bIns="186521" rtlCol="0" anchor="ctr">
            <a:noAutofit/>
          </a:bodyPr>
          <a:lstStyle>
            <a:lvl1pPr marL="0" indent="0" algn="l" defTabSz="586003" rtl="0" eaLnBrk="1" latinLnBrk="0" hangingPunct="1">
              <a:lnSpc>
                <a:spcPct val="100000"/>
              </a:lnSpc>
              <a:spcBef>
                <a:spcPts val="1800"/>
              </a:spcBef>
              <a:buClrTx/>
              <a:buSzPct val="75000"/>
              <a:buFont typeface="Myriad Pro" panose="020B0503030403020204" pitchFamily="34" charset="0"/>
              <a:buNone/>
              <a:defRPr sz="2400" b="0" i="0" kern="1200" baseline="0">
                <a:solidFill>
                  <a:schemeClr val="bg1"/>
                </a:solidFill>
                <a:latin typeface="Roboto Mono" pitchFamily="2" charset="0"/>
                <a:ea typeface="Roboto Mono" pitchFamily="2" charset="0"/>
                <a:cs typeface="Consolas" panose="020B0609020204030204" pitchFamily="49" charset="0"/>
              </a:defRPr>
            </a:lvl1pPr>
            <a:lvl2pPr marL="297073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Lucida Grande"/>
              <a:buNone/>
              <a:defRPr sz="2400" b="0" i="0" kern="120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2pPr>
            <a:lvl3pPr marL="596174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Lucida Grande"/>
              <a:buNone/>
              <a:defRPr sz="2400" b="0" i="0" kern="120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3pPr>
            <a:lvl4pPr marL="883075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Wingdings" panose="05000000000000000000" pitchFamily="2" charset="2"/>
              <a:buNone/>
              <a:defRPr sz="2400" b="0" i="0" kern="1200" baseline="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4pPr>
            <a:lvl5pPr marL="1096720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Myriad Pro Light" panose="020B0403030403020204" pitchFamily="34" charset="0"/>
              <a:buNone/>
              <a:tabLst/>
              <a:defRPr sz="2400" b="0" i="0" kern="1200" baseline="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5pPr>
            <a:lvl6pPr marL="1719263" indent="-292100" algn="l" defTabSz="586003" rtl="0" eaLnBrk="1" latinLnBrk="0" hangingPunct="1">
              <a:spcBef>
                <a:spcPts val="448"/>
              </a:spcBef>
              <a:buClr>
                <a:schemeClr val="tx1"/>
              </a:buClr>
              <a:buSzPct val="70000"/>
              <a:buFont typeface="Montserrat"/>
              <a:buChar char=" "/>
              <a:defRPr lang="en-US" sz="2400" b="0" i="0" kern="1200" baseline="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Arial"/>
              </a:defRPr>
            </a:lvl6pPr>
            <a:lvl7pPr marL="2003425" indent="-288925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7pPr>
            <a:lvl8pPr marL="2286000" indent="-282575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8pPr>
            <a:lvl9pPr marL="2571750" indent="-285750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baseline="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9pPr>
          </a:lstStyle>
          <a:p>
            <a:pPr>
              <a:spcBef>
                <a:spcPts val="612"/>
              </a:spcBef>
            </a:pPr>
            <a:endParaRPr lang="en-US" sz="1938" dirty="0">
              <a:latin typeface="+mj-lt"/>
              <a:ea typeface="Gotham-Book" charset="0"/>
              <a:cs typeface="Gotham-Book" charset="0"/>
            </a:endParaRPr>
          </a:p>
        </p:txBody>
      </p:sp>
      <p:sp>
        <p:nvSpPr>
          <p:cNvPr id="32" name="Content Placeholder 5"/>
          <p:cNvSpPr txBox="1">
            <a:spLocks/>
          </p:cNvSpPr>
          <p:nvPr/>
        </p:nvSpPr>
        <p:spPr>
          <a:xfrm>
            <a:off x="8102558" y="2290441"/>
            <a:ext cx="4333035" cy="507449"/>
          </a:xfrm>
          <a:prstGeom prst="rect">
            <a:avLst/>
          </a:prstGeom>
          <a:solidFill>
            <a:schemeClr val="bg1"/>
          </a:solidFill>
        </p:spPr>
        <p:txBody>
          <a:bodyPr vert="horz" lIns="186521" tIns="186521" rIns="186521" bIns="186521" rtlCol="0" anchor="ctr">
            <a:noAutofit/>
          </a:bodyPr>
          <a:lstStyle>
            <a:lvl1pPr marL="0" indent="0" algn="l" defTabSz="586003" rtl="0" eaLnBrk="1" latinLnBrk="0" hangingPunct="1">
              <a:lnSpc>
                <a:spcPct val="100000"/>
              </a:lnSpc>
              <a:spcBef>
                <a:spcPts val="1800"/>
              </a:spcBef>
              <a:buClrTx/>
              <a:buSzPct val="75000"/>
              <a:buFont typeface="Myriad Pro" panose="020B0503030403020204" pitchFamily="34" charset="0"/>
              <a:buNone/>
              <a:defRPr sz="2400" b="0" i="0" kern="1200" baseline="0">
                <a:solidFill>
                  <a:schemeClr val="bg1"/>
                </a:solidFill>
                <a:latin typeface="Roboto Mono" pitchFamily="2" charset="0"/>
                <a:ea typeface="Roboto Mono" pitchFamily="2" charset="0"/>
                <a:cs typeface="Consolas" panose="020B0609020204030204" pitchFamily="49" charset="0"/>
              </a:defRPr>
            </a:lvl1pPr>
            <a:lvl2pPr marL="297073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Lucida Grande"/>
              <a:buNone/>
              <a:defRPr sz="2400" b="0" i="0" kern="120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2pPr>
            <a:lvl3pPr marL="596174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Lucida Grande"/>
              <a:buNone/>
              <a:defRPr sz="2400" b="0" i="0" kern="120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3pPr>
            <a:lvl4pPr marL="883075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Wingdings" panose="05000000000000000000" pitchFamily="2" charset="2"/>
              <a:buNone/>
              <a:defRPr sz="2400" b="0" i="0" kern="1200" baseline="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4pPr>
            <a:lvl5pPr marL="1096720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Myriad Pro Light" panose="020B0403030403020204" pitchFamily="34" charset="0"/>
              <a:buNone/>
              <a:tabLst/>
              <a:defRPr sz="2400" b="0" i="0" kern="1200" baseline="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5pPr>
            <a:lvl6pPr marL="1719263" indent="-292100" algn="l" defTabSz="586003" rtl="0" eaLnBrk="1" latinLnBrk="0" hangingPunct="1">
              <a:spcBef>
                <a:spcPts val="448"/>
              </a:spcBef>
              <a:buClr>
                <a:schemeClr val="tx1"/>
              </a:buClr>
              <a:buSzPct val="70000"/>
              <a:buFont typeface="Montserrat"/>
              <a:buChar char=" "/>
              <a:defRPr lang="en-US" sz="2400" b="0" i="0" kern="1200" baseline="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Arial"/>
              </a:defRPr>
            </a:lvl6pPr>
            <a:lvl7pPr marL="2003425" indent="-288925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7pPr>
            <a:lvl8pPr marL="2286000" indent="-282575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8pPr>
            <a:lvl9pPr marL="2571750" indent="-285750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baseline="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9pPr>
          </a:lstStyle>
          <a:p>
            <a:pPr>
              <a:spcBef>
                <a:spcPts val="612"/>
              </a:spcBef>
            </a:pPr>
            <a:endParaRPr lang="en-US" sz="1938" dirty="0">
              <a:latin typeface="+mj-lt"/>
              <a:ea typeface="Gotham-Book" charset="0"/>
              <a:cs typeface="Gotham-Book" charset="0"/>
            </a:endParaRPr>
          </a:p>
        </p:txBody>
      </p:sp>
      <p:sp>
        <p:nvSpPr>
          <p:cNvPr id="33" name="Content Placeholder 5"/>
          <p:cNvSpPr txBox="1">
            <a:spLocks/>
          </p:cNvSpPr>
          <p:nvPr/>
        </p:nvSpPr>
        <p:spPr>
          <a:xfrm>
            <a:off x="8102557" y="2304618"/>
            <a:ext cx="4144072" cy="480564"/>
          </a:xfrm>
          <a:prstGeom prst="rect">
            <a:avLst/>
          </a:prstGeom>
          <a:noFill/>
        </p:spPr>
        <p:txBody>
          <a:bodyPr vert="horz" lIns="186521" tIns="186521" rIns="186521" bIns="186521" rtlCol="0" anchor="ctr">
            <a:noAutofit/>
          </a:bodyPr>
          <a:lstStyle>
            <a:lvl1pPr marL="0" indent="0" algn="l" defTabSz="586003" rtl="0" eaLnBrk="1" latinLnBrk="0" hangingPunct="1">
              <a:lnSpc>
                <a:spcPct val="100000"/>
              </a:lnSpc>
              <a:spcBef>
                <a:spcPts val="1800"/>
              </a:spcBef>
              <a:buClrTx/>
              <a:buSzPct val="75000"/>
              <a:buFont typeface="Myriad Pro" panose="020B0503030403020204" pitchFamily="34" charset="0"/>
              <a:buNone/>
              <a:defRPr sz="2400" b="0" i="0" kern="1200" baseline="0">
                <a:solidFill>
                  <a:schemeClr val="bg1"/>
                </a:solidFill>
                <a:latin typeface="Roboto Mono" pitchFamily="2" charset="0"/>
                <a:ea typeface="Roboto Mono" pitchFamily="2" charset="0"/>
                <a:cs typeface="Consolas" panose="020B0609020204030204" pitchFamily="49" charset="0"/>
              </a:defRPr>
            </a:lvl1pPr>
            <a:lvl2pPr marL="297073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Lucida Grande"/>
              <a:buNone/>
              <a:defRPr sz="2400" b="0" i="0" kern="120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2pPr>
            <a:lvl3pPr marL="596174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Lucida Grande"/>
              <a:buNone/>
              <a:defRPr sz="2400" b="0" i="0" kern="120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3pPr>
            <a:lvl4pPr marL="883075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Wingdings" panose="05000000000000000000" pitchFamily="2" charset="2"/>
              <a:buNone/>
              <a:defRPr sz="2400" b="0" i="0" kern="1200" baseline="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4pPr>
            <a:lvl5pPr marL="1096720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Myriad Pro Light" panose="020B0403030403020204" pitchFamily="34" charset="0"/>
              <a:buNone/>
              <a:tabLst/>
              <a:defRPr sz="2400" b="0" i="0" kern="1200" baseline="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5pPr>
            <a:lvl6pPr marL="1719263" indent="-292100" algn="l" defTabSz="586003" rtl="0" eaLnBrk="1" latinLnBrk="0" hangingPunct="1">
              <a:spcBef>
                <a:spcPts val="448"/>
              </a:spcBef>
              <a:buClr>
                <a:schemeClr val="tx1"/>
              </a:buClr>
              <a:buSzPct val="70000"/>
              <a:buFont typeface="Montserrat"/>
              <a:buChar char=" "/>
              <a:defRPr lang="en-US" sz="2400" b="0" i="0" kern="1200" baseline="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Arial"/>
              </a:defRPr>
            </a:lvl6pPr>
            <a:lvl7pPr marL="2003425" indent="-288925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7pPr>
            <a:lvl8pPr marL="2286000" indent="-282575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8pPr>
            <a:lvl9pPr marL="2571750" indent="-285750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baseline="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9pPr>
          </a:lstStyle>
          <a:p>
            <a:pPr>
              <a:spcBef>
                <a:spcPts val="612"/>
              </a:spcBef>
            </a:pPr>
            <a:r>
              <a:rPr lang="en-US" sz="2040" b="1" dirty="0">
                <a:solidFill>
                  <a:schemeClr val="tx1"/>
                </a:solidFill>
                <a:latin typeface="+mn-lt"/>
              </a:rPr>
              <a:t>Nested Component</a:t>
            </a:r>
            <a:endParaRPr lang="en-US" sz="204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35" name="Oval 34"/>
          <p:cNvSpPr/>
          <p:nvPr/>
        </p:nvSpPr>
        <p:spPr>
          <a:xfrm>
            <a:off x="5299497" y="1203470"/>
            <a:ext cx="558695" cy="558695"/>
          </a:xfrm>
          <a:prstGeom prst="ellipse">
            <a:avLst/>
          </a:prstGeom>
          <a:noFill/>
          <a:ln>
            <a:noFill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lIns="186521" tIns="186521" rIns="186521" bIns="186521" rtlCol="0" anchor="ctr"/>
          <a:lstStyle/>
          <a:p>
            <a:pPr algn="ctr">
              <a:spcBef>
                <a:spcPts val="612"/>
              </a:spcBef>
            </a:pPr>
            <a:endParaRPr lang="en-US" sz="2040" dirty="0">
              <a:solidFill>
                <a:schemeClr val="bg1"/>
              </a:solidFill>
            </a:endParaRPr>
          </a:p>
        </p:txBody>
      </p:sp>
      <p:cxnSp>
        <p:nvCxnSpPr>
          <p:cNvPr id="38" name="Elbow Connector 37"/>
          <p:cNvCxnSpPr>
            <a:stCxn id="29" idx="1"/>
            <a:endCxn id="39" idx="0"/>
          </p:cNvCxnSpPr>
          <p:nvPr/>
        </p:nvCxnSpPr>
        <p:spPr>
          <a:xfrm rot="10800000" flipV="1">
            <a:off x="6695725" y="2544166"/>
            <a:ext cx="1334290" cy="447786"/>
          </a:xfrm>
          <a:prstGeom prst="bentConnector2">
            <a:avLst/>
          </a:prstGeom>
          <a:ln>
            <a:solidFill>
              <a:schemeClr val="accent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Oval 38"/>
          <p:cNvSpPr/>
          <p:nvPr/>
        </p:nvSpPr>
        <p:spPr>
          <a:xfrm>
            <a:off x="6416378" y="2991952"/>
            <a:ext cx="558695" cy="558695"/>
          </a:xfrm>
          <a:prstGeom prst="ellipse">
            <a:avLst/>
          </a:prstGeom>
          <a:noFill/>
          <a:ln>
            <a:noFill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lIns="186521" tIns="186521" rIns="186521" bIns="186521" rtlCol="0" anchor="ctr"/>
          <a:lstStyle/>
          <a:p>
            <a:pPr algn="ctr">
              <a:spcBef>
                <a:spcPts val="612"/>
              </a:spcBef>
            </a:pPr>
            <a:endParaRPr lang="en-US" sz="2040" dirty="0">
              <a:solidFill>
                <a:schemeClr val="bg1"/>
              </a:solidFill>
            </a:endParaRPr>
          </a:p>
        </p:txBody>
      </p:sp>
      <p:grpSp>
        <p:nvGrpSpPr>
          <p:cNvPr id="42" name="Group 41"/>
          <p:cNvGrpSpPr/>
          <p:nvPr/>
        </p:nvGrpSpPr>
        <p:grpSpPr>
          <a:xfrm>
            <a:off x="1204967" y="1185219"/>
            <a:ext cx="3152921" cy="381082"/>
            <a:chOff x="9090218" y="1261643"/>
            <a:chExt cx="2804313" cy="206583"/>
          </a:xfrm>
        </p:grpSpPr>
        <p:sp>
          <p:nvSpPr>
            <p:cNvPr id="43" name="Rectangle 42"/>
            <p:cNvSpPr/>
            <p:nvPr/>
          </p:nvSpPr>
          <p:spPr>
            <a:xfrm>
              <a:off x="9090218" y="1261643"/>
              <a:ext cx="2804313" cy="186457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lIns="186521" tIns="186521" rIns="186521" bIns="186521" rtlCol="0" anchor="ctr"/>
            <a:lstStyle/>
            <a:p>
              <a:pPr algn="ctr">
                <a:spcBef>
                  <a:spcPts val="612"/>
                </a:spcBef>
              </a:pPr>
              <a:endParaRPr lang="en-US" sz="2040" dirty="0">
                <a:solidFill>
                  <a:schemeClr val="bg1"/>
                </a:solidFill>
              </a:endParaRPr>
            </a:p>
          </p:txBody>
        </p:sp>
        <p:sp>
          <p:nvSpPr>
            <p:cNvPr id="44" name="Rectangle 43"/>
            <p:cNvSpPr/>
            <p:nvPr/>
          </p:nvSpPr>
          <p:spPr>
            <a:xfrm flipH="1" flipV="1">
              <a:off x="9090218" y="1449581"/>
              <a:ext cx="2804313" cy="1864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lIns="186521" tIns="186521" rIns="186521" bIns="186521" rtlCol="0" anchor="ctr"/>
            <a:lstStyle/>
            <a:p>
              <a:pPr algn="ctr">
                <a:spcBef>
                  <a:spcPts val="612"/>
                </a:spcBef>
              </a:pPr>
              <a:endParaRPr lang="en-US" sz="2040" dirty="0">
                <a:solidFill>
                  <a:schemeClr val="bg1"/>
                </a:solidFill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00603" y="416982"/>
            <a:ext cx="7551496" cy="3069819"/>
          </a:xfrm>
          <a:prstGeom prst="rect">
            <a:avLst/>
          </a:prstGeom>
        </p:spPr>
      </p:pic>
      <p:cxnSp>
        <p:nvCxnSpPr>
          <p:cNvPr id="55" name="Elbow Connector 54"/>
          <p:cNvCxnSpPr/>
          <p:nvPr/>
        </p:nvCxnSpPr>
        <p:spPr>
          <a:xfrm rot="10800000" flipV="1">
            <a:off x="2345063" y="1600377"/>
            <a:ext cx="5684952" cy="40196"/>
          </a:xfrm>
          <a:prstGeom prst="bentConnector4">
            <a:avLst>
              <a:gd name="adj1" fmla="val 47344"/>
              <a:gd name="adj2" fmla="val 680041"/>
            </a:avLst>
          </a:prstGeom>
          <a:ln>
            <a:solidFill>
              <a:schemeClr val="accent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9707521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6709589" y="2544900"/>
            <a:ext cx="188409" cy="414353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endParaRPr lang="en-US" sz="2040" dirty="0" err="1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Linked </a:t>
            </a:r>
            <a:r>
              <a:rPr lang="en-US" dirty="0">
                <a:solidFill>
                  <a:schemeClr val="accent2"/>
                </a:solidFill>
              </a:rPr>
              <a:t>Templates</a:t>
            </a:r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2"/>
          </p:nvPr>
        </p:nvSpPr>
        <p:spPr>
          <a:xfrm>
            <a:off x="685931" y="4866661"/>
            <a:ext cx="11300868" cy="1010770"/>
          </a:xfrm>
        </p:spPr>
        <p:txBody>
          <a:bodyPr/>
          <a:lstStyle/>
          <a:p>
            <a:pPr>
              <a:spcBef>
                <a:spcPts val="1020"/>
              </a:spcBef>
              <a:buNone/>
            </a:pPr>
            <a:r>
              <a:rPr lang="en-US" dirty="0" err="1">
                <a:solidFill>
                  <a:schemeClr val="accent2"/>
                </a:solidFill>
                <a:ea typeface="Gotham-Book" charset="0"/>
                <a:cs typeface="Gotham-Book" charset="0"/>
              </a:rPr>
              <a:t>templateUrl</a:t>
            </a:r>
            <a:r>
              <a:rPr lang="en-US" dirty="0">
                <a:solidFill>
                  <a:schemeClr val="accent2"/>
                </a:solidFill>
                <a:ea typeface="Gotham-Book" charset="0"/>
                <a:cs typeface="Gotham-Book" charset="0"/>
              </a:rPr>
              <a:t> </a:t>
            </a:r>
            <a:r>
              <a:rPr lang="en-US" dirty="0">
                <a:ea typeface="Gotham-Book" charset="0"/>
                <a:cs typeface="Gotham-Book" charset="0"/>
              </a:rPr>
              <a:t>links the Component to its Template</a:t>
            </a:r>
          </a:p>
          <a:p>
            <a:pPr>
              <a:spcBef>
                <a:spcPts val="1020"/>
              </a:spcBef>
            </a:pPr>
            <a:endParaRPr lang="en-US" dirty="0">
              <a:ea typeface="Gotham-Book" charset="0"/>
              <a:cs typeface="Gotham-Book" charset="0"/>
            </a:endParaRPr>
          </a:p>
        </p:txBody>
      </p:sp>
      <p:sp>
        <p:nvSpPr>
          <p:cNvPr id="22" name="Content Placeholder 5"/>
          <p:cNvSpPr txBox="1">
            <a:spLocks/>
          </p:cNvSpPr>
          <p:nvPr/>
        </p:nvSpPr>
        <p:spPr>
          <a:xfrm>
            <a:off x="7345133" y="970164"/>
            <a:ext cx="5090460" cy="507449"/>
          </a:xfrm>
          <a:prstGeom prst="rect">
            <a:avLst/>
          </a:prstGeom>
          <a:solidFill>
            <a:schemeClr val="accent1"/>
          </a:solidFill>
        </p:spPr>
        <p:txBody>
          <a:bodyPr vert="horz" lIns="186521" tIns="186521" rIns="186521" bIns="186521" rtlCol="0" anchor="ctr">
            <a:noAutofit/>
          </a:bodyPr>
          <a:lstStyle>
            <a:lvl1pPr marL="0" indent="0" algn="l" defTabSz="586003" rtl="0" eaLnBrk="1" latinLnBrk="0" hangingPunct="1">
              <a:lnSpc>
                <a:spcPct val="100000"/>
              </a:lnSpc>
              <a:spcBef>
                <a:spcPts val="1800"/>
              </a:spcBef>
              <a:buClrTx/>
              <a:buSzPct val="75000"/>
              <a:buFont typeface="Myriad Pro" panose="020B0503030403020204" pitchFamily="34" charset="0"/>
              <a:buNone/>
              <a:defRPr sz="2400" b="0" i="0" kern="1200" baseline="0">
                <a:solidFill>
                  <a:schemeClr val="bg1"/>
                </a:solidFill>
                <a:latin typeface="Roboto Mono" pitchFamily="2" charset="0"/>
                <a:ea typeface="Roboto Mono" pitchFamily="2" charset="0"/>
                <a:cs typeface="Consolas" panose="020B0609020204030204" pitchFamily="49" charset="0"/>
              </a:defRPr>
            </a:lvl1pPr>
            <a:lvl2pPr marL="297073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Lucida Grande"/>
              <a:buNone/>
              <a:defRPr sz="2400" b="0" i="0" kern="120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2pPr>
            <a:lvl3pPr marL="596174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Lucida Grande"/>
              <a:buNone/>
              <a:defRPr sz="2400" b="0" i="0" kern="120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3pPr>
            <a:lvl4pPr marL="883075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Wingdings" panose="05000000000000000000" pitchFamily="2" charset="2"/>
              <a:buNone/>
              <a:defRPr sz="2400" b="0" i="0" kern="1200" baseline="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4pPr>
            <a:lvl5pPr marL="1096720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Myriad Pro Light" panose="020B0403030403020204" pitchFamily="34" charset="0"/>
              <a:buNone/>
              <a:tabLst/>
              <a:defRPr sz="2400" b="0" i="0" kern="1200" baseline="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5pPr>
            <a:lvl6pPr marL="1719263" indent="-292100" algn="l" defTabSz="586003" rtl="0" eaLnBrk="1" latinLnBrk="0" hangingPunct="1">
              <a:spcBef>
                <a:spcPts val="448"/>
              </a:spcBef>
              <a:buClr>
                <a:schemeClr val="tx1"/>
              </a:buClr>
              <a:buSzPct val="70000"/>
              <a:buFont typeface="Montserrat"/>
              <a:buChar char=" "/>
              <a:defRPr lang="en-US" sz="2400" b="0" i="0" kern="1200" baseline="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Arial"/>
              </a:defRPr>
            </a:lvl6pPr>
            <a:lvl7pPr marL="2003425" indent="-288925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7pPr>
            <a:lvl8pPr marL="2286000" indent="-282575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8pPr>
            <a:lvl9pPr marL="2571750" indent="-285750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baseline="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9pPr>
          </a:lstStyle>
          <a:p>
            <a:pPr>
              <a:spcBef>
                <a:spcPts val="612"/>
              </a:spcBef>
            </a:pPr>
            <a:endParaRPr lang="en-US" sz="1938" dirty="0">
              <a:latin typeface="+mj-lt"/>
              <a:ea typeface="Gotham-Book" charset="0"/>
              <a:cs typeface="Gotham-Book" charset="0"/>
            </a:endParaRPr>
          </a:p>
        </p:txBody>
      </p:sp>
      <p:sp>
        <p:nvSpPr>
          <p:cNvPr id="23" name="Content Placeholder 5"/>
          <p:cNvSpPr txBox="1">
            <a:spLocks/>
          </p:cNvSpPr>
          <p:nvPr/>
        </p:nvSpPr>
        <p:spPr>
          <a:xfrm>
            <a:off x="7417677" y="970164"/>
            <a:ext cx="5017916" cy="507449"/>
          </a:xfrm>
          <a:prstGeom prst="rect">
            <a:avLst/>
          </a:prstGeom>
          <a:solidFill>
            <a:schemeClr val="bg1"/>
          </a:solidFill>
        </p:spPr>
        <p:txBody>
          <a:bodyPr vert="horz" lIns="186521" tIns="186521" rIns="186521" bIns="186521" rtlCol="0" anchor="ctr">
            <a:noAutofit/>
          </a:bodyPr>
          <a:lstStyle>
            <a:lvl1pPr marL="0" indent="0" algn="l" defTabSz="586003" rtl="0" eaLnBrk="1" latinLnBrk="0" hangingPunct="1">
              <a:lnSpc>
                <a:spcPct val="100000"/>
              </a:lnSpc>
              <a:spcBef>
                <a:spcPts val="1800"/>
              </a:spcBef>
              <a:buClrTx/>
              <a:buSzPct val="75000"/>
              <a:buFont typeface="Myriad Pro" panose="020B0503030403020204" pitchFamily="34" charset="0"/>
              <a:buNone/>
              <a:defRPr sz="2400" b="0" i="0" kern="1200" baseline="0">
                <a:solidFill>
                  <a:schemeClr val="bg1"/>
                </a:solidFill>
                <a:latin typeface="Roboto Mono" pitchFamily="2" charset="0"/>
                <a:ea typeface="Roboto Mono" pitchFamily="2" charset="0"/>
                <a:cs typeface="Consolas" panose="020B0609020204030204" pitchFamily="49" charset="0"/>
              </a:defRPr>
            </a:lvl1pPr>
            <a:lvl2pPr marL="297073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Lucida Grande"/>
              <a:buNone/>
              <a:defRPr sz="2400" b="0" i="0" kern="120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2pPr>
            <a:lvl3pPr marL="596174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Lucida Grande"/>
              <a:buNone/>
              <a:defRPr sz="2400" b="0" i="0" kern="120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3pPr>
            <a:lvl4pPr marL="883075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Wingdings" panose="05000000000000000000" pitchFamily="2" charset="2"/>
              <a:buNone/>
              <a:defRPr sz="2400" b="0" i="0" kern="1200" baseline="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4pPr>
            <a:lvl5pPr marL="1096720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Myriad Pro Light" panose="020B0403030403020204" pitchFamily="34" charset="0"/>
              <a:buNone/>
              <a:tabLst/>
              <a:defRPr sz="2400" b="0" i="0" kern="1200" baseline="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5pPr>
            <a:lvl6pPr marL="1719263" indent="-292100" algn="l" defTabSz="586003" rtl="0" eaLnBrk="1" latinLnBrk="0" hangingPunct="1">
              <a:spcBef>
                <a:spcPts val="448"/>
              </a:spcBef>
              <a:buClr>
                <a:schemeClr val="tx1"/>
              </a:buClr>
              <a:buSzPct val="70000"/>
              <a:buFont typeface="Montserrat"/>
              <a:buChar char=" "/>
              <a:defRPr lang="en-US" sz="2400" b="0" i="0" kern="1200" baseline="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Arial"/>
              </a:defRPr>
            </a:lvl6pPr>
            <a:lvl7pPr marL="2003425" indent="-288925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7pPr>
            <a:lvl8pPr marL="2286000" indent="-282575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8pPr>
            <a:lvl9pPr marL="2571750" indent="-285750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baseline="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9pPr>
          </a:lstStyle>
          <a:p>
            <a:pPr>
              <a:spcBef>
                <a:spcPts val="612"/>
              </a:spcBef>
            </a:pPr>
            <a:endParaRPr lang="en-US" sz="1938" dirty="0">
              <a:latin typeface="+mj-lt"/>
              <a:ea typeface="Gotham-Book" charset="0"/>
              <a:cs typeface="Gotham-Book" charset="0"/>
            </a:endParaRPr>
          </a:p>
        </p:txBody>
      </p:sp>
      <p:sp>
        <p:nvSpPr>
          <p:cNvPr id="24" name="Content Placeholder 5"/>
          <p:cNvSpPr txBox="1">
            <a:spLocks/>
          </p:cNvSpPr>
          <p:nvPr/>
        </p:nvSpPr>
        <p:spPr>
          <a:xfrm>
            <a:off x="7345133" y="997049"/>
            <a:ext cx="5034832" cy="480564"/>
          </a:xfrm>
          <a:prstGeom prst="rect">
            <a:avLst/>
          </a:prstGeom>
          <a:noFill/>
        </p:spPr>
        <p:txBody>
          <a:bodyPr vert="horz" lIns="186521" tIns="186521" rIns="186521" bIns="186521" rtlCol="0" anchor="ctr">
            <a:noAutofit/>
          </a:bodyPr>
          <a:lstStyle>
            <a:lvl1pPr marL="0" indent="0" algn="l" defTabSz="586003" rtl="0" eaLnBrk="1" latinLnBrk="0" hangingPunct="1">
              <a:lnSpc>
                <a:spcPct val="100000"/>
              </a:lnSpc>
              <a:spcBef>
                <a:spcPts val="1800"/>
              </a:spcBef>
              <a:buClrTx/>
              <a:buSzPct val="75000"/>
              <a:buFont typeface="Myriad Pro" panose="020B0503030403020204" pitchFamily="34" charset="0"/>
              <a:buNone/>
              <a:defRPr sz="2400" b="0" i="0" kern="1200" baseline="0">
                <a:solidFill>
                  <a:schemeClr val="bg1"/>
                </a:solidFill>
                <a:latin typeface="Roboto Mono" pitchFamily="2" charset="0"/>
                <a:ea typeface="Roboto Mono" pitchFamily="2" charset="0"/>
                <a:cs typeface="Consolas" panose="020B0609020204030204" pitchFamily="49" charset="0"/>
              </a:defRPr>
            </a:lvl1pPr>
            <a:lvl2pPr marL="297073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Lucida Grande"/>
              <a:buNone/>
              <a:defRPr sz="2400" b="0" i="0" kern="120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2pPr>
            <a:lvl3pPr marL="596174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Lucida Grande"/>
              <a:buNone/>
              <a:defRPr sz="2400" b="0" i="0" kern="120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3pPr>
            <a:lvl4pPr marL="883075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Wingdings" panose="05000000000000000000" pitchFamily="2" charset="2"/>
              <a:buNone/>
              <a:defRPr sz="2400" b="0" i="0" kern="1200" baseline="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4pPr>
            <a:lvl5pPr marL="1096720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Myriad Pro Light" panose="020B0403030403020204" pitchFamily="34" charset="0"/>
              <a:buNone/>
              <a:tabLst/>
              <a:defRPr sz="2400" b="0" i="0" kern="1200" baseline="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5pPr>
            <a:lvl6pPr marL="1719263" indent="-292100" algn="l" defTabSz="586003" rtl="0" eaLnBrk="1" latinLnBrk="0" hangingPunct="1">
              <a:spcBef>
                <a:spcPts val="448"/>
              </a:spcBef>
              <a:buClr>
                <a:schemeClr val="tx1"/>
              </a:buClr>
              <a:buSzPct val="70000"/>
              <a:buFont typeface="Montserrat"/>
              <a:buChar char=" "/>
              <a:defRPr lang="en-US" sz="2400" b="0" i="0" kern="1200" baseline="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Arial"/>
              </a:defRPr>
            </a:lvl6pPr>
            <a:lvl7pPr marL="2003425" indent="-288925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7pPr>
            <a:lvl8pPr marL="2286000" indent="-282575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8pPr>
            <a:lvl9pPr marL="2571750" indent="-285750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baseline="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9pPr>
          </a:lstStyle>
          <a:p>
            <a:pPr>
              <a:spcBef>
                <a:spcPts val="612"/>
              </a:spcBef>
            </a:pPr>
            <a:r>
              <a:rPr lang="en-US" sz="2040" b="1" dirty="0">
                <a:solidFill>
                  <a:schemeClr val="tx1"/>
                </a:solidFill>
                <a:latin typeface="+mj-lt"/>
              </a:rPr>
              <a:t>Template </a:t>
            </a:r>
            <a:r>
              <a:rPr lang="en-US" sz="2040" b="1" dirty="0" err="1">
                <a:solidFill>
                  <a:schemeClr val="tx1"/>
                </a:solidFill>
                <a:latin typeface="+mj-lt"/>
              </a:rPr>
              <a:t>Url</a:t>
            </a:r>
            <a:endParaRPr lang="en-US" sz="2040" b="1" dirty="0">
              <a:solidFill>
                <a:schemeClr val="tx1"/>
              </a:solidFill>
              <a:latin typeface="+mj-lt"/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6202694" y="907626"/>
            <a:ext cx="1831157" cy="739973"/>
            <a:chOff x="7218291" y="4977570"/>
            <a:chExt cx="1983774" cy="776810"/>
          </a:xfrm>
        </p:grpSpPr>
        <p:cxnSp>
          <p:nvCxnSpPr>
            <p:cNvPr id="30" name="Elbow Connector 29"/>
            <p:cNvCxnSpPr/>
            <p:nvPr/>
          </p:nvCxnSpPr>
          <p:spPr>
            <a:xfrm rot="10800000" flipV="1">
              <a:off x="7218291" y="5315334"/>
              <a:ext cx="1308246" cy="439046"/>
            </a:xfrm>
            <a:prstGeom prst="bentConnector2">
              <a:avLst/>
            </a:prstGeom>
            <a:ln>
              <a:solidFill>
                <a:schemeClr val="accent1"/>
              </a:solidFill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Oval 30"/>
            <p:cNvSpPr/>
            <p:nvPr/>
          </p:nvSpPr>
          <p:spPr>
            <a:xfrm>
              <a:off x="8526537" y="4977570"/>
              <a:ext cx="675528" cy="675528"/>
            </a:xfrm>
            <a:prstGeom prst="ellipse">
              <a:avLst/>
            </a:prstGeom>
            <a:noFill/>
            <a:ln>
              <a:noFill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lIns="186521" tIns="186521" rIns="186521" bIns="186521" rtlCol="0" anchor="ctr"/>
            <a:lstStyle/>
            <a:p>
              <a:pPr algn="ctr">
                <a:spcBef>
                  <a:spcPts val="612"/>
                </a:spcBef>
              </a:pPr>
              <a:endParaRPr lang="en-US" sz="2040" dirty="0">
                <a:solidFill>
                  <a:schemeClr val="bg1"/>
                </a:solidFill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88758" y="253893"/>
            <a:ext cx="8071084" cy="2879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70000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280" y="1136181"/>
            <a:ext cx="11534830" cy="4722163"/>
          </a:xfrm>
        </p:spPr>
        <p:txBody>
          <a:bodyPr/>
          <a:lstStyle/>
          <a:p>
            <a:r>
              <a:rPr lang="en-US" dirty="0"/>
              <a:t>Components have templates, </a:t>
            </a:r>
            <a:br>
              <a:rPr lang="en-US" dirty="0"/>
            </a:br>
            <a:r>
              <a:rPr lang="en-US" dirty="0"/>
              <a:t>which may use other components</a:t>
            </a:r>
          </a:p>
        </p:txBody>
      </p:sp>
    </p:spTree>
    <p:extLst>
      <p:ext uri="{BB962C8B-B14F-4D97-AF65-F5344CB8AC3E}">
        <p14:creationId xmlns:p14="http://schemas.microsoft.com/office/powerpoint/2010/main" val="25215810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Metadata</a:t>
            </a:r>
          </a:p>
        </p:txBody>
      </p:sp>
      <p:sp>
        <p:nvSpPr>
          <p:cNvPr id="3" name="Text Placeholder 1"/>
          <p:cNvSpPr txBox="1">
            <a:spLocks/>
          </p:cNvSpPr>
          <p:nvPr/>
        </p:nvSpPr>
        <p:spPr>
          <a:xfrm>
            <a:off x="1078356" y="3292251"/>
            <a:ext cx="10994557" cy="1759474"/>
          </a:xfrm>
          <a:prstGeom prst="rect">
            <a:avLst/>
          </a:prstGeom>
        </p:spPr>
        <p:txBody>
          <a:bodyPr>
            <a:normAutofit/>
          </a:bodyPr>
          <a:lstStyle>
            <a:lvl1pPr marL="342900" marR="0" indent="-34290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Char char="•"/>
              <a:tabLst/>
              <a:defRPr sz="40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j-lt"/>
                <a:ea typeface="+mn-ea"/>
                <a:cs typeface="+mn-cs"/>
              </a:defRPr>
            </a:lvl1pPr>
            <a:lvl2pPr marL="584200" marR="0" indent="-24130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Char char="•"/>
              <a:tabLst/>
              <a:defRPr sz="24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2pPr>
            <a:lvl3pPr marL="800100" marR="0" indent="-22860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Char char="•"/>
              <a:tabLst/>
              <a:defRPr sz="20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3pPr>
            <a:lvl4pPr marL="1028700" marR="0" indent="-22860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Char char="•"/>
              <a:tabLst/>
              <a:defRPr sz="18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4pPr>
            <a:lvl5pPr marL="1257300" marR="0" indent="-22860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Char char="•"/>
              <a:tabLst/>
              <a:defRPr sz="18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/>
              <a:t>We use Metadata to tell Angular about the objects we build.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6941109"/>
      </p:ext>
    </p:extLst>
  </p:cSld>
  <p:clrMapOvr>
    <a:masterClrMapping/>
  </p:clrMapOvr>
  <p:transition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716179" y="1428035"/>
            <a:ext cx="6582323" cy="1246275"/>
            <a:chOff x="9090218" y="1251267"/>
            <a:chExt cx="2880654" cy="249380"/>
          </a:xfrm>
        </p:grpSpPr>
        <p:sp>
          <p:nvSpPr>
            <p:cNvPr id="12" name="Rectangle 11"/>
            <p:cNvSpPr/>
            <p:nvPr/>
          </p:nvSpPr>
          <p:spPr>
            <a:xfrm>
              <a:off x="9090218" y="1261643"/>
              <a:ext cx="2804313" cy="2390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lIns="186521" tIns="186521" rIns="186521" bIns="186521" rtlCol="0" anchor="ctr"/>
            <a:lstStyle/>
            <a:p>
              <a:pPr algn="ctr">
                <a:spcBef>
                  <a:spcPts val="612"/>
                </a:spcBef>
              </a:pPr>
              <a:endParaRPr lang="en-US" sz="2040" dirty="0">
                <a:solidFill>
                  <a:schemeClr val="bg1"/>
                </a:solidFill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 flipH="1" flipV="1">
              <a:off x="11894531" y="1251267"/>
              <a:ext cx="76341" cy="24937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lIns="186521" tIns="186521" rIns="186521" bIns="186521" rtlCol="0" anchor="ctr"/>
            <a:lstStyle/>
            <a:p>
              <a:pPr algn="ctr">
                <a:spcBef>
                  <a:spcPts val="612"/>
                </a:spcBef>
              </a:pPr>
              <a:endParaRPr lang="en-US" sz="2040" dirty="0">
                <a:solidFill>
                  <a:schemeClr val="bg1"/>
                </a:solidFill>
              </a:endParaRP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16709589" y="2544900"/>
            <a:ext cx="188409" cy="414353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endParaRPr lang="en-US" sz="2040" dirty="0" err="1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2"/>
                </a:solidFill>
              </a:rPr>
              <a:t>Declaring </a:t>
            </a:r>
            <a:r>
              <a:rPr lang="en-US" dirty="0"/>
              <a:t>Components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2"/>
          </p:nvPr>
        </p:nvSpPr>
        <p:spPr>
          <a:xfrm>
            <a:off x="685931" y="4866660"/>
            <a:ext cx="11300868" cy="2392963"/>
          </a:xfrm>
        </p:spPr>
        <p:txBody>
          <a:bodyPr/>
          <a:lstStyle/>
          <a:p>
            <a:pPr>
              <a:spcBef>
                <a:spcPts val="1020"/>
              </a:spcBef>
              <a:buNone/>
            </a:pPr>
            <a:r>
              <a:rPr lang="en-US" dirty="0">
                <a:ea typeface="Gotham-Book" charset="0"/>
                <a:cs typeface="Gotham-Book" charset="0"/>
              </a:rPr>
              <a:t>We tell Angular what </a:t>
            </a:r>
            <a:r>
              <a:rPr lang="en-US" dirty="0">
                <a:solidFill>
                  <a:schemeClr val="accent2"/>
                </a:solidFill>
                <a:ea typeface="Gotham-Book" charset="0"/>
                <a:cs typeface="Gotham-Book" charset="0"/>
              </a:rPr>
              <a:t>&lt;my-character-list&gt; </a:t>
            </a:r>
            <a:r>
              <a:rPr lang="en-US" dirty="0">
                <a:ea typeface="Gotham-Book" charset="0"/>
                <a:cs typeface="Gotham-Book" charset="0"/>
              </a:rPr>
              <a:t>and </a:t>
            </a:r>
            <a:r>
              <a:rPr lang="en-US" dirty="0">
                <a:solidFill>
                  <a:schemeClr val="accent2"/>
                </a:solidFill>
                <a:ea typeface="Gotham-Book" charset="0"/>
                <a:cs typeface="Gotham-Book" charset="0"/>
              </a:rPr>
              <a:t>&lt;my-character&gt; </a:t>
            </a:r>
            <a:r>
              <a:rPr lang="en-US" dirty="0">
                <a:ea typeface="Gotham-Book" charset="0"/>
                <a:cs typeface="Gotham-Book" charset="0"/>
              </a:rPr>
              <a:t>are</a:t>
            </a:r>
          </a:p>
          <a:p>
            <a:pPr>
              <a:spcBef>
                <a:spcPts val="1020"/>
              </a:spcBef>
              <a:buNone/>
            </a:pPr>
            <a:r>
              <a:rPr lang="en-US" dirty="0" err="1">
                <a:solidFill>
                  <a:schemeClr val="accent2"/>
                </a:solidFill>
                <a:ea typeface="Gotham-Book" charset="0"/>
                <a:cs typeface="Gotham-Book" charset="0"/>
              </a:rPr>
              <a:t>BrowserModule</a:t>
            </a:r>
            <a:r>
              <a:rPr lang="en-US" dirty="0">
                <a:solidFill>
                  <a:schemeClr val="accent2"/>
                </a:solidFill>
                <a:ea typeface="Gotham-Book" charset="0"/>
                <a:cs typeface="Gotham-Book" charset="0"/>
              </a:rPr>
              <a:t> </a:t>
            </a:r>
            <a:r>
              <a:rPr lang="en-US" dirty="0">
                <a:ea typeface="Gotham-Book" charset="0"/>
                <a:cs typeface="Gotham-Book" charset="0"/>
              </a:rPr>
              <a:t>includes </a:t>
            </a:r>
            <a:r>
              <a:rPr lang="en-US" dirty="0" err="1">
                <a:solidFill>
                  <a:schemeClr val="accent2"/>
                </a:solidFill>
                <a:ea typeface="Gotham-Book" charset="0"/>
                <a:cs typeface="Gotham-Book" charset="0"/>
              </a:rPr>
              <a:t>CommonModule</a:t>
            </a:r>
            <a:endParaRPr lang="en-US" dirty="0">
              <a:solidFill>
                <a:schemeClr val="accent2"/>
              </a:solidFill>
              <a:ea typeface="Gotham-Book" charset="0"/>
              <a:cs typeface="Gotham-Book" charset="0"/>
            </a:endParaRPr>
          </a:p>
          <a:p>
            <a:pPr>
              <a:spcBef>
                <a:spcPts val="1020"/>
              </a:spcBef>
              <a:buNone/>
            </a:pPr>
            <a:r>
              <a:rPr lang="en-US" dirty="0">
                <a:ea typeface="Gotham-Book" charset="0"/>
                <a:cs typeface="Gotham-Book" charset="0"/>
              </a:rPr>
              <a:t>Built-in directives like </a:t>
            </a:r>
            <a:r>
              <a:rPr lang="en-US" dirty="0">
                <a:solidFill>
                  <a:schemeClr val="accent2"/>
                </a:solidFill>
                <a:ea typeface="Gotham-Book" charset="0"/>
                <a:cs typeface="Gotham-Book" charset="0"/>
              </a:rPr>
              <a:t>*</a:t>
            </a:r>
            <a:r>
              <a:rPr lang="en-US" dirty="0" err="1">
                <a:solidFill>
                  <a:schemeClr val="accent2"/>
                </a:solidFill>
                <a:ea typeface="Gotham-Book" charset="0"/>
                <a:cs typeface="Gotham-Book" charset="0"/>
              </a:rPr>
              <a:t>ngFor</a:t>
            </a:r>
            <a:r>
              <a:rPr lang="en-US" dirty="0">
                <a:solidFill>
                  <a:schemeClr val="accent2"/>
                </a:solidFill>
                <a:ea typeface="Gotham-Book" charset="0"/>
                <a:cs typeface="Gotham-Book" charset="0"/>
              </a:rPr>
              <a:t> </a:t>
            </a:r>
            <a:r>
              <a:rPr lang="en-US" dirty="0">
                <a:ea typeface="Gotham-Book" charset="0"/>
                <a:cs typeface="Gotham-Book" charset="0"/>
              </a:rPr>
              <a:t>and </a:t>
            </a:r>
            <a:r>
              <a:rPr lang="en-US" dirty="0" err="1">
                <a:solidFill>
                  <a:schemeClr val="accent2"/>
                </a:solidFill>
                <a:ea typeface="Gotham-Book" charset="0"/>
                <a:cs typeface="Gotham-Book" charset="0"/>
              </a:rPr>
              <a:t>ngClass</a:t>
            </a:r>
            <a:r>
              <a:rPr lang="en-US" dirty="0">
                <a:solidFill>
                  <a:schemeClr val="accent2"/>
                </a:solidFill>
                <a:ea typeface="Gotham-Book" charset="0"/>
                <a:cs typeface="Gotham-Book" charset="0"/>
              </a:rPr>
              <a:t> </a:t>
            </a:r>
            <a:r>
              <a:rPr lang="en-US" dirty="0">
                <a:ea typeface="Gotham-Book" charset="0"/>
                <a:cs typeface="Gotham-Book" charset="0"/>
              </a:rPr>
              <a:t>are in </a:t>
            </a:r>
            <a:r>
              <a:rPr lang="en-US" dirty="0" err="1">
                <a:ea typeface="Gotham-Book" charset="0"/>
                <a:cs typeface="Gotham-Book" charset="0"/>
              </a:rPr>
              <a:t>CommonModule</a:t>
            </a:r>
            <a:endParaRPr lang="en-US" dirty="0">
              <a:ea typeface="Gotham-Book" charset="0"/>
              <a:cs typeface="Gotham-Book" charset="0"/>
            </a:endParaRPr>
          </a:p>
          <a:p>
            <a:pPr>
              <a:spcBef>
                <a:spcPts val="1020"/>
              </a:spcBef>
              <a:buNone/>
            </a:pPr>
            <a:endParaRPr lang="en-US" dirty="0">
              <a:ea typeface="Gotham-Book" charset="0"/>
              <a:cs typeface="Gotham-Book" charset="0"/>
            </a:endParaRPr>
          </a:p>
          <a:p>
            <a:pPr>
              <a:spcBef>
                <a:spcPts val="1020"/>
              </a:spcBef>
              <a:buNone/>
            </a:pPr>
            <a:endParaRPr lang="en-US" dirty="0">
              <a:ea typeface="Gotham-Book" charset="0"/>
              <a:cs typeface="Gotham-Book" charset="0"/>
            </a:endParaRPr>
          </a:p>
        </p:txBody>
      </p:sp>
      <p:cxnSp>
        <p:nvCxnSpPr>
          <p:cNvPr id="15" name="Elbow Connector 14"/>
          <p:cNvCxnSpPr>
            <a:stCxn id="14" idx="1"/>
            <a:endCxn id="16" idx="1"/>
          </p:cNvCxnSpPr>
          <p:nvPr/>
        </p:nvCxnSpPr>
        <p:spPr>
          <a:xfrm flipV="1">
            <a:off x="7298502" y="1630774"/>
            <a:ext cx="1036919" cy="420393"/>
          </a:xfrm>
          <a:prstGeom prst="bentConnector3">
            <a:avLst>
              <a:gd name="adj1" fmla="val 50000"/>
            </a:avLst>
          </a:prstGeom>
          <a:ln>
            <a:solidFill>
              <a:schemeClr val="accent1"/>
            </a:soli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Content Placeholder 5"/>
          <p:cNvSpPr txBox="1">
            <a:spLocks/>
          </p:cNvSpPr>
          <p:nvPr/>
        </p:nvSpPr>
        <p:spPr>
          <a:xfrm>
            <a:off x="8335421" y="1294338"/>
            <a:ext cx="4173037" cy="672872"/>
          </a:xfrm>
          <a:prstGeom prst="rect">
            <a:avLst/>
          </a:prstGeom>
          <a:solidFill>
            <a:schemeClr val="accent1"/>
          </a:solidFill>
        </p:spPr>
        <p:txBody>
          <a:bodyPr vert="horz" lIns="186521" tIns="186521" rIns="186521" bIns="186521" rtlCol="0" anchor="ctr">
            <a:noAutofit/>
          </a:bodyPr>
          <a:lstStyle>
            <a:lvl1pPr marL="0" indent="0" algn="l" defTabSz="586003" rtl="0" eaLnBrk="1" latinLnBrk="0" hangingPunct="1">
              <a:lnSpc>
                <a:spcPct val="100000"/>
              </a:lnSpc>
              <a:spcBef>
                <a:spcPts val="1800"/>
              </a:spcBef>
              <a:buClrTx/>
              <a:buSzPct val="75000"/>
              <a:buFont typeface="Myriad Pro" panose="020B0503030403020204" pitchFamily="34" charset="0"/>
              <a:buNone/>
              <a:defRPr sz="2400" b="0" i="0" kern="1200" baseline="0">
                <a:solidFill>
                  <a:schemeClr val="bg1"/>
                </a:solidFill>
                <a:latin typeface="Roboto Mono" pitchFamily="2" charset="0"/>
                <a:ea typeface="Roboto Mono" pitchFamily="2" charset="0"/>
                <a:cs typeface="Consolas" panose="020B0609020204030204" pitchFamily="49" charset="0"/>
              </a:defRPr>
            </a:lvl1pPr>
            <a:lvl2pPr marL="297073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Lucida Grande"/>
              <a:buNone/>
              <a:defRPr sz="2400" b="0" i="0" kern="120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2pPr>
            <a:lvl3pPr marL="596174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Lucida Grande"/>
              <a:buNone/>
              <a:defRPr sz="2400" b="0" i="0" kern="120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3pPr>
            <a:lvl4pPr marL="883075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Wingdings" panose="05000000000000000000" pitchFamily="2" charset="2"/>
              <a:buNone/>
              <a:defRPr sz="2400" b="0" i="0" kern="1200" baseline="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4pPr>
            <a:lvl5pPr marL="1096720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Myriad Pro Light" panose="020B0403030403020204" pitchFamily="34" charset="0"/>
              <a:buNone/>
              <a:tabLst/>
              <a:defRPr sz="2400" b="0" i="0" kern="1200" baseline="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5pPr>
            <a:lvl6pPr marL="1719263" indent="-292100" algn="l" defTabSz="586003" rtl="0" eaLnBrk="1" latinLnBrk="0" hangingPunct="1">
              <a:spcBef>
                <a:spcPts val="448"/>
              </a:spcBef>
              <a:buClr>
                <a:schemeClr val="tx1"/>
              </a:buClr>
              <a:buSzPct val="70000"/>
              <a:buFont typeface="Montserrat"/>
              <a:buChar char=" "/>
              <a:defRPr lang="en-US" sz="2400" b="0" i="0" kern="1200" baseline="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Arial"/>
              </a:defRPr>
            </a:lvl6pPr>
            <a:lvl7pPr marL="2003425" indent="-288925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7pPr>
            <a:lvl8pPr marL="2286000" indent="-282575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8pPr>
            <a:lvl9pPr marL="2571750" indent="-285750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baseline="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9pPr>
          </a:lstStyle>
          <a:p>
            <a:pPr>
              <a:spcBef>
                <a:spcPts val="612"/>
              </a:spcBef>
            </a:pPr>
            <a:endParaRPr lang="en-US" sz="1938" dirty="0">
              <a:latin typeface="+mj-lt"/>
              <a:ea typeface="Gotham-Book" charset="0"/>
              <a:cs typeface="Gotham-Book" charset="0"/>
            </a:endParaRPr>
          </a:p>
        </p:txBody>
      </p:sp>
      <p:sp>
        <p:nvSpPr>
          <p:cNvPr id="17" name="Content Placeholder 5"/>
          <p:cNvSpPr txBox="1">
            <a:spLocks/>
          </p:cNvSpPr>
          <p:nvPr/>
        </p:nvSpPr>
        <p:spPr>
          <a:xfrm>
            <a:off x="8501940" y="1294338"/>
            <a:ext cx="4003599" cy="672872"/>
          </a:xfrm>
          <a:prstGeom prst="rect">
            <a:avLst/>
          </a:prstGeom>
          <a:solidFill>
            <a:schemeClr val="bg1"/>
          </a:solidFill>
        </p:spPr>
        <p:txBody>
          <a:bodyPr vert="horz" lIns="186521" tIns="186521" rIns="186521" bIns="186521" rtlCol="0" anchor="ctr">
            <a:noAutofit/>
          </a:bodyPr>
          <a:lstStyle>
            <a:lvl1pPr marL="0" indent="0" algn="l" defTabSz="586003" rtl="0" eaLnBrk="1" latinLnBrk="0" hangingPunct="1">
              <a:lnSpc>
                <a:spcPct val="100000"/>
              </a:lnSpc>
              <a:spcBef>
                <a:spcPts val="1800"/>
              </a:spcBef>
              <a:buClrTx/>
              <a:buSzPct val="75000"/>
              <a:buFont typeface="Myriad Pro" panose="020B0503030403020204" pitchFamily="34" charset="0"/>
              <a:buNone/>
              <a:defRPr sz="2400" b="0" i="0" kern="1200" baseline="0">
                <a:solidFill>
                  <a:schemeClr val="bg1"/>
                </a:solidFill>
                <a:latin typeface="Roboto Mono" pitchFamily="2" charset="0"/>
                <a:ea typeface="Roboto Mono" pitchFamily="2" charset="0"/>
                <a:cs typeface="Consolas" panose="020B0609020204030204" pitchFamily="49" charset="0"/>
              </a:defRPr>
            </a:lvl1pPr>
            <a:lvl2pPr marL="297073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Lucida Grande"/>
              <a:buNone/>
              <a:defRPr sz="2400" b="0" i="0" kern="120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2pPr>
            <a:lvl3pPr marL="596174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Lucida Grande"/>
              <a:buNone/>
              <a:defRPr sz="2400" b="0" i="0" kern="120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3pPr>
            <a:lvl4pPr marL="883075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Wingdings" panose="05000000000000000000" pitchFamily="2" charset="2"/>
              <a:buNone/>
              <a:defRPr sz="2400" b="0" i="0" kern="1200" baseline="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4pPr>
            <a:lvl5pPr marL="1096720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Myriad Pro Light" panose="020B0403030403020204" pitchFamily="34" charset="0"/>
              <a:buNone/>
              <a:tabLst/>
              <a:defRPr sz="2400" b="0" i="0" kern="1200" baseline="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5pPr>
            <a:lvl6pPr marL="1719263" indent="-292100" algn="l" defTabSz="586003" rtl="0" eaLnBrk="1" latinLnBrk="0" hangingPunct="1">
              <a:spcBef>
                <a:spcPts val="448"/>
              </a:spcBef>
              <a:buClr>
                <a:schemeClr val="tx1"/>
              </a:buClr>
              <a:buSzPct val="70000"/>
              <a:buFont typeface="Montserrat"/>
              <a:buChar char=" "/>
              <a:defRPr lang="en-US" sz="2400" b="0" i="0" kern="1200" baseline="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Arial"/>
              </a:defRPr>
            </a:lvl6pPr>
            <a:lvl7pPr marL="2003425" indent="-288925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7pPr>
            <a:lvl8pPr marL="2286000" indent="-282575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8pPr>
            <a:lvl9pPr marL="2571750" indent="-285750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baseline="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9pPr>
          </a:lstStyle>
          <a:p>
            <a:pPr>
              <a:spcBef>
                <a:spcPts val="612"/>
              </a:spcBef>
            </a:pPr>
            <a:endParaRPr lang="en-US" sz="1938" dirty="0">
              <a:latin typeface="+mj-lt"/>
              <a:ea typeface="Gotham-Book" charset="0"/>
              <a:cs typeface="Gotham-Book" charset="0"/>
            </a:endParaRPr>
          </a:p>
        </p:txBody>
      </p:sp>
      <p:sp>
        <p:nvSpPr>
          <p:cNvPr id="18" name="Content Placeholder 5"/>
          <p:cNvSpPr txBox="1">
            <a:spLocks/>
          </p:cNvSpPr>
          <p:nvPr/>
        </p:nvSpPr>
        <p:spPr>
          <a:xfrm>
            <a:off x="8510887" y="1294339"/>
            <a:ext cx="3829003" cy="667416"/>
          </a:xfrm>
          <a:prstGeom prst="rect">
            <a:avLst/>
          </a:prstGeom>
          <a:noFill/>
        </p:spPr>
        <p:txBody>
          <a:bodyPr vert="horz" lIns="186521" tIns="186521" rIns="186521" bIns="186521" rtlCol="0" anchor="ctr">
            <a:noAutofit/>
          </a:bodyPr>
          <a:lstStyle>
            <a:lvl1pPr marL="0" indent="0" algn="l" defTabSz="586003" rtl="0" eaLnBrk="1" latinLnBrk="0" hangingPunct="1">
              <a:lnSpc>
                <a:spcPct val="100000"/>
              </a:lnSpc>
              <a:spcBef>
                <a:spcPts val="1800"/>
              </a:spcBef>
              <a:buClrTx/>
              <a:buSzPct val="75000"/>
              <a:buFont typeface="Myriad Pro" panose="020B0503030403020204" pitchFamily="34" charset="0"/>
              <a:buNone/>
              <a:defRPr sz="2400" b="0" i="0" kern="1200" baseline="0">
                <a:solidFill>
                  <a:schemeClr val="bg1"/>
                </a:solidFill>
                <a:latin typeface="Roboto Mono" pitchFamily="2" charset="0"/>
                <a:ea typeface="Roboto Mono" pitchFamily="2" charset="0"/>
                <a:cs typeface="Consolas" panose="020B0609020204030204" pitchFamily="49" charset="0"/>
              </a:defRPr>
            </a:lvl1pPr>
            <a:lvl2pPr marL="297073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Lucida Grande"/>
              <a:buNone/>
              <a:defRPr sz="2400" b="0" i="0" kern="120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2pPr>
            <a:lvl3pPr marL="596174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Lucida Grande"/>
              <a:buNone/>
              <a:defRPr sz="2400" b="0" i="0" kern="120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3pPr>
            <a:lvl4pPr marL="883075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Wingdings" panose="05000000000000000000" pitchFamily="2" charset="2"/>
              <a:buNone/>
              <a:defRPr sz="2400" b="0" i="0" kern="1200" baseline="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4pPr>
            <a:lvl5pPr marL="1096720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Myriad Pro Light" panose="020B0403030403020204" pitchFamily="34" charset="0"/>
              <a:buNone/>
              <a:tabLst/>
              <a:defRPr sz="2400" b="0" i="0" kern="1200" baseline="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5pPr>
            <a:lvl6pPr marL="1719263" indent="-292100" algn="l" defTabSz="586003" rtl="0" eaLnBrk="1" latinLnBrk="0" hangingPunct="1">
              <a:spcBef>
                <a:spcPts val="448"/>
              </a:spcBef>
              <a:buClr>
                <a:schemeClr val="tx1"/>
              </a:buClr>
              <a:buSzPct val="70000"/>
              <a:buFont typeface="Montserrat"/>
              <a:buChar char=" "/>
              <a:defRPr lang="en-US" sz="2400" b="0" i="0" kern="1200" baseline="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Arial"/>
              </a:defRPr>
            </a:lvl6pPr>
            <a:lvl7pPr marL="2003425" indent="-288925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7pPr>
            <a:lvl8pPr marL="2286000" indent="-282575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8pPr>
            <a:lvl9pPr marL="2571750" indent="-285750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baseline="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9pPr>
          </a:lstStyle>
          <a:p>
            <a:pPr>
              <a:spcBef>
                <a:spcPts val="612"/>
              </a:spcBef>
            </a:pPr>
            <a:r>
              <a:rPr lang="en-US" sz="2040" b="1" dirty="0">
                <a:solidFill>
                  <a:schemeClr val="tx1"/>
                </a:solidFill>
                <a:latin typeface="+mj-lt"/>
              </a:rPr>
              <a:t>Declare these to our app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72464" y="845146"/>
            <a:ext cx="4997139" cy="2793161"/>
          </a:xfrm>
          <a:prstGeom prst="rect">
            <a:avLst/>
          </a:prstGeom>
        </p:spPr>
      </p:pic>
      <p:sp>
        <p:nvSpPr>
          <p:cNvPr id="13" name="Content Placeholder 5"/>
          <p:cNvSpPr txBox="1">
            <a:spLocks/>
          </p:cNvSpPr>
          <p:nvPr/>
        </p:nvSpPr>
        <p:spPr>
          <a:xfrm>
            <a:off x="672464" y="50632"/>
            <a:ext cx="3802000" cy="743169"/>
          </a:xfrm>
          <a:prstGeom prst="rect">
            <a:avLst/>
          </a:prstGeom>
          <a:solidFill>
            <a:schemeClr val="accent4"/>
          </a:solidFill>
        </p:spPr>
        <p:txBody>
          <a:bodyPr vert="horz" lIns="186521" tIns="186521" rIns="186521" bIns="186521" rtlCol="0" anchor="ctr">
            <a:noAutofit/>
          </a:bodyPr>
          <a:lstStyle>
            <a:lvl1pPr marL="0" indent="0" algn="l" defTabSz="586003" rtl="0" eaLnBrk="1" latinLnBrk="0" hangingPunct="1">
              <a:lnSpc>
                <a:spcPct val="100000"/>
              </a:lnSpc>
              <a:spcBef>
                <a:spcPts val="1800"/>
              </a:spcBef>
              <a:buClrTx/>
              <a:buSzPct val="75000"/>
              <a:buFont typeface="Myriad Pro" panose="020B0503030403020204" pitchFamily="34" charset="0"/>
              <a:buNone/>
              <a:defRPr sz="2400" b="0" i="0" kern="1200" baseline="0">
                <a:solidFill>
                  <a:schemeClr val="bg1"/>
                </a:solidFill>
                <a:latin typeface="Roboto Mono" pitchFamily="2" charset="0"/>
                <a:ea typeface="Roboto Mono" pitchFamily="2" charset="0"/>
                <a:cs typeface="Consolas" panose="020B0609020204030204" pitchFamily="49" charset="0"/>
              </a:defRPr>
            </a:lvl1pPr>
            <a:lvl2pPr marL="297073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Lucida Grande"/>
              <a:buNone/>
              <a:defRPr sz="2400" b="0" i="0" kern="120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2pPr>
            <a:lvl3pPr marL="596174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Lucida Grande"/>
              <a:buNone/>
              <a:defRPr sz="2400" b="0" i="0" kern="120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3pPr>
            <a:lvl4pPr marL="883075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Wingdings" panose="05000000000000000000" pitchFamily="2" charset="2"/>
              <a:buNone/>
              <a:defRPr sz="2400" b="0" i="0" kern="1200" baseline="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4pPr>
            <a:lvl5pPr marL="1096720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Myriad Pro Light" panose="020B0403030403020204" pitchFamily="34" charset="0"/>
              <a:buNone/>
              <a:tabLst/>
              <a:defRPr sz="2400" b="0" i="0" kern="1200" baseline="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5pPr>
            <a:lvl6pPr marL="1719263" indent="-292100" algn="l" defTabSz="586003" rtl="0" eaLnBrk="1" latinLnBrk="0" hangingPunct="1">
              <a:spcBef>
                <a:spcPts val="448"/>
              </a:spcBef>
              <a:buClr>
                <a:schemeClr val="tx1"/>
              </a:buClr>
              <a:buSzPct val="70000"/>
              <a:buFont typeface="Montserrat"/>
              <a:buChar char=" "/>
              <a:defRPr lang="en-US" sz="2400" b="0" i="0" kern="1200" baseline="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Arial"/>
              </a:defRPr>
            </a:lvl6pPr>
            <a:lvl7pPr marL="2003425" indent="-288925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7pPr>
            <a:lvl8pPr marL="2286000" indent="-282575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8pPr>
            <a:lvl9pPr marL="2571750" indent="-285750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baseline="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9pPr>
          </a:lstStyle>
          <a:p>
            <a:pPr>
              <a:spcBef>
                <a:spcPts val="612"/>
              </a:spcBef>
            </a:pPr>
            <a:endParaRPr lang="en-US" sz="1938" dirty="0">
              <a:latin typeface="+mj-lt"/>
              <a:ea typeface="Gotham-Book" charset="0"/>
              <a:cs typeface="Gotham-Book" charset="0"/>
            </a:endParaRPr>
          </a:p>
        </p:txBody>
      </p:sp>
      <p:sp>
        <p:nvSpPr>
          <p:cNvPr id="19" name="Content Placeholder 5"/>
          <p:cNvSpPr txBox="1">
            <a:spLocks/>
          </p:cNvSpPr>
          <p:nvPr/>
        </p:nvSpPr>
        <p:spPr>
          <a:xfrm>
            <a:off x="672464" y="-1"/>
            <a:ext cx="3802000" cy="743169"/>
          </a:xfrm>
          <a:prstGeom prst="rect">
            <a:avLst/>
          </a:prstGeom>
          <a:solidFill>
            <a:schemeClr val="accent2"/>
          </a:solidFill>
        </p:spPr>
        <p:txBody>
          <a:bodyPr vert="horz" lIns="186521" tIns="186521" rIns="186521" bIns="186521" rtlCol="0" anchor="ctr">
            <a:noAutofit/>
          </a:bodyPr>
          <a:lstStyle>
            <a:lvl1pPr marL="0" indent="0" algn="l" defTabSz="586003" rtl="0" eaLnBrk="1" latinLnBrk="0" hangingPunct="1">
              <a:lnSpc>
                <a:spcPct val="100000"/>
              </a:lnSpc>
              <a:spcBef>
                <a:spcPts val="1800"/>
              </a:spcBef>
              <a:buClrTx/>
              <a:buSzPct val="75000"/>
              <a:buFont typeface="Myriad Pro" panose="020B0503030403020204" pitchFamily="34" charset="0"/>
              <a:buNone/>
              <a:defRPr sz="2400" b="0" i="0" kern="1200" baseline="0">
                <a:solidFill>
                  <a:schemeClr val="bg1"/>
                </a:solidFill>
                <a:latin typeface="Roboto Mono" pitchFamily="2" charset="0"/>
                <a:ea typeface="Roboto Mono" pitchFamily="2" charset="0"/>
                <a:cs typeface="Consolas" panose="020B0609020204030204" pitchFamily="49" charset="0"/>
              </a:defRPr>
            </a:lvl1pPr>
            <a:lvl2pPr marL="297073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Lucida Grande"/>
              <a:buNone/>
              <a:defRPr sz="2400" b="0" i="0" kern="120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2pPr>
            <a:lvl3pPr marL="596174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Lucida Grande"/>
              <a:buNone/>
              <a:defRPr sz="2400" b="0" i="0" kern="120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3pPr>
            <a:lvl4pPr marL="883075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Wingdings" panose="05000000000000000000" pitchFamily="2" charset="2"/>
              <a:buNone/>
              <a:defRPr sz="2400" b="0" i="0" kern="1200" baseline="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4pPr>
            <a:lvl5pPr marL="1096720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Myriad Pro Light" panose="020B0403030403020204" pitchFamily="34" charset="0"/>
              <a:buNone/>
              <a:tabLst/>
              <a:defRPr sz="2400" b="0" i="0" kern="1200" baseline="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5pPr>
            <a:lvl6pPr marL="1719263" indent="-292100" algn="l" defTabSz="586003" rtl="0" eaLnBrk="1" latinLnBrk="0" hangingPunct="1">
              <a:spcBef>
                <a:spcPts val="448"/>
              </a:spcBef>
              <a:buClr>
                <a:schemeClr val="tx1"/>
              </a:buClr>
              <a:buSzPct val="70000"/>
              <a:buFont typeface="Montserrat"/>
              <a:buChar char=" "/>
              <a:defRPr lang="en-US" sz="2400" b="0" i="0" kern="1200" baseline="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Arial"/>
              </a:defRPr>
            </a:lvl6pPr>
            <a:lvl7pPr marL="2003425" indent="-288925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7pPr>
            <a:lvl8pPr marL="2286000" indent="-282575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8pPr>
            <a:lvl9pPr marL="2571750" indent="-285750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baseline="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9pPr>
          </a:lstStyle>
          <a:p>
            <a:pPr>
              <a:spcBef>
                <a:spcPts val="612"/>
              </a:spcBef>
            </a:pPr>
            <a:endParaRPr lang="en-US" sz="1938" dirty="0">
              <a:latin typeface="+mj-lt"/>
              <a:ea typeface="Gotham-Book" charset="0"/>
              <a:cs typeface="Gotham-Book" charset="0"/>
            </a:endParaRPr>
          </a:p>
        </p:txBody>
      </p:sp>
      <p:sp>
        <p:nvSpPr>
          <p:cNvPr id="20" name="Content Placeholder 5"/>
          <p:cNvSpPr txBox="1">
            <a:spLocks/>
          </p:cNvSpPr>
          <p:nvPr/>
        </p:nvSpPr>
        <p:spPr>
          <a:xfrm>
            <a:off x="672464" y="-1"/>
            <a:ext cx="3802001" cy="743169"/>
          </a:xfrm>
          <a:prstGeom prst="rect">
            <a:avLst/>
          </a:prstGeom>
          <a:solidFill>
            <a:schemeClr val="accent2"/>
          </a:solidFill>
        </p:spPr>
        <p:txBody>
          <a:bodyPr vert="horz" lIns="186521" tIns="186521" rIns="186521" bIns="186521" rtlCol="0" anchor="ctr">
            <a:noAutofit/>
          </a:bodyPr>
          <a:lstStyle>
            <a:lvl1pPr marL="0" indent="0" algn="l" defTabSz="586003" rtl="0" eaLnBrk="1" latinLnBrk="0" hangingPunct="1">
              <a:lnSpc>
                <a:spcPct val="100000"/>
              </a:lnSpc>
              <a:spcBef>
                <a:spcPts val="1800"/>
              </a:spcBef>
              <a:buClrTx/>
              <a:buSzPct val="75000"/>
              <a:buFont typeface="Myriad Pro" panose="020B0503030403020204" pitchFamily="34" charset="0"/>
              <a:buNone/>
              <a:defRPr sz="2400" b="0" i="0" kern="1200" baseline="0">
                <a:solidFill>
                  <a:schemeClr val="bg1"/>
                </a:solidFill>
                <a:latin typeface="Roboto Mono" pitchFamily="2" charset="0"/>
                <a:ea typeface="Roboto Mono" pitchFamily="2" charset="0"/>
                <a:cs typeface="Consolas" panose="020B0609020204030204" pitchFamily="49" charset="0"/>
              </a:defRPr>
            </a:lvl1pPr>
            <a:lvl2pPr marL="297073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Lucida Grande"/>
              <a:buNone/>
              <a:defRPr sz="2400" b="0" i="0" kern="120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2pPr>
            <a:lvl3pPr marL="596174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Lucida Grande"/>
              <a:buNone/>
              <a:defRPr sz="2400" b="0" i="0" kern="120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3pPr>
            <a:lvl4pPr marL="883075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Wingdings" panose="05000000000000000000" pitchFamily="2" charset="2"/>
              <a:buNone/>
              <a:defRPr sz="2400" b="0" i="0" kern="1200" baseline="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4pPr>
            <a:lvl5pPr marL="1096720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Myriad Pro Light" panose="020B0403030403020204" pitchFamily="34" charset="0"/>
              <a:buNone/>
              <a:tabLst/>
              <a:defRPr sz="2400" b="0" i="0" kern="1200" baseline="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5pPr>
            <a:lvl6pPr marL="1719263" indent="-292100" algn="l" defTabSz="586003" rtl="0" eaLnBrk="1" latinLnBrk="0" hangingPunct="1">
              <a:spcBef>
                <a:spcPts val="448"/>
              </a:spcBef>
              <a:buClr>
                <a:schemeClr val="tx1"/>
              </a:buClr>
              <a:buSzPct val="70000"/>
              <a:buFont typeface="Montserrat"/>
              <a:buChar char=" "/>
              <a:defRPr lang="en-US" sz="2400" b="0" i="0" kern="1200" baseline="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Arial"/>
              </a:defRPr>
            </a:lvl6pPr>
            <a:lvl7pPr marL="2003425" indent="-288925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7pPr>
            <a:lvl8pPr marL="2286000" indent="-282575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8pPr>
            <a:lvl9pPr marL="2571750" indent="-285750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baseline="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9pPr>
          </a:lstStyle>
          <a:p>
            <a:pPr>
              <a:spcBef>
                <a:spcPts val="612"/>
              </a:spcBef>
            </a:pPr>
            <a:r>
              <a:rPr lang="en-US" sz="2040" b="1" dirty="0" err="1">
                <a:solidFill>
                  <a:schemeClr val="bg2"/>
                </a:solidFill>
                <a:latin typeface="+mn-lt"/>
              </a:rPr>
              <a:t>app.module.ts</a:t>
            </a:r>
            <a:endParaRPr lang="en-US" sz="2040" b="1" dirty="0">
              <a:solidFill>
                <a:schemeClr val="bg2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8217327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>
                <a:solidFill>
                  <a:schemeClr val="accent2"/>
                </a:solidFill>
              </a:rPr>
              <a:t>Examining a Component and its Metadata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32406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3489505" y="49094"/>
            <a:ext cx="8946088" cy="1007508"/>
            <a:chOff x="3420529" y="219592"/>
            <a:chExt cx="8771471" cy="987843"/>
          </a:xfrm>
        </p:grpSpPr>
        <p:grpSp>
          <p:nvGrpSpPr>
            <p:cNvPr id="24" name="Group 23"/>
            <p:cNvGrpSpPr/>
            <p:nvPr/>
          </p:nvGrpSpPr>
          <p:grpSpPr>
            <a:xfrm>
              <a:off x="4310404" y="219592"/>
              <a:ext cx="7881596" cy="239004"/>
              <a:chOff x="4530324" y="1261643"/>
              <a:chExt cx="7881596" cy="239004"/>
            </a:xfrm>
          </p:grpSpPr>
          <p:sp>
            <p:nvSpPr>
              <p:cNvPr id="25" name="Rectangle 24"/>
              <p:cNvSpPr/>
              <p:nvPr/>
            </p:nvSpPr>
            <p:spPr>
              <a:xfrm>
                <a:off x="4548850" y="1261643"/>
                <a:ext cx="7863070" cy="239004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lIns="186521" tIns="186521" rIns="186521" bIns="186521" rtlCol="0" anchor="ctr"/>
              <a:lstStyle/>
              <a:p>
                <a:pPr algn="ctr">
                  <a:spcBef>
                    <a:spcPts val="612"/>
                  </a:spcBef>
                </a:pPr>
                <a:endParaRPr lang="en-US" sz="204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6" name="Rectangle 25"/>
              <p:cNvSpPr/>
              <p:nvPr/>
            </p:nvSpPr>
            <p:spPr>
              <a:xfrm>
                <a:off x="4530324" y="1261643"/>
                <a:ext cx="73152" cy="239004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lIns="186521" tIns="186521" rIns="186521" bIns="186521" rtlCol="0" anchor="ctr"/>
              <a:lstStyle/>
              <a:p>
                <a:pPr algn="ctr">
                  <a:spcBef>
                    <a:spcPts val="612"/>
                  </a:spcBef>
                </a:pPr>
                <a:endParaRPr lang="en-US" sz="2040" dirty="0">
                  <a:solidFill>
                    <a:schemeClr val="bg1"/>
                  </a:solidFill>
                </a:endParaRPr>
              </a:p>
            </p:txBody>
          </p:sp>
        </p:grpSp>
        <p:cxnSp>
          <p:nvCxnSpPr>
            <p:cNvPr id="9" name="Elbow Connector 8"/>
            <p:cNvCxnSpPr/>
            <p:nvPr/>
          </p:nvCxnSpPr>
          <p:spPr>
            <a:xfrm rot="10800000" flipV="1">
              <a:off x="3420529" y="304369"/>
              <a:ext cx="874692" cy="903066"/>
            </a:xfrm>
            <a:prstGeom prst="bentConnector3">
              <a:avLst>
                <a:gd name="adj1" fmla="val 50000"/>
              </a:avLst>
            </a:prstGeom>
            <a:ln>
              <a:solidFill>
                <a:schemeClr val="accent1"/>
              </a:solidFill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Group 18"/>
          <p:cNvGrpSpPr/>
          <p:nvPr/>
        </p:nvGrpSpPr>
        <p:grpSpPr>
          <a:xfrm>
            <a:off x="4397094" y="2003446"/>
            <a:ext cx="8038498" cy="243762"/>
            <a:chOff x="4530324" y="1261643"/>
            <a:chExt cx="7881596" cy="239004"/>
          </a:xfrm>
        </p:grpSpPr>
        <p:sp>
          <p:nvSpPr>
            <p:cNvPr id="20" name="Rectangle 19"/>
            <p:cNvSpPr/>
            <p:nvPr/>
          </p:nvSpPr>
          <p:spPr>
            <a:xfrm>
              <a:off x="4548850" y="1261643"/>
              <a:ext cx="7863070" cy="2390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lIns="186521" tIns="186521" rIns="186521" bIns="186521" rtlCol="0" anchor="ctr"/>
            <a:lstStyle/>
            <a:p>
              <a:pPr algn="ctr">
                <a:spcBef>
                  <a:spcPts val="612"/>
                </a:spcBef>
              </a:pPr>
              <a:endParaRPr lang="en-US" sz="2040" dirty="0">
                <a:solidFill>
                  <a:schemeClr val="bg1"/>
                </a:solidFill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4530324" y="1261643"/>
              <a:ext cx="73152" cy="23900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lIns="186521" tIns="186521" rIns="186521" bIns="186521" rtlCol="0" anchor="ctr"/>
            <a:lstStyle/>
            <a:p>
              <a:pPr algn="ctr">
                <a:spcBef>
                  <a:spcPts val="612"/>
                </a:spcBef>
              </a:pPr>
              <a:endParaRPr lang="en-US" sz="2040" dirty="0">
                <a:solidFill>
                  <a:schemeClr val="bg1"/>
                </a:solidFill>
              </a:endParaRPr>
            </a:p>
          </p:txBody>
        </p:sp>
      </p:grpSp>
      <p:cxnSp>
        <p:nvCxnSpPr>
          <p:cNvPr id="22" name="Elbow Connector 21"/>
          <p:cNvCxnSpPr>
            <a:stCxn id="13" idx="3"/>
            <a:endCxn id="20" idx="1"/>
          </p:cNvCxnSpPr>
          <p:nvPr/>
        </p:nvCxnSpPr>
        <p:spPr>
          <a:xfrm flipV="1">
            <a:off x="3636855" y="2125328"/>
            <a:ext cx="779135" cy="1518295"/>
          </a:xfrm>
          <a:prstGeom prst="bentConnector3">
            <a:avLst>
              <a:gd name="adj1" fmla="val 50000"/>
            </a:avLst>
          </a:prstGeom>
          <a:ln>
            <a:solidFill>
              <a:schemeClr val="accent1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Content Placeholder 5"/>
          <p:cNvSpPr txBox="1">
            <a:spLocks/>
          </p:cNvSpPr>
          <p:nvPr/>
        </p:nvSpPr>
        <p:spPr>
          <a:xfrm>
            <a:off x="882" y="310428"/>
            <a:ext cx="3635973" cy="2038788"/>
          </a:xfrm>
          <a:prstGeom prst="rect">
            <a:avLst/>
          </a:prstGeom>
          <a:solidFill>
            <a:schemeClr val="accent1"/>
          </a:solidFill>
        </p:spPr>
        <p:txBody>
          <a:bodyPr vert="horz" lIns="186521" tIns="186521" rIns="186521" bIns="186521" rtlCol="0" anchor="ctr">
            <a:noAutofit/>
          </a:bodyPr>
          <a:lstStyle>
            <a:lvl1pPr marL="0" indent="0" algn="l" defTabSz="586003" rtl="0" eaLnBrk="1" latinLnBrk="0" hangingPunct="1">
              <a:lnSpc>
                <a:spcPct val="100000"/>
              </a:lnSpc>
              <a:spcBef>
                <a:spcPts val="1800"/>
              </a:spcBef>
              <a:buClrTx/>
              <a:buSzPct val="75000"/>
              <a:buFont typeface="Myriad Pro" panose="020B0503030403020204" pitchFamily="34" charset="0"/>
              <a:buNone/>
              <a:defRPr sz="2400" b="0" i="0" kern="1200" baseline="0">
                <a:solidFill>
                  <a:schemeClr val="bg1"/>
                </a:solidFill>
                <a:latin typeface="Roboto Mono" pitchFamily="2" charset="0"/>
                <a:ea typeface="Roboto Mono" pitchFamily="2" charset="0"/>
                <a:cs typeface="Consolas" panose="020B0609020204030204" pitchFamily="49" charset="0"/>
              </a:defRPr>
            </a:lvl1pPr>
            <a:lvl2pPr marL="297073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Lucida Grande"/>
              <a:buNone/>
              <a:defRPr sz="2400" b="0" i="0" kern="120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2pPr>
            <a:lvl3pPr marL="596174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Lucida Grande"/>
              <a:buNone/>
              <a:defRPr sz="2400" b="0" i="0" kern="120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3pPr>
            <a:lvl4pPr marL="883075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Wingdings" panose="05000000000000000000" pitchFamily="2" charset="2"/>
              <a:buNone/>
              <a:defRPr sz="2400" b="0" i="0" kern="1200" baseline="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4pPr>
            <a:lvl5pPr marL="1096720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Myriad Pro Light" panose="020B0403030403020204" pitchFamily="34" charset="0"/>
              <a:buNone/>
              <a:tabLst/>
              <a:defRPr sz="2400" b="0" i="0" kern="1200" baseline="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5pPr>
            <a:lvl6pPr marL="1719263" indent="-292100" algn="l" defTabSz="586003" rtl="0" eaLnBrk="1" latinLnBrk="0" hangingPunct="1">
              <a:spcBef>
                <a:spcPts val="448"/>
              </a:spcBef>
              <a:buClr>
                <a:schemeClr val="tx1"/>
              </a:buClr>
              <a:buSzPct val="70000"/>
              <a:buFont typeface="Montserrat"/>
              <a:buChar char=" "/>
              <a:defRPr lang="en-US" sz="2400" b="0" i="0" kern="1200" baseline="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Arial"/>
              </a:defRPr>
            </a:lvl6pPr>
            <a:lvl7pPr marL="2003425" indent="-288925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7pPr>
            <a:lvl8pPr marL="2286000" indent="-282575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8pPr>
            <a:lvl9pPr marL="2571750" indent="-285750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baseline="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9pPr>
          </a:lstStyle>
          <a:p>
            <a:pPr>
              <a:spcBef>
                <a:spcPts val="612"/>
              </a:spcBef>
            </a:pPr>
            <a:endParaRPr lang="en-US" sz="1938" dirty="0">
              <a:latin typeface="+mj-lt"/>
              <a:ea typeface="Gotham-Book" charset="0"/>
              <a:cs typeface="Gotham-Book" charset="0"/>
            </a:endParaRPr>
          </a:p>
        </p:txBody>
      </p:sp>
      <p:sp>
        <p:nvSpPr>
          <p:cNvPr id="12" name="Content Placeholder 5"/>
          <p:cNvSpPr txBox="1">
            <a:spLocks/>
          </p:cNvSpPr>
          <p:nvPr/>
        </p:nvSpPr>
        <p:spPr>
          <a:xfrm>
            <a:off x="-111052" y="310428"/>
            <a:ext cx="3635973" cy="2038788"/>
          </a:xfrm>
          <a:prstGeom prst="rect">
            <a:avLst/>
          </a:prstGeom>
          <a:solidFill>
            <a:schemeClr val="bg1"/>
          </a:solidFill>
        </p:spPr>
        <p:txBody>
          <a:bodyPr vert="horz" lIns="186521" tIns="186521" rIns="186521" bIns="186521" rtlCol="0" anchor="ctr">
            <a:noAutofit/>
          </a:bodyPr>
          <a:lstStyle>
            <a:lvl1pPr marL="0" indent="0" algn="l" defTabSz="586003" rtl="0" eaLnBrk="1" latinLnBrk="0" hangingPunct="1">
              <a:lnSpc>
                <a:spcPct val="100000"/>
              </a:lnSpc>
              <a:spcBef>
                <a:spcPts val="1800"/>
              </a:spcBef>
              <a:buClrTx/>
              <a:buSzPct val="75000"/>
              <a:buFont typeface="Myriad Pro" panose="020B0503030403020204" pitchFamily="34" charset="0"/>
              <a:buNone/>
              <a:defRPr sz="2400" b="0" i="0" kern="1200" baseline="0">
                <a:solidFill>
                  <a:schemeClr val="bg1"/>
                </a:solidFill>
                <a:latin typeface="Roboto Mono" pitchFamily="2" charset="0"/>
                <a:ea typeface="Roboto Mono" pitchFamily="2" charset="0"/>
                <a:cs typeface="Consolas" panose="020B0609020204030204" pitchFamily="49" charset="0"/>
              </a:defRPr>
            </a:lvl1pPr>
            <a:lvl2pPr marL="297073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Lucida Grande"/>
              <a:buNone/>
              <a:defRPr sz="2400" b="0" i="0" kern="120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2pPr>
            <a:lvl3pPr marL="596174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Lucida Grande"/>
              <a:buNone/>
              <a:defRPr sz="2400" b="0" i="0" kern="120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3pPr>
            <a:lvl4pPr marL="883075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Wingdings" panose="05000000000000000000" pitchFamily="2" charset="2"/>
              <a:buNone/>
              <a:defRPr sz="2400" b="0" i="0" kern="1200" baseline="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4pPr>
            <a:lvl5pPr marL="1096720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Myriad Pro Light" panose="020B0403030403020204" pitchFamily="34" charset="0"/>
              <a:buNone/>
              <a:tabLst/>
              <a:defRPr sz="2400" b="0" i="0" kern="1200" baseline="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5pPr>
            <a:lvl6pPr marL="1719263" indent="-292100" algn="l" defTabSz="586003" rtl="0" eaLnBrk="1" latinLnBrk="0" hangingPunct="1">
              <a:spcBef>
                <a:spcPts val="448"/>
              </a:spcBef>
              <a:buClr>
                <a:schemeClr val="tx1"/>
              </a:buClr>
              <a:buSzPct val="70000"/>
              <a:buFont typeface="Montserrat"/>
              <a:buChar char=" "/>
              <a:defRPr lang="en-US" sz="2400" b="0" i="0" kern="1200" baseline="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Arial"/>
              </a:defRPr>
            </a:lvl6pPr>
            <a:lvl7pPr marL="2003425" indent="-288925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7pPr>
            <a:lvl8pPr marL="2286000" indent="-282575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8pPr>
            <a:lvl9pPr marL="2571750" indent="-285750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baseline="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9pPr>
          </a:lstStyle>
          <a:p>
            <a:pPr>
              <a:spcBef>
                <a:spcPts val="612"/>
              </a:spcBef>
            </a:pPr>
            <a:endParaRPr lang="en-US" sz="1938" dirty="0">
              <a:latin typeface="+mj-lt"/>
              <a:ea typeface="Gotham-Book" charset="0"/>
              <a:cs typeface="Gotham-Book" charset="0"/>
            </a:endParaRPr>
          </a:p>
        </p:txBody>
      </p:sp>
      <p:sp>
        <p:nvSpPr>
          <p:cNvPr id="7" name="Content Placeholder 5"/>
          <p:cNvSpPr txBox="1">
            <a:spLocks/>
          </p:cNvSpPr>
          <p:nvPr/>
        </p:nvSpPr>
        <p:spPr>
          <a:xfrm>
            <a:off x="331106" y="310428"/>
            <a:ext cx="3158398" cy="1954649"/>
          </a:xfrm>
          <a:prstGeom prst="rect">
            <a:avLst/>
          </a:prstGeom>
          <a:noFill/>
        </p:spPr>
        <p:txBody>
          <a:bodyPr vert="horz" lIns="186521" tIns="186521" rIns="186521" bIns="186521" rtlCol="0" anchor="ctr">
            <a:noAutofit/>
          </a:bodyPr>
          <a:lstStyle>
            <a:lvl1pPr marL="0" indent="0" algn="l" defTabSz="586003" rtl="0" eaLnBrk="1" latinLnBrk="0" hangingPunct="1">
              <a:lnSpc>
                <a:spcPct val="100000"/>
              </a:lnSpc>
              <a:spcBef>
                <a:spcPts val="1800"/>
              </a:spcBef>
              <a:buClrTx/>
              <a:buSzPct val="75000"/>
              <a:buFont typeface="Myriad Pro" panose="020B0503030403020204" pitchFamily="34" charset="0"/>
              <a:buNone/>
              <a:defRPr sz="2400" b="0" i="0" kern="1200" baseline="0">
                <a:solidFill>
                  <a:schemeClr val="bg1"/>
                </a:solidFill>
                <a:latin typeface="Roboto Mono" pitchFamily="2" charset="0"/>
                <a:ea typeface="Roboto Mono" pitchFamily="2" charset="0"/>
                <a:cs typeface="Consolas" panose="020B0609020204030204" pitchFamily="49" charset="0"/>
              </a:defRPr>
            </a:lvl1pPr>
            <a:lvl2pPr marL="297073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Lucida Grande"/>
              <a:buNone/>
              <a:defRPr sz="2400" b="0" i="0" kern="120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2pPr>
            <a:lvl3pPr marL="596174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Lucida Grande"/>
              <a:buNone/>
              <a:defRPr sz="2400" b="0" i="0" kern="120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3pPr>
            <a:lvl4pPr marL="883075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Wingdings" panose="05000000000000000000" pitchFamily="2" charset="2"/>
              <a:buNone/>
              <a:defRPr sz="2400" b="0" i="0" kern="1200" baseline="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4pPr>
            <a:lvl5pPr marL="1096720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Myriad Pro Light" panose="020B0403030403020204" pitchFamily="34" charset="0"/>
              <a:buNone/>
              <a:tabLst/>
              <a:defRPr sz="2400" b="0" i="0" kern="1200" baseline="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5pPr>
            <a:lvl6pPr marL="1719263" indent="-292100" algn="l" defTabSz="586003" rtl="0" eaLnBrk="1" latinLnBrk="0" hangingPunct="1">
              <a:spcBef>
                <a:spcPts val="448"/>
              </a:spcBef>
              <a:buClr>
                <a:schemeClr val="tx1"/>
              </a:buClr>
              <a:buSzPct val="70000"/>
              <a:buFont typeface="Montserrat"/>
              <a:buChar char=" "/>
              <a:defRPr lang="en-US" sz="2400" b="0" i="0" kern="1200" baseline="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Arial"/>
              </a:defRPr>
            </a:lvl6pPr>
            <a:lvl7pPr marL="2003425" indent="-288925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7pPr>
            <a:lvl8pPr marL="2286000" indent="-282575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8pPr>
            <a:lvl9pPr marL="2571750" indent="-285750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baseline="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9pPr>
          </a:lstStyle>
          <a:p>
            <a:pPr>
              <a:spcBef>
                <a:spcPts val="612"/>
              </a:spcBef>
            </a:pPr>
            <a:r>
              <a:rPr lang="en-US" sz="2448" b="1" dirty="0">
                <a:solidFill>
                  <a:schemeClr val="tx1"/>
                </a:solidFill>
                <a:latin typeface="+mn-lt"/>
              </a:rPr>
              <a:t>Decorators</a:t>
            </a:r>
          </a:p>
          <a:p>
            <a:pPr>
              <a:spcBef>
                <a:spcPts val="1020"/>
              </a:spcBef>
            </a:pPr>
            <a:r>
              <a:rPr lang="en-US" sz="1938" dirty="0">
                <a:solidFill>
                  <a:schemeClr val="tx1"/>
                </a:solidFill>
                <a:latin typeface="+mj-lt"/>
                <a:ea typeface="Gotham-Book" charset="0"/>
                <a:cs typeface="Gotham-Book" charset="0"/>
              </a:rPr>
              <a:t>The @ is a decorator that provides metadata describing the Component</a:t>
            </a:r>
          </a:p>
        </p:txBody>
      </p:sp>
      <p:sp>
        <p:nvSpPr>
          <p:cNvPr id="13" name="Content Placeholder 5"/>
          <p:cNvSpPr txBox="1">
            <a:spLocks/>
          </p:cNvSpPr>
          <p:nvPr/>
        </p:nvSpPr>
        <p:spPr>
          <a:xfrm>
            <a:off x="882" y="2624229"/>
            <a:ext cx="3635973" cy="2038788"/>
          </a:xfrm>
          <a:prstGeom prst="rect">
            <a:avLst/>
          </a:prstGeom>
          <a:solidFill>
            <a:schemeClr val="accent1"/>
          </a:solidFill>
        </p:spPr>
        <p:txBody>
          <a:bodyPr vert="horz" lIns="186521" tIns="186521" rIns="186521" bIns="186521" rtlCol="0" anchor="ctr">
            <a:noAutofit/>
          </a:bodyPr>
          <a:lstStyle>
            <a:lvl1pPr marL="0" indent="0" algn="l" defTabSz="586003" rtl="0" eaLnBrk="1" latinLnBrk="0" hangingPunct="1">
              <a:lnSpc>
                <a:spcPct val="100000"/>
              </a:lnSpc>
              <a:spcBef>
                <a:spcPts val="1800"/>
              </a:spcBef>
              <a:buClrTx/>
              <a:buSzPct val="75000"/>
              <a:buFont typeface="Myriad Pro" panose="020B0503030403020204" pitchFamily="34" charset="0"/>
              <a:buNone/>
              <a:defRPr sz="2400" b="0" i="0" kern="1200" baseline="0">
                <a:solidFill>
                  <a:schemeClr val="bg1"/>
                </a:solidFill>
                <a:latin typeface="Roboto Mono" pitchFamily="2" charset="0"/>
                <a:ea typeface="Roboto Mono" pitchFamily="2" charset="0"/>
                <a:cs typeface="Consolas" panose="020B0609020204030204" pitchFamily="49" charset="0"/>
              </a:defRPr>
            </a:lvl1pPr>
            <a:lvl2pPr marL="297073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Lucida Grande"/>
              <a:buNone/>
              <a:defRPr sz="2400" b="0" i="0" kern="120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2pPr>
            <a:lvl3pPr marL="596174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Lucida Grande"/>
              <a:buNone/>
              <a:defRPr sz="2400" b="0" i="0" kern="120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3pPr>
            <a:lvl4pPr marL="883075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Wingdings" panose="05000000000000000000" pitchFamily="2" charset="2"/>
              <a:buNone/>
              <a:defRPr sz="2400" b="0" i="0" kern="1200" baseline="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4pPr>
            <a:lvl5pPr marL="1096720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Myriad Pro Light" panose="020B0403030403020204" pitchFamily="34" charset="0"/>
              <a:buNone/>
              <a:tabLst/>
              <a:defRPr sz="2400" b="0" i="0" kern="1200" baseline="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5pPr>
            <a:lvl6pPr marL="1719263" indent="-292100" algn="l" defTabSz="586003" rtl="0" eaLnBrk="1" latinLnBrk="0" hangingPunct="1">
              <a:spcBef>
                <a:spcPts val="448"/>
              </a:spcBef>
              <a:buClr>
                <a:schemeClr val="tx1"/>
              </a:buClr>
              <a:buSzPct val="70000"/>
              <a:buFont typeface="Montserrat"/>
              <a:buChar char=" "/>
              <a:defRPr lang="en-US" sz="2400" b="0" i="0" kern="1200" baseline="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Arial"/>
              </a:defRPr>
            </a:lvl6pPr>
            <a:lvl7pPr marL="2003425" indent="-288925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7pPr>
            <a:lvl8pPr marL="2286000" indent="-282575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8pPr>
            <a:lvl9pPr marL="2571750" indent="-285750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baseline="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9pPr>
          </a:lstStyle>
          <a:p>
            <a:pPr>
              <a:spcBef>
                <a:spcPts val="612"/>
              </a:spcBef>
            </a:pPr>
            <a:endParaRPr lang="en-US" sz="1938" dirty="0">
              <a:latin typeface="+mj-lt"/>
              <a:ea typeface="Gotham-Book" charset="0"/>
              <a:cs typeface="Gotham-Book" charset="0"/>
            </a:endParaRPr>
          </a:p>
        </p:txBody>
      </p:sp>
      <p:sp>
        <p:nvSpPr>
          <p:cNvPr id="14" name="Content Placeholder 5"/>
          <p:cNvSpPr txBox="1">
            <a:spLocks/>
          </p:cNvSpPr>
          <p:nvPr/>
        </p:nvSpPr>
        <p:spPr>
          <a:xfrm>
            <a:off x="-111052" y="2624229"/>
            <a:ext cx="3635973" cy="2038788"/>
          </a:xfrm>
          <a:prstGeom prst="rect">
            <a:avLst/>
          </a:prstGeom>
          <a:solidFill>
            <a:schemeClr val="bg1"/>
          </a:solidFill>
        </p:spPr>
        <p:txBody>
          <a:bodyPr vert="horz" lIns="186521" tIns="186521" rIns="186521" bIns="186521" rtlCol="0" anchor="ctr">
            <a:noAutofit/>
          </a:bodyPr>
          <a:lstStyle>
            <a:lvl1pPr marL="0" indent="0" algn="l" defTabSz="586003" rtl="0" eaLnBrk="1" latinLnBrk="0" hangingPunct="1">
              <a:lnSpc>
                <a:spcPct val="100000"/>
              </a:lnSpc>
              <a:spcBef>
                <a:spcPts val="1800"/>
              </a:spcBef>
              <a:buClrTx/>
              <a:buSzPct val="75000"/>
              <a:buFont typeface="Myriad Pro" panose="020B0503030403020204" pitchFamily="34" charset="0"/>
              <a:buNone/>
              <a:defRPr sz="2400" b="0" i="0" kern="1200" baseline="0">
                <a:solidFill>
                  <a:schemeClr val="bg1"/>
                </a:solidFill>
                <a:latin typeface="Roboto Mono" pitchFamily="2" charset="0"/>
                <a:ea typeface="Roboto Mono" pitchFamily="2" charset="0"/>
                <a:cs typeface="Consolas" panose="020B0609020204030204" pitchFamily="49" charset="0"/>
              </a:defRPr>
            </a:lvl1pPr>
            <a:lvl2pPr marL="297073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Lucida Grande"/>
              <a:buNone/>
              <a:defRPr sz="2400" b="0" i="0" kern="120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2pPr>
            <a:lvl3pPr marL="596174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Lucida Grande"/>
              <a:buNone/>
              <a:defRPr sz="2400" b="0" i="0" kern="120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3pPr>
            <a:lvl4pPr marL="883075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Wingdings" panose="05000000000000000000" pitchFamily="2" charset="2"/>
              <a:buNone/>
              <a:defRPr sz="2400" b="0" i="0" kern="1200" baseline="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4pPr>
            <a:lvl5pPr marL="1096720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Myriad Pro Light" panose="020B0403030403020204" pitchFamily="34" charset="0"/>
              <a:buNone/>
              <a:tabLst/>
              <a:defRPr sz="2400" b="0" i="0" kern="1200" baseline="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5pPr>
            <a:lvl6pPr marL="1719263" indent="-292100" algn="l" defTabSz="586003" rtl="0" eaLnBrk="1" latinLnBrk="0" hangingPunct="1">
              <a:spcBef>
                <a:spcPts val="448"/>
              </a:spcBef>
              <a:buClr>
                <a:schemeClr val="tx1"/>
              </a:buClr>
              <a:buSzPct val="70000"/>
              <a:buFont typeface="Montserrat"/>
              <a:buChar char=" "/>
              <a:defRPr lang="en-US" sz="2400" b="0" i="0" kern="1200" baseline="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Arial"/>
              </a:defRPr>
            </a:lvl6pPr>
            <a:lvl7pPr marL="2003425" indent="-288925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7pPr>
            <a:lvl8pPr marL="2286000" indent="-282575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8pPr>
            <a:lvl9pPr marL="2571750" indent="-285750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baseline="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9pPr>
          </a:lstStyle>
          <a:p>
            <a:pPr>
              <a:spcBef>
                <a:spcPts val="612"/>
              </a:spcBef>
            </a:pPr>
            <a:endParaRPr lang="en-US" sz="1938" dirty="0">
              <a:latin typeface="+mj-lt"/>
              <a:ea typeface="Gotham-Book" charset="0"/>
              <a:cs typeface="Gotham-Book" charset="0"/>
            </a:endParaRPr>
          </a:p>
        </p:txBody>
      </p:sp>
      <p:sp>
        <p:nvSpPr>
          <p:cNvPr id="15" name="Content Placeholder 5"/>
          <p:cNvSpPr txBox="1">
            <a:spLocks/>
          </p:cNvSpPr>
          <p:nvPr/>
        </p:nvSpPr>
        <p:spPr>
          <a:xfrm>
            <a:off x="331106" y="2624229"/>
            <a:ext cx="3158398" cy="1954649"/>
          </a:xfrm>
          <a:prstGeom prst="rect">
            <a:avLst/>
          </a:prstGeom>
          <a:noFill/>
        </p:spPr>
        <p:txBody>
          <a:bodyPr vert="horz" lIns="186521" tIns="186521" rIns="186521" bIns="186521" rtlCol="0" anchor="ctr">
            <a:noAutofit/>
          </a:bodyPr>
          <a:lstStyle>
            <a:lvl1pPr marL="0" indent="0" algn="l" defTabSz="586003" rtl="0" eaLnBrk="1" latinLnBrk="0" hangingPunct="1">
              <a:lnSpc>
                <a:spcPct val="100000"/>
              </a:lnSpc>
              <a:spcBef>
                <a:spcPts val="1800"/>
              </a:spcBef>
              <a:buClrTx/>
              <a:buSzPct val="75000"/>
              <a:buFont typeface="Myriad Pro" panose="020B0503030403020204" pitchFamily="34" charset="0"/>
              <a:buNone/>
              <a:defRPr sz="2400" b="0" i="0" kern="1200" baseline="0">
                <a:solidFill>
                  <a:schemeClr val="bg1"/>
                </a:solidFill>
                <a:latin typeface="Roboto Mono" pitchFamily="2" charset="0"/>
                <a:ea typeface="Roboto Mono" pitchFamily="2" charset="0"/>
                <a:cs typeface="Consolas" panose="020B0609020204030204" pitchFamily="49" charset="0"/>
              </a:defRPr>
            </a:lvl1pPr>
            <a:lvl2pPr marL="297073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Lucida Grande"/>
              <a:buNone/>
              <a:defRPr sz="2400" b="0" i="0" kern="120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2pPr>
            <a:lvl3pPr marL="596174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Lucida Grande"/>
              <a:buNone/>
              <a:defRPr sz="2400" b="0" i="0" kern="120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3pPr>
            <a:lvl4pPr marL="883075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Wingdings" panose="05000000000000000000" pitchFamily="2" charset="2"/>
              <a:buNone/>
              <a:defRPr sz="2400" b="0" i="0" kern="1200" baseline="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4pPr>
            <a:lvl5pPr marL="1096720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Myriad Pro Light" panose="020B0403030403020204" pitchFamily="34" charset="0"/>
              <a:buNone/>
              <a:tabLst/>
              <a:defRPr sz="2400" b="0" i="0" kern="1200" baseline="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5pPr>
            <a:lvl6pPr marL="1719263" indent="-292100" algn="l" defTabSz="586003" rtl="0" eaLnBrk="1" latinLnBrk="0" hangingPunct="1">
              <a:spcBef>
                <a:spcPts val="448"/>
              </a:spcBef>
              <a:buClr>
                <a:schemeClr val="tx1"/>
              </a:buClr>
              <a:buSzPct val="70000"/>
              <a:buFont typeface="Montserrat"/>
              <a:buChar char=" "/>
              <a:defRPr lang="en-US" sz="2400" b="0" i="0" kern="1200" baseline="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Arial"/>
              </a:defRPr>
            </a:lvl6pPr>
            <a:lvl7pPr marL="2003425" indent="-288925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7pPr>
            <a:lvl8pPr marL="2286000" indent="-282575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8pPr>
            <a:lvl9pPr marL="2571750" indent="-285750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baseline="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9pPr>
          </a:lstStyle>
          <a:p>
            <a:pPr>
              <a:spcBef>
                <a:spcPts val="612"/>
              </a:spcBef>
            </a:pPr>
            <a:r>
              <a:rPr lang="en-US" sz="2448" b="1" dirty="0">
                <a:solidFill>
                  <a:schemeClr val="tx1"/>
                </a:solidFill>
                <a:latin typeface="+mn-lt"/>
              </a:rPr>
              <a:t>Component</a:t>
            </a:r>
          </a:p>
          <a:p>
            <a:pPr>
              <a:spcBef>
                <a:spcPts val="612"/>
              </a:spcBef>
            </a:pPr>
            <a:r>
              <a:rPr lang="en-US" sz="1938" dirty="0">
                <a:solidFill>
                  <a:schemeClr val="tx1"/>
                </a:solidFill>
                <a:latin typeface="+mj-lt"/>
              </a:rPr>
              <a:t>Component definition class. Controls a patch of screen real estate that we call a View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35014" y="-1"/>
            <a:ext cx="7052571" cy="6994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6282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9273" y="-1"/>
            <a:ext cx="5337927" cy="6994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801501"/>
      </p:ext>
    </p:extLst>
  </p:cSld>
  <p:clrMapOvr>
    <a:masterClrMapping/>
  </p:clrMapOvr>
  <p:transition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4621393" y="879016"/>
            <a:ext cx="7814199" cy="546541"/>
            <a:chOff x="4530324" y="1261643"/>
            <a:chExt cx="7661675" cy="239004"/>
          </a:xfrm>
        </p:grpSpPr>
        <p:sp>
          <p:nvSpPr>
            <p:cNvPr id="23" name="Rectangle 22"/>
            <p:cNvSpPr/>
            <p:nvPr/>
          </p:nvSpPr>
          <p:spPr>
            <a:xfrm>
              <a:off x="4548850" y="1261643"/>
              <a:ext cx="7643149" cy="2390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lIns="186521" tIns="186521" rIns="186521" bIns="186521" rtlCol="0" anchor="ctr"/>
            <a:lstStyle/>
            <a:p>
              <a:pPr algn="ctr">
                <a:spcBef>
                  <a:spcPts val="612"/>
                </a:spcBef>
              </a:pPr>
              <a:endParaRPr lang="en-US" sz="2040" dirty="0">
                <a:solidFill>
                  <a:schemeClr val="bg1"/>
                </a:solidFill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4530324" y="1261643"/>
              <a:ext cx="73152" cy="23900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lIns="186521" tIns="186521" rIns="186521" bIns="186521" rtlCol="0" anchor="ctr"/>
            <a:lstStyle/>
            <a:p>
              <a:pPr algn="ctr">
                <a:spcBef>
                  <a:spcPts val="612"/>
                </a:spcBef>
              </a:pPr>
              <a:endParaRPr lang="en-US" sz="2040" dirty="0">
                <a:solidFill>
                  <a:schemeClr val="bg1"/>
                </a:solidFill>
              </a:endParaRPr>
            </a:p>
          </p:txBody>
        </p:sp>
      </p:grpSp>
      <p:sp>
        <p:nvSpPr>
          <p:cNvPr id="11" name="Content Placeholder 5"/>
          <p:cNvSpPr txBox="1">
            <a:spLocks/>
          </p:cNvSpPr>
          <p:nvPr/>
        </p:nvSpPr>
        <p:spPr>
          <a:xfrm>
            <a:off x="882" y="310428"/>
            <a:ext cx="3635973" cy="2038788"/>
          </a:xfrm>
          <a:prstGeom prst="rect">
            <a:avLst/>
          </a:prstGeom>
          <a:solidFill>
            <a:schemeClr val="accent1"/>
          </a:solidFill>
        </p:spPr>
        <p:txBody>
          <a:bodyPr vert="horz" lIns="186521" tIns="186521" rIns="186521" bIns="186521" rtlCol="0" anchor="ctr">
            <a:noAutofit/>
          </a:bodyPr>
          <a:lstStyle>
            <a:lvl1pPr marL="0" indent="0" algn="l" defTabSz="586003" rtl="0" eaLnBrk="1" latinLnBrk="0" hangingPunct="1">
              <a:lnSpc>
                <a:spcPct val="100000"/>
              </a:lnSpc>
              <a:spcBef>
                <a:spcPts val="1800"/>
              </a:spcBef>
              <a:buClrTx/>
              <a:buSzPct val="75000"/>
              <a:buFont typeface="Myriad Pro" panose="020B0503030403020204" pitchFamily="34" charset="0"/>
              <a:buNone/>
              <a:defRPr sz="2400" b="0" i="0" kern="1200" baseline="0">
                <a:solidFill>
                  <a:schemeClr val="bg1"/>
                </a:solidFill>
                <a:latin typeface="Roboto Mono" pitchFamily="2" charset="0"/>
                <a:ea typeface="Roboto Mono" pitchFamily="2" charset="0"/>
                <a:cs typeface="Consolas" panose="020B0609020204030204" pitchFamily="49" charset="0"/>
              </a:defRPr>
            </a:lvl1pPr>
            <a:lvl2pPr marL="297073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Lucida Grande"/>
              <a:buNone/>
              <a:defRPr sz="2400" b="0" i="0" kern="120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2pPr>
            <a:lvl3pPr marL="596174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Lucida Grande"/>
              <a:buNone/>
              <a:defRPr sz="2400" b="0" i="0" kern="120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3pPr>
            <a:lvl4pPr marL="883075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Wingdings" panose="05000000000000000000" pitchFamily="2" charset="2"/>
              <a:buNone/>
              <a:defRPr sz="2400" b="0" i="0" kern="1200" baseline="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4pPr>
            <a:lvl5pPr marL="1096720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Myriad Pro Light" panose="020B0403030403020204" pitchFamily="34" charset="0"/>
              <a:buNone/>
              <a:tabLst/>
              <a:defRPr sz="2400" b="0" i="0" kern="1200" baseline="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5pPr>
            <a:lvl6pPr marL="1719263" indent="-292100" algn="l" defTabSz="586003" rtl="0" eaLnBrk="1" latinLnBrk="0" hangingPunct="1">
              <a:spcBef>
                <a:spcPts val="448"/>
              </a:spcBef>
              <a:buClr>
                <a:schemeClr val="tx1"/>
              </a:buClr>
              <a:buSzPct val="70000"/>
              <a:buFont typeface="Montserrat"/>
              <a:buChar char=" "/>
              <a:defRPr lang="en-US" sz="2400" b="0" i="0" kern="1200" baseline="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Arial"/>
              </a:defRPr>
            </a:lvl6pPr>
            <a:lvl7pPr marL="2003425" indent="-288925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7pPr>
            <a:lvl8pPr marL="2286000" indent="-282575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8pPr>
            <a:lvl9pPr marL="2571750" indent="-285750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baseline="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9pPr>
          </a:lstStyle>
          <a:p>
            <a:pPr>
              <a:spcBef>
                <a:spcPts val="612"/>
              </a:spcBef>
            </a:pPr>
            <a:endParaRPr lang="en-US" sz="1938" dirty="0">
              <a:latin typeface="+mj-lt"/>
              <a:ea typeface="Gotham-Book" charset="0"/>
              <a:cs typeface="Gotham-Book" charset="0"/>
            </a:endParaRPr>
          </a:p>
        </p:txBody>
      </p:sp>
      <p:sp>
        <p:nvSpPr>
          <p:cNvPr id="12" name="Content Placeholder 5"/>
          <p:cNvSpPr txBox="1">
            <a:spLocks/>
          </p:cNvSpPr>
          <p:nvPr/>
        </p:nvSpPr>
        <p:spPr>
          <a:xfrm>
            <a:off x="-111052" y="310428"/>
            <a:ext cx="3635973" cy="2038788"/>
          </a:xfrm>
          <a:prstGeom prst="rect">
            <a:avLst/>
          </a:prstGeom>
          <a:solidFill>
            <a:schemeClr val="bg1"/>
          </a:solidFill>
        </p:spPr>
        <p:txBody>
          <a:bodyPr vert="horz" lIns="186521" tIns="186521" rIns="186521" bIns="186521" rtlCol="0" anchor="ctr">
            <a:noAutofit/>
          </a:bodyPr>
          <a:lstStyle>
            <a:lvl1pPr marL="0" indent="0" algn="l" defTabSz="586003" rtl="0" eaLnBrk="1" latinLnBrk="0" hangingPunct="1">
              <a:lnSpc>
                <a:spcPct val="100000"/>
              </a:lnSpc>
              <a:spcBef>
                <a:spcPts val="1800"/>
              </a:spcBef>
              <a:buClrTx/>
              <a:buSzPct val="75000"/>
              <a:buFont typeface="Myriad Pro" panose="020B0503030403020204" pitchFamily="34" charset="0"/>
              <a:buNone/>
              <a:defRPr sz="2400" b="0" i="0" kern="1200" baseline="0">
                <a:solidFill>
                  <a:schemeClr val="bg1"/>
                </a:solidFill>
                <a:latin typeface="Roboto Mono" pitchFamily="2" charset="0"/>
                <a:ea typeface="Roboto Mono" pitchFamily="2" charset="0"/>
                <a:cs typeface="Consolas" panose="020B0609020204030204" pitchFamily="49" charset="0"/>
              </a:defRPr>
            </a:lvl1pPr>
            <a:lvl2pPr marL="297073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Lucida Grande"/>
              <a:buNone/>
              <a:defRPr sz="2400" b="0" i="0" kern="120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2pPr>
            <a:lvl3pPr marL="596174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Lucida Grande"/>
              <a:buNone/>
              <a:defRPr sz="2400" b="0" i="0" kern="120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3pPr>
            <a:lvl4pPr marL="883075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Wingdings" panose="05000000000000000000" pitchFamily="2" charset="2"/>
              <a:buNone/>
              <a:defRPr sz="2400" b="0" i="0" kern="1200" baseline="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4pPr>
            <a:lvl5pPr marL="1096720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Myriad Pro Light" panose="020B0403030403020204" pitchFamily="34" charset="0"/>
              <a:buNone/>
              <a:tabLst/>
              <a:defRPr sz="2400" b="0" i="0" kern="1200" baseline="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5pPr>
            <a:lvl6pPr marL="1719263" indent="-292100" algn="l" defTabSz="586003" rtl="0" eaLnBrk="1" latinLnBrk="0" hangingPunct="1">
              <a:spcBef>
                <a:spcPts val="448"/>
              </a:spcBef>
              <a:buClr>
                <a:schemeClr val="tx1"/>
              </a:buClr>
              <a:buSzPct val="70000"/>
              <a:buFont typeface="Montserrat"/>
              <a:buChar char=" "/>
              <a:defRPr lang="en-US" sz="2400" b="0" i="0" kern="1200" baseline="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Arial"/>
              </a:defRPr>
            </a:lvl6pPr>
            <a:lvl7pPr marL="2003425" indent="-288925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7pPr>
            <a:lvl8pPr marL="2286000" indent="-282575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8pPr>
            <a:lvl9pPr marL="2571750" indent="-285750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baseline="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9pPr>
          </a:lstStyle>
          <a:p>
            <a:pPr>
              <a:spcBef>
                <a:spcPts val="612"/>
              </a:spcBef>
            </a:pPr>
            <a:endParaRPr lang="en-US" sz="1938" dirty="0">
              <a:latin typeface="+mj-lt"/>
              <a:ea typeface="Gotham-Book" charset="0"/>
              <a:cs typeface="Gotham-Book" charset="0"/>
            </a:endParaRPr>
          </a:p>
        </p:txBody>
      </p:sp>
      <p:sp>
        <p:nvSpPr>
          <p:cNvPr id="16" name="Content Placeholder 5"/>
          <p:cNvSpPr txBox="1">
            <a:spLocks/>
          </p:cNvSpPr>
          <p:nvPr/>
        </p:nvSpPr>
        <p:spPr>
          <a:xfrm>
            <a:off x="331106" y="310428"/>
            <a:ext cx="3158398" cy="1954649"/>
          </a:xfrm>
          <a:prstGeom prst="rect">
            <a:avLst/>
          </a:prstGeom>
          <a:noFill/>
        </p:spPr>
        <p:txBody>
          <a:bodyPr vert="horz" lIns="186521" tIns="186521" rIns="186521" bIns="186521" rtlCol="0" anchor="ctr">
            <a:noAutofit/>
          </a:bodyPr>
          <a:lstStyle>
            <a:lvl1pPr marL="0" indent="0" algn="l" defTabSz="586003" rtl="0" eaLnBrk="1" latinLnBrk="0" hangingPunct="1">
              <a:lnSpc>
                <a:spcPct val="100000"/>
              </a:lnSpc>
              <a:spcBef>
                <a:spcPts val="1800"/>
              </a:spcBef>
              <a:buClrTx/>
              <a:buSzPct val="75000"/>
              <a:buFont typeface="Myriad Pro" panose="020B0503030403020204" pitchFamily="34" charset="0"/>
              <a:buNone/>
              <a:defRPr sz="2400" b="0" i="0" kern="1200" baseline="0">
                <a:solidFill>
                  <a:schemeClr val="bg1"/>
                </a:solidFill>
                <a:latin typeface="Roboto Mono" pitchFamily="2" charset="0"/>
                <a:ea typeface="Roboto Mono" pitchFamily="2" charset="0"/>
                <a:cs typeface="Consolas" panose="020B0609020204030204" pitchFamily="49" charset="0"/>
              </a:defRPr>
            </a:lvl1pPr>
            <a:lvl2pPr marL="297073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Lucida Grande"/>
              <a:buNone/>
              <a:defRPr sz="2400" b="0" i="0" kern="120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2pPr>
            <a:lvl3pPr marL="596174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Lucida Grande"/>
              <a:buNone/>
              <a:defRPr sz="2400" b="0" i="0" kern="120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3pPr>
            <a:lvl4pPr marL="883075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Wingdings" panose="05000000000000000000" pitchFamily="2" charset="2"/>
              <a:buNone/>
              <a:defRPr sz="2400" b="0" i="0" kern="1200" baseline="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4pPr>
            <a:lvl5pPr marL="1096720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Myriad Pro Light" panose="020B0403030403020204" pitchFamily="34" charset="0"/>
              <a:buNone/>
              <a:tabLst/>
              <a:defRPr sz="2400" b="0" i="0" kern="1200" baseline="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5pPr>
            <a:lvl6pPr marL="1719263" indent="-292100" algn="l" defTabSz="586003" rtl="0" eaLnBrk="1" latinLnBrk="0" hangingPunct="1">
              <a:spcBef>
                <a:spcPts val="448"/>
              </a:spcBef>
              <a:buClr>
                <a:schemeClr val="tx1"/>
              </a:buClr>
              <a:buSzPct val="70000"/>
              <a:buFont typeface="Montserrat"/>
              <a:buChar char=" "/>
              <a:defRPr lang="en-US" sz="2400" b="0" i="0" kern="1200" baseline="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Arial"/>
              </a:defRPr>
            </a:lvl6pPr>
            <a:lvl7pPr marL="2003425" indent="-288925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7pPr>
            <a:lvl8pPr marL="2286000" indent="-282575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8pPr>
            <a:lvl9pPr marL="2571750" indent="-285750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baseline="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9pPr>
          </a:lstStyle>
          <a:p>
            <a:pPr>
              <a:spcBef>
                <a:spcPts val="612"/>
              </a:spcBef>
            </a:pPr>
            <a:r>
              <a:rPr lang="en-US" sz="2448" b="1" dirty="0">
                <a:solidFill>
                  <a:schemeClr val="tx1"/>
                </a:solidFill>
                <a:latin typeface="+mn-lt"/>
              </a:rPr>
              <a:t>Template</a:t>
            </a:r>
            <a:br>
              <a:rPr lang="en-US" sz="2448" b="1" dirty="0">
                <a:solidFill>
                  <a:schemeClr val="tx1"/>
                </a:solidFill>
                <a:latin typeface="+mn-lt"/>
              </a:rPr>
            </a:br>
            <a:r>
              <a:rPr lang="en-US" sz="2448" b="1" dirty="0">
                <a:solidFill>
                  <a:schemeClr val="tx1"/>
                </a:solidFill>
                <a:latin typeface="+mn-lt"/>
              </a:rPr>
              <a:t>and Styles</a:t>
            </a:r>
          </a:p>
          <a:p>
            <a:pPr>
              <a:spcBef>
                <a:spcPts val="1020"/>
              </a:spcBef>
            </a:pPr>
            <a:r>
              <a:rPr lang="en-US" sz="1938" dirty="0">
                <a:solidFill>
                  <a:schemeClr val="tx1"/>
                </a:solidFill>
                <a:latin typeface="+mj-lt"/>
                <a:ea typeface="Gotham-Book" charset="0"/>
                <a:cs typeface="Gotham-Book" charset="0"/>
              </a:rPr>
              <a:t>Tells the Component where to find them.</a:t>
            </a:r>
          </a:p>
        </p:txBody>
      </p:sp>
      <p:cxnSp>
        <p:nvCxnSpPr>
          <p:cNvPr id="17" name="Elbow Connector 16"/>
          <p:cNvCxnSpPr>
            <a:stCxn id="11" idx="3"/>
          </p:cNvCxnSpPr>
          <p:nvPr/>
        </p:nvCxnSpPr>
        <p:spPr>
          <a:xfrm flipV="1">
            <a:off x="3636855" y="1027044"/>
            <a:ext cx="991628" cy="302779"/>
          </a:xfrm>
          <a:prstGeom prst="bentConnector3">
            <a:avLst>
              <a:gd name="adj1" fmla="val 50000"/>
            </a:avLst>
          </a:prstGeom>
          <a:ln>
            <a:solidFill>
              <a:schemeClr val="accent1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35014" y="-1"/>
            <a:ext cx="7052571" cy="6994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32733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3636855" y="1213243"/>
            <a:ext cx="8798737" cy="470132"/>
            <a:chOff x="3565004" y="-2360"/>
            <a:chExt cx="8626996" cy="460956"/>
          </a:xfrm>
        </p:grpSpPr>
        <p:grpSp>
          <p:nvGrpSpPr>
            <p:cNvPr id="24" name="Group 23"/>
            <p:cNvGrpSpPr/>
            <p:nvPr/>
          </p:nvGrpSpPr>
          <p:grpSpPr>
            <a:xfrm>
              <a:off x="4310404" y="219592"/>
              <a:ext cx="7881596" cy="239004"/>
              <a:chOff x="4530324" y="1261643"/>
              <a:chExt cx="7881596" cy="239004"/>
            </a:xfrm>
          </p:grpSpPr>
          <p:sp>
            <p:nvSpPr>
              <p:cNvPr id="25" name="Rectangle 24"/>
              <p:cNvSpPr/>
              <p:nvPr/>
            </p:nvSpPr>
            <p:spPr>
              <a:xfrm>
                <a:off x="4548850" y="1261643"/>
                <a:ext cx="7863070" cy="239004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lIns="186521" tIns="186521" rIns="186521" bIns="186521" rtlCol="0" anchor="ctr"/>
              <a:lstStyle/>
              <a:p>
                <a:pPr algn="ctr">
                  <a:spcBef>
                    <a:spcPts val="612"/>
                  </a:spcBef>
                </a:pPr>
                <a:endParaRPr lang="en-US" sz="204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6" name="Rectangle 25"/>
              <p:cNvSpPr/>
              <p:nvPr/>
            </p:nvSpPr>
            <p:spPr>
              <a:xfrm>
                <a:off x="4530324" y="1261643"/>
                <a:ext cx="73152" cy="239004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lIns="186521" tIns="186521" rIns="186521" bIns="186521" rtlCol="0" anchor="ctr"/>
              <a:lstStyle/>
              <a:p>
                <a:pPr algn="ctr">
                  <a:spcBef>
                    <a:spcPts val="612"/>
                  </a:spcBef>
                </a:pPr>
                <a:endParaRPr lang="en-US" sz="2040" dirty="0">
                  <a:solidFill>
                    <a:schemeClr val="bg1"/>
                  </a:solidFill>
                </a:endParaRPr>
              </a:p>
            </p:txBody>
          </p:sp>
        </p:grpSp>
        <p:cxnSp>
          <p:nvCxnSpPr>
            <p:cNvPr id="9" name="Elbow Connector 8"/>
            <p:cNvCxnSpPr>
              <a:stCxn id="25" idx="1"/>
              <a:endCxn id="11" idx="3"/>
            </p:cNvCxnSpPr>
            <p:nvPr/>
          </p:nvCxnSpPr>
          <p:spPr>
            <a:xfrm rot="10800000">
              <a:off x="3565004" y="-2360"/>
              <a:ext cx="763927" cy="341454"/>
            </a:xfrm>
            <a:prstGeom prst="bentConnector3">
              <a:avLst>
                <a:gd name="adj1" fmla="val 50000"/>
              </a:avLst>
            </a:prstGeom>
            <a:ln>
              <a:solidFill>
                <a:schemeClr val="accent1"/>
              </a:solidFill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Content Placeholder 5"/>
          <p:cNvSpPr txBox="1">
            <a:spLocks/>
          </p:cNvSpPr>
          <p:nvPr/>
        </p:nvSpPr>
        <p:spPr>
          <a:xfrm>
            <a:off x="882" y="310428"/>
            <a:ext cx="3635973" cy="2038788"/>
          </a:xfrm>
          <a:prstGeom prst="rect">
            <a:avLst/>
          </a:prstGeom>
          <a:solidFill>
            <a:schemeClr val="accent1"/>
          </a:solidFill>
        </p:spPr>
        <p:txBody>
          <a:bodyPr vert="horz" lIns="186521" tIns="186521" rIns="186521" bIns="186521" rtlCol="0" anchor="ctr">
            <a:noAutofit/>
          </a:bodyPr>
          <a:lstStyle>
            <a:lvl1pPr marL="0" indent="0" algn="l" defTabSz="586003" rtl="0" eaLnBrk="1" latinLnBrk="0" hangingPunct="1">
              <a:lnSpc>
                <a:spcPct val="100000"/>
              </a:lnSpc>
              <a:spcBef>
                <a:spcPts val="1800"/>
              </a:spcBef>
              <a:buClrTx/>
              <a:buSzPct val="75000"/>
              <a:buFont typeface="Myriad Pro" panose="020B0503030403020204" pitchFamily="34" charset="0"/>
              <a:buNone/>
              <a:defRPr sz="2400" b="0" i="0" kern="1200" baseline="0">
                <a:solidFill>
                  <a:schemeClr val="bg1"/>
                </a:solidFill>
                <a:latin typeface="Roboto Mono" pitchFamily="2" charset="0"/>
                <a:ea typeface="Roboto Mono" pitchFamily="2" charset="0"/>
                <a:cs typeface="Consolas" panose="020B0609020204030204" pitchFamily="49" charset="0"/>
              </a:defRPr>
            </a:lvl1pPr>
            <a:lvl2pPr marL="297073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Lucida Grande"/>
              <a:buNone/>
              <a:defRPr sz="2400" b="0" i="0" kern="120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2pPr>
            <a:lvl3pPr marL="596174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Lucida Grande"/>
              <a:buNone/>
              <a:defRPr sz="2400" b="0" i="0" kern="120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3pPr>
            <a:lvl4pPr marL="883075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Wingdings" panose="05000000000000000000" pitchFamily="2" charset="2"/>
              <a:buNone/>
              <a:defRPr sz="2400" b="0" i="0" kern="1200" baseline="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4pPr>
            <a:lvl5pPr marL="1096720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Myriad Pro Light" panose="020B0403030403020204" pitchFamily="34" charset="0"/>
              <a:buNone/>
              <a:tabLst/>
              <a:defRPr sz="2400" b="0" i="0" kern="1200" baseline="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5pPr>
            <a:lvl6pPr marL="1719263" indent="-292100" algn="l" defTabSz="586003" rtl="0" eaLnBrk="1" latinLnBrk="0" hangingPunct="1">
              <a:spcBef>
                <a:spcPts val="448"/>
              </a:spcBef>
              <a:buClr>
                <a:schemeClr val="tx1"/>
              </a:buClr>
              <a:buSzPct val="70000"/>
              <a:buFont typeface="Montserrat"/>
              <a:buChar char=" "/>
              <a:defRPr lang="en-US" sz="2400" b="0" i="0" kern="1200" baseline="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Arial"/>
              </a:defRPr>
            </a:lvl6pPr>
            <a:lvl7pPr marL="2003425" indent="-288925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7pPr>
            <a:lvl8pPr marL="2286000" indent="-282575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8pPr>
            <a:lvl9pPr marL="2571750" indent="-285750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baseline="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9pPr>
          </a:lstStyle>
          <a:p>
            <a:pPr>
              <a:spcBef>
                <a:spcPts val="612"/>
              </a:spcBef>
            </a:pPr>
            <a:endParaRPr lang="en-US" sz="1938" dirty="0">
              <a:latin typeface="+mj-lt"/>
              <a:ea typeface="Gotham-Book" charset="0"/>
              <a:cs typeface="Gotham-Book" charset="0"/>
            </a:endParaRPr>
          </a:p>
        </p:txBody>
      </p:sp>
      <p:sp>
        <p:nvSpPr>
          <p:cNvPr id="12" name="Content Placeholder 5"/>
          <p:cNvSpPr txBox="1">
            <a:spLocks/>
          </p:cNvSpPr>
          <p:nvPr/>
        </p:nvSpPr>
        <p:spPr>
          <a:xfrm>
            <a:off x="-111052" y="310428"/>
            <a:ext cx="3635973" cy="2038788"/>
          </a:xfrm>
          <a:prstGeom prst="rect">
            <a:avLst/>
          </a:prstGeom>
          <a:solidFill>
            <a:schemeClr val="bg1"/>
          </a:solidFill>
        </p:spPr>
        <p:txBody>
          <a:bodyPr vert="horz" lIns="186521" tIns="186521" rIns="186521" bIns="186521" rtlCol="0" anchor="ctr">
            <a:noAutofit/>
          </a:bodyPr>
          <a:lstStyle>
            <a:lvl1pPr marL="0" indent="0" algn="l" defTabSz="586003" rtl="0" eaLnBrk="1" latinLnBrk="0" hangingPunct="1">
              <a:lnSpc>
                <a:spcPct val="100000"/>
              </a:lnSpc>
              <a:spcBef>
                <a:spcPts val="1800"/>
              </a:spcBef>
              <a:buClrTx/>
              <a:buSzPct val="75000"/>
              <a:buFont typeface="Myriad Pro" panose="020B0503030403020204" pitchFamily="34" charset="0"/>
              <a:buNone/>
              <a:defRPr sz="2400" b="0" i="0" kern="1200" baseline="0">
                <a:solidFill>
                  <a:schemeClr val="bg1"/>
                </a:solidFill>
                <a:latin typeface="Roboto Mono" pitchFamily="2" charset="0"/>
                <a:ea typeface="Roboto Mono" pitchFamily="2" charset="0"/>
                <a:cs typeface="Consolas" panose="020B0609020204030204" pitchFamily="49" charset="0"/>
              </a:defRPr>
            </a:lvl1pPr>
            <a:lvl2pPr marL="297073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Lucida Grande"/>
              <a:buNone/>
              <a:defRPr sz="2400" b="0" i="0" kern="120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2pPr>
            <a:lvl3pPr marL="596174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Lucida Grande"/>
              <a:buNone/>
              <a:defRPr sz="2400" b="0" i="0" kern="120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3pPr>
            <a:lvl4pPr marL="883075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Wingdings" panose="05000000000000000000" pitchFamily="2" charset="2"/>
              <a:buNone/>
              <a:defRPr sz="2400" b="0" i="0" kern="1200" baseline="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4pPr>
            <a:lvl5pPr marL="1096720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Myriad Pro Light" panose="020B0403030403020204" pitchFamily="34" charset="0"/>
              <a:buNone/>
              <a:tabLst/>
              <a:defRPr sz="2400" b="0" i="0" kern="1200" baseline="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5pPr>
            <a:lvl6pPr marL="1719263" indent="-292100" algn="l" defTabSz="586003" rtl="0" eaLnBrk="1" latinLnBrk="0" hangingPunct="1">
              <a:spcBef>
                <a:spcPts val="448"/>
              </a:spcBef>
              <a:buClr>
                <a:schemeClr val="tx1"/>
              </a:buClr>
              <a:buSzPct val="70000"/>
              <a:buFont typeface="Montserrat"/>
              <a:buChar char=" "/>
              <a:defRPr lang="en-US" sz="2400" b="0" i="0" kern="1200" baseline="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Arial"/>
              </a:defRPr>
            </a:lvl6pPr>
            <a:lvl7pPr marL="2003425" indent="-288925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7pPr>
            <a:lvl8pPr marL="2286000" indent="-282575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8pPr>
            <a:lvl9pPr marL="2571750" indent="-285750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baseline="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9pPr>
          </a:lstStyle>
          <a:p>
            <a:pPr>
              <a:spcBef>
                <a:spcPts val="612"/>
              </a:spcBef>
            </a:pPr>
            <a:endParaRPr lang="en-US" sz="1938" dirty="0">
              <a:latin typeface="+mj-lt"/>
              <a:ea typeface="Gotham-Book" charset="0"/>
              <a:cs typeface="Gotham-Book" charset="0"/>
            </a:endParaRPr>
          </a:p>
        </p:txBody>
      </p:sp>
      <p:sp>
        <p:nvSpPr>
          <p:cNvPr id="7" name="Content Placeholder 5"/>
          <p:cNvSpPr txBox="1">
            <a:spLocks/>
          </p:cNvSpPr>
          <p:nvPr/>
        </p:nvSpPr>
        <p:spPr>
          <a:xfrm>
            <a:off x="331106" y="310428"/>
            <a:ext cx="3158398" cy="1954649"/>
          </a:xfrm>
          <a:prstGeom prst="rect">
            <a:avLst/>
          </a:prstGeom>
          <a:noFill/>
        </p:spPr>
        <p:txBody>
          <a:bodyPr vert="horz" lIns="186521" tIns="186521" rIns="186521" bIns="186521" rtlCol="0" anchor="ctr">
            <a:noAutofit/>
          </a:bodyPr>
          <a:lstStyle>
            <a:lvl1pPr marL="0" indent="0" algn="l" defTabSz="586003" rtl="0" eaLnBrk="1" latinLnBrk="0" hangingPunct="1">
              <a:lnSpc>
                <a:spcPct val="100000"/>
              </a:lnSpc>
              <a:spcBef>
                <a:spcPts val="1800"/>
              </a:spcBef>
              <a:buClrTx/>
              <a:buSzPct val="75000"/>
              <a:buFont typeface="Myriad Pro" panose="020B0503030403020204" pitchFamily="34" charset="0"/>
              <a:buNone/>
              <a:defRPr sz="2400" b="0" i="0" kern="1200" baseline="0">
                <a:solidFill>
                  <a:schemeClr val="bg1"/>
                </a:solidFill>
                <a:latin typeface="Roboto Mono" pitchFamily="2" charset="0"/>
                <a:ea typeface="Roboto Mono" pitchFamily="2" charset="0"/>
                <a:cs typeface="Consolas" panose="020B0609020204030204" pitchFamily="49" charset="0"/>
              </a:defRPr>
            </a:lvl1pPr>
            <a:lvl2pPr marL="297073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Lucida Grande"/>
              <a:buNone/>
              <a:defRPr sz="2400" b="0" i="0" kern="120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2pPr>
            <a:lvl3pPr marL="596174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Lucida Grande"/>
              <a:buNone/>
              <a:defRPr sz="2400" b="0" i="0" kern="120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3pPr>
            <a:lvl4pPr marL="883075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Wingdings" panose="05000000000000000000" pitchFamily="2" charset="2"/>
              <a:buNone/>
              <a:defRPr sz="2400" b="0" i="0" kern="1200" baseline="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4pPr>
            <a:lvl5pPr marL="1096720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Myriad Pro Light" panose="020B0403030403020204" pitchFamily="34" charset="0"/>
              <a:buNone/>
              <a:tabLst/>
              <a:defRPr sz="2400" b="0" i="0" kern="1200" baseline="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5pPr>
            <a:lvl6pPr marL="1719263" indent="-292100" algn="l" defTabSz="586003" rtl="0" eaLnBrk="1" latinLnBrk="0" hangingPunct="1">
              <a:spcBef>
                <a:spcPts val="448"/>
              </a:spcBef>
              <a:buClr>
                <a:schemeClr val="tx1"/>
              </a:buClr>
              <a:buSzPct val="70000"/>
              <a:buFont typeface="Montserrat"/>
              <a:buChar char=" "/>
              <a:defRPr lang="en-US" sz="2400" b="0" i="0" kern="1200" baseline="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Arial"/>
              </a:defRPr>
            </a:lvl6pPr>
            <a:lvl7pPr marL="2003425" indent="-288925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7pPr>
            <a:lvl8pPr marL="2286000" indent="-282575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8pPr>
            <a:lvl9pPr marL="2571750" indent="-285750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baseline="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9pPr>
          </a:lstStyle>
          <a:p>
            <a:pPr>
              <a:spcBef>
                <a:spcPts val="612"/>
              </a:spcBef>
            </a:pPr>
            <a:r>
              <a:rPr lang="en-US" sz="2448" b="1" dirty="0">
                <a:solidFill>
                  <a:schemeClr val="tx1"/>
                </a:solidFill>
                <a:latin typeface="+mn-lt"/>
              </a:rPr>
              <a:t>Providers</a:t>
            </a:r>
          </a:p>
          <a:p>
            <a:pPr>
              <a:spcBef>
                <a:spcPts val="1020"/>
              </a:spcBef>
            </a:pPr>
            <a:r>
              <a:rPr lang="en-US" sz="1938" dirty="0">
                <a:solidFill>
                  <a:schemeClr val="tx1"/>
                </a:solidFill>
                <a:latin typeface="+mj-lt"/>
                <a:ea typeface="Gotham-Book" charset="0"/>
                <a:cs typeface="Gotham-Book" charset="0"/>
              </a:rPr>
              <a:t>These services will be registered with this component’s injector. Only do this once.</a:t>
            </a:r>
          </a:p>
        </p:txBody>
      </p:sp>
      <p:sp>
        <p:nvSpPr>
          <p:cNvPr id="30" name="Content Placeholder 5"/>
          <p:cNvSpPr txBox="1">
            <a:spLocks/>
          </p:cNvSpPr>
          <p:nvPr/>
        </p:nvSpPr>
        <p:spPr>
          <a:xfrm>
            <a:off x="882" y="2624229"/>
            <a:ext cx="3635973" cy="2038788"/>
          </a:xfrm>
          <a:prstGeom prst="rect">
            <a:avLst/>
          </a:prstGeom>
          <a:solidFill>
            <a:schemeClr val="accent1"/>
          </a:solidFill>
        </p:spPr>
        <p:txBody>
          <a:bodyPr vert="horz" lIns="186521" tIns="186521" rIns="186521" bIns="186521" rtlCol="0" anchor="ctr">
            <a:noAutofit/>
          </a:bodyPr>
          <a:lstStyle>
            <a:lvl1pPr marL="0" indent="0" algn="l" defTabSz="586003" rtl="0" eaLnBrk="1" latinLnBrk="0" hangingPunct="1">
              <a:lnSpc>
                <a:spcPct val="100000"/>
              </a:lnSpc>
              <a:spcBef>
                <a:spcPts val="1800"/>
              </a:spcBef>
              <a:buClrTx/>
              <a:buSzPct val="75000"/>
              <a:buFont typeface="Myriad Pro" panose="020B0503030403020204" pitchFamily="34" charset="0"/>
              <a:buNone/>
              <a:defRPr sz="2400" b="0" i="0" kern="1200" baseline="0">
                <a:solidFill>
                  <a:schemeClr val="bg1"/>
                </a:solidFill>
                <a:latin typeface="Roboto Mono" pitchFamily="2" charset="0"/>
                <a:ea typeface="Roboto Mono" pitchFamily="2" charset="0"/>
                <a:cs typeface="Consolas" panose="020B0609020204030204" pitchFamily="49" charset="0"/>
              </a:defRPr>
            </a:lvl1pPr>
            <a:lvl2pPr marL="297073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Lucida Grande"/>
              <a:buNone/>
              <a:defRPr sz="2400" b="0" i="0" kern="120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2pPr>
            <a:lvl3pPr marL="596174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Lucida Grande"/>
              <a:buNone/>
              <a:defRPr sz="2400" b="0" i="0" kern="120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3pPr>
            <a:lvl4pPr marL="883075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Wingdings" panose="05000000000000000000" pitchFamily="2" charset="2"/>
              <a:buNone/>
              <a:defRPr sz="2400" b="0" i="0" kern="1200" baseline="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4pPr>
            <a:lvl5pPr marL="1096720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Myriad Pro Light" panose="020B0403030403020204" pitchFamily="34" charset="0"/>
              <a:buNone/>
              <a:tabLst/>
              <a:defRPr sz="2400" b="0" i="0" kern="1200" baseline="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5pPr>
            <a:lvl6pPr marL="1719263" indent="-292100" algn="l" defTabSz="586003" rtl="0" eaLnBrk="1" latinLnBrk="0" hangingPunct="1">
              <a:spcBef>
                <a:spcPts val="448"/>
              </a:spcBef>
              <a:buClr>
                <a:schemeClr val="tx1"/>
              </a:buClr>
              <a:buSzPct val="70000"/>
              <a:buFont typeface="Montserrat"/>
              <a:buChar char=" "/>
              <a:defRPr lang="en-US" sz="2400" b="0" i="0" kern="1200" baseline="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Arial"/>
              </a:defRPr>
            </a:lvl6pPr>
            <a:lvl7pPr marL="2003425" indent="-288925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7pPr>
            <a:lvl8pPr marL="2286000" indent="-282575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8pPr>
            <a:lvl9pPr marL="2571750" indent="-285750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baseline="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9pPr>
          </a:lstStyle>
          <a:p>
            <a:pPr>
              <a:spcBef>
                <a:spcPts val="612"/>
              </a:spcBef>
            </a:pPr>
            <a:endParaRPr lang="en-US" sz="1938" dirty="0">
              <a:latin typeface="+mj-lt"/>
              <a:ea typeface="Gotham-Book" charset="0"/>
              <a:cs typeface="Gotham-Book" charset="0"/>
            </a:endParaRPr>
          </a:p>
        </p:txBody>
      </p:sp>
      <p:sp>
        <p:nvSpPr>
          <p:cNvPr id="31" name="Content Placeholder 5"/>
          <p:cNvSpPr txBox="1">
            <a:spLocks/>
          </p:cNvSpPr>
          <p:nvPr/>
        </p:nvSpPr>
        <p:spPr>
          <a:xfrm>
            <a:off x="-111052" y="2624229"/>
            <a:ext cx="3635973" cy="2038788"/>
          </a:xfrm>
          <a:prstGeom prst="rect">
            <a:avLst/>
          </a:prstGeom>
          <a:solidFill>
            <a:schemeClr val="bg1"/>
          </a:solidFill>
        </p:spPr>
        <p:txBody>
          <a:bodyPr vert="horz" lIns="186521" tIns="186521" rIns="186521" bIns="186521" rtlCol="0" anchor="ctr">
            <a:noAutofit/>
          </a:bodyPr>
          <a:lstStyle>
            <a:lvl1pPr marL="0" indent="0" algn="l" defTabSz="586003" rtl="0" eaLnBrk="1" latinLnBrk="0" hangingPunct="1">
              <a:lnSpc>
                <a:spcPct val="100000"/>
              </a:lnSpc>
              <a:spcBef>
                <a:spcPts val="1800"/>
              </a:spcBef>
              <a:buClrTx/>
              <a:buSzPct val="75000"/>
              <a:buFont typeface="Myriad Pro" panose="020B0503030403020204" pitchFamily="34" charset="0"/>
              <a:buNone/>
              <a:defRPr sz="2400" b="0" i="0" kern="1200" baseline="0">
                <a:solidFill>
                  <a:schemeClr val="bg1"/>
                </a:solidFill>
                <a:latin typeface="Roboto Mono" pitchFamily="2" charset="0"/>
                <a:ea typeface="Roboto Mono" pitchFamily="2" charset="0"/>
                <a:cs typeface="Consolas" panose="020B0609020204030204" pitchFamily="49" charset="0"/>
              </a:defRPr>
            </a:lvl1pPr>
            <a:lvl2pPr marL="297073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Lucida Grande"/>
              <a:buNone/>
              <a:defRPr sz="2400" b="0" i="0" kern="120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2pPr>
            <a:lvl3pPr marL="596174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Lucida Grande"/>
              <a:buNone/>
              <a:defRPr sz="2400" b="0" i="0" kern="120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3pPr>
            <a:lvl4pPr marL="883075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Wingdings" panose="05000000000000000000" pitchFamily="2" charset="2"/>
              <a:buNone/>
              <a:defRPr sz="2400" b="0" i="0" kern="1200" baseline="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4pPr>
            <a:lvl5pPr marL="1096720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Myriad Pro Light" panose="020B0403030403020204" pitchFamily="34" charset="0"/>
              <a:buNone/>
              <a:tabLst/>
              <a:defRPr sz="2400" b="0" i="0" kern="1200" baseline="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5pPr>
            <a:lvl6pPr marL="1719263" indent="-292100" algn="l" defTabSz="586003" rtl="0" eaLnBrk="1" latinLnBrk="0" hangingPunct="1">
              <a:spcBef>
                <a:spcPts val="448"/>
              </a:spcBef>
              <a:buClr>
                <a:schemeClr val="tx1"/>
              </a:buClr>
              <a:buSzPct val="70000"/>
              <a:buFont typeface="Montserrat"/>
              <a:buChar char=" "/>
              <a:defRPr lang="en-US" sz="2400" b="0" i="0" kern="1200" baseline="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Arial"/>
              </a:defRPr>
            </a:lvl6pPr>
            <a:lvl7pPr marL="2003425" indent="-288925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7pPr>
            <a:lvl8pPr marL="2286000" indent="-282575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8pPr>
            <a:lvl9pPr marL="2571750" indent="-285750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baseline="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9pPr>
          </a:lstStyle>
          <a:p>
            <a:pPr>
              <a:spcBef>
                <a:spcPts val="612"/>
              </a:spcBef>
            </a:pPr>
            <a:endParaRPr lang="en-US" sz="1938" dirty="0">
              <a:latin typeface="+mj-lt"/>
              <a:ea typeface="Gotham-Book" charset="0"/>
              <a:cs typeface="Gotham-Book" charset="0"/>
            </a:endParaRPr>
          </a:p>
        </p:txBody>
      </p:sp>
      <p:sp>
        <p:nvSpPr>
          <p:cNvPr id="32" name="Content Placeholder 5"/>
          <p:cNvSpPr txBox="1">
            <a:spLocks/>
          </p:cNvSpPr>
          <p:nvPr/>
        </p:nvSpPr>
        <p:spPr>
          <a:xfrm>
            <a:off x="331106" y="2624229"/>
            <a:ext cx="3305748" cy="1954649"/>
          </a:xfrm>
          <a:prstGeom prst="rect">
            <a:avLst/>
          </a:prstGeom>
          <a:noFill/>
        </p:spPr>
        <p:txBody>
          <a:bodyPr vert="horz" lIns="186521" tIns="186521" rIns="186521" bIns="186521" rtlCol="0" anchor="ctr">
            <a:noAutofit/>
          </a:bodyPr>
          <a:lstStyle>
            <a:lvl1pPr marL="0" indent="0" algn="l" defTabSz="586003" rtl="0" eaLnBrk="1" latinLnBrk="0" hangingPunct="1">
              <a:lnSpc>
                <a:spcPct val="100000"/>
              </a:lnSpc>
              <a:spcBef>
                <a:spcPts val="1800"/>
              </a:spcBef>
              <a:buClrTx/>
              <a:buSzPct val="75000"/>
              <a:buFont typeface="Myriad Pro" panose="020B0503030403020204" pitchFamily="34" charset="0"/>
              <a:buNone/>
              <a:defRPr sz="2400" b="0" i="0" kern="1200" baseline="0">
                <a:solidFill>
                  <a:schemeClr val="bg1"/>
                </a:solidFill>
                <a:latin typeface="Roboto Mono" pitchFamily="2" charset="0"/>
                <a:ea typeface="Roboto Mono" pitchFamily="2" charset="0"/>
                <a:cs typeface="Consolas" panose="020B0609020204030204" pitchFamily="49" charset="0"/>
              </a:defRPr>
            </a:lvl1pPr>
            <a:lvl2pPr marL="297073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Lucida Grande"/>
              <a:buNone/>
              <a:defRPr sz="2400" b="0" i="0" kern="120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2pPr>
            <a:lvl3pPr marL="596174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Lucida Grande"/>
              <a:buNone/>
              <a:defRPr sz="2400" b="0" i="0" kern="120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3pPr>
            <a:lvl4pPr marL="883075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Wingdings" panose="05000000000000000000" pitchFamily="2" charset="2"/>
              <a:buNone/>
              <a:defRPr sz="2400" b="0" i="0" kern="1200" baseline="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4pPr>
            <a:lvl5pPr marL="1096720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Myriad Pro Light" panose="020B0403030403020204" pitchFamily="34" charset="0"/>
              <a:buNone/>
              <a:tabLst/>
              <a:defRPr sz="2400" b="0" i="0" kern="1200" baseline="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5pPr>
            <a:lvl6pPr marL="1719263" indent="-292100" algn="l" defTabSz="586003" rtl="0" eaLnBrk="1" latinLnBrk="0" hangingPunct="1">
              <a:spcBef>
                <a:spcPts val="448"/>
              </a:spcBef>
              <a:buClr>
                <a:schemeClr val="tx1"/>
              </a:buClr>
              <a:buSzPct val="70000"/>
              <a:buFont typeface="Montserrat"/>
              <a:buChar char=" "/>
              <a:defRPr lang="en-US" sz="2400" b="0" i="0" kern="1200" baseline="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Arial"/>
              </a:defRPr>
            </a:lvl6pPr>
            <a:lvl7pPr marL="2003425" indent="-288925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7pPr>
            <a:lvl8pPr marL="2286000" indent="-282575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8pPr>
            <a:lvl9pPr marL="2571750" indent="-285750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baseline="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9pPr>
          </a:lstStyle>
          <a:p>
            <a:pPr>
              <a:spcBef>
                <a:spcPts val="1020"/>
              </a:spcBef>
            </a:pPr>
            <a:r>
              <a:rPr lang="en-US" sz="1938" dirty="0">
                <a:solidFill>
                  <a:schemeClr val="tx1"/>
                </a:solidFill>
                <a:latin typeface="+mj-lt"/>
              </a:rPr>
              <a:t>Generally, prefer registering providers in angular modules to registering in components.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35014" y="-1"/>
            <a:ext cx="7052571" cy="6994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76043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4397094" y="3661527"/>
            <a:ext cx="8038498" cy="243762"/>
            <a:chOff x="4530324" y="1261643"/>
            <a:chExt cx="7881596" cy="239004"/>
          </a:xfrm>
        </p:grpSpPr>
        <p:sp>
          <p:nvSpPr>
            <p:cNvPr id="20" name="Rectangle 19"/>
            <p:cNvSpPr/>
            <p:nvPr/>
          </p:nvSpPr>
          <p:spPr>
            <a:xfrm>
              <a:off x="4548850" y="1261643"/>
              <a:ext cx="7863070" cy="2390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lIns="186521" tIns="186521" rIns="186521" bIns="186521" rtlCol="0" anchor="ctr"/>
            <a:lstStyle/>
            <a:p>
              <a:pPr algn="ctr">
                <a:spcBef>
                  <a:spcPts val="612"/>
                </a:spcBef>
              </a:pPr>
              <a:endParaRPr lang="en-US" sz="2040" dirty="0">
                <a:solidFill>
                  <a:schemeClr val="bg1"/>
                </a:solidFill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4530324" y="1261643"/>
              <a:ext cx="73152" cy="23900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lIns="186521" tIns="186521" rIns="186521" bIns="186521" rtlCol="0" anchor="ctr"/>
            <a:lstStyle/>
            <a:p>
              <a:pPr algn="ctr">
                <a:spcBef>
                  <a:spcPts val="612"/>
                </a:spcBef>
              </a:pPr>
              <a:endParaRPr lang="en-US" sz="2040" dirty="0">
                <a:solidFill>
                  <a:schemeClr val="bg1"/>
                </a:solidFill>
              </a:endParaRPr>
            </a:p>
          </p:txBody>
        </p:sp>
      </p:grpSp>
      <p:cxnSp>
        <p:nvCxnSpPr>
          <p:cNvPr id="22" name="Elbow Connector 21"/>
          <p:cNvCxnSpPr>
            <a:stCxn id="13" idx="3"/>
            <a:endCxn id="20" idx="1"/>
          </p:cNvCxnSpPr>
          <p:nvPr/>
        </p:nvCxnSpPr>
        <p:spPr>
          <a:xfrm>
            <a:off x="3636855" y="3643624"/>
            <a:ext cx="779135" cy="139785"/>
          </a:xfrm>
          <a:prstGeom prst="bentConnector3">
            <a:avLst>
              <a:gd name="adj1" fmla="val 50000"/>
            </a:avLst>
          </a:prstGeom>
          <a:ln>
            <a:solidFill>
              <a:schemeClr val="accent1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Content Placeholder 5"/>
          <p:cNvSpPr txBox="1">
            <a:spLocks/>
          </p:cNvSpPr>
          <p:nvPr/>
        </p:nvSpPr>
        <p:spPr>
          <a:xfrm>
            <a:off x="882" y="2624229"/>
            <a:ext cx="3635973" cy="2038788"/>
          </a:xfrm>
          <a:prstGeom prst="rect">
            <a:avLst/>
          </a:prstGeom>
          <a:solidFill>
            <a:schemeClr val="accent1"/>
          </a:solidFill>
        </p:spPr>
        <p:txBody>
          <a:bodyPr vert="horz" lIns="186521" tIns="186521" rIns="186521" bIns="186521" rtlCol="0" anchor="ctr">
            <a:noAutofit/>
          </a:bodyPr>
          <a:lstStyle>
            <a:lvl1pPr marL="0" indent="0" algn="l" defTabSz="586003" rtl="0" eaLnBrk="1" latinLnBrk="0" hangingPunct="1">
              <a:lnSpc>
                <a:spcPct val="100000"/>
              </a:lnSpc>
              <a:spcBef>
                <a:spcPts val="1800"/>
              </a:spcBef>
              <a:buClrTx/>
              <a:buSzPct val="75000"/>
              <a:buFont typeface="Myriad Pro" panose="020B0503030403020204" pitchFamily="34" charset="0"/>
              <a:buNone/>
              <a:defRPr sz="2400" b="0" i="0" kern="1200" baseline="0">
                <a:solidFill>
                  <a:schemeClr val="bg1"/>
                </a:solidFill>
                <a:latin typeface="Roboto Mono" pitchFamily="2" charset="0"/>
                <a:ea typeface="Roboto Mono" pitchFamily="2" charset="0"/>
                <a:cs typeface="Consolas" panose="020B0609020204030204" pitchFamily="49" charset="0"/>
              </a:defRPr>
            </a:lvl1pPr>
            <a:lvl2pPr marL="297073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Lucida Grande"/>
              <a:buNone/>
              <a:defRPr sz="2400" b="0" i="0" kern="120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2pPr>
            <a:lvl3pPr marL="596174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Lucida Grande"/>
              <a:buNone/>
              <a:defRPr sz="2400" b="0" i="0" kern="120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3pPr>
            <a:lvl4pPr marL="883075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Wingdings" panose="05000000000000000000" pitchFamily="2" charset="2"/>
              <a:buNone/>
              <a:defRPr sz="2400" b="0" i="0" kern="1200" baseline="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4pPr>
            <a:lvl5pPr marL="1096720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Myriad Pro Light" panose="020B0403030403020204" pitchFamily="34" charset="0"/>
              <a:buNone/>
              <a:tabLst/>
              <a:defRPr sz="2400" b="0" i="0" kern="1200" baseline="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5pPr>
            <a:lvl6pPr marL="1719263" indent="-292100" algn="l" defTabSz="586003" rtl="0" eaLnBrk="1" latinLnBrk="0" hangingPunct="1">
              <a:spcBef>
                <a:spcPts val="448"/>
              </a:spcBef>
              <a:buClr>
                <a:schemeClr val="tx1"/>
              </a:buClr>
              <a:buSzPct val="70000"/>
              <a:buFont typeface="Montserrat"/>
              <a:buChar char=" "/>
              <a:defRPr lang="en-US" sz="2400" b="0" i="0" kern="1200" baseline="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Arial"/>
              </a:defRPr>
            </a:lvl6pPr>
            <a:lvl7pPr marL="2003425" indent="-288925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7pPr>
            <a:lvl8pPr marL="2286000" indent="-282575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8pPr>
            <a:lvl9pPr marL="2571750" indent="-285750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baseline="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9pPr>
          </a:lstStyle>
          <a:p>
            <a:pPr>
              <a:spcBef>
                <a:spcPts val="612"/>
              </a:spcBef>
            </a:pPr>
            <a:endParaRPr lang="en-US" sz="1938" dirty="0">
              <a:latin typeface="+mj-lt"/>
              <a:ea typeface="Gotham-Book" charset="0"/>
              <a:cs typeface="Gotham-Book" charset="0"/>
            </a:endParaRPr>
          </a:p>
        </p:txBody>
      </p:sp>
      <p:sp>
        <p:nvSpPr>
          <p:cNvPr id="14" name="Content Placeholder 5"/>
          <p:cNvSpPr txBox="1">
            <a:spLocks/>
          </p:cNvSpPr>
          <p:nvPr/>
        </p:nvSpPr>
        <p:spPr>
          <a:xfrm>
            <a:off x="-111052" y="2624229"/>
            <a:ext cx="3635973" cy="2038788"/>
          </a:xfrm>
          <a:prstGeom prst="rect">
            <a:avLst/>
          </a:prstGeom>
          <a:solidFill>
            <a:schemeClr val="bg1"/>
          </a:solidFill>
        </p:spPr>
        <p:txBody>
          <a:bodyPr vert="horz" lIns="186521" tIns="186521" rIns="186521" bIns="186521" rtlCol="0" anchor="ctr">
            <a:noAutofit/>
          </a:bodyPr>
          <a:lstStyle>
            <a:lvl1pPr marL="0" indent="0" algn="l" defTabSz="586003" rtl="0" eaLnBrk="1" latinLnBrk="0" hangingPunct="1">
              <a:lnSpc>
                <a:spcPct val="100000"/>
              </a:lnSpc>
              <a:spcBef>
                <a:spcPts val="1800"/>
              </a:spcBef>
              <a:buClrTx/>
              <a:buSzPct val="75000"/>
              <a:buFont typeface="Myriad Pro" panose="020B0503030403020204" pitchFamily="34" charset="0"/>
              <a:buNone/>
              <a:defRPr sz="2400" b="0" i="0" kern="1200" baseline="0">
                <a:solidFill>
                  <a:schemeClr val="bg1"/>
                </a:solidFill>
                <a:latin typeface="Roboto Mono" pitchFamily="2" charset="0"/>
                <a:ea typeface="Roboto Mono" pitchFamily="2" charset="0"/>
                <a:cs typeface="Consolas" panose="020B0609020204030204" pitchFamily="49" charset="0"/>
              </a:defRPr>
            </a:lvl1pPr>
            <a:lvl2pPr marL="297073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Lucida Grande"/>
              <a:buNone/>
              <a:defRPr sz="2400" b="0" i="0" kern="120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2pPr>
            <a:lvl3pPr marL="596174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Lucida Grande"/>
              <a:buNone/>
              <a:defRPr sz="2400" b="0" i="0" kern="120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3pPr>
            <a:lvl4pPr marL="883075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Wingdings" panose="05000000000000000000" pitchFamily="2" charset="2"/>
              <a:buNone/>
              <a:defRPr sz="2400" b="0" i="0" kern="1200" baseline="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4pPr>
            <a:lvl5pPr marL="1096720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Myriad Pro Light" panose="020B0403030403020204" pitchFamily="34" charset="0"/>
              <a:buNone/>
              <a:tabLst/>
              <a:defRPr sz="2400" b="0" i="0" kern="1200" baseline="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5pPr>
            <a:lvl6pPr marL="1719263" indent="-292100" algn="l" defTabSz="586003" rtl="0" eaLnBrk="1" latinLnBrk="0" hangingPunct="1">
              <a:spcBef>
                <a:spcPts val="448"/>
              </a:spcBef>
              <a:buClr>
                <a:schemeClr val="tx1"/>
              </a:buClr>
              <a:buSzPct val="70000"/>
              <a:buFont typeface="Montserrat"/>
              <a:buChar char=" "/>
              <a:defRPr lang="en-US" sz="2400" b="0" i="0" kern="1200" baseline="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Arial"/>
              </a:defRPr>
            </a:lvl6pPr>
            <a:lvl7pPr marL="2003425" indent="-288925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7pPr>
            <a:lvl8pPr marL="2286000" indent="-282575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8pPr>
            <a:lvl9pPr marL="2571750" indent="-285750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baseline="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9pPr>
          </a:lstStyle>
          <a:p>
            <a:pPr>
              <a:spcBef>
                <a:spcPts val="612"/>
              </a:spcBef>
            </a:pPr>
            <a:endParaRPr lang="en-US" sz="1938" dirty="0">
              <a:latin typeface="+mj-lt"/>
              <a:ea typeface="Gotham-Book" charset="0"/>
              <a:cs typeface="Gotham-Book" charset="0"/>
            </a:endParaRPr>
          </a:p>
        </p:txBody>
      </p:sp>
      <p:sp>
        <p:nvSpPr>
          <p:cNvPr id="15" name="Content Placeholder 5"/>
          <p:cNvSpPr txBox="1">
            <a:spLocks/>
          </p:cNvSpPr>
          <p:nvPr/>
        </p:nvSpPr>
        <p:spPr>
          <a:xfrm>
            <a:off x="331106" y="2624229"/>
            <a:ext cx="3158398" cy="1954649"/>
          </a:xfrm>
          <a:prstGeom prst="rect">
            <a:avLst/>
          </a:prstGeom>
          <a:noFill/>
        </p:spPr>
        <p:txBody>
          <a:bodyPr vert="horz" lIns="186521" tIns="186521" rIns="186521" bIns="186521" rtlCol="0" anchor="ctr">
            <a:noAutofit/>
          </a:bodyPr>
          <a:lstStyle>
            <a:lvl1pPr marL="0" indent="0" algn="l" defTabSz="586003" rtl="0" eaLnBrk="1" latinLnBrk="0" hangingPunct="1">
              <a:lnSpc>
                <a:spcPct val="100000"/>
              </a:lnSpc>
              <a:spcBef>
                <a:spcPts val="1800"/>
              </a:spcBef>
              <a:buClrTx/>
              <a:buSzPct val="75000"/>
              <a:buFont typeface="Myriad Pro" panose="020B0503030403020204" pitchFamily="34" charset="0"/>
              <a:buNone/>
              <a:defRPr sz="2400" b="0" i="0" kern="1200" baseline="0">
                <a:solidFill>
                  <a:schemeClr val="bg1"/>
                </a:solidFill>
                <a:latin typeface="Roboto Mono" pitchFamily="2" charset="0"/>
                <a:ea typeface="Roboto Mono" pitchFamily="2" charset="0"/>
                <a:cs typeface="Consolas" panose="020B0609020204030204" pitchFamily="49" charset="0"/>
              </a:defRPr>
            </a:lvl1pPr>
            <a:lvl2pPr marL="297073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Lucida Grande"/>
              <a:buNone/>
              <a:defRPr sz="2400" b="0" i="0" kern="120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2pPr>
            <a:lvl3pPr marL="596174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Lucida Grande"/>
              <a:buNone/>
              <a:defRPr sz="2400" b="0" i="0" kern="120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3pPr>
            <a:lvl4pPr marL="883075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Wingdings" panose="05000000000000000000" pitchFamily="2" charset="2"/>
              <a:buNone/>
              <a:defRPr sz="2400" b="0" i="0" kern="1200" baseline="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4pPr>
            <a:lvl5pPr marL="1096720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Myriad Pro Light" panose="020B0403030403020204" pitchFamily="34" charset="0"/>
              <a:buNone/>
              <a:tabLst/>
              <a:defRPr sz="2400" b="0" i="0" kern="1200" baseline="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5pPr>
            <a:lvl6pPr marL="1719263" indent="-292100" algn="l" defTabSz="586003" rtl="0" eaLnBrk="1" latinLnBrk="0" hangingPunct="1">
              <a:spcBef>
                <a:spcPts val="448"/>
              </a:spcBef>
              <a:buClr>
                <a:schemeClr val="tx1"/>
              </a:buClr>
              <a:buSzPct val="70000"/>
              <a:buFont typeface="Montserrat"/>
              <a:buChar char=" "/>
              <a:defRPr lang="en-US" sz="2400" b="0" i="0" kern="1200" baseline="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Arial"/>
              </a:defRPr>
            </a:lvl6pPr>
            <a:lvl7pPr marL="2003425" indent="-288925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7pPr>
            <a:lvl8pPr marL="2286000" indent="-282575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8pPr>
            <a:lvl9pPr marL="2571750" indent="-285750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baseline="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9pPr>
          </a:lstStyle>
          <a:p>
            <a:pPr>
              <a:spcBef>
                <a:spcPts val="612"/>
              </a:spcBef>
            </a:pPr>
            <a:r>
              <a:rPr lang="en-US" sz="2448" b="1">
                <a:solidFill>
                  <a:schemeClr val="tx1"/>
                </a:solidFill>
                <a:latin typeface="+mn-lt"/>
              </a:rPr>
              <a:t>Injection</a:t>
            </a:r>
            <a:endParaRPr lang="en-US" sz="2448" b="1" dirty="0">
              <a:solidFill>
                <a:schemeClr val="tx1"/>
              </a:solidFill>
              <a:latin typeface="+mn-lt"/>
            </a:endParaRPr>
          </a:p>
          <a:p>
            <a:pPr>
              <a:spcBef>
                <a:spcPts val="1020"/>
              </a:spcBef>
            </a:pPr>
            <a:r>
              <a:rPr lang="en-US" sz="1938" dirty="0">
                <a:solidFill>
                  <a:schemeClr val="tx1"/>
                </a:solidFill>
                <a:latin typeface="+mj-lt"/>
              </a:rPr>
              <a:t>Inject a Service into another object.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35014" y="-1"/>
            <a:ext cx="7052571" cy="6994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50304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4397094" y="2818580"/>
            <a:ext cx="8038498" cy="558416"/>
            <a:chOff x="4530324" y="1261643"/>
            <a:chExt cx="7881596" cy="239004"/>
          </a:xfrm>
        </p:grpSpPr>
        <p:sp>
          <p:nvSpPr>
            <p:cNvPr id="21" name="Rectangle 20"/>
            <p:cNvSpPr/>
            <p:nvPr/>
          </p:nvSpPr>
          <p:spPr>
            <a:xfrm>
              <a:off x="4548850" y="1261643"/>
              <a:ext cx="7863070" cy="2390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lIns="186521" tIns="186521" rIns="186521" bIns="186521" rtlCol="0" anchor="ctr"/>
            <a:lstStyle/>
            <a:p>
              <a:pPr algn="ctr">
                <a:spcBef>
                  <a:spcPts val="612"/>
                </a:spcBef>
              </a:pPr>
              <a:endParaRPr lang="en-US" sz="2040" dirty="0">
                <a:solidFill>
                  <a:schemeClr val="bg1"/>
                </a:solidFill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4530324" y="1261643"/>
              <a:ext cx="73152" cy="23900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lIns="186521" tIns="186521" rIns="186521" bIns="186521" rtlCol="0" anchor="ctr"/>
            <a:lstStyle/>
            <a:p>
              <a:pPr algn="ctr">
                <a:spcBef>
                  <a:spcPts val="612"/>
                </a:spcBef>
              </a:pPr>
              <a:endParaRPr lang="en-US" sz="2040" dirty="0">
                <a:solidFill>
                  <a:schemeClr val="bg1"/>
                </a:solidFill>
              </a:endParaRPr>
            </a:p>
          </p:txBody>
        </p:sp>
      </p:grpSp>
      <p:cxnSp>
        <p:nvCxnSpPr>
          <p:cNvPr id="28" name="Elbow Connector 27"/>
          <p:cNvCxnSpPr>
            <a:stCxn id="13" idx="3"/>
            <a:endCxn id="27" idx="1"/>
          </p:cNvCxnSpPr>
          <p:nvPr/>
        </p:nvCxnSpPr>
        <p:spPr>
          <a:xfrm flipV="1">
            <a:off x="3636855" y="3097788"/>
            <a:ext cx="760239" cy="751665"/>
          </a:xfrm>
          <a:prstGeom prst="bentConnector3">
            <a:avLst>
              <a:gd name="adj1" fmla="val 50000"/>
            </a:avLst>
          </a:prstGeom>
          <a:ln>
            <a:solidFill>
              <a:schemeClr val="accent1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35014" y="-1"/>
            <a:ext cx="7052571" cy="6994525"/>
          </a:xfrm>
          <a:prstGeom prst="rect">
            <a:avLst/>
          </a:prstGeom>
        </p:spPr>
      </p:pic>
      <p:sp>
        <p:nvSpPr>
          <p:cNvPr id="13" name="Content Placeholder 5"/>
          <p:cNvSpPr txBox="1">
            <a:spLocks/>
          </p:cNvSpPr>
          <p:nvPr/>
        </p:nvSpPr>
        <p:spPr>
          <a:xfrm>
            <a:off x="882" y="2830059"/>
            <a:ext cx="3635973" cy="2038788"/>
          </a:xfrm>
          <a:prstGeom prst="rect">
            <a:avLst/>
          </a:prstGeom>
          <a:solidFill>
            <a:schemeClr val="accent1"/>
          </a:solidFill>
        </p:spPr>
        <p:txBody>
          <a:bodyPr vert="horz" lIns="186521" tIns="186521" rIns="186521" bIns="186521" rtlCol="0" anchor="ctr">
            <a:noAutofit/>
          </a:bodyPr>
          <a:lstStyle>
            <a:lvl1pPr marL="0" indent="0" algn="l" defTabSz="586003" rtl="0" eaLnBrk="1" latinLnBrk="0" hangingPunct="1">
              <a:lnSpc>
                <a:spcPct val="100000"/>
              </a:lnSpc>
              <a:spcBef>
                <a:spcPts val="1800"/>
              </a:spcBef>
              <a:buClrTx/>
              <a:buSzPct val="75000"/>
              <a:buFont typeface="Myriad Pro" panose="020B0503030403020204" pitchFamily="34" charset="0"/>
              <a:buNone/>
              <a:defRPr sz="2400" b="0" i="0" kern="1200" baseline="0">
                <a:solidFill>
                  <a:schemeClr val="bg1"/>
                </a:solidFill>
                <a:latin typeface="Roboto Mono" pitchFamily="2" charset="0"/>
                <a:ea typeface="Roboto Mono" pitchFamily="2" charset="0"/>
                <a:cs typeface="Consolas" panose="020B0609020204030204" pitchFamily="49" charset="0"/>
              </a:defRPr>
            </a:lvl1pPr>
            <a:lvl2pPr marL="297073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Lucida Grande"/>
              <a:buNone/>
              <a:defRPr sz="2400" b="0" i="0" kern="120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2pPr>
            <a:lvl3pPr marL="596174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Lucida Grande"/>
              <a:buNone/>
              <a:defRPr sz="2400" b="0" i="0" kern="120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3pPr>
            <a:lvl4pPr marL="883075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Wingdings" panose="05000000000000000000" pitchFamily="2" charset="2"/>
              <a:buNone/>
              <a:defRPr sz="2400" b="0" i="0" kern="1200" baseline="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4pPr>
            <a:lvl5pPr marL="1096720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Myriad Pro Light" panose="020B0403030403020204" pitchFamily="34" charset="0"/>
              <a:buNone/>
              <a:tabLst/>
              <a:defRPr sz="2400" b="0" i="0" kern="1200" baseline="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5pPr>
            <a:lvl6pPr marL="1719263" indent="-292100" algn="l" defTabSz="586003" rtl="0" eaLnBrk="1" latinLnBrk="0" hangingPunct="1">
              <a:spcBef>
                <a:spcPts val="448"/>
              </a:spcBef>
              <a:buClr>
                <a:schemeClr val="tx1"/>
              </a:buClr>
              <a:buSzPct val="70000"/>
              <a:buFont typeface="Montserrat"/>
              <a:buChar char=" "/>
              <a:defRPr lang="en-US" sz="2400" b="0" i="0" kern="1200" baseline="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Arial"/>
              </a:defRPr>
            </a:lvl6pPr>
            <a:lvl7pPr marL="2003425" indent="-288925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7pPr>
            <a:lvl8pPr marL="2286000" indent="-282575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8pPr>
            <a:lvl9pPr marL="2571750" indent="-285750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baseline="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9pPr>
          </a:lstStyle>
          <a:p>
            <a:pPr>
              <a:spcBef>
                <a:spcPts val="612"/>
              </a:spcBef>
            </a:pPr>
            <a:endParaRPr lang="en-US" sz="1938" dirty="0">
              <a:latin typeface="+mj-lt"/>
              <a:ea typeface="Gotham-Book" charset="0"/>
              <a:cs typeface="Gotham-Book" charset="0"/>
            </a:endParaRPr>
          </a:p>
        </p:txBody>
      </p:sp>
      <p:sp>
        <p:nvSpPr>
          <p:cNvPr id="14" name="Content Placeholder 5"/>
          <p:cNvSpPr txBox="1">
            <a:spLocks/>
          </p:cNvSpPr>
          <p:nvPr/>
        </p:nvSpPr>
        <p:spPr>
          <a:xfrm>
            <a:off x="-111052" y="2830059"/>
            <a:ext cx="3635973" cy="2038788"/>
          </a:xfrm>
          <a:prstGeom prst="rect">
            <a:avLst/>
          </a:prstGeom>
          <a:solidFill>
            <a:schemeClr val="bg1"/>
          </a:solidFill>
        </p:spPr>
        <p:txBody>
          <a:bodyPr vert="horz" lIns="186521" tIns="186521" rIns="186521" bIns="186521" rtlCol="0" anchor="ctr">
            <a:noAutofit/>
          </a:bodyPr>
          <a:lstStyle>
            <a:lvl1pPr marL="0" indent="0" algn="l" defTabSz="586003" rtl="0" eaLnBrk="1" latinLnBrk="0" hangingPunct="1">
              <a:lnSpc>
                <a:spcPct val="100000"/>
              </a:lnSpc>
              <a:spcBef>
                <a:spcPts val="1800"/>
              </a:spcBef>
              <a:buClrTx/>
              <a:buSzPct val="75000"/>
              <a:buFont typeface="Myriad Pro" panose="020B0503030403020204" pitchFamily="34" charset="0"/>
              <a:buNone/>
              <a:defRPr sz="2400" b="0" i="0" kern="1200" baseline="0">
                <a:solidFill>
                  <a:schemeClr val="bg1"/>
                </a:solidFill>
                <a:latin typeface="Roboto Mono" pitchFamily="2" charset="0"/>
                <a:ea typeface="Roboto Mono" pitchFamily="2" charset="0"/>
                <a:cs typeface="Consolas" panose="020B0609020204030204" pitchFamily="49" charset="0"/>
              </a:defRPr>
            </a:lvl1pPr>
            <a:lvl2pPr marL="297073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Lucida Grande"/>
              <a:buNone/>
              <a:defRPr sz="2400" b="0" i="0" kern="120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2pPr>
            <a:lvl3pPr marL="596174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Lucida Grande"/>
              <a:buNone/>
              <a:defRPr sz="2400" b="0" i="0" kern="120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3pPr>
            <a:lvl4pPr marL="883075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Wingdings" panose="05000000000000000000" pitchFamily="2" charset="2"/>
              <a:buNone/>
              <a:defRPr sz="2400" b="0" i="0" kern="1200" baseline="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4pPr>
            <a:lvl5pPr marL="1096720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Myriad Pro Light" panose="020B0403030403020204" pitchFamily="34" charset="0"/>
              <a:buNone/>
              <a:tabLst/>
              <a:defRPr sz="2400" b="0" i="0" kern="1200" baseline="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5pPr>
            <a:lvl6pPr marL="1719263" indent="-292100" algn="l" defTabSz="586003" rtl="0" eaLnBrk="1" latinLnBrk="0" hangingPunct="1">
              <a:spcBef>
                <a:spcPts val="448"/>
              </a:spcBef>
              <a:buClr>
                <a:schemeClr val="tx1"/>
              </a:buClr>
              <a:buSzPct val="70000"/>
              <a:buFont typeface="Montserrat"/>
              <a:buChar char=" "/>
              <a:defRPr lang="en-US" sz="2400" b="0" i="0" kern="1200" baseline="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Arial"/>
              </a:defRPr>
            </a:lvl6pPr>
            <a:lvl7pPr marL="2003425" indent="-288925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7pPr>
            <a:lvl8pPr marL="2286000" indent="-282575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8pPr>
            <a:lvl9pPr marL="2571750" indent="-285750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baseline="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9pPr>
          </a:lstStyle>
          <a:p>
            <a:pPr>
              <a:spcBef>
                <a:spcPts val="612"/>
              </a:spcBef>
            </a:pPr>
            <a:endParaRPr lang="en-US" sz="1938" dirty="0">
              <a:latin typeface="+mj-lt"/>
              <a:ea typeface="Gotham-Book" charset="0"/>
              <a:cs typeface="Gotham-Book" charset="0"/>
            </a:endParaRPr>
          </a:p>
        </p:txBody>
      </p:sp>
      <p:sp>
        <p:nvSpPr>
          <p:cNvPr id="15" name="Content Placeholder 5"/>
          <p:cNvSpPr txBox="1">
            <a:spLocks/>
          </p:cNvSpPr>
          <p:nvPr/>
        </p:nvSpPr>
        <p:spPr>
          <a:xfrm>
            <a:off x="331106" y="2830059"/>
            <a:ext cx="3158398" cy="1954649"/>
          </a:xfrm>
          <a:prstGeom prst="rect">
            <a:avLst/>
          </a:prstGeom>
          <a:noFill/>
        </p:spPr>
        <p:txBody>
          <a:bodyPr vert="horz" lIns="186521" tIns="186521" rIns="186521" bIns="186521" rtlCol="0" anchor="ctr">
            <a:noAutofit/>
          </a:bodyPr>
          <a:lstStyle>
            <a:lvl1pPr marL="0" indent="0" algn="l" defTabSz="586003" rtl="0" eaLnBrk="1" latinLnBrk="0" hangingPunct="1">
              <a:lnSpc>
                <a:spcPct val="100000"/>
              </a:lnSpc>
              <a:spcBef>
                <a:spcPts val="1800"/>
              </a:spcBef>
              <a:buClrTx/>
              <a:buSzPct val="75000"/>
              <a:buFont typeface="Myriad Pro" panose="020B0503030403020204" pitchFamily="34" charset="0"/>
              <a:buNone/>
              <a:defRPr sz="2400" b="0" i="0" kern="1200" baseline="0">
                <a:solidFill>
                  <a:schemeClr val="bg1"/>
                </a:solidFill>
                <a:latin typeface="Roboto Mono" pitchFamily="2" charset="0"/>
                <a:ea typeface="Roboto Mono" pitchFamily="2" charset="0"/>
                <a:cs typeface="Consolas" panose="020B0609020204030204" pitchFamily="49" charset="0"/>
              </a:defRPr>
            </a:lvl1pPr>
            <a:lvl2pPr marL="297073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Lucida Grande"/>
              <a:buNone/>
              <a:defRPr sz="2400" b="0" i="0" kern="120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2pPr>
            <a:lvl3pPr marL="596174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Lucida Grande"/>
              <a:buNone/>
              <a:defRPr sz="2400" b="0" i="0" kern="120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3pPr>
            <a:lvl4pPr marL="883075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Wingdings" panose="05000000000000000000" pitchFamily="2" charset="2"/>
              <a:buNone/>
              <a:defRPr sz="2400" b="0" i="0" kern="1200" baseline="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4pPr>
            <a:lvl5pPr marL="1096720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Myriad Pro Light" panose="020B0403030403020204" pitchFamily="34" charset="0"/>
              <a:buNone/>
              <a:tabLst/>
              <a:defRPr sz="2400" b="0" i="0" kern="1200" baseline="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5pPr>
            <a:lvl6pPr marL="1719263" indent="-292100" algn="l" defTabSz="586003" rtl="0" eaLnBrk="1" latinLnBrk="0" hangingPunct="1">
              <a:spcBef>
                <a:spcPts val="448"/>
              </a:spcBef>
              <a:buClr>
                <a:schemeClr val="tx1"/>
              </a:buClr>
              <a:buSzPct val="70000"/>
              <a:buFont typeface="Montserrat"/>
              <a:buChar char=" "/>
              <a:defRPr lang="en-US" sz="2400" b="0" i="0" kern="1200" baseline="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Arial"/>
              </a:defRPr>
            </a:lvl6pPr>
            <a:lvl7pPr marL="2003425" indent="-288925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7pPr>
            <a:lvl8pPr marL="2286000" indent="-282575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8pPr>
            <a:lvl9pPr marL="2571750" indent="-285750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baseline="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9pPr>
          </a:lstStyle>
          <a:p>
            <a:pPr lvl="0" defTabSz="932742">
              <a:spcBef>
                <a:spcPts val="612"/>
              </a:spcBef>
              <a:buSzTx/>
            </a:pPr>
            <a:r>
              <a:rPr lang="en-US" sz="2448" b="1" dirty="0">
                <a:solidFill>
                  <a:srgbClr val="505050"/>
                </a:solidFill>
                <a:latin typeface="Segoe UI"/>
                <a:ea typeface=""/>
                <a:cs typeface=""/>
              </a:rPr>
              <a:t>Properties</a:t>
            </a:r>
          </a:p>
          <a:p>
            <a:pPr lvl="0" defTabSz="932742">
              <a:spcBef>
                <a:spcPts val="1020"/>
              </a:spcBef>
              <a:buSzTx/>
            </a:pPr>
            <a:r>
              <a:rPr lang="en-US" sz="1938" dirty="0">
                <a:solidFill>
                  <a:srgbClr val="505050"/>
                </a:solidFill>
                <a:latin typeface="Segoe UI Light"/>
                <a:ea typeface="Gotham-Book" charset="0"/>
                <a:cs typeface="Gotham-Book" charset="0"/>
              </a:rPr>
              <a:t>Component exposes properties that can be bound to its Template</a:t>
            </a:r>
          </a:p>
        </p:txBody>
      </p:sp>
    </p:spTree>
    <p:extLst>
      <p:ext uri="{BB962C8B-B14F-4D97-AF65-F5344CB8AC3E}">
        <p14:creationId xmlns:p14="http://schemas.microsoft.com/office/powerpoint/2010/main" val="108396865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4397094" y="5607442"/>
            <a:ext cx="8038498" cy="243762"/>
            <a:chOff x="4530324" y="1261643"/>
            <a:chExt cx="7881596" cy="239004"/>
          </a:xfrm>
        </p:grpSpPr>
        <p:sp>
          <p:nvSpPr>
            <p:cNvPr id="21" name="Rectangle 20"/>
            <p:cNvSpPr/>
            <p:nvPr/>
          </p:nvSpPr>
          <p:spPr>
            <a:xfrm>
              <a:off x="4548850" y="1261643"/>
              <a:ext cx="7863070" cy="2390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lIns="186521" tIns="186521" rIns="186521" bIns="186521" rtlCol="0" anchor="ctr"/>
            <a:lstStyle/>
            <a:p>
              <a:pPr algn="ctr">
                <a:spcBef>
                  <a:spcPts val="612"/>
                </a:spcBef>
              </a:pPr>
              <a:endParaRPr lang="en-US" sz="2040" dirty="0">
                <a:solidFill>
                  <a:schemeClr val="bg1"/>
                </a:solidFill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4530324" y="1261643"/>
              <a:ext cx="73152" cy="23900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lIns="186521" tIns="186521" rIns="186521" bIns="186521" rtlCol="0" anchor="ctr"/>
            <a:lstStyle/>
            <a:p>
              <a:pPr algn="ctr">
                <a:spcBef>
                  <a:spcPts val="612"/>
                </a:spcBef>
              </a:pPr>
              <a:endParaRPr lang="en-US" sz="2040" dirty="0">
                <a:solidFill>
                  <a:schemeClr val="bg1"/>
                </a:solidFill>
              </a:endParaRPr>
            </a:p>
          </p:txBody>
        </p:sp>
      </p:grpSp>
      <p:cxnSp>
        <p:nvCxnSpPr>
          <p:cNvPr id="28" name="Elbow Connector 27"/>
          <p:cNvCxnSpPr>
            <a:stCxn id="13" idx="3"/>
            <a:endCxn id="27" idx="1"/>
          </p:cNvCxnSpPr>
          <p:nvPr/>
        </p:nvCxnSpPr>
        <p:spPr>
          <a:xfrm>
            <a:off x="3636855" y="2870754"/>
            <a:ext cx="760239" cy="2858569"/>
          </a:xfrm>
          <a:prstGeom prst="bentConnector3">
            <a:avLst>
              <a:gd name="adj1" fmla="val 50000"/>
            </a:avLst>
          </a:prstGeom>
          <a:ln>
            <a:solidFill>
              <a:schemeClr val="accent1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35014" y="-1"/>
            <a:ext cx="7052571" cy="6994525"/>
          </a:xfrm>
          <a:prstGeom prst="rect">
            <a:avLst/>
          </a:prstGeom>
        </p:spPr>
      </p:pic>
      <p:sp>
        <p:nvSpPr>
          <p:cNvPr id="13" name="Content Placeholder 5"/>
          <p:cNvSpPr txBox="1">
            <a:spLocks/>
          </p:cNvSpPr>
          <p:nvPr/>
        </p:nvSpPr>
        <p:spPr>
          <a:xfrm>
            <a:off x="882" y="1851360"/>
            <a:ext cx="3635973" cy="2038788"/>
          </a:xfrm>
          <a:prstGeom prst="rect">
            <a:avLst/>
          </a:prstGeom>
          <a:solidFill>
            <a:schemeClr val="accent1"/>
          </a:solidFill>
        </p:spPr>
        <p:txBody>
          <a:bodyPr vert="horz" lIns="186521" tIns="186521" rIns="186521" bIns="186521" rtlCol="0" anchor="ctr">
            <a:noAutofit/>
          </a:bodyPr>
          <a:lstStyle>
            <a:lvl1pPr marL="0" indent="0" algn="l" defTabSz="586003" rtl="0" eaLnBrk="1" latinLnBrk="0" hangingPunct="1">
              <a:lnSpc>
                <a:spcPct val="100000"/>
              </a:lnSpc>
              <a:spcBef>
                <a:spcPts val="1800"/>
              </a:spcBef>
              <a:buClrTx/>
              <a:buSzPct val="75000"/>
              <a:buFont typeface="Myriad Pro" panose="020B0503030403020204" pitchFamily="34" charset="0"/>
              <a:buNone/>
              <a:defRPr sz="2400" b="0" i="0" kern="1200" baseline="0">
                <a:solidFill>
                  <a:schemeClr val="bg1"/>
                </a:solidFill>
                <a:latin typeface="Roboto Mono" pitchFamily="2" charset="0"/>
                <a:ea typeface="Roboto Mono" pitchFamily="2" charset="0"/>
                <a:cs typeface="Consolas" panose="020B0609020204030204" pitchFamily="49" charset="0"/>
              </a:defRPr>
            </a:lvl1pPr>
            <a:lvl2pPr marL="297073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Lucida Grande"/>
              <a:buNone/>
              <a:defRPr sz="2400" b="0" i="0" kern="120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2pPr>
            <a:lvl3pPr marL="596174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Lucida Grande"/>
              <a:buNone/>
              <a:defRPr sz="2400" b="0" i="0" kern="120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3pPr>
            <a:lvl4pPr marL="883075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Wingdings" panose="05000000000000000000" pitchFamily="2" charset="2"/>
              <a:buNone/>
              <a:defRPr sz="2400" b="0" i="0" kern="1200" baseline="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4pPr>
            <a:lvl5pPr marL="1096720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Myriad Pro Light" panose="020B0403030403020204" pitchFamily="34" charset="0"/>
              <a:buNone/>
              <a:tabLst/>
              <a:defRPr sz="2400" b="0" i="0" kern="1200" baseline="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5pPr>
            <a:lvl6pPr marL="1719263" indent="-292100" algn="l" defTabSz="586003" rtl="0" eaLnBrk="1" latinLnBrk="0" hangingPunct="1">
              <a:spcBef>
                <a:spcPts val="448"/>
              </a:spcBef>
              <a:buClr>
                <a:schemeClr val="tx1"/>
              </a:buClr>
              <a:buSzPct val="70000"/>
              <a:buFont typeface="Montserrat"/>
              <a:buChar char=" "/>
              <a:defRPr lang="en-US" sz="2400" b="0" i="0" kern="1200" baseline="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Arial"/>
              </a:defRPr>
            </a:lvl6pPr>
            <a:lvl7pPr marL="2003425" indent="-288925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7pPr>
            <a:lvl8pPr marL="2286000" indent="-282575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8pPr>
            <a:lvl9pPr marL="2571750" indent="-285750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baseline="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9pPr>
          </a:lstStyle>
          <a:p>
            <a:pPr>
              <a:spcBef>
                <a:spcPts val="612"/>
              </a:spcBef>
            </a:pPr>
            <a:endParaRPr lang="en-US" sz="1938" dirty="0">
              <a:latin typeface="+mj-lt"/>
              <a:ea typeface="Gotham-Book" charset="0"/>
              <a:cs typeface="Gotham-Book" charset="0"/>
            </a:endParaRPr>
          </a:p>
        </p:txBody>
      </p:sp>
      <p:sp>
        <p:nvSpPr>
          <p:cNvPr id="14" name="Content Placeholder 5"/>
          <p:cNvSpPr txBox="1">
            <a:spLocks/>
          </p:cNvSpPr>
          <p:nvPr/>
        </p:nvSpPr>
        <p:spPr>
          <a:xfrm>
            <a:off x="-111052" y="1851360"/>
            <a:ext cx="3635973" cy="2038788"/>
          </a:xfrm>
          <a:prstGeom prst="rect">
            <a:avLst/>
          </a:prstGeom>
          <a:solidFill>
            <a:schemeClr val="bg1"/>
          </a:solidFill>
        </p:spPr>
        <p:txBody>
          <a:bodyPr vert="horz" lIns="186521" tIns="186521" rIns="186521" bIns="186521" rtlCol="0" anchor="ctr">
            <a:noAutofit/>
          </a:bodyPr>
          <a:lstStyle>
            <a:lvl1pPr marL="0" indent="0" algn="l" defTabSz="586003" rtl="0" eaLnBrk="1" latinLnBrk="0" hangingPunct="1">
              <a:lnSpc>
                <a:spcPct val="100000"/>
              </a:lnSpc>
              <a:spcBef>
                <a:spcPts val="1800"/>
              </a:spcBef>
              <a:buClrTx/>
              <a:buSzPct val="75000"/>
              <a:buFont typeface="Myriad Pro" panose="020B0503030403020204" pitchFamily="34" charset="0"/>
              <a:buNone/>
              <a:defRPr sz="2400" b="0" i="0" kern="1200" baseline="0">
                <a:solidFill>
                  <a:schemeClr val="bg1"/>
                </a:solidFill>
                <a:latin typeface="Roboto Mono" pitchFamily="2" charset="0"/>
                <a:ea typeface="Roboto Mono" pitchFamily="2" charset="0"/>
                <a:cs typeface="Consolas" panose="020B0609020204030204" pitchFamily="49" charset="0"/>
              </a:defRPr>
            </a:lvl1pPr>
            <a:lvl2pPr marL="297073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Lucida Grande"/>
              <a:buNone/>
              <a:defRPr sz="2400" b="0" i="0" kern="120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2pPr>
            <a:lvl3pPr marL="596174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Lucida Grande"/>
              <a:buNone/>
              <a:defRPr sz="2400" b="0" i="0" kern="120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3pPr>
            <a:lvl4pPr marL="883075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Wingdings" panose="05000000000000000000" pitchFamily="2" charset="2"/>
              <a:buNone/>
              <a:defRPr sz="2400" b="0" i="0" kern="1200" baseline="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4pPr>
            <a:lvl5pPr marL="1096720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Myriad Pro Light" panose="020B0403030403020204" pitchFamily="34" charset="0"/>
              <a:buNone/>
              <a:tabLst/>
              <a:defRPr sz="2400" b="0" i="0" kern="1200" baseline="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5pPr>
            <a:lvl6pPr marL="1719263" indent="-292100" algn="l" defTabSz="586003" rtl="0" eaLnBrk="1" latinLnBrk="0" hangingPunct="1">
              <a:spcBef>
                <a:spcPts val="448"/>
              </a:spcBef>
              <a:buClr>
                <a:schemeClr val="tx1"/>
              </a:buClr>
              <a:buSzPct val="70000"/>
              <a:buFont typeface="Montserrat"/>
              <a:buChar char=" "/>
              <a:defRPr lang="en-US" sz="2400" b="0" i="0" kern="1200" baseline="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Arial"/>
              </a:defRPr>
            </a:lvl6pPr>
            <a:lvl7pPr marL="2003425" indent="-288925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7pPr>
            <a:lvl8pPr marL="2286000" indent="-282575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8pPr>
            <a:lvl9pPr marL="2571750" indent="-285750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baseline="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9pPr>
          </a:lstStyle>
          <a:p>
            <a:pPr>
              <a:spcBef>
                <a:spcPts val="612"/>
              </a:spcBef>
            </a:pPr>
            <a:endParaRPr lang="en-US" sz="1938" dirty="0">
              <a:latin typeface="+mj-lt"/>
              <a:ea typeface="Gotham-Book" charset="0"/>
              <a:cs typeface="Gotham-Book" charset="0"/>
            </a:endParaRPr>
          </a:p>
        </p:txBody>
      </p:sp>
      <p:sp>
        <p:nvSpPr>
          <p:cNvPr id="15" name="Content Placeholder 5"/>
          <p:cNvSpPr txBox="1">
            <a:spLocks/>
          </p:cNvSpPr>
          <p:nvPr/>
        </p:nvSpPr>
        <p:spPr>
          <a:xfrm>
            <a:off x="331106" y="1851360"/>
            <a:ext cx="3158398" cy="1954649"/>
          </a:xfrm>
          <a:prstGeom prst="rect">
            <a:avLst/>
          </a:prstGeom>
          <a:noFill/>
        </p:spPr>
        <p:txBody>
          <a:bodyPr vert="horz" lIns="186521" tIns="186521" rIns="186521" bIns="186521" rtlCol="0" anchor="ctr">
            <a:noAutofit/>
          </a:bodyPr>
          <a:lstStyle>
            <a:lvl1pPr marL="0" indent="0" algn="l" defTabSz="586003" rtl="0" eaLnBrk="1" latinLnBrk="0" hangingPunct="1">
              <a:lnSpc>
                <a:spcPct val="100000"/>
              </a:lnSpc>
              <a:spcBef>
                <a:spcPts val="1800"/>
              </a:spcBef>
              <a:buClrTx/>
              <a:buSzPct val="75000"/>
              <a:buFont typeface="Myriad Pro" panose="020B0503030403020204" pitchFamily="34" charset="0"/>
              <a:buNone/>
              <a:defRPr sz="2400" b="0" i="0" kern="1200" baseline="0">
                <a:solidFill>
                  <a:schemeClr val="bg1"/>
                </a:solidFill>
                <a:latin typeface="Roboto Mono" pitchFamily="2" charset="0"/>
                <a:ea typeface="Roboto Mono" pitchFamily="2" charset="0"/>
                <a:cs typeface="Consolas" panose="020B0609020204030204" pitchFamily="49" charset="0"/>
              </a:defRPr>
            </a:lvl1pPr>
            <a:lvl2pPr marL="297073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Lucida Grande"/>
              <a:buNone/>
              <a:defRPr sz="2400" b="0" i="0" kern="120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2pPr>
            <a:lvl3pPr marL="596174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Lucida Grande"/>
              <a:buNone/>
              <a:defRPr sz="2400" b="0" i="0" kern="120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3pPr>
            <a:lvl4pPr marL="883075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Wingdings" panose="05000000000000000000" pitchFamily="2" charset="2"/>
              <a:buNone/>
              <a:defRPr sz="2400" b="0" i="0" kern="1200" baseline="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4pPr>
            <a:lvl5pPr marL="1096720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Myriad Pro Light" panose="020B0403030403020204" pitchFamily="34" charset="0"/>
              <a:buNone/>
              <a:tabLst/>
              <a:defRPr sz="2400" b="0" i="0" kern="1200" baseline="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5pPr>
            <a:lvl6pPr marL="1719263" indent="-292100" algn="l" defTabSz="586003" rtl="0" eaLnBrk="1" latinLnBrk="0" hangingPunct="1">
              <a:spcBef>
                <a:spcPts val="448"/>
              </a:spcBef>
              <a:buClr>
                <a:schemeClr val="tx1"/>
              </a:buClr>
              <a:buSzPct val="70000"/>
              <a:buFont typeface="Montserrat"/>
              <a:buChar char=" "/>
              <a:defRPr lang="en-US" sz="2400" b="0" i="0" kern="1200" baseline="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Arial"/>
              </a:defRPr>
            </a:lvl6pPr>
            <a:lvl7pPr marL="2003425" indent="-288925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7pPr>
            <a:lvl8pPr marL="2286000" indent="-282575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8pPr>
            <a:lvl9pPr marL="2571750" indent="-285750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baseline="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9pPr>
          </a:lstStyle>
          <a:p>
            <a:pPr lvl="0" defTabSz="932742">
              <a:spcBef>
                <a:spcPts val="612"/>
              </a:spcBef>
              <a:buSzTx/>
            </a:pPr>
            <a:r>
              <a:rPr lang="en-US" sz="2448" b="1" dirty="0">
                <a:solidFill>
                  <a:srgbClr val="505050"/>
                </a:solidFill>
                <a:latin typeface="Segoe UI"/>
                <a:ea typeface=""/>
                <a:cs typeface=""/>
              </a:rPr>
              <a:t>Actions</a:t>
            </a:r>
          </a:p>
          <a:p>
            <a:pPr lvl="0" defTabSz="932742">
              <a:spcBef>
                <a:spcPts val="1020"/>
              </a:spcBef>
              <a:buSzTx/>
            </a:pPr>
            <a:r>
              <a:rPr lang="en-US" sz="1938" dirty="0">
                <a:solidFill>
                  <a:srgbClr val="505050"/>
                </a:solidFill>
                <a:latin typeface="Segoe UI Light"/>
                <a:ea typeface="Gotham-Book" charset="0"/>
                <a:cs typeface="Gotham-Book" charset="0"/>
              </a:rPr>
              <a:t>Functions can be exposed, bound and called by the Template to handle events </a:t>
            </a:r>
          </a:p>
          <a:p>
            <a:pPr lvl="0" defTabSz="932742">
              <a:spcBef>
                <a:spcPts val="612"/>
              </a:spcBef>
              <a:buSzTx/>
            </a:pPr>
            <a:endParaRPr lang="en-US" sz="1938" dirty="0">
              <a:solidFill>
                <a:srgbClr val="505050"/>
              </a:solidFill>
              <a:latin typeface="Segoe UI Light"/>
              <a:ea typeface="Gotham-Book" charset="0"/>
              <a:cs typeface="Gotham-Boo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893676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638" y="1211287"/>
            <a:ext cx="8228299" cy="3176254"/>
          </a:xfrm>
        </p:spPr>
        <p:txBody>
          <a:bodyPr/>
          <a:lstStyle/>
          <a:p>
            <a:r>
              <a:rPr lang="en-US" dirty="0"/>
              <a:t>Components</a:t>
            </a:r>
            <a:br>
              <a:rPr lang="en-US" dirty="0"/>
            </a:br>
            <a:r>
              <a:rPr lang="en-US" dirty="0"/>
              <a:t>Templates</a:t>
            </a:r>
            <a:br>
              <a:rPr lang="en-US" dirty="0"/>
            </a:br>
            <a:r>
              <a:rPr lang="en-US" dirty="0"/>
              <a:t>Metadata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274638" y="4678817"/>
            <a:ext cx="8229599" cy="738664"/>
          </a:xfrm>
        </p:spPr>
        <p:txBody>
          <a:bodyPr/>
          <a:lstStyle/>
          <a:p>
            <a:r>
              <a:rPr lang="en-US" dirty="0"/>
              <a:t>Demo</a:t>
            </a:r>
          </a:p>
        </p:txBody>
      </p:sp>
    </p:spTree>
    <p:extLst>
      <p:ext uri="{BB962C8B-B14F-4D97-AF65-F5344CB8AC3E}">
        <p14:creationId xmlns:p14="http://schemas.microsoft.com/office/powerpoint/2010/main" val="676279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Data Binding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4294967295"/>
          </p:nvPr>
        </p:nvSpPr>
        <p:spPr>
          <a:xfrm>
            <a:off x="1067696" y="3205066"/>
            <a:ext cx="10271125" cy="1846659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We use data binding to help coordinate communication between a Component and its Template.</a:t>
            </a:r>
          </a:p>
        </p:txBody>
      </p:sp>
    </p:spTree>
    <p:extLst>
      <p:ext uri="{BB962C8B-B14F-4D97-AF65-F5344CB8AC3E}">
        <p14:creationId xmlns:p14="http://schemas.microsoft.com/office/powerpoint/2010/main" val="1299715407"/>
      </p:ext>
    </p:extLst>
  </p:cSld>
  <p:clrMapOvr>
    <a:masterClrMapping/>
  </p:clrMapOvr>
  <p:transition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File_CSS_Code-orange_CLASUZ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828067" y="1923478"/>
            <a:ext cx="1991675" cy="2390008"/>
          </a:xfrm>
          <a:prstGeom prst="rect">
            <a:avLst/>
          </a:prstGeom>
        </p:spPr>
      </p:pic>
      <p:pic>
        <p:nvPicPr>
          <p:cNvPr id="12" name="Monitor_Code_WW6VUj.mp4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70689" y="2028490"/>
            <a:ext cx="2284996" cy="228499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391950" y="952702"/>
            <a:ext cx="1826527" cy="4463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244" dirty="0"/>
              <a:t>{{expression}}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708881" y="2214459"/>
            <a:ext cx="3192661" cy="4463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244" dirty="0"/>
              <a:t>[property] = “expression”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917727" y="3480774"/>
            <a:ext cx="2774972" cy="4463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244" dirty="0"/>
              <a:t>(event) = “statement”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713849" y="4765388"/>
            <a:ext cx="3182721" cy="4463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244" dirty="0"/>
              <a:t>[(</a:t>
            </a:r>
            <a:r>
              <a:rPr lang="en-US" sz="2244" dirty="0" err="1"/>
              <a:t>ngModel</a:t>
            </a:r>
            <a:r>
              <a:rPr lang="en-US" sz="2244" dirty="0"/>
              <a:t>)] = “property”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956092" y="4512646"/>
            <a:ext cx="1466061" cy="4143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40" dirty="0"/>
              <a:t>Component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292033" y="4512646"/>
            <a:ext cx="757292" cy="4143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40" dirty="0"/>
              <a:t>DOM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 flipH="1">
            <a:off x="3676437" y="1508743"/>
            <a:ext cx="5019599" cy="0"/>
          </a:xfrm>
          <a:prstGeom prst="straightConnector1">
            <a:avLst/>
          </a:prstGeom>
          <a:ln w="38100" cap="rnd">
            <a:solidFill>
              <a:schemeClr val="accent2"/>
            </a:solidFill>
            <a:prstDash val="sysDot"/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>
            <a:off x="3676437" y="2779644"/>
            <a:ext cx="5019599" cy="0"/>
          </a:xfrm>
          <a:prstGeom prst="straightConnector1">
            <a:avLst/>
          </a:prstGeom>
          <a:ln w="38100" cap="rnd">
            <a:solidFill>
              <a:schemeClr val="accent2"/>
            </a:solidFill>
            <a:prstDash val="sysDot"/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>
            <a:off x="3676437" y="4050544"/>
            <a:ext cx="5019599" cy="0"/>
          </a:xfrm>
          <a:prstGeom prst="straightConnector1">
            <a:avLst/>
          </a:prstGeom>
          <a:ln w="38100" cap="rnd">
            <a:solidFill>
              <a:schemeClr val="accent2"/>
            </a:solidFill>
            <a:prstDash val="sysDot"/>
            <a:headEnd type="triangl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>
            <a:off x="3676437" y="5321445"/>
            <a:ext cx="5019599" cy="0"/>
          </a:xfrm>
          <a:prstGeom prst="straightConnector1">
            <a:avLst/>
          </a:prstGeom>
          <a:ln w="38100" cap="rnd">
            <a:solidFill>
              <a:schemeClr val="accent2"/>
            </a:solidFill>
            <a:prstDash val="sysDot"/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7" name="Group 16"/>
          <p:cNvGrpSpPr/>
          <p:nvPr/>
        </p:nvGrpSpPr>
        <p:grpSpPr>
          <a:xfrm>
            <a:off x="3168991" y="836600"/>
            <a:ext cx="6080208" cy="5039075"/>
            <a:chOff x="3106271" y="2019883"/>
            <a:chExt cx="5961529" cy="2541494"/>
          </a:xfrm>
        </p:grpSpPr>
        <p:cxnSp>
          <p:nvCxnSpPr>
            <p:cNvPr id="16" name="Straight Connector 15"/>
            <p:cNvCxnSpPr/>
            <p:nvPr/>
          </p:nvCxnSpPr>
          <p:spPr>
            <a:xfrm>
              <a:off x="3106271" y="2019883"/>
              <a:ext cx="0" cy="2541494"/>
            </a:xfrm>
            <a:prstGeom prst="line">
              <a:avLst/>
            </a:prstGeom>
            <a:ln w="12700">
              <a:solidFill>
                <a:schemeClr val="bg1">
                  <a:lumMod val="75000"/>
                </a:schemeClr>
              </a:solidFill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>
              <a:off x="9067800" y="2019883"/>
              <a:ext cx="0" cy="2541494"/>
            </a:xfrm>
            <a:prstGeom prst="line">
              <a:avLst/>
            </a:prstGeom>
            <a:ln w="12700">
              <a:solidFill>
                <a:schemeClr val="bg1">
                  <a:lumMod val="75000"/>
                </a:schemeClr>
              </a:solidFill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Rectangle 1"/>
          <p:cNvSpPr/>
          <p:nvPr/>
        </p:nvSpPr>
        <p:spPr>
          <a:xfrm>
            <a:off x="4366987" y="1572690"/>
            <a:ext cx="3876449" cy="395930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lIns="186521" tIns="186521" rIns="186521" bIns="186521" rtlCol="0" anchor="ctr"/>
          <a:lstStyle/>
          <a:p>
            <a:pPr algn="ctr">
              <a:spcBef>
                <a:spcPts val="612"/>
              </a:spcBef>
            </a:pPr>
            <a:r>
              <a:rPr lang="en-US" sz="204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Interpolation</a:t>
            </a:r>
          </a:p>
        </p:txBody>
      </p:sp>
      <p:sp>
        <p:nvSpPr>
          <p:cNvPr id="22" name="Rectangle 21"/>
          <p:cNvSpPr/>
          <p:nvPr/>
        </p:nvSpPr>
        <p:spPr>
          <a:xfrm>
            <a:off x="4366986" y="2847132"/>
            <a:ext cx="3876449" cy="395930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lIns="186521" tIns="186521" rIns="186521" bIns="186521" rtlCol="0" anchor="ctr"/>
          <a:lstStyle/>
          <a:p>
            <a:pPr algn="ctr">
              <a:spcBef>
                <a:spcPts val="612"/>
              </a:spcBef>
            </a:pPr>
            <a:r>
              <a:rPr lang="en-US" sz="204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One Way Binding</a:t>
            </a:r>
          </a:p>
        </p:txBody>
      </p:sp>
      <p:sp>
        <p:nvSpPr>
          <p:cNvPr id="23" name="Rectangle 22"/>
          <p:cNvSpPr/>
          <p:nvPr/>
        </p:nvSpPr>
        <p:spPr>
          <a:xfrm>
            <a:off x="4367351" y="4117763"/>
            <a:ext cx="3876084" cy="367419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lIns="186521" tIns="186521" rIns="186521" bIns="186521" rtlCol="0" anchor="ctr"/>
          <a:lstStyle/>
          <a:p>
            <a:pPr algn="ctr">
              <a:spcBef>
                <a:spcPts val="612"/>
              </a:spcBef>
            </a:pPr>
            <a:r>
              <a:rPr lang="en-US" sz="204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Event Binding</a:t>
            </a:r>
          </a:p>
        </p:txBody>
      </p:sp>
      <p:sp>
        <p:nvSpPr>
          <p:cNvPr id="24" name="Rectangle 23"/>
          <p:cNvSpPr/>
          <p:nvPr/>
        </p:nvSpPr>
        <p:spPr>
          <a:xfrm>
            <a:off x="4366986" y="5379534"/>
            <a:ext cx="3876449" cy="376547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lIns="186521" tIns="186521" rIns="186521" bIns="186521" rtlCol="0" anchor="ctr"/>
          <a:lstStyle/>
          <a:p>
            <a:pPr algn="ctr">
              <a:spcBef>
                <a:spcPts val="612"/>
              </a:spcBef>
            </a:pPr>
            <a:r>
              <a:rPr lang="en-US" sz="204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Two Way Binding</a:t>
            </a:r>
          </a:p>
        </p:txBody>
      </p:sp>
    </p:spTree>
    <p:extLst>
      <p:ext uri="{BB962C8B-B14F-4D97-AF65-F5344CB8AC3E}">
        <p14:creationId xmlns:p14="http://schemas.microsoft.com/office/powerpoint/2010/main" val="1830461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589293" y="3692727"/>
            <a:ext cx="1242535" cy="4143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40" dirty="0"/>
              <a:t>Metadata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617316" y="2141532"/>
            <a:ext cx="1186490" cy="4143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40" dirty="0"/>
              <a:t>Template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477530" y="5693308"/>
            <a:ext cx="1466061" cy="4143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40" dirty="0"/>
              <a:t>Component</a:t>
            </a:r>
          </a:p>
        </p:txBody>
      </p:sp>
      <p:sp>
        <p:nvSpPr>
          <p:cNvPr id="9" name="Rectangle 8"/>
          <p:cNvSpPr/>
          <p:nvPr/>
        </p:nvSpPr>
        <p:spPr>
          <a:xfrm>
            <a:off x="5258153" y="2892442"/>
            <a:ext cx="1904814" cy="1296871"/>
          </a:xfrm>
          <a:custGeom>
            <a:avLst/>
            <a:gdLst>
              <a:gd name="connsiteX0" fmla="*/ 0 w 539826"/>
              <a:gd name="connsiteY0" fmla="*/ 0 h 862785"/>
              <a:gd name="connsiteX1" fmla="*/ 539826 w 539826"/>
              <a:gd name="connsiteY1" fmla="*/ 0 h 862785"/>
              <a:gd name="connsiteX2" fmla="*/ 539826 w 539826"/>
              <a:gd name="connsiteY2" fmla="*/ 862785 h 862785"/>
              <a:gd name="connsiteX3" fmla="*/ 0 w 539826"/>
              <a:gd name="connsiteY3" fmla="*/ 862785 h 862785"/>
              <a:gd name="connsiteX4" fmla="*/ 0 w 539826"/>
              <a:gd name="connsiteY4" fmla="*/ 0 h 862785"/>
              <a:gd name="connsiteX0" fmla="*/ 0 w 539826"/>
              <a:gd name="connsiteY0" fmla="*/ 0 h 862785"/>
              <a:gd name="connsiteX1" fmla="*/ 539826 w 539826"/>
              <a:gd name="connsiteY1" fmla="*/ 0 h 862785"/>
              <a:gd name="connsiteX2" fmla="*/ 539826 w 539826"/>
              <a:gd name="connsiteY2" fmla="*/ 862785 h 862785"/>
              <a:gd name="connsiteX3" fmla="*/ 0 w 539826"/>
              <a:gd name="connsiteY3" fmla="*/ 862785 h 862785"/>
              <a:gd name="connsiteX4" fmla="*/ 0 w 539826"/>
              <a:gd name="connsiteY4" fmla="*/ 286438 h 862785"/>
              <a:gd name="connsiteX5" fmla="*/ 0 w 539826"/>
              <a:gd name="connsiteY5" fmla="*/ 0 h 862785"/>
              <a:gd name="connsiteX0" fmla="*/ 0 w 539826"/>
              <a:gd name="connsiteY0" fmla="*/ 0 h 862785"/>
              <a:gd name="connsiteX1" fmla="*/ 275422 w 539826"/>
              <a:gd name="connsiteY1" fmla="*/ 0 h 862785"/>
              <a:gd name="connsiteX2" fmla="*/ 539826 w 539826"/>
              <a:gd name="connsiteY2" fmla="*/ 0 h 862785"/>
              <a:gd name="connsiteX3" fmla="*/ 539826 w 539826"/>
              <a:gd name="connsiteY3" fmla="*/ 862785 h 862785"/>
              <a:gd name="connsiteX4" fmla="*/ 0 w 539826"/>
              <a:gd name="connsiteY4" fmla="*/ 862785 h 862785"/>
              <a:gd name="connsiteX5" fmla="*/ 0 w 539826"/>
              <a:gd name="connsiteY5" fmla="*/ 286438 h 862785"/>
              <a:gd name="connsiteX6" fmla="*/ 0 w 539826"/>
              <a:gd name="connsiteY6" fmla="*/ 0 h 862785"/>
              <a:gd name="connsiteX0" fmla="*/ 11017 w 550843"/>
              <a:gd name="connsiteY0" fmla="*/ 0 h 862785"/>
              <a:gd name="connsiteX1" fmla="*/ 286439 w 550843"/>
              <a:gd name="connsiteY1" fmla="*/ 0 h 862785"/>
              <a:gd name="connsiteX2" fmla="*/ 550843 w 550843"/>
              <a:gd name="connsiteY2" fmla="*/ 0 h 862785"/>
              <a:gd name="connsiteX3" fmla="*/ 550843 w 550843"/>
              <a:gd name="connsiteY3" fmla="*/ 862785 h 862785"/>
              <a:gd name="connsiteX4" fmla="*/ 11017 w 550843"/>
              <a:gd name="connsiteY4" fmla="*/ 862785 h 862785"/>
              <a:gd name="connsiteX5" fmla="*/ 0 w 550843"/>
              <a:gd name="connsiteY5" fmla="*/ 539826 h 862785"/>
              <a:gd name="connsiteX6" fmla="*/ 11017 w 550843"/>
              <a:gd name="connsiteY6" fmla="*/ 286438 h 862785"/>
              <a:gd name="connsiteX7" fmla="*/ 11017 w 550843"/>
              <a:gd name="connsiteY7" fmla="*/ 0 h 862785"/>
              <a:gd name="connsiteX0" fmla="*/ 1685581 w 2225407"/>
              <a:gd name="connsiteY0" fmla="*/ 0 h 862785"/>
              <a:gd name="connsiteX1" fmla="*/ 1961003 w 2225407"/>
              <a:gd name="connsiteY1" fmla="*/ 0 h 862785"/>
              <a:gd name="connsiteX2" fmla="*/ 2225407 w 2225407"/>
              <a:gd name="connsiteY2" fmla="*/ 0 h 862785"/>
              <a:gd name="connsiteX3" fmla="*/ 2225407 w 2225407"/>
              <a:gd name="connsiteY3" fmla="*/ 862785 h 862785"/>
              <a:gd name="connsiteX4" fmla="*/ 1685581 w 2225407"/>
              <a:gd name="connsiteY4" fmla="*/ 862785 h 862785"/>
              <a:gd name="connsiteX5" fmla="*/ 0 w 2225407"/>
              <a:gd name="connsiteY5" fmla="*/ 451691 h 862785"/>
              <a:gd name="connsiteX6" fmla="*/ 1685581 w 2225407"/>
              <a:gd name="connsiteY6" fmla="*/ 286438 h 862785"/>
              <a:gd name="connsiteX7" fmla="*/ 1685581 w 2225407"/>
              <a:gd name="connsiteY7" fmla="*/ 0 h 862785"/>
              <a:gd name="connsiteX0" fmla="*/ 1685581 w 2225407"/>
              <a:gd name="connsiteY0" fmla="*/ 0 h 862785"/>
              <a:gd name="connsiteX1" fmla="*/ 1961003 w 2225407"/>
              <a:gd name="connsiteY1" fmla="*/ 0 h 862785"/>
              <a:gd name="connsiteX2" fmla="*/ 2225407 w 2225407"/>
              <a:gd name="connsiteY2" fmla="*/ 0 h 862785"/>
              <a:gd name="connsiteX3" fmla="*/ 2225407 w 2225407"/>
              <a:gd name="connsiteY3" fmla="*/ 862785 h 862785"/>
              <a:gd name="connsiteX4" fmla="*/ 121186 w 2225407"/>
              <a:gd name="connsiteY4" fmla="*/ 631431 h 862785"/>
              <a:gd name="connsiteX5" fmla="*/ 0 w 2225407"/>
              <a:gd name="connsiteY5" fmla="*/ 451691 h 862785"/>
              <a:gd name="connsiteX6" fmla="*/ 1685581 w 2225407"/>
              <a:gd name="connsiteY6" fmla="*/ 286438 h 862785"/>
              <a:gd name="connsiteX7" fmla="*/ 1685581 w 2225407"/>
              <a:gd name="connsiteY7" fmla="*/ 0 h 862785"/>
              <a:gd name="connsiteX0" fmla="*/ 1685581 w 2225407"/>
              <a:gd name="connsiteY0" fmla="*/ 0 h 631431"/>
              <a:gd name="connsiteX1" fmla="*/ 1961003 w 2225407"/>
              <a:gd name="connsiteY1" fmla="*/ 0 h 631431"/>
              <a:gd name="connsiteX2" fmla="*/ 2225407 w 2225407"/>
              <a:gd name="connsiteY2" fmla="*/ 0 h 631431"/>
              <a:gd name="connsiteX3" fmla="*/ 1145754 w 2225407"/>
              <a:gd name="connsiteY3" fmla="*/ 565329 h 631431"/>
              <a:gd name="connsiteX4" fmla="*/ 121186 w 2225407"/>
              <a:gd name="connsiteY4" fmla="*/ 631431 h 631431"/>
              <a:gd name="connsiteX5" fmla="*/ 0 w 2225407"/>
              <a:gd name="connsiteY5" fmla="*/ 451691 h 631431"/>
              <a:gd name="connsiteX6" fmla="*/ 1685581 w 2225407"/>
              <a:gd name="connsiteY6" fmla="*/ 286438 h 631431"/>
              <a:gd name="connsiteX7" fmla="*/ 1685581 w 2225407"/>
              <a:gd name="connsiteY7" fmla="*/ 0 h 631431"/>
              <a:gd name="connsiteX0" fmla="*/ 1685581 w 2225407"/>
              <a:gd name="connsiteY0" fmla="*/ 0 h 653464"/>
              <a:gd name="connsiteX1" fmla="*/ 1961003 w 2225407"/>
              <a:gd name="connsiteY1" fmla="*/ 0 h 653464"/>
              <a:gd name="connsiteX2" fmla="*/ 2225407 w 2225407"/>
              <a:gd name="connsiteY2" fmla="*/ 0 h 653464"/>
              <a:gd name="connsiteX3" fmla="*/ 969485 w 2225407"/>
              <a:gd name="connsiteY3" fmla="*/ 653464 h 653464"/>
              <a:gd name="connsiteX4" fmla="*/ 121186 w 2225407"/>
              <a:gd name="connsiteY4" fmla="*/ 631431 h 653464"/>
              <a:gd name="connsiteX5" fmla="*/ 0 w 2225407"/>
              <a:gd name="connsiteY5" fmla="*/ 451691 h 653464"/>
              <a:gd name="connsiteX6" fmla="*/ 1685581 w 2225407"/>
              <a:gd name="connsiteY6" fmla="*/ 286438 h 653464"/>
              <a:gd name="connsiteX7" fmla="*/ 1685581 w 2225407"/>
              <a:gd name="connsiteY7" fmla="*/ 0 h 653464"/>
              <a:gd name="connsiteX0" fmla="*/ 1685581 w 2225407"/>
              <a:gd name="connsiteY0" fmla="*/ 0 h 653464"/>
              <a:gd name="connsiteX1" fmla="*/ 1961003 w 2225407"/>
              <a:gd name="connsiteY1" fmla="*/ 0 h 653464"/>
              <a:gd name="connsiteX2" fmla="*/ 2225407 w 2225407"/>
              <a:gd name="connsiteY2" fmla="*/ 0 h 653464"/>
              <a:gd name="connsiteX3" fmla="*/ 969485 w 2225407"/>
              <a:gd name="connsiteY3" fmla="*/ 653464 h 653464"/>
              <a:gd name="connsiteX4" fmla="*/ 121186 w 2225407"/>
              <a:gd name="connsiteY4" fmla="*/ 631431 h 653464"/>
              <a:gd name="connsiteX5" fmla="*/ 0 w 2225407"/>
              <a:gd name="connsiteY5" fmla="*/ 451691 h 653464"/>
              <a:gd name="connsiteX6" fmla="*/ 132203 w 2225407"/>
              <a:gd name="connsiteY6" fmla="*/ 253387 h 653464"/>
              <a:gd name="connsiteX7" fmla="*/ 1685581 w 2225407"/>
              <a:gd name="connsiteY7" fmla="*/ 0 h 653464"/>
              <a:gd name="connsiteX0" fmla="*/ 165253 w 2225407"/>
              <a:gd name="connsiteY0" fmla="*/ 66101 h 653464"/>
              <a:gd name="connsiteX1" fmla="*/ 1961003 w 2225407"/>
              <a:gd name="connsiteY1" fmla="*/ 0 h 653464"/>
              <a:gd name="connsiteX2" fmla="*/ 2225407 w 2225407"/>
              <a:gd name="connsiteY2" fmla="*/ 0 h 653464"/>
              <a:gd name="connsiteX3" fmla="*/ 969485 w 2225407"/>
              <a:gd name="connsiteY3" fmla="*/ 653464 h 653464"/>
              <a:gd name="connsiteX4" fmla="*/ 121186 w 2225407"/>
              <a:gd name="connsiteY4" fmla="*/ 631431 h 653464"/>
              <a:gd name="connsiteX5" fmla="*/ 0 w 2225407"/>
              <a:gd name="connsiteY5" fmla="*/ 451691 h 653464"/>
              <a:gd name="connsiteX6" fmla="*/ 132203 w 2225407"/>
              <a:gd name="connsiteY6" fmla="*/ 253387 h 653464"/>
              <a:gd name="connsiteX7" fmla="*/ 165253 w 2225407"/>
              <a:gd name="connsiteY7" fmla="*/ 66101 h 653464"/>
              <a:gd name="connsiteX0" fmla="*/ 165253 w 2225407"/>
              <a:gd name="connsiteY0" fmla="*/ 66101 h 653464"/>
              <a:gd name="connsiteX1" fmla="*/ 352540 w 2225407"/>
              <a:gd name="connsiteY1" fmla="*/ 22033 h 653464"/>
              <a:gd name="connsiteX2" fmla="*/ 2225407 w 2225407"/>
              <a:gd name="connsiteY2" fmla="*/ 0 h 653464"/>
              <a:gd name="connsiteX3" fmla="*/ 969485 w 2225407"/>
              <a:gd name="connsiteY3" fmla="*/ 653464 h 653464"/>
              <a:gd name="connsiteX4" fmla="*/ 121186 w 2225407"/>
              <a:gd name="connsiteY4" fmla="*/ 631431 h 653464"/>
              <a:gd name="connsiteX5" fmla="*/ 0 w 2225407"/>
              <a:gd name="connsiteY5" fmla="*/ 451691 h 653464"/>
              <a:gd name="connsiteX6" fmla="*/ 132203 w 2225407"/>
              <a:gd name="connsiteY6" fmla="*/ 253387 h 653464"/>
              <a:gd name="connsiteX7" fmla="*/ 165253 w 2225407"/>
              <a:gd name="connsiteY7" fmla="*/ 66101 h 653464"/>
              <a:gd name="connsiteX0" fmla="*/ 165253 w 969485"/>
              <a:gd name="connsiteY0" fmla="*/ 44068 h 631431"/>
              <a:gd name="connsiteX1" fmla="*/ 352540 w 969485"/>
              <a:gd name="connsiteY1" fmla="*/ 0 h 631431"/>
              <a:gd name="connsiteX2" fmla="*/ 925416 w 969485"/>
              <a:gd name="connsiteY2" fmla="*/ 264405 h 631431"/>
              <a:gd name="connsiteX3" fmla="*/ 969485 w 969485"/>
              <a:gd name="connsiteY3" fmla="*/ 631431 h 631431"/>
              <a:gd name="connsiteX4" fmla="*/ 121186 w 969485"/>
              <a:gd name="connsiteY4" fmla="*/ 609398 h 631431"/>
              <a:gd name="connsiteX5" fmla="*/ 0 w 969485"/>
              <a:gd name="connsiteY5" fmla="*/ 429658 h 631431"/>
              <a:gd name="connsiteX6" fmla="*/ 132203 w 969485"/>
              <a:gd name="connsiteY6" fmla="*/ 231354 h 631431"/>
              <a:gd name="connsiteX7" fmla="*/ 165253 w 969485"/>
              <a:gd name="connsiteY7" fmla="*/ 44068 h 631431"/>
              <a:gd name="connsiteX0" fmla="*/ 165253 w 1024568"/>
              <a:gd name="connsiteY0" fmla="*/ 44068 h 631431"/>
              <a:gd name="connsiteX1" fmla="*/ 352540 w 1024568"/>
              <a:gd name="connsiteY1" fmla="*/ 0 h 631431"/>
              <a:gd name="connsiteX2" fmla="*/ 1024568 w 1024568"/>
              <a:gd name="connsiteY2" fmla="*/ 33050 h 631431"/>
              <a:gd name="connsiteX3" fmla="*/ 969485 w 1024568"/>
              <a:gd name="connsiteY3" fmla="*/ 631431 h 631431"/>
              <a:gd name="connsiteX4" fmla="*/ 121186 w 1024568"/>
              <a:gd name="connsiteY4" fmla="*/ 609398 h 631431"/>
              <a:gd name="connsiteX5" fmla="*/ 0 w 1024568"/>
              <a:gd name="connsiteY5" fmla="*/ 429658 h 631431"/>
              <a:gd name="connsiteX6" fmla="*/ 132203 w 1024568"/>
              <a:gd name="connsiteY6" fmla="*/ 231354 h 631431"/>
              <a:gd name="connsiteX7" fmla="*/ 165253 w 1024568"/>
              <a:gd name="connsiteY7" fmla="*/ 44068 h 631431"/>
              <a:gd name="connsiteX0" fmla="*/ 165253 w 1024568"/>
              <a:gd name="connsiteY0" fmla="*/ 44068 h 631431"/>
              <a:gd name="connsiteX1" fmla="*/ 352540 w 1024568"/>
              <a:gd name="connsiteY1" fmla="*/ 0 h 631431"/>
              <a:gd name="connsiteX2" fmla="*/ 1024568 w 1024568"/>
              <a:gd name="connsiteY2" fmla="*/ 33050 h 631431"/>
              <a:gd name="connsiteX3" fmla="*/ 991518 w 1024568"/>
              <a:gd name="connsiteY3" fmla="*/ 352539 h 631431"/>
              <a:gd name="connsiteX4" fmla="*/ 969485 w 1024568"/>
              <a:gd name="connsiteY4" fmla="*/ 631431 h 631431"/>
              <a:gd name="connsiteX5" fmla="*/ 121186 w 1024568"/>
              <a:gd name="connsiteY5" fmla="*/ 609398 h 631431"/>
              <a:gd name="connsiteX6" fmla="*/ 0 w 1024568"/>
              <a:gd name="connsiteY6" fmla="*/ 429658 h 631431"/>
              <a:gd name="connsiteX7" fmla="*/ 132203 w 1024568"/>
              <a:gd name="connsiteY7" fmla="*/ 231354 h 631431"/>
              <a:gd name="connsiteX8" fmla="*/ 165253 w 1024568"/>
              <a:gd name="connsiteY8" fmla="*/ 44068 h 631431"/>
              <a:gd name="connsiteX0" fmla="*/ 165253 w 1255923"/>
              <a:gd name="connsiteY0" fmla="*/ 44068 h 631431"/>
              <a:gd name="connsiteX1" fmla="*/ 352540 w 1255923"/>
              <a:gd name="connsiteY1" fmla="*/ 0 h 631431"/>
              <a:gd name="connsiteX2" fmla="*/ 1024568 w 1255923"/>
              <a:gd name="connsiteY2" fmla="*/ 33050 h 631431"/>
              <a:gd name="connsiteX3" fmla="*/ 1255923 w 1255923"/>
              <a:gd name="connsiteY3" fmla="*/ 330506 h 631431"/>
              <a:gd name="connsiteX4" fmla="*/ 969485 w 1255923"/>
              <a:gd name="connsiteY4" fmla="*/ 631431 h 631431"/>
              <a:gd name="connsiteX5" fmla="*/ 121186 w 1255923"/>
              <a:gd name="connsiteY5" fmla="*/ 609398 h 631431"/>
              <a:gd name="connsiteX6" fmla="*/ 0 w 1255923"/>
              <a:gd name="connsiteY6" fmla="*/ 429658 h 631431"/>
              <a:gd name="connsiteX7" fmla="*/ 132203 w 1255923"/>
              <a:gd name="connsiteY7" fmla="*/ 231354 h 631431"/>
              <a:gd name="connsiteX8" fmla="*/ 165253 w 1255923"/>
              <a:gd name="connsiteY8" fmla="*/ 44068 h 631431"/>
              <a:gd name="connsiteX0" fmla="*/ 165253 w 1255923"/>
              <a:gd name="connsiteY0" fmla="*/ 44068 h 631431"/>
              <a:gd name="connsiteX1" fmla="*/ 352540 w 1255923"/>
              <a:gd name="connsiteY1" fmla="*/ 0 h 631431"/>
              <a:gd name="connsiteX2" fmla="*/ 1024568 w 1255923"/>
              <a:gd name="connsiteY2" fmla="*/ 33050 h 631431"/>
              <a:gd name="connsiteX3" fmla="*/ 1255923 w 1255923"/>
              <a:gd name="connsiteY3" fmla="*/ 330506 h 631431"/>
              <a:gd name="connsiteX4" fmla="*/ 969485 w 1255923"/>
              <a:gd name="connsiteY4" fmla="*/ 631431 h 631431"/>
              <a:gd name="connsiteX5" fmla="*/ 121186 w 1255923"/>
              <a:gd name="connsiteY5" fmla="*/ 609398 h 631431"/>
              <a:gd name="connsiteX6" fmla="*/ 0 w 1255923"/>
              <a:gd name="connsiteY6" fmla="*/ 429658 h 631431"/>
              <a:gd name="connsiteX7" fmla="*/ 132203 w 1255923"/>
              <a:gd name="connsiteY7" fmla="*/ 231354 h 631431"/>
              <a:gd name="connsiteX8" fmla="*/ 165253 w 1255923"/>
              <a:gd name="connsiteY8" fmla="*/ 44068 h 631431"/>
              <a:gd name="connsiteX0" fmla="*/ 165253 w 1255923"/>
              <a:gd name="connsiteY0" fmla="*/ 44068 h 631431"/>
              <a:gd name="connsiteX1" fmla="*/ 352540 w 1255923"/>
              <a:gd name="connsiteY1" fmla="*/ 0 h 631431"/>
              <a:gd name="connsiteX2" fmla="*/ 1024568 w 1255923"/>
              <a:gd name="connsiteY2" fmla="*/ 33050 h 631431"/>
              <a:gd name="connsiteX3" fmla="*/ 1255923 w 1255923"/>
              <a:gd name="connsiteY3" fmla="*/ 330506 h 631431"/>
              <a:gd name="connsiteX4" fmla="*/ 969485 w 1255923"/>
              <a:gd name="connsiteY4" fmla="*/ 631431 h 631431"/>
              <a:gd name="connsiteX5" fmla="*/ 121186 w 1255923"/>
              <a:gd name="connsiteY5" fmla="*/ 609398 h 631431"/>
              <a:gd name="connsiteX6" fmla="*/ 0 w 1255923"/>
              <a:gd name="connsiteY6" fmla="*/ 429658 h 631431"/>
              <a:gd name="connsiteX7" fmla="*/ 132203 w 1255923"/>
              <a:gd name="connsiteY7" fmla="*/ 231354 h 631431"/>
              <a:gd name="connsiteX8" fmla="*/ 165253 w 1255923"/>
              <a:gd name="connsiteY8" fmla="*/ 44068 h 631431"/>
              <a:gd name="connsiteX0" fmla="*/ 165253 w 1255923"/>
              <a:gd name="connsiteY0" fmla="*/ 44068 h 631431"/>
              <a:gd name="connsiteX1" fmla="*/ 352540 w 1255923"/>
              <a:gd name="connsiteY1" fmla="*/ 0 h 631431"/>
              <a:gd name="connsiteX2" fmla="*/ 1024568 w 1255923"/>
              <a:gd name="connsiteY2" fmla="*/ 33050 h 631431"/>
              <a:gd name="connsiteX3" fmla="*/ 1255923 w 1255923"/>
              <a:gd name="connsiteY3" fmla="*/ 330506 h 631431"/>
              <a:gd name="connsiteX4" fmla="*/ 969485 w 1255923"/>
              <a:gd name="connsiteY4" fmla="*/ 631431 h 631431"/>
              <a:gd name="connsiteX5" fmla="*/ 121186 w 1255923"/>
              <a:gd name="connsiteY5" fmla="*/ 609398 h 631431"/>
              <a:gd name="connsiteX6" fmla="*/ 0 w 1255923"/>
              <a:gd name="connsiteY6" fmla="*/ 429658 h 631431"/>
              <a:gd name="connsiteX7" fmla="*/ 132203 w 1255923"/>
              <a:gd name="connsiteY7" fmla="*/ 231354 h 631431"/>
              <a:gd name="connsiteX8" fmla="*/ 165253 w 1255923"/>
              <a:gd name="connsiteY8" fmla="*/ 44068 h 631431"/>
              <a:gd name="connsiteX0" fmla="*/ 165253 w 1255923"/>
              <a:gd name="connsiteY0" fmla="*/ 44068 h 631431"/>
              <a:gd name="connsiteX1" fmla="*/ 352540 w 1255923"/>
              <a:gd name="connsiteY1" fmla="*/ 0 h 631431"/>
              <a:gd name="connsiteX2" fmla="*/ 1024568 w 1255923"/>
              <a:gd name="connsiteY2" fmla="*/ 33050 h 631431"/>
              <a:gd name="connsiteX3" fmla="*/ 1255923 w 1255923"/>
              <a:gd name="connsiteY3" fmla="*/ 330506 h 631431"/>
              <a:gd name="connsiteX4" fmla="*/ 969485 w 1255923"/>
              <a:gd name="connsiteY4" fmla="*/ 631431 h 631431"/>
              <a:gd name="connsiteX5" fmla="*/ 121186 w 1255923"/>
              <a:gd name="connsiteY5" fmla="*/ 609398 h 631431"/>
              <a:gd name="connsiteX6" fmla="*/ 0 w 1255923"/>
              <a:gd name="connsiteY6" fmla="*/ 429658 h 631431"/>
              <a:gd name="connsiteX7" fmla="*/ 132203 w 1255923"/>
              <a:gd name="connsiteY7" fmla="*/ 238611 h 631431"/>
              <a:gd name="connsiteX8" fmla="*/ 165253 w 1255923"/>
              <a:gd name="connsiteY8" fmla="*/ 44068 h 631431"/>
              <a:gd name="connsiteX0" fmla="*/ 165253 w 1255923"/>
              <a:gd name="connsiteY0" fmla="*/ 44068 h 631431"/>
              <a:gd name="connsiteX1" fmla="*/ 352540 w 1255923"/>
              <a:gd name="connsiteY1" fmla="*/ 0 h 631431"/>
              <a:gd name="connsiteX2" fmla="*/ 1024568 w 1255923"/>
              <a:gd name="connsiteY2" fmla="*/ 33050 h 631431"/>
              <a:gd name="connsiteX3" fmla="*/ 1255923 w 1255923"/>
              <a:gd name="connsiteY3" fmla="*/ 330506 h 631431"/>
              <a:gd name="connsiteX4" fmla="*/ 969485 w 1255923"/>
              <a:gd name="connsiteY4" fmla="*/ 631431 h 631431"/>
              <a:gd name="connsiteX5" fmla="*/ 121186 w 1255923"/>
              <a:gd name="connsiteY5" fmla="*/ 609398 h 631431"/>
              <a:gd name="connsiteX6" fmla="*/ 0 w 1255923"/>
              <a:gd name="connsiteY6" fmla="*/ 429658 h 631431"/>
              <a:gd name="connsiteX7" fmla="*/ 132203 w 1255923"/>
              <a:gd name="connsiteY7" fmla="*/ 238611 h 631431"/>
              <a:gd name="connsiteX8" fmla="*/ 165253 w 1255923"/>
              <a:gd name="connsiteY8" fmla="*/ 44068 h 631431"/>
              <a:gd name="connsiteX0" fmla="*/ 165253 w 1255923"/>
              <a:gd name="connsiteY0" fmla="*/ 44068 h 631431"/>
              <a:gd name="connsiteX1" fmla="*/ 352540 w 1255923"/>
              <a:gd name="connsiteY1" fmla="*/ 0 h 631431"/>
              <a:gd name="connsiteX2" fmla="*/ 1024568 w 1255923"/>
              <a:gd name="connsiteY2" fmla="*/ 33050 h 631431"/>
              <a:gd name="connsiteX3" fmla="*/ 1255923 w 1255923"/>
              <a:gd name="connsiteY3" fmla="*/ 330506 h 631431"/>
              <a:gd name="connsiteX4" fmla="*/ 969485 w 1255923"/>
              <a:gd name="connsiteY4" fmla="*/ 631431 h 631431"/>
              <a:gd name="connsiteX5" fmla="*/ 121186 w 1255923"/>
              <a:gd name="connsiteY5" fmla="*/ 609398 h 631431"/>
              <a:gd name="connsiteX6" fmla="*/ 0 w 1255923"/>
              <a:gd name="connsiteY6" fmla="*/ 429658 h 631431"/>
              <a:gd name="connsiteX7" fmla="*/ 132203 w 1255923"/>
              <a:gd name="connsiteY7" fmla="*/ 238611 h 631431"/>
              <a:gd name="connsiteX8" fmla="*/ 165253 w 1255923"/>
              <a:gd name="connsiteY8" fmla="*/ 44068 h 631431"/>
              <a:gd name="connsiteX0" fmla="*/ 157996 w 1255923"/>
              <a:gd name="connsiteY0" fmla="*/ 37529 h 632149"/>
              <a:gd name="connsiteX1" fmla="*/ 352540 w 1255923"/>
              <a:gd name="connsiteY1" fmla="*/ 718 h 632149"/>
              <a:gd name="connsiteX2" fmla="*/ 1024568 w 1255923"/>
              <a:gd name="connsiteY2" fmla="*/ 33768 h 632149"/>
              <a:gd name="connsiteX3" fmla="*/ 1255923 w 1255923"/>
              <a:gd name="connsiteY3" fmla="*/ 331224 h 632149"/>
              <a:gd name="connsiteX4" fmla="*/ 969485 w 1255923"/>
              <a:gd name="connsiteY4" fmla="*/ 632149 h 632149"/>
              <a:gd name="connsiteX5" fmla="*/ 121186 w 1255923"/>
              <a:gd name="connsiteY5" fmla="*/ 610116 h 632149"/>
              <a:gd name="connsiteX6" fmla="*/ 0 w 1255923"/>
              <a:gd name="connsiteY6" fmla="*/ 430376 h 632149"/>
              <a:gd name="connsiteX7" fmla="*/ 132203 w 1255923"/>
              <a:gd name="connsiteY7" fmla="*/ 239329 h 632149"/>
              <a:gd name="connsiteX8" fmla="*/ 157996 w 1255923"/>
              <a:gd name="connsiteY8" fmla="*/ 37529 h 632149"/>
              <a:gd name="connsiteX0" fmla="*/ 157996 w 1255923"/>
              <a:gd name="connsiteY0" fmla="*/ 37529 h 632149"/>
              <a:gd name="connsiteX1" fmla="*/ 352540 w 1255923"/>
              <a:gd name="connsiteY1" fmla="*/ 718 h 632149"/>
              <a:gd name="connsiteX2" fmla="*/ 656903 w 1255923"/>
              <a:gd name="connsiteY2" fmla="*/ 9111 h 632149"/>
              <a:gd name="connsiteX3" fmla="*/ 1024568 w 1255923"/>
              <a:gd name="connsiteY3" fmla="*/ 33768 h 632149"/>
              <a:gd name="connsiteX4" fmla="*/ 1255923 w 1255923"/>
              <a:gd name="connsiteY4" fmla="*/ 331224 h 632149"/>
              <a:gd name="connsiteX5" fmla="*/ 969485 w 1255923"/>
              <a:gd name="connsiteY5" fmla="*/ 632149 h 632149"/>
              <a:gd name="connsiteX6" fmla="*/ 121186 w 1255923"/>
              <a:gd name="connsiteY6" fmla="*/ 610116 h 632149"/>
              <a:gd name="connsiteX7" fmla="*/ 0 w 1255923"/>
              <a:gd name="connsiteY7" fmla="*/ 430376 h 632149"/>
              <a:gd name="connsiteX8" fmla="*/ 132203 w 1255923"/>
              <a:gd name="connsiteY8" fmla="*/ 239329 h 632149"/>
              <a:gd name="connsiteX9" fmla="*/ 157996 w 1255923"/>
              <a:gd name="connsiteY9" fmla="*/ 37529 h 632149"/>
              <a:gd name="connsiteX0" fmla="*/ 157996 w 1255923"/>
              <a:gd name="connsiteY0" fmla="*/ 267904 h 862524"/>
              <a:gd name="connsiteX1" fmla="*/ 352540 w 1255923"/>
              <a:gd name="connsiteY1" fmla="*/ 231093 h 862524"/>
              <a:gd name="connsiteX2" fmla="*/ 714961 w 1255923"/>
              <a:gd name="connsiteY2" fmla="*/ 0 h 862524"/>
              <a:gd name="connsiteX3" fmla="*/ 1024568 w 1255923"/>
              <a:gd name="connsiteY3" fmla="*/ 264143 h 862524"/>
              <a:gd name="connsiteX4" fmla="*/ 1255923 w 1255923"/>
              <a:gd name="connsiteY4" fmla="*/ 561599 h 862524"/>
              <a:gd name="connsiteX5" fmla="*/ 969485 w 1255923"/>
              <a:gd name="connsiteY5" fmla="*/ 862524 h 862524"/>
              <a:gd name="connsiteX6" fmla="*/ 121186 w 1255923"/>
              <a:gd name="connsiteY6" fmla="*/ 840491 h 862524"/>
              <a:gd name="connsiteX7" fmla="*/ 0 w 1255923"/>
              <a:gd name="connsiteY7" fmla="*/ 660751 h 862524"/>
              <a:gd name="connsiteX8" fmla="*/ 132203 w 1255923"/>
              <a:gd name="connsiteY8" fmla="*/ 469704 h 862524"/>
              <a:gd name="connsiteX9" fmla="*/ 157996 w 1255923"/>
              <a:gd name="connsiteY9" fmla="*/ 267904 h 862524"/>
              <a:gd name="connsiteX0" fmla="*/ 157996 w 1255923"/>
              <a:gd name="connsiteY0" fmla="*/ 267904 h 862524"/>
              <a:gd name="connsiteX1" fmla="*/ 352540 w 1255923"/>
              <a:gd name="connsiteY1" fmla="*/ 231093 h 862524"/>
              <a:gd name="connsiteX2" fmla="*/ 714961 w 1255923"/>
              <a:gd name="connsiteY2" fmla="*/ 0 h 862524"/>
              <a:gd name="connsiteX3" fmla="*/ 1024568 w 1255923"/>
              <a:gd name="connsiteY3" fmla="*/ 264143 h 862524"/>
              <a:gd name="connsiteX4" fmla="*/ 1255923 w 1255923"/>
              <a:gd name="connsiteY4" fmla="*/ 561599 h 862524"/>
              <a:gd name="connsiteX5" fmla="*/ 969485 w 1255923"/>
              <a:gd name="connsiteY5" fmla="*/ 862524 h 862524"/>
              <a:gd name="connsiteX6" fmla="*/ 121186 w 1255923"/>
              <a:gd name="connsiteY6" fmla="*/ 840491 h 862524"/>
              <a:gd name="connsiteX7" fmla="*/ 0 w 1255923"/>
              <a:gd name="connsiteY7" fmla="*/ 660751 h 862524"/>
              <a:gd name="connsiteX8" fmla="*/ 132203 w 1255923"/>
              <a:gd name="connsiteY8" fmla="*/ 469704 h 862524"/>
              <a:gd name="connsiteX9" fmla="*/ 157996 w 1255923"/>
              <a:gd name="connsiteY9" fmla="*/ 267904 h 862524"/>
              <a:gd name="connsiteX0" fmla="*/ 157996 w 1255923"/>
              <a:gd name="connsiteY0" fmla="*/ 267904 h 862524"/>
              <a:gd name="connsiteX1" fmla="*/ 352540 w 1255923"/>
              <a:gd name="connsiteY1" fmla="*/ 231093 h 862524"/>
              <a:gd name="connsiteX2" fmla="*/ 714961 w 1255923"/>
              <a:gd name="connsiteY2" fmla="*/ 0 h 862524"/>
              <a:gd name="connsiteX3" fmla="*/ 1024568 w 1255923"/>
              <a:gd name="connsiteY3" fmla="*/ 264143 h 862524"/>
              <a:gd name="connsiteX4" fmla="*/ 1255923 w 1255923"/>
              <a:gd name="connsiteY4" fmla="*/ 561599 h 862524"/>
              <a:gd name="connsiteX5" fmla="*/ 969485 w 1255923"/>
              <a:gd name="connsiteY5" fmla="*/ 862524 h 862524"/>
              <a:gd name="connsiteX6" fmla="*/ 121186 w 1255923"/>
              <a:gd name="connsiteY6" fmla="*/ 840491 h 862524"/>
              <a:gd name="connsiteX7" fmla="*/ 0 w 1255923"/>
              <a:gd name="connsiteY7" fmla="*/ 660751 h 862524"/>
              <a:gd name="connsiteX8" fmla="*/ 132203 w 1255923"/>
              <a:gd name="connsiteY8" fmla="*/ 469704 h 862524"/>
              <a:gd name="connsiteX9" fmla="*/ 157996 w 1255923"/>
              <a:gd name="connsiteY9" fmla="*/ 267904 h 862524"/>
              <a:gd name="connsiteX0" fmla="*/ 157996 w 1255923"/>
              <a:gd name="connsiteY0" fmla="*/ 260647 h 855267"/>
              <a:gd name="connsiteX1" fmla="*/ 352540 w 1255923"/>
              <a:gd name="connsiteY1" fmla="*/ 223836 h 855267"/>
              <a:gd name="connsiteX2" fmla="*/ 714961 w 1255923"/>
              <a:gd name="connsiteY2" fmla="*/ 0 h 855267"/>
              <a:gd name="connsiteX3" fmla="*/ 1024568 w 1255923"/>
              <a:gd name="connsiteY3" fmla="*/ 256886 h 855267"/>
              <a:gd name="connsiteX4" fmla="*/ 1255923 w 1255923"/>
              <a:gd name="connsiteY4" fmla="*/ 554342 h 855267"/>
              <a:gd name="connsiteX5" fmla="*/ 969485 w 1255923"/>
              <a:gd name="connsiteY5" fmla="*/ 855267 h 855267"/>
              <a:gd name="connsiteX6" fmla="*/ 121186 w 1255923"/>
              <a:gd name="connsiteY6" fmla="*/ 833234 h 855267"/>
              <a:gd name="connsiteX7" fmla="*/ 0 w 1255923"/>
              <a:gd name="connsiteY7" fmla="*/ 653494 h 855267"/>
              <a:gd name="connsiteX8" fmla="*/ 132203 w 1255923"/>
              <a:gd name="connsiteY8" fmla="*/ 462447 h 855267"/>
              <a:gd name="connsiteX9" fmla="*/ 157996 w 1255923"/>
              <a:gd name="connsiteY9" fmla="*/ 260647 h 855267"/>
              <a:gd name="connsiteX0" fmla="*/ 157996 w 1255923"/>
              <a:gd name="connsiteY0" fmla="*/ 260647 h 855267"/>
              <a:gd name="connsiteX1" fmla="*/ 352540 w 1255923"/>
              <a:gd name="connsiteY1" fmla="*/ 223836 h 855267"/>
              <a:gd name="connsiteX2" fmla="*/ 714961 w 1255923"/>
              <a:gd name="connsiteY2" fmla="*/ 0 h 855267"/>
              <a:gd name="connsiteX3" fmla="*/ 1024568 w 1255923"/>
              <a:gd name="connsiteY3" fmla="*/ 256886 h 855267"/>
              <a:gd name="connsiteX4" fmla="*/ 1255923 w 1255923"/>
              <a:gd name="connsiteY4" fmla="*/ 554342 h 855267"/>
              <a:gd name="connsiteX5" fmla="*/ 969485 w 1255923"/>
              <a:gd name="connsiteY5" fmla="*/ 855267 h 855267"/>
              <a:gd name="connsiteX6" fmla="*/ 121186 w 1255923"/>
              <a:gd name="connsiteY6" fmla="*/ 833234 h 855267"/>
              <a:gd name="connsiteX7" fmla="*/ 0 w 1255923"/>
              <a:gd name="connsiteY7" fmla="*/ 653494 h 855267"/>
              <a:gd name="connsiteX8" fmla="*/ 132203 w 1255923"/>
              <a:gd name="connsiteY8" fmla="*/ 462447 h 855267"/>
              <a:gd name="connsiteX9" fmla="*/ 157996 w 1255923"/>
              <a:gd name="connsiteY9" fmla="*/ 260647 h 855267"/>
              <a:gd name="connsiteX0" fmla="*/ 157996 w 1255923"/>
              <a:gd name="connsiteY0" fmla="*/ 260647 h 855267"/>
              <a:gd name="connsiteX1" fmla="*/ 352540 w 1255923"/>
              <a:gd name="connsiteY1" fmla="*/ 223836 h 855267"/>
              <a:gd name="connsiteX2" fmla="*/ 714961 w 1255923"/>
              <a:gd name="connsiteY2" fmla="*/ 0 h 855267"/>
              <a:gd name="connsiteX3" fmla="*/ 1024568 w 1255923"/>
              <a:gd name="connsiteY3" fmla="*/ 256886 h 855267"/>
              <a:gd name="connsiteX4" fmla="*/ 1255923 w 1255923"/>
              <a:gd name="connsiteY4" fmla="*/ 554342 h 855267"/>
              <a:gd name="connsiteX5" fmla="*/ 969485 w 1255923"/>
              <a:gd name="connsiteY5" fmla="*/ 855267 h 855267"/>
              <a:gd name="connsiteX6" fmla="*/ 121186 w 1255923"/>
              <a:gd name="connsiteY6" fmla="*/ 833234 h 855267"/>
              <a:gd name="connsiteX7" fmla="*/ 0 w 1255923"/>
              <a:gd name="connsiteY7" fmla="*/ 653494 h 855267"/>
              <a:gd name="connsiteX8" fmla="*/ 132203 w 1255923"/>
              <a:gd name="connsiteY8" fmla="*/ 462447 h 855267"/>
              <a:gd name="connsiteX9" fmla="*/ 157996 w 1255923"/>
              <a:gd name="connsiteY9" fmla="*/ 260647 h 855267"/>
              <a:gd name="connsiteX0" fmla="*/ 157996 w 1255923"/>
              <a:gd name="connsiteY0" fmla="*/ 260647 h 855267"/>
              <a:gd name="connsiteX1" fmla="*/ 352540 w 1255923"/>
              <a:gd name="connsiteY1" fmla="*/ 223836 h 855267"/>
              <a:gd name="connsiteX2" fmla="*/ 714961 w 1255923"/>
              <a:gd name="connsiteY2" fmla="*/ 0 h 855267"/>
              <a:gd name="connsiteX3" fmla="*/ 1024568 w 1255923"/>
              <a:gd name="connsiteY3" fmla="*/ 256886 h 855267"/>
              <a:gd name="connsiteX4" fmla="*/ 1255923 w 1255923"/>
              <a:gd name="connsiteY4" fmla="*/ 554342 h 855267"/>
              <a:gd name="connsiteX5" fmla="*/ 969485 w 1255923"/>
              <a:gd name="connsiteY5" fmla="*/ 855267 h 855267"/>
              <a:gd name="connsiteX6" fmla="*/ 121186 w 1255923"/>
              <a:gd name="connsiteY6" fmla="*/ 833234 h 855267"/>
              <a:gd name="connsiteX7" fmla="*/ 0 w 1255923"/>
              <a:gd name="connsiteY7" fmla="*/ 653494 h 855267"/>
              <a:gd name="connsiteX8" fmla="*/ 132203 w 1255923"/>
              <a:gd name="connsiteY8" fmla="*/ 462447 h 855267"/>
              <a:gd name="connsiteX9" fmla="*/ 157996 w 1255923"/>
              <a:gd name="connsiteY9" fmla="*/ 260647 h 855267"/>
              <a:gd name="connsiteX0" fmla="*/ 157996 w 1069397"/>
              <a:gd name="connsiteY0" fmla="*/ 260647 h 855267"/>
              <a:gd name="connsiteX1" fmla="*/ 352540 w 1069397"/>
              <a:gd name="connsiteY1" fmla="*/ 223836 h 855267"/>
              <a:gd name="connsiteX2" fmla="*/ 714961 w 1069397"/>
              <a:gd name="connsiteY2" fmla="*/ 0 h 855267"/>
              <a:gd name="connsiteX3" fmla="*/ 1024568 w 1069397"/>
              <a:gd name="connsiteY3" fmla="*/ 256886 h 855267"/>
              <a:gd name="connsiteX4" fmla="*/ 969485 w 1069397"/>
              <a:gd name="connsiteY4" fmla="*/ 855267 h 855267"/>
              <a:gd name="connsiteX5" fmla="*/ 121186 w 1069397"/>
              <a:gd name="connsiteY5" fmla="*/ 833234 h 855267"/>
              <a:gd name="connsiteX6" fmla="*/ 0 w 1069397"/>
              <a:gd name="connsiteY6" fmla="*/ 653494 h 855267"/>
              <a:gd name="connsiteX7" fmla="*/ 132203 w 1069397"/>
              <a:gd name="connsiteY7" fmla="*/ 462447 h 855267"/>
              <a:gd name="connsiteX8" fmla="*/ 157996 w 1069397"/>
              <a:gd name="connsiteY8" fmla="*/ 260647 h 855267"/>
              <a:gd name="connsiteX0" fmla="*/ 157996 w 1163386"/>
              <a:gd name="connsiteY0" fmla="*/ 260647 h 855267"/>
              <a:gd name="connsiteX1" fmla="*/ 352540 w 1163386"/>
              <a:gd name="connsiteY1" fmla="*/ 223836 h 855267"/>
              <a:gd name="connsiteX2" fmla="*/ 714961 w 1163386"/>
              <a:gd name="connsiteY2" fmla="*/ 0 h 855267"/>
              <a:gd name="connsiteX3" fmla="*/ 1024568 w 1163386"/>
              <a:gd name="connsiteY3" fmla="*/ 256886 h 855267"/>
              <a:gd name="connsiteX4" fmla="*/ 969485 w 1163386"/>
              <a:gd name="connsiteY4" fmla="*/ 855267 h 855267"/>
              <a:gd name="connsiteX5" fmla="*/ 121186 w 1163386"/>
              <a:gd name="connsiteY5" fmla="*/ 833234 h 855267"/>
              <a:gd name="connsiteX6" fmla="*/ 0 w 1163386"/>
              <a:gd name="connsiteY6" fmla="*/ 653494 h 855267"/>
              <a:gd name="connsiteX7" fmla="*/ 132203 w 1163386"/>
              <a:gd name="connsiteY7" fmla="*/ 462447 h 855267"/>
              <a:gd name="connsiteX8" fmla="*/ 157996 w 1163386"/>
              <a:gd name="connsiteY8" fmla="*/ 260647 h 855267"/>
              <a:gd name="connsiteX0" fmla="*/ 157996 w 1246368"/>
              <a:gd name="connsiteY0" fmla="*/ 260647 h 855267"/>
              <a:gd name="connsiteX1" fmla="*/ 352540 w 1246368"/>
              <a:gd name="connsiteY1" fmla="*/ 223836 h 855267"/>
              <a:gd name="connsiteX2" fmla="*/ 714961 w 1246368"/>
              <a:gd name="connsiteY2" fmla="*/ 0 h 855267"/>
              <a:gd name="connsiteX3" fmla="*/ 1024568 w 1246368"/>
              <a:gd name="connsiteY3" fmla="*/ 256886 h 855267"/>
              <a:gd name="connsiteX4" fmla="*/ 969485 w 1246368"/>
              <a:gd name="connsiteY4" fmla="*/ 855267 h 855267"/>
              <a:gd name="connsiteX5" fmla="*/ 121186 w 1246368"/>
              <a:gd name="connsiteY5" fmla="*/ 833234 h 855267"/>
              <a:gd name="connsiteX6" fmla="*/ 0 w 1246368"/>
              <a:gd name="connsiteY6" fmla="*/ 653494 h 855267"/>
              <a:gd name="connsiteX7" fmla="*/ 132203 w 1246368"/>
              <a:gd name="connsiteY7" fmla="*/ 462447 h 855267"/>
              <a:gd name="connsiteX8" fmla="*/ 157996 w 1246368"/>
              <a:gd name="connsiteY8" fmla="*/ 260647 h 855267"/>
              <a:gd name="connsiteX0" fmla="*/ 157996 w 1246368"/>
              <a:gd name="connsiteY0" fmla="*/ 260647 h 855267"/>
              <a:gd name="connsiteX1" fmla="*/ 352540 w 1246368"/>
              <a:gd name="connsiteY1" fmla="*/ 223836 h 855267"/>
              <a:gd name="connsiteX2" fmla="*/ 714961 w 1246368"/>
              <a:gd name="connsiteY2" fmla="*/ 0 h 855267"/>
              <a:gd name="connsiteX3" fmla="*/ 1024568 w 1246368"/>
              <a:gd name="connsiteY3" fmla="*/ 256886 h 855267"/>
              <a:gd name="connsiteX4" fmla="*/ 969485 w 1246368"/>
              <a:gd name="connsiteY4" fmla="*/ 855267 h 855267"/>
              <a:gd name="connsiteX5" fmla="*/ 121186 w 1246368"/>
              <a:gd name="connsiteY5" fmla="*/ 833234 h 855267"/>
              <a:gd name="connsiteX6" fmla="*/ 0 w 1246368"/>
              <a:gd name="connsiteY6" fmla="*/ 653494 h 855267"/>
              <a:gd name="connsiteX7" fmla="*/ 132203 w 1246368"/>
              <a:gd name="connsiteY7" fmla="*/ 462447 h 855267"/>
              <a:gd name="connsiteX8" fmla="*/ 157996 w 1246368"/>
              <a:gd name="connsiteY8" fmla="*/ 260647 h 855267"/>
              <a:gd name="connsiteX0" fmla="*/ 97381 w 1185753"/>
              <a:gd name="connsiteY0" fmla="*/ 260647 h 855267"/>
              <a:gd name="connsiteX1" fmla="*/ 291925 w 1185753"/>
              <a:gd name="connsiteY1" fmla="*/ 223836 h 855267"/>
              <a:gd name="connsiteX2" fmla="*/ 654346 w 1185753"/>
              <a:gd name="connsiteY2" fmla="*/ 0 h 855267"/>
              <a:gd name="connsiteX3" fmla="*/ 963953 w 1185753"/>
              <a:gd name="connsiteY3" fmla="*/ 256886 h 855267"/>
              <a:gd name="connsiteX4" fmla="*/ 908870 w 1185753"/>
              <a:gd name="connsiteY4" fmla="*/ 855267 h 855267"/>
              <a:gd name="connsiteX5" fmla="*/ 60571 w 1185753"/>
              <a:gd name="connsiteY5" fmla="*/ 833234 h 855267"/>
              <a:gd name="connsiteX6" fmla="*/ 71588 w 1185753"/>
              <a:gd name="connsiteY6" fmla="*/ 462447 h 855267"/>
              <a:gd name="connsiteX7" fmla="*/ 97381 w 1185753"/>
              <a:gd name="connsiteY7" fmla="*/ 260647 h 855267"/>
              <a:gd name="connsiteX0" fmla="*/ 159856 w 1248228"/>
              <a:gd name="connsiteY0" fmla="*/ 260647 h 855267"/>
              <a:gd name="connsiteX1" fmla="*/ 354400 w 1248228"/>
              <a:gd name="connsiteY1" fmla="*/ 223836 h 855267"/>
              <a:gd name="connsiteX2" fmla="*/ 716821 w 1248228"/>
              <a:gd name="connsiteY2" fmla="*/ 0 h 855267"/>
              <a:gd name="connsiteX3" fmla="*/ 1026428 w 1248228"/>
              <a:gd name="connsiteY3" fmla="*/ 256886 h 855267"/>
              <a:gd name="connsiteX4" fmla="*/ 971345 w 1248228"/>
              <a:gd name="connsiteY4" fmla="*/ 855267 h 855267"/>
              <a:gd name="connsiteX5" fmla="*/ 123046 w 1248228"/>
              <a:gd name="connsiteY5" fmla="*/ 833234 h 855267"/>
              <a:gd name="connsiteX6" fmla="*/ 134063 w 1248228"/>
              <a:gd name="connsiteY6" fmla="*/ 462447 h 855267"/>
              <a:gd name="connsiteX7" fmla="*/ 159856 w 1248228"/>
              <a:gd name="connsiteY7" fmla="*/ 260647 h 855267"/>
              <a:gd name="connsiteX0" fmla="*/ 181254 w 1269626"/>
              <a:gd name="connsiteY0" fmla="*/ 260647 h 855267"/>
              <a:gd name="connsiteX1" fmla="*/ 375798 w 1269626"/>
              <a:gd name="connsiteY1" fmla="*/ 223836 h 855267"/>
              <a:gd name="connsiteX2" fmla="*/ 738219 w 1269626"/>
              <a:gd name="connsiteY2" fmla="*/ 0 h 855267"/>
              <a:gd name="connsiteX3" fmla="*/ 1047826 w 1269626"/>
              <a:gd name="connsiteY3" fmla="*/ 256886 h 855267"/>
              <a:gd name="connsiteX4" fmla="*/ 992743 w 1269626"/>
              <a:gd name="connsiteY4" fmla="*/ 855267 h 855267"/>
              <a:gd name="connsiteX5" fmla="*/ 144444 w 1269626"/>
              <a:gd name="connsiteY5" fmla="*/ 833234 h 855267"/>
              <a:gd name="connsiteX6" fmla="*/ 155461 w 1269626"/>
              <a:gd name="connsiteY6" fmla="*/ 462447 h 855267"/>
              <a:gd name="connsiteX7" fmla="*/ 181254 w 1269626"/>
              <a:gd name="connsiteY7" fmla="*/ 260647 h 855267"/>
              <a:gd name="connsiteX0" fmla="*/ 198294 w 1286666"/>
              <a:gd name="connsiteY0" fmla="*/ 260647 h 855267"/>
              <a:gd name="connsiteX1" fmla="*/ 392838 w 1286666"/>
              <a:gd name="connsiteY1" fmla="*/ 223836 h 855267"/>
              <a:gd name="connsiteX2" fmla="*/ 755259 w 1286666"/>
              <a:gd name="connsiteY2" fmla="*/ 0 h 855267"/>
              <a:gd name="connsiteX3" fmla="*/ 1064866 w 1286666"/>
              <a:gd name="connsiteY3" fmla="*/ 256886 h 855267"/>
              <a:gd name="connsiteX4" fmla="*/ 1009783 w 1286666"/>
              <a:gd name="connsiteY4" fmla="*/ 855267 h 855267"/>
              <a:gd name="connsiteX5" fmla="*/ 161484 w 1286666"/>
              <a:gd name="connsiteY5" fmla="*/ 833234 h 855267"/>
              <a:gd name="connsiteX6" fmla="*/ 172501 w 1286666"/>
              <a:gd name="connsiteY6" fmla="*/ 462447 h 855267"/>
              <a:gd name="connsiteX7" fmla="*/ 198294 w 1286666"/>
              <a:gd name="connsiteY7" fmla="*/ 260647 h 855267"/>
              <a:gd name="connsiteX0" fmla="*/ 186858 w 1275230"/>
              <a:gd name="connsiteY0" fmla="*/ 260647 h 855267"/>
              <a:gd name="connsiteX1" fmla="*/ 381402 w 1275230"/>
              <a:gd name="connsiteY1" fmla="*/ 223836 h 855267"/>
              <a:gd name="connsiteX2" fmla="*/ 743823 w 1275230"/>
              <a:gd name="connsiteY2" fmla="*/ 0 h 855267"/>
              <a:gd name="connsiteX3" fmla="*/ 1053430 w 1275230"/>
              <a:gd name="connsiteY3" fmla="*/ 256886 h 855267"/>
              <a:gd name="connsiteX4" fmla="*/ 998347 w 1275230"/>
              <a:gd name="connsiteY4" fmla="*/ 855267 h 855267"/>
              <a:gd name="connsiteX5" fmla="*/ 150048 w 1275230"/>
              <a:gd name="connsiteY5" fmla="*/ 833234 h 855267"/>
              <a:gd name="connsiteX6" fmla="*/ 161065 w 1275230"/>
              <a:gd name="connsiteY6" fmla="*/ 462447 h 855267"/>
              <a:gd name="connsiteX7" fmla="*/ 186858 w 1275230"/>
              <a:gd name="connsiteY7" fmla="*/ 260647 h 855267"/>
              <a:gd name="connsiteX0" fmla="*/ 161065 w 1275230"/>
              <a:gd name="connsiteY0" fmla="*/ 462447 h 855267"/>
              <a:gd name="connsiteX1" fmla="*/ 381402 w 1275230"/>
              <a:gd name="connsiteY1" fmla="*/ 223836 h 855267"/>
              <a:gd name="connsiteX2" fmla="*/ 743823 w 1275230"/>
              <a:gd name="connsiteY2" fmla="*/ 0 h 855267"/>
              <a:gd name="connsiteX3" fmla="*/ 1053430 w 1275230"/>
              <a:gd name="connsiteY3" fmla="*/ 256886 h 855267"/>
              <a:gd name="connsiteX4" fmla="*/ 998347 w 1275230"/>
              <a:gd name="connsiteY4" fmla="*/ 855267 h 855267"/>
              <a:gd name="connsiteX5" fmla="*/ 150048 w 1275230"/>
              <a:gd name="connsiteY5" fmla="*/ 833234 h 855267"/>
              <a:gd name="connsiteX6" fmla="*/ 161065 w 1275230"/>
              <a:gd name="connsiteY6" fmla="*/ 462447 h 855267"/>
              <a:gd name="connsiteX0" fmla="*/ 161065 w 1275230"/>
              <a:gd name="connsiteY0" fmla="*/ 462447 h 855267"/>
              <a:gd name="connsiteX1" fmla="*/ 381402 w 1275230"/>
              <a:gd name="connsiteY1" fmla="*/ 223836 h 855267"/>
              <a:gd name="connsiteX2" fmla="*/ 743823 w 1275230"/>
              <a:gd name="connsiteY2" fmla="*/ 0 h 855267"/>
              <a:gd name="connsiteX3" fmla="*/ 1053430 w 1275230"/>
              <a:gd name="connsiteY3" fmla="*/ 256886 h 855267"/>
              <a:gd name="connsiteX4" fmla="*/ 998347 w 1275230"/>
              <a:gd name="connsiteY4" fmla="*/ 855267 h 855267"/>
              <a:gd name="connsiteX5" fmla="*/ 150048 w 1275230"/>
              <a:gd name="connsiteY5" fmla="*/ 833234 h 855267"/>
              <a:gd name="connsiteX6" fmla="*/ 161065 w 1275230"/>
              <a:gd name="connsiteY6" fmla="*/ 462447 h 855267"/>
              <a:gd name="connsiteX0" fmla="*/ 161065 w 1275230"/>
              <a:gd name="connsiteY0" fmla="*/ 462447 h 855267"/>
              <a:gd name="connsiteX1" fmla="*/ 381402 w 1275230"/>
              <a:gd name="connsiteY1" fmla="*/ 223836 h 855267"/>
              <a:gd name="connsiteX2" fmla="*/ 743823 w 1275230"/>
              <a:gd name="connsiteY2" fmla="*/ 0 h 855267"/>
              <a:gd name="connsiteX3" fmla="*/ 1053430 w 1275230"/>
              <a:gd name="connsiteY3" fmla="*/ 256886 h 855267"/>
              <a:gd name="connsiteX4" fmla="*/ 998347 w 1275230"/>
              <a:gd name="connsiteY4" fmla="*/ 855267 h 855267"/>
              <a:gd name="connsiteX5" fmla="*/ 150048 w 1275230"/>
              <a:gd name="connsiteY5" fmla="*/ 833234 h 855267"/>
              <a:gd name="connsiteX6" fmla="*/ 161065 w 1275230"/>
              <a:gd name="connsiteY6" fmla="*/ 462447 h 855267"/>
              <a:gd name="connsiteX0" fmla="*/ 161065 w 1275230"/>
              <a:gd name="connsiteY0" fmla="*/ 462447 h 855267"/>
              <a:gd name="connsiteX1" fmla="*/ 381402 w 1275230"/>
              <a:gd name="connsiteY1" fmla="*/ 223836 h 855267"/>
              <a:gd name="connsiteX2" fmla="*/ 743823 w 1275230"/>
              <a:gd name="connsiteY2" fmla="*/ 0 h 855267"/>
              <a:gd name="connsiteX3" fmla="*/ 1053430 w 1275230"/>
              <a:gd name="connsiteY3" fmla="*/ 256886 h 855267"/>
              <a:gd name="connsiteX4" fmla="*/ 998347 w 1275230"/>
              <a:gd name="connsiteY4" fmla="*/ 855267 h 855267"/>
              <a:gd name="connsiteX5" fmla="*/ 150048 w 1275230"/>
              <a:gd name="connsiteY5" fmla="*/ 833234 h 855267"/>
              <a:gd name="connsiteX6" fmla="*/ 161065 w 1275230"/>
              <a:gd name="connsiteY6" fmla="*/ 462447 h 855267"/>
              <a:gd name="connsiteX0" fmla="*/ 161065 w 1275230"/>
              <a:gd name="connsiteY0" fmla="*/ 447932 h 840752"/>
              <a:gd name="connsiteX1" fmla="*/ 381402 w 1275230"/>
              <a:gd name="connsiteY1" fmla="*/ 209321 h 840752"/>
              <a:gd name="connsiteX2" fmla="*/ 743823 w 1275230"/>
              <a:gd name="connsiteY2" fmla="*/ 0 h 840752"/>
              <a:gd name="connsiteX3" fmla="*/ 1053430 w 1275230"/>
              <a:gd name="connsiteY3" fmla="*/ 242371 h 840752"/>
              <a:gd name="connsiteX4" fmla="*/ 998347 w 1275230"/>
              <a:gd name="connsiteY4" fmla="*/ 840752 h 840752"/>
              <a:gd name="connsiteX5" fmla="*/ 150048 w 1275230"/>
              <a:gd name="connsiteY5" fmla="*/ 818719 h 840752"/>
              <a:gd name="connsiteX6" fmla="*/ 161065 w 1275230"/>
              <a:gd name="connsiteY6" fmla="*/ 447932 h 840752"/>
              <a:gd name="connsiteX0" fmla="*/ 161065 w 1275230"/>
              <a:gd name="connsiteY0" fmla="*/ 274414 h 667234"/>
              <a:gd name="connsiteX1" fmla="*/ 381402 w 1275230"/>
              <a:gd name="connsiteY1" fmla="*/ 35803 h 667234"/>
              <a:gd name="connsiteX2" fmla="*/ 1053430 w 1275230"/>
              <a:gd name="connsiteY2" fmla="*/ 68853 h 667234"/>
              <a:gd name="connsiteX3" fmla="*/ 998347 w 1275230"/>
              <a:gd name="connsiteY3" fmla="*/ 667234 h 667234"/>
              <a:gd name="connsiteX4" fmla="*/ 150048 w 1275230"/>
              <a:gd name="connsiteY4" fmla="*/ 645201 h 667234"/>
              <a:gd name="connsiteX5" fmla="*/ 161065 w 1275230"/>
              <a:gd name="connsiteY5" fmla="*/ 274414 h 667234"/>
              <a:gd name="connsiteX0" fmla="*/ 161065 w 1275230"/>
              <a:gd name="connsiteY0" fmla="*/ 424283 h 817103"/>
              <a:gd name="connsiteX1" fmla="*/ 381402 w 1275230"/>
              <a:gd name="connsiteY1" fmla="*/ 185672 h 817103"/>
              <a:gd name="connsiteX2" fmla="*/ 1053430 w 1275230"/>
              <a:gd name="connsiteY2" fmla="*/ 218722 h 817103"/>
              <a:gd name="connsiteX3" fmla="*/ 998347 w 1275230"/>
              <a:gd name="connsiteY3" fmla="*/ 817103 h 817103"/>
              <a:gd name="connsiteX4" fmla="*/ 150048 w 1275230"/>
              <a:gd name="connsiteY4" fmla="*/ 795070 h 817103"/>
              <a:gd name="connsiteX5" fmla="*/ 161065 w 1275230"/>
              <a:gd name="connsiteY5" fmla="*/ 424283 h 817103"/>
              <a:gd name="connsiteX0" fmla="*/ 161065 w 1275230"/>
              <a:gd name="connsiteY0" fmla="*/ 516856 h 909676"/>
              <a:gd name="connsiteX1" fmla="*/ 381402 w 1275230"/>
              <a:gd name="connsiteY1" fmla="*/ 278245 h 909676"/>
              <a:gd name="connsiteX2" fmla="*/ 1053430 w 1275230"/>
              <a:gd name="connsiteY2" fmla="*/ 311295 h 909676"/>
              <a:gd name="connsiteX3" fmla="*/ 998347 w 1275230"/>
              <a:gd name="connsiteY3" fmla="*/ 909676 h 909676"/>
              <a:gd name="connsiteX4" fmla="*/ 150048 w 1275230"/>
              <a:gd name="connsiteY4" fmla="*/ 887643 h 909676"/>
              <a:gd name="connsiteX5" fmla="*/ 161065 w 1275230"/>
              <a:gd name="connsiteY5" fmla="*/ 516856 h 909676"/>
              <a:gd name="connsiteX0" fmla="*/ 161065 w 1275230"/>
              <a:gd name="connsiteY0" fmla="*/ 503842 h 896662"/>
              <a:gd name="connsiteX1" fmla="*/ 381402 w 1275230"/>
              <a:gd name="connsiteY1" fmla="*/ 265231 h 896662"/>
              <a:gd name="connsiteX2" fmla="*/ 1053430 w 1275230"/>
              <a:gd name="connsiteY2" fmla="*/ 298281 h 896662"/>
              <a:gd name="connsiteX3" fmla="*/ 998347 w 1275230"/>
              <a:gd name="connsiteY3" fmla="*/ 896662 h 896662"/>
              <a:gd name="connsiteX4" fmla="*/ 150048 w 1275230"/>
              <a:gd name="connsiteY4" fmla="*/ 874629 h 896662"/>
              <a:gd name="connsiteX5" fmla="*/ 161065 w 1275230"/>
              <a:gd name="connsiteY5" fmla="*/ 503842 h 896662"/>
              <a:gd name="connsiteX0" fmla="*/ 161065 w 1275230"/>
              <a:gd name="connsiteY0" fmla="*/ 478545 h 871365"/>
              <a:gd name="connsiteX1" fmla="*/ 381402 w 1275230"/>
              <a:gd name="connsiteY1" fmla="*/ 239934 h 871365"/>
              <a:gd name="connsiteX2" fmla="*/ 1053430 w 1275230"/>
              <a:gd name="connsiteY2" fmla="*/ 272984 h 871365"/>
              <a:gd name="connsiteX3" fmla="*/ 998347 w 1275230"/>
              <a:gd name="connsiteY3" fmla="*/ 871365 h 871365"/>
              <a:gd name="connsiteX4" fmla="*/ 150048 w 1275230"/>
              <a:gd name="connsiteY4" fmla="*/ 849332 h 871365"/>
              <a:gd name="connsiteX5" fmla="*/ 161065 w 1275230"/>
              <a:gd name="connsiteY5" fmla="*/ 478545 h 871365"/>
              <a:gd name="connsiteX0" fmla="*/ 161065 w 1275230"/>
              <a:gd name="connsiteY0" fmla="*/ 478545 h 864108"/>
              <a:gd name="connsiteX1" fmla="*/ 381402 w 1275230"/>
              <a:gd name="connsiteY1" fmla="*/ 239934 h 864108"/>
              <a:gd name="connsiteX2" fmla="*/ 1053430 w 1275230"/>
              <a:gd name="connsiteY2" fmla="*/ 272984 h 864108"/>
              <a:gd name="connsiteX3" fmla="*/ 998347 w 1275230"/>
              <a:gd name="connsiteY3" fmla="*/ 864108 h 864108"/>
              <a:gd name="connsiteX4" fmla="*/ 150048 w 1275230"/>
              <a:gd name="connsiteY4" fmla="*/ 849332 h 864108"/>
              <a:gd name="connsiteX5" fmla="*/ 161065 w 1275230"/>
              <a:gd name="connsiteY5" fmla="*/ 478545 h 864108"/>
              <a:gd name="connsiteX0" fmla="*/ 161065 w 1275230"/>
              <a:gd name="connsiteY0" fmla="*/ 478545 h 864108"/>
              <a:gd name="connsiteX1" fmla="*/ 381402 w 1275230"/>
              <a:gd name="connsiteY1" fmla="*/ 239934 h 864108"/>
              <a:gd name="connsiteX2" fmla="*/ 1053430 w 1275230"/>
              <a:gd name="connsiteY2" fmla="*/ 272984 h 864108"/>
              <a:gd name="connsiteX3" fmla="*/ 998347 w 1275230"/>
              <a:gd name="connsiteY3" fmla="*/ 864108 h 864108"/>
              <a:gd name="connsiteX4" fmla="*/ 150048 w 1275230"/>
              <a:gd name="connsiteY4" fmla="*/ 849332 h 864108"/>
              <a:gd name="connsiteX5" fmla="*/ 161065 w 1275230"/>
              <a:gd name="connsiteY5" fmla="*/ 478545 h 864108"/>
              <a:gd name="connsiteX0" fmla="*/ 161065 w 1275230"/>
              <a:gd name="connsiteY0" fmla="*/ 478545 h 871103"/>
              <a:gd name="connsiteX1" fmla="*/ 381402 w 1275230"/>
              <a:gd name="connsiteY1" fmla="*/ 239934 h 871103"/>
              <a:gd name="connsiteX2" fmla="*/ 1053430 w 1275230"/>
              <a:gd name="connsiteY2" fmla="*/ 272984 h 871103"/>
              <a:gd name="connsiteX3" fmla="*/ 998347 w 1275230"/>
              <a:gd name="connsiteY3" fmla="*/ 864108 h 871103"/>
              <a:gd name="connsiteX4" fmla="*/ 150048 w 1275230"/>
              <a:gd name="connsiteY4" fmla="*/ 871103 h 871103"/>
              <a:gd name="connsiteX5" fmla="*/ 161065 w 1275230"/>
              <a:gd name="connsiteY5" fmla="*/ 478545 h 871103"/>
              <a:gd name="connsiteX0" fmla="*/ 161065 w 1275230"/>
              <a:gd name="connsiteY0" fmla="*/ 478545 h 864108"/>
              <a:gd name="connsiteX1" fmla="*/ 381402 w 1275230"/>
              <a:gd name="connsiteY1" fmla="*/ 239934 h 864108"/>
              <a:gd name="connsiteX2" fmla="*/ 1053430 w 1275230"/>
              <a:gd name="connsiteY2" fmla="*/ 272984 h 864108"/>
              <a:gd name="connsiteX3" fmla="*/ 998347 w 1275230"/>
              <a:gd name="connsiteY3" fmla="*/ 864108 h 864108"/>
              <a:gd name="connsiteX4" fmla="*/ 150048 w 1275230"/>
              <a:gd name="connsiteY4" fmla="*/ 863845 h 864108"/>
              <a:gd name="connsiteX5" fmla="*/ 161065 w 1275230"/>
              <a:gd name="connsiteY5" fmla="*/ 478545 h 864108"/>
              <a:gd name="connsiteX0" fmla="*/ 161065 w 1250598"/>
              <a:gd name="connsiteY0" fmla="*/ 464762 h 850325"/>
              <a:gd name="connsiteX1" fmla="*/ 381402 w 1250598"/>
              <a:gd name="connsiteY1" fmla="*/ 226151 h 850325"/>
              <a:gd name="connsiteX2" fmla="*/ 1002630 w 1250598"/>
              <a:gd name="connsiteY2" fmla="*/ 288229 h 850325"/>
              <a:gd name="connsiteX3" fmla="*/ 998347 w 1250598"/>
              <a:gd name="connsiteY3" fmla="*/ 850325 h 850325"/>
              <a:gd name="connsiteX4" fmla="*/ 150048 w 1250598"/>
              <a:gd name="connsiteY4" fmla="*/ 850062 h 850325"/>
              <a:gd name="connsiteX5" fmla="*/ 161065 w 1250598"/>
              <a:gd name="connsiteY5" fmla="*/ 464762 h 850325"/>
              <a:gd name="connsiteX0" fmla="*/ 161065 w 1285163"/>
              <a:gd name="connsiteY0" fmla="*/ 464762 h 850325"/>
              <a:gd name="connsiteX1" fmla="*/ 381402 w 1285163"/>
              <a:gd name="connsiteY1" fmla="*/ 226151 h 850325"/>
              <a:gd name="connsiteX2" fmla="*/ 1002630 w 1285163"/>
              <a:gd name="connsiteY2" fmla="*/ 288229 h 850325"/>
              <a:gd name="connsiteX3" fmla="*/ 998347 w 1285163"/>
              <a:gd name="connsiteY3" fmla="*/ 850325 h 850325"/>
              <a:gd name="connsiteX4" fmla="*/ 150048 w 1285163"/>
              <a:gd name="connsiteY4" fmla="*/ 850062 h 850325"/>
              <a:gd name="connsiteX5" fmla="*/ 161065 w 1285163"/>
              <a:gd name="connsiteY5" fmla="*/ 464762 h 850325"/>
              <a:gd name="connsiteX0" fmla="*/ 161065 w 1285163"/>
              <a:gd name="connsiteY0" fmla="*/ 488495 h 874058"/>
              <a:gd name="connsiteX1" fmla="*/ 381402 w 1285163"/>
              <a:gd name="connsiteY1" fmla="*/ 249884 h 874058"/>
              <a:gd name="connsiteX2" fmla="*/ 1002630 w 1285163"/>
              <a:gd name="connsiteY2" fmla="*/ 311962 h 874058"/>
              <a:gd name="connsiteX3" fmla="*/ 998347 w 1285163"/>
              <a:gd name="connsiteY3" fmla="*/ 874058 h 874058"/>
              <a:gd name="connsiteX4" fmla="*/ 150048 w 1285163"/>
              <a:gd name="connsiteY4" fmla="*/ 873795 h 874058"/>
              <a:gd name="connsiteX5" fmla="*/ 161065 w 1285163"/>
              <a:gd name="connsiteY5" fmla="*/ 488495 h 874058"/>
              <a:gd name="connsiteX0" fmla="*/ 161065 w 1285163"/>
              <a:gd name="connsiteY0" fmla="*/ 485799 h 871362"/>
              <a:gd name="connsiteX1" fmla="*/ 381402 w 1285163"/>
              <a:gd name="connsiteY1" fmla="*/ 247188 h 871362"/>
              <a:gd name="connsiteX2" fmla="*/ 1002630 w 1285163"/>
              <a:gd name="connsiteY2" fmla="*/ 309266 h 871362"/>
              <a:gd name="connsiteX3" fmla="*/ 998347 w 1285163"/>
              <a:gd name="connsiteY3" fmla="*/ 871362 h 871362"/>
              <a:gd name="connsiteX4" fmla="*/ 150048 w 1285163"/>
              <a:gd name="connsiteY4" fmla="*/ 871099 h 871362"/>
              <a:gd name="connsiteX5" fmla="*/ 161065 w 1285163"/>
              <a:gd name="connsiteY5" fmla="*/ 485799 h 871362"/>
              <a:gd name="connsiteX0" fmla="*/ 161065 w 1285163"/>
              <a:gd name="connsiteY0" fmla="*/ 478525 h 864088"/>
              <a:gd name="connsiteX1" fmla="*/ 417688 w 1285163"/>
              <a:gd name="connsiteY1" fmla="*/ 254428 h 864088"/>
              <a:gd name="connsiteX2" fmla="*/ 1002630 w 1285163"/>
              <a:gd name="connsiteY2" fmla="*/ 301992 h 864088"/>
              <a:gd name="connsiteX3" fmla="*/ 998347 w 1285163"/>
              <a:gd name="connsiteY3" fmla="*/ 864088 h 864088"/>
              <a:gd name="connsiteX4" fmla="*/ 150048 w 1285163"/>
              <a:gd name="connsiteY4" fmla="*/ 863825 h 864088"/>
              <a:gd name="connsiteX5" fmla="*/ 161065 w 1285163"/>
              <a:gd name="connsiteY5" fmla="*/ 478525 h 864088"/>
              <a:gd name="connsiteX0" fmla="*/ 161065 w 1285163"/>
              <a:gd name="connsiteY0" fmla="*/ 478525 h 864088"/>
              <a:gd name="connsiteX1" fmla="*/ 417688 w 1285163"/>
              <a:gd name="connsiteY1" fmla="*/ 254428 h 864088"/>
              <a:gd name="connsiteX2" fmla="*/ 1002630 w 1285163"/>
              <a:gd name="connsiteY2" fmla="*/ 301992 h 864088"/>
              <a:gd name="connsiteX3" fmla="*/ 998347 w 1285163"/>
              <a:gd name="connsiteY3" fmla="*/ 864088 h 864088"/>
              <a:gd name="connsiteX4" fmla="*/ 150048 w 1285163"/>
              <a:gd name="connsiteY4" fmla="*/ 863825 h 864088"/>
              <a:gd name="connsiteX5" fmla="*/ 161065 w 1285163"/>
              <a:gd name="connsiteY5" fmla="*/ 478525 h 864088"/>
              <a:gd name="connsiteX0" fmla="*/ 161065 w 1285163"/>
              <a:gd name="connsiteY0" fmla="*/ 489426 h 874989"/>
              <a:gd name="connsiteX1" fmla="*/ 417688 w 1285163"/>
              <a:gd name="connsiteY1" fmla="*/ 265329 h 874989"/>
              <a:gd name="connsiteX2" fmla="*/ 1002630 w 1285163"/>
              <a:gd name="connsiteY2" fmla="*/ 312893 h 874989"/>
              <a:gd name="connsiteX3" fmla="*/ 998347 w 1285163"/>
              <a:gd name="connsiteY3" fmla="*/ 874989 h 874989"/>
              <a:gd name="connsiteX4" fmla="*/ 150048 w 1285163"/>
              <a:gd name="connsiteY4" fmla="*/ 874726 h 874989"/>
              <a:gd name="connsiteX5" fmla="*/ 161065 w 1285163"/>
              <a:gd name="connsiteY5" fmla="*/ 489426 h 874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85163" h="874989">
                <a:moveTo>
                  <a:pt x="161065" y="489426"/>
                </a:moveTo>
                <a:cubicBezTo>
                  <a:pt x="98024" y="358831"/>
                  <a:pt x="197191" y="197261"/>
                  <a:pt x="417688" y="265329"/>
                </a:cubicBezTo>
                <a:cubicBezTo>
                  <a:pt x="435787" y="-80989"/>
                  <a:pt x="972377" y="-111660"/>
                  <a:pt x="1002630" y="312893"/>
                </a:cubicBezTo>
                <a:cubicBezTo>
                  <a:pt x="1386137" y="310295"/>
                  <a:pt x="1373882" y="866017"/>
                  <a:pt x="998347" y="874989"/>
                </a:cubicBezTo>
                <a:lnTo>
                  <a:pt x="150048" y="874726"/>
                </a:lnTo>
                <a:cubicBezTo>
                  <a:pt x="-62070" y="874571"/>
                  <a:pt x="-41013" y="483257"/>
                  <a:pt x="161065" y="489426"/>
                </a:cubicBezTo>
                <a:close/>
              </a:path>
            </a:pathLst>
          </a:custGeom>
          <a:noFill/>
          <a:ln w="50800" cap="rnd">
            <a:solidFill>
              <a:schemeClr val="tx1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lIns="186521" tIns="186521" rIns="186521" bIns="186521" rtlCol="0" anchor="ctr"/>
          <a:lstStyle/>
          <a:p>
            <a:pPr algn="ctr">
              <a:spcBef>
                <a:spcPts val="612"/>
              </a:spcBef>
            </a:pPr>
            <a:endParaRPr lang="en-US" sz="2040" dirty="0">
              <a:solidFill>
                <a:schemeClr val="bg1"/>
              </a:solidFill>
            </a:endParaRPr>
          </a:p>
        </p:txBody>
      </p:sp>
      <p:sp>
        <p:nvSpPr>
          <p:cNvPr id="10" name="Arc 9"/>
          <p:cNvSpPr/>
          <p:nvPr/>
        </p:nvSpPr>
        <p:spPr>
          <a:xfrm>
            <a:off x="4534890" y="1874758"/>
            <a:ext cx="3171667" cy="3171667"/>
          </a:xfrm>
          <a:prstGeom prst="arc">
            <a:avLst>
              <a:gd name="adj1" fmla="val 7292436"/>
              <a:gd name="adj2" fmla="val 14113234"/>
            </a:avLst>
          </a:prstGeom>
          <a:ln w="38100" cap="rnd">
            <a:solidFill>
              <a:schemeClr val="accent1"/>
            </a:solidFill>
            <a:prstDash val="sysDot"/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836"/>
          </a:p>
        </p:txBody>
      </p:sp>
      <p:sp>
        <p:nvSpPr>
          <p:cNvPr id="11" name="TextBox 10"/>
          <p:cNvSpPr txBox="1"/>
          <p:nvPr/>
        </p:nvSpPr>
        <p:spPr>
          <a:xfrm>
            <a:off x="2858959" y="3196140"/>
            <a:ext cx="1132341" cy="7345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40" dirty="0"/>
              <a:t>Property</a:t>
            </a:r>
          </a:p>
          <a:p>
            <a:pPr algn="r"/>
            <a:r>
              <a:rPr lang="en-US" sz="2040" dirty="0"/>
              <a:t>Binding</a:t>
            </a:r>
          </a:p>
        </p:txBody>
      </p:sp>
      <p:sp>
        <p:nvSpPr>
          <p:cNvPr id="12" name="Arc 11"/>
          <p:cNvSpPr/>
          <p:nvPr/>
        </p:nvSpPr>
        <p:spPr>
          <a:xfrm>
            <a:off x="4753896" y="1874758"/>
            <a:ext cx="3171667" cy="3171667"/>
          </a:xfrm>
          <a:prstGeom prst="arc">
            <a:avLst>
              <a:gd name="adj1" fmla="val 18221515"/>
              <a:gd name="adj2" fmla="val 3460434"/>
            </a:avLst>
          </a:prstGeom>
          <a:ln w="38100" cap="rnd">
            <a:solidFill>
              <a:schemeClr val="accent1"/>
            </a:solidFill>
            <a:prstDash val="sysDot"/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836"/>
          </a:p>
        </p:txBody>
      </p:sp>
      <p:sp>
        <p:nvSpPr>
          <p:cNvPr id="13" name="TextBox 12"/>
          <p:cNvSpPr txBox="1"/>
          <p:nvPr/>
        </p:nvSpPr>
        <p:spPr>
          <a:xfrm>
            <a:off x="8429821" y="3196140"/>
            <a:ext cx="1002529" cy="7345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40" dirty="0"/>
              <a:t>Event</a:t>
            </a:r>
          </a:p>
          <a:p>
            <a:r>
              <a:rPr lang="en-US" sz="2040" dirty="0"/>
              <a:t>Binding</a:t>
            </a:r>
          </a:p>
        </p:txBody>
      </p:sp>
      <p:pic>
        <p:nvPicPr>
          <p:cNvPr id="8" name="File_CSS_Code-blue_LC29GZ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819723" y="1142285"/>
            <a:ext cx="828380" cy="994056"/>
          </a:xfrm>
          <a:prstGeom prst="rect">
            <a:avLst/>
          </a:prstGeom>
        </p:spPr>
      </p:pic>
      <p:pic>
        <p:nvPicPr>
          <p:cNvPr id="14" name="File_HTML_Code-blue_9E6qH1.mp4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811808" y="4661928"/>
            <a:ext cx="828380" cy="994056"/>
          </a:xfrm>
          <a:prstGeom prst="rect">
            <a:avLst/>
          </a:prstGeom>
        </p:spPr>
      </p:pic>
      <p:sp>
        <p:nvSpPr>
          <p:cNvPr id="15" name="Title 1"/>
          <p:cNvSpPr txBox="1">
            <a:spLocks/>
          </p:cNvSpPr>
          <p:nvPr/>
        </p:nvSpPr>
        <p:spPr>
          <a:xfrm>
            <a:off x="721465" y="600104"/>
            <a:ext cx="10993552" cy="445833"/>
          </a:xfrm>
          <a:prstGeom prst="rect">
            <a:avLst/>
          </a:prstGeom>
        </p:spPr>
        <p:txBody>
          <a:bodyPr/>
          <a:lstStyle>
            <a:lvl1pPr algn="ctr" defTabSz="586003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b="0" i="0" kern="1200" cap="none" baseline="0">
                <a:solidFill>
                  <a:schemeClr val="tx1"/>
                </a:solidFill>
                <a:latin typeface="+mj-lt"/>
                <a:ea typeface="Gotham Light" charset="0"/>
                <a:cs typeface="Gotham Light" charset="0"/>
              </a:defRPr>
            </a:lvl1pPr>
          </a:lstStyle>
          <a:p>
            <a:r>
              <a:rPr lang="en-US" sz="3672" dirty="0"/>
              <a:t>Data Binding Communication</a:t>
            </a:r>
          </a:p>
        </p:txBody>
      </p:sp>
    </p:spTree>
    <p:extLst>
      <p:ext uri="{BB962C8B-B14F-4D97-AF65-F5344CB8AC3E}">
        <p14:creationId xmlns:p14="http://schemas.microsoft.com/office/powerpoint/2010/main" val="1918737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6801" y="1136181"/>
            <a:ext cx="10491786" cy="4722163"/>
          </a:xfrm>
        </p:spPr>
        <p:txBody>
          <a:bodyPr/>
          <a:lstStyle/>
          <a:p>
            <a:r>
              <a:rPr lang="en-US" dirty="0"/>
              <a:t>Angular </a:t>
            </a:r>
            <a:r>
              <a:rPr lang="en-US"/>
              <a:t>2’s change </a:t>
            </a:r>
            <a:r>
              <a:rPr lang="en-US" dirty="0"/>
              <a:t>detection is based on unidirectional data flow</a:t>
            </a:r>
          </a:p>
        </p:txBody>
      </p:sp>
    </p:spTree>
    <p:extLst>
      <p:ext uri="{BB962C8B-B14F-4D97-AF65-F5344CB8AC3E}">
        <p14:creationId xmlns:p14="http://schemas.microsoft.com/office/powerpoint/2010/main" val="18972794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235711"/>
            <a:ext cx="12436475" cy="6523101"/>
          </a:xfrm>
          <a:prstGeom prst="rect">
            <a:avLst/>
          </a:prstGeom>
        </p:spPr>
      </p:pic>
      <p:sp>
        <p:nvSpPr>
          <p:cNvPr id="5" name="Text Placeholder 4"/>
          <p:cNvSpPr txBox="1">
            <a:spLocks/>
          </p:cNvSpPr>
          <p:nvPr/>
        </p:nvSpPr>
        <p:spPr>
          <a:xfrm>
            <a:off x="385" y="6606189"/>
            <a:ext cx="9052462" cy="457194"/>
          </a:xfrm>
          <a:prstGeom prst="rect">
            <a:avLst/>
          </a:prstGeom>
        </p:spPr>
        <p:txBody>
          <a:bodyPr/>
          <a:lstStyle>
            <a:lvl1pPr marL="342900" marR="0" indent="-34290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Char char="•"/>
              <a:tabLst/>
              <a:defRPr sz="40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j-lt"/>
                <a:ea typeface="+mn-ea"/>
                <a:cs typeface="+mn-cs"/>
              </a:defRPr>
            </a:lvl1pPr>
            <a:lvl2pPr marL="584200" marR="0" indent="-24130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Char char="•"/>
              <a:tabLst/>
              <a:defRPr sz="24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2pPr>
            <a:lvl3pPr marL="800100" marR="0" indent="-22860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Char char="•"/>
              <a:tabLst/>
              <a:defRPr sz="20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3pPr>
            <a:lvl4pPr marL="1028700" marR="0" indent="-22860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Char char="•"/>
              <a:tabLst/>
              <a:defRPr sz="18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4pPr>
            <a:lvl5pPr marL="1257300" marR="0" indent="-22860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Char char="•"/>
              <a:tabLst/>
              <a:defRPr sz="18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dirty="0"/>
              <a:t>According to </a:t>
            </a:r>
            <a:r>
              <a:rPr lang="en-US" sz="1800"/>
              <a:t>metrics the Angular Team measures</a:t>
            </a:r>
            <a:endParaRPr lang="en-US" sz="1800" dirty="0"/>
          </a:p>
        </p:txBody>
      </p:sp>
      <p:sp>
        <p:nvSpPr>
          <p:cNvPr id="6" name="Rectangle 5"/>
          <p:cNvSpPr/>
          <p:nvPr/>
        </p:nvSpPr>
        <p:spPr bwMode="auto">
          <a:xfrm>
            <a:off x="4755213" y="1798489"/>
            <a:ext cx="5943535" cy="4206194"/>
          </a:xfrm>
          <a:prstGeom prst="rect">
            <a:avLst/>
          </a:prstGeom>
          <a:solidFill>
            <a:schemeClr val="bg1"/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 dirty="0">
              <a:gradFill>
                <a:gsLst>
                  <a:gs pos="5439">
                    <a:srgbClr val="F8F8F8"/>
                  </a:gs>
                  <a:gs pos="10000">
                    <a:srgbClr val="F8F8F8"/>
                  </a:gs>
                </a:gsLst>
                <a:lin ang="5400000" scaled="0"/>
              </a:gradFill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7955578" y="1668482"/>
            <a:ext cx="5943535" cy="4206194"/>
          </a:xfrm>
          <a:prstGeom prst="rect">
            <a:avLst/>
          </a:prstGeom>
          <a:solidFill>
            <a:schemeClr val="bg1"/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 dirty="0">
              <a:gradFill>
                <a:gsLst>
                  <a:gs pos="5439">
                    <a:srgbClr val="F8F8F8"/>
                  </a:gs>
                  <a:gs pos="10000">
                    <a:srgbClr val="F8F8F8"/>
                  </a:gs>
                </a:gsLst>
                <a:lin ang="5400000" scaled="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61039959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2479E-6 1.33908E-6 L 0.56803 -0.0049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402" y="-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2392E-6 -4.63913E-6 L 0.56803 -0.0049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402" y="-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quarter" idx="17"/>
          </p:nvPr>
        </p:nvSpPr>
        <p:spPr>
          <a:solidFill>
            <a:schemeClr val="accent2"/>
          </a:solidFill>
        </p:spPr>
        <p:txBody>
          <a:bodyPr>
            <a:normAutofit fontScale="92500" lnSpcReduction="10000"/>
          </a:bodyPr>
          <a:lstStyle/>
          <a:p>
            <a:r>
              <a:rPr lang="en-US" dirty="0">
                <a:solidFill>
                  <a:schemeClr val="bg1"/>
                </a:solidFill>
              </a:rPr>
              <a:t>No more performance issues with digest cycle and watcher limits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6"/>
          </p:nvPr>
        </p:nvSpPr>
        <p:spPr>
          <a:solidFill>
            <a:schemeClr val="accent2"/>
          </a:solidFill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No more watchers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2"/>
          </p:nvPr>
        </p:nvSpPr>
        <p:spPr>
          <a:solidFill>
            <a:schemeClr val="accent2"/>
          </a:solidFill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No more repeated digest cycles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solidFill>
            <a:schemeClr val="accent2"/>
          </a:solidFill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No more $apply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solidFill>
            <a:schemeClr val="accent2"/>
          </a:solidFill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Easier 3</a:t>
            </a:r>
            <a:r>
              <a:rPr lang="en-US" baseline="30000" dirty="0">
                <a:solidFill>
                  <a:schemeClr val="bg1"/>
                </a:solidFill>
              </a:rPr>
              <a:t>rd</a:t>
            </a:r>
            <a:r>
              <a:rPr lang="en-US" dirty="0">
                <a:solidFill>
                  <a:schemeClr val="bg1"/>
                </a:solidFill>
              </a:rPr>
              <a:t> party widget integration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20553" y="600104"/>
            <a:ext cx="11294464" cy="355814"/>
          </a:xfrm>
        </p:spPr>
        <p:txBody>
          <a:bodyPr/>
          <a:lstStyle/>
          <a:p>
            <a:r>
              <a:rPr lang="en-US" dirty="0"/>
              <a:t>Benefits </a:t>
            </a:r>
            <a:r>
              <a:rPr lang="en-US"/>
              <a:t>of Angular 2’s Unidirectional </a:t>
            </a:r>
            <a:r>
              <a:rPr lang="en-US" dirty="0"/>
              <a:t>Data Flow</a:t>
            </a:r>
          </a:p>
        </p:txBody>
      </p:sp>
    </p:spTree>
    <p:extLst>
      <p:ext uri="{BB962C8B-B14F-4D97-AF65-F5344CB8AC3E}">
        <p14:creationId xmlns:p14="http://schemas.microsoft.com/office/powerpoint/2010/main" val="209337303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2"/>
                </a:solidFill>
              </a:rPr>
              <a:t>Interpolation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quarter" idx="12"/>
          </p:nvPr>
        </p:nvSpPr>
        <p:spPr>
          <a:xfrm>
            <a:off x="672464" y="4942798"/>
            <a:ext cx="11078717" cy="938142"/>
          </a:xfrm>
        </p:spPr>
        <p:txBody>
          <a:bodyPr/>
          <a:lstStyle/>
          <a:p>
            <a:pPr>
              <a:buNone/>
            </a:pPr>
            <a:r>
              <a:rPr lang="en-US" dirty="0"/>
              <a:t>Evaluate an expression between double curly braces</a:t>
            </a:r>
          </a:p>
          <a:p>
            <a:pPr>
              <a:buNone/>
            </a:pPr>
            <a:r>
              <a:rPr lang="en-US" dirty="0">
                <a:solidFill>
                  <a:schemeClr val="accent2"/>
                </a:solidFill>
              </a:rPr>
              <a:t>{{ expression }}</a:t>
            </a:r>
          </a:p>
        </p:txBody>
      </p:sp>
      <p:sp>
        <p:nvSpPr>
          <p:cNvPr id="8" name="Content Placeholder 5"/>
          <p:cNvSpPr txBox="1">
            <a:spLocks/>
          </p:cNvSpPr>
          <p:nvPr/>
        </p:nvSpPr>
        <p:spPr>
          <a:xfrm>
            <a:off x="672464" y="50632"/>
            <a:ext cx="6685736" cy="743169"/>
          </a:xfrm>
          <a:prstGeom prst="rect">
            <a:avLst/>
          </a:prstGeom>
          <a:solidFill>
            <a:schemeClr val="accent4"/>
          </a:solidFill>
        </p:spPr>
        <p:txBody>
          <a:bodyPr vert="horz" lIns="186521" tIns="186521" rIns="186521" bIns="186521" rtlCol="0" anchor="ctr">
            <a:noAutofit/>
          </a:bodyPr>
          <a:lstStyle>
            <a:lvl1pPr marL="0" indent="0" algn="l" defTabSz="586003" rtl="0" eaLnBrk="1" latinLnBrk="0" hangingPunct="1">
              <a:lnSpc>
                <a:spcPct val="100000"/>
              </a:lnSpc>
              <a:spcBef>
                <a:spcPts val="1800"/>
              </a:spcBef>
              <a:buClrTx/>
              <a:buSzPct val="75000"/>
              <a:buFont typeface="Myriad Pro" panose="020B0503030403020204" pitchFamily="34" charset="0"/>
              <a:buNone/>
              <a:defRPr sz="2400" b="0" i="0" kern="1200" baseline="0">
                <a:solidFill>
                  <a:schemeClr val="bg1"/>
                </a:solidFill>
                <a:latin typeface="Roboto Mono" pitchFamily="2" charset="0"/>
                <a:ea typeface="Roboto Mono" pitchFamily="2" charset="0"/>
                <a:cs typeface="Consolas" panose="020B0609020204030204" pitchFamily="49" charset="0"/>
              </a:defRPr>
            </a:lvl1pPr>
            <a:lvl2pPr marL="297073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Lucida Grande"/>
              <a:buNone/>
              <a:defRPr sz="2400" b="0" i="0" kern="120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2pPr>
            <a:lvl3pPr marL="596174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Lucida Grande"/>
              <a:buNone/>
              <a:defRPr sz="2400" b="0" i="0" kern="120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3pPr>
            <a:lvl4pPr marL="883075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Wingdings" panose="05000000000000000000" pitchFamily="2" charset="2"/>
              <a:buNone/>
              <a:defRPr sz="2400" b="0" i="0" kern="1200" baseline="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4pPr>
            <a:lvl5pPr marL="1096720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Myriad Pro Light" panose="020B0403030403020204" pitchFamily="34" charset="0"/>
              <a:buNone/>
              <a:tabLst/>
              <a:defRPr sz="2400" b="0" i="0" kern="1200" baseline="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5pPr>
            <a:lvl6pPr marL="1719263" indent="-292100" algn="l" defTabSz="586003" rtl="0" eaLnBrk="1" latinLnBrk="0" hangingPunct="1">
              <a:spcBef>
                <a:spcPts val="448"/>
              </a:spcBef>
              <a:buClr>
                <a:schemeClr val="tx1"/>
              </a:buClr>
              <a:buSzPct val="70000"/>
              <a:buFont typeface="Montserrat"/>
              <a:buChar char=" "/>
              <a:defRPr lang="en-US" sz="2400" b="0" i="0" kern="1200" baseline="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Arial"/>
              </a:defRPr>
            </a:lvl6pPr>
            <a:lvl7pPr marL="2003425" indent="-288925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7pPr>
            <a:lvl8pPr marL="2286000" indent="-282575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8pPr>
            <a:lvl9pPr marL="2571750" indent="-285750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baseline="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9pPr>
          </a:lstStyle>
          <a:p>
            <a:pPr>
              <a:spcBef>
                <a:spcPts val="612"/>
              </a:spcBef>
            </a:pPr>
            <a:endParaRPr lang="en-US" sz="1938" dirty="0">
              <a:latin typeface="+mj-lt"/>
              <a:ea typeface="Gotham-Book" charset="0"/>
              <a:cs typeface="Gotham-Book" charset="0"/>
            </a:endParaRPr>
          </a:p>
        </p:txBody>
      </p:sp>
      <p:sp>
        <p:nvSpPr>
          <p:cNvPr id="9" name="Content Placeholder 5"/>
          <p:cNvSpPr txBox="1">
            <a:spLocks/>
          </p:cNvSpPr>
          <p:nvPr/>
        </p:nvSpPr>
        <p:spPr>
          <a:xfrm>
            <a:off x="672464" y="-1"/>
            <a:ext cx="6685736" cy="743169"/>
          </a:xfrm>
          <a:prstGeom prst="rect">
            <a:avLst/>
          </a:prstGeom>
          <a:solidFill>
            <a:schemeClr val="accent2"/>
          </a:solidFill>
        </p:spPr>
        <p:txBody>
          <a:bodyPr vert="horz" lIns="186521" tIns="186521" rIns="186521" bIns="186521" rtlCol="0" anchor="ctr">
            <a:noAutofit/>
          </a:bodyPr>
          <a:lstStyle>
            <a:lvl1pPr marL="0" indent="0" algn="l" defTabSz="586003" rtl="0" eaLnBrk="1" latinLnBrk="0" hangingPunct="1">
              <a:lnSpc>
                <a:spcPct val="100000"/>
              </a:lnSpc>
              <a:spcBef>
                <a:spcPts val="1800"/>
              </a:spcBef>
              <a:buClrTx/>
              <a:buSzPct val="75000"/>
              <a:buFont typeface="Myriad Pro" panose="020B0503030403020204" pitchFamily="34" charset="0"/>
              <a:buNone/>
              <a:defRPr sz="2400" b="0" i="0" kern="1200" baseline="0">
                <a:solidFill>
                  <a:schemeClr val="bg1"/>
                </a:solidFill>
                <a:latin typeface="Roboto Mono" pitchFamily="2" charset="0"/>
                <a:ea typeface="Roboto Mono" pitchFamily="2" charset="0"/>
                <a:cs typeface="Consolas" panose="020B0609020204030204" pitchFamily="49" charset="0"/>
              </a:defRPr>
            </a:lvl1pPr>
            <a:lvl2pPr marL="297073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Lucida Grande"/>
              <a:buNone/>
              <a:defRPr sz="2400" b="0" i="0" kern="120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2pPr>
            <a:lvl3pPr marL="596174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Lucida Grande"/>
              <a:buNone/>
              <a:defRPr sz="2400" b="0" i="0" kern="120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3pPr>
            <a:lvl4pPr marL="883075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Wingdings" panose="05000000000000000000" pitchFamily="2" charset="2"/>
              <a:buNone/>
              <a:defRPr sz="2400" b="0" i="0" kern="1200" baseline="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4pPr>
            <a:lvl5pPr marL="1096720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Myriad Pro Light" panose="020B0403030403020204" pitchFamily="34" charset="0"/>
              <a:buNone/>
              <a:tabLst/>
              <a:defRPr sz="2400" b="0" i="0" kern="1200" baseline="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5pPr>
            <a:lvl6pPr marL="1719263" indent="-292100" algn="l" defTabSz="586003" rtl="0" eaLnBrk="1" latinLnBrk="0" hangingPunct="1">
              <a:spcBef>
                <a:spcPts val="448"/>
              </a:spcBef>
              <a:buClr>
                <a:schemeClr val="tx1"/>
              </a:buClr>
              <a:buSzPct val="70000"/>
              <a:buFont typeface="Montserrat"/>
              <a:buChar char=" "/>
              <a:defRPr lang="en-US" sz="2400" b="0" i="0" kern="1200" baseline="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Arial"/>
              </a:defRPr>
            </a:lvl6pPr>
            <a:lvl7pPr marL="2003425" indent="-288925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7pPr>
            <a:lvl8pPr marL="2286000" indent="-282575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8pPr>
            <a:lvl9pPr marL="2571750" indent="-285750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baseline="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9pPr>
          </a:lstStyle>
          <a:p>
            <a:pPr>
              <a:spcBef>
                <a:spcPts val="612"/>
              </a:spcBef>
            </a:pPr>
            <a:endParaRPr lang="en-US" sz="1938" dirty="0">
              <a:latin typeface="+mj-lt"/>
              <a:ea typeface="Gotham-Book" charset="0"/>
              <a:cs typeface="Gotham-Book" charset="0"/>
            </a:endParaRPr>
          </a:p>
        </p:txBody>
      </p:sp>
      <p:sp>
        <p:nvSpPr>
          <p:cNvPr id="10" name="Content Placeholder 5"/>
          <p:cNvSpPr txBox="1">
            <a:spLocks/>
          </p:cNvSpPr>
          <p:nvPr/>
        </p:nvSpPr>
        <p:spPr>
          <a:xfrm>
            <a:off x="672464" y="-1"/>
            <a:ext cx="5227134" cy="793801"/>
          </a:xfrm>
          <a:prstGeom prst="rect">
            <a:avLst/>
          </a:prstGeom>
          <a:noFill/>
        </p:spPr>
        <p:txBody>
          <a:bodyPr vert="horz" lIns="186521" tIns="186521" rIns="186521" bIns="186521" rtlCol="0" anchor="ctr">
            <a:noAutofit/>
          </a:bodyPr>
          <a:lstStyle>
            <a:lvl1pPr marL="0" indent="0" algn="l" defTabSz="586003" rtl="0" eaLnBrk="1" latinLnBrk="0" hangingPunct="1">
              <a:lnSpc>
                <a:spcPct val="100000"/>
              </a:lnSpc>
              <a:spcBef>
                <a:spcPts val="1800"/>
              </a:spcBef>
              <a:buClrTx/>
              <a:buSzPct val="75000"/>
              <a:buFont typeface="Myriad Pro" panose="020B0503030403020204" pitchFamily="34" charset="0"/>
              <a:buNone/>
              <a:defRPr sz="2400" b="0" i="0" kern="1200" baseline="0">
                <a:solidFill>
                  <a:schemeClr val="bg1"/>
                </a:solidFill>
                <a:latin typeface="Roboto Mono" pitchFamily="2" charset="0"/>
                <a:ea typeface="Roboto Mono" pitchFamily="2" charset="0"/>
                <a:cs typeface="Consolas" panose="020B0609020204030204" pitchFamily="49" charset="0"/>
              </a:defRPr>
            </a:lvl1pPr>
            <a:lvl2pPr marL="297073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Lucida Grande"/>
              <a:buNone/>
              <a:defRPr sz="2400" b="0" i="0" kern="120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2pPr>
            <a:lvl3pPr marL="596174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Lucida Grande"/>
              <a:buNone/>
              <a:defRPr sz="2400" b="0" i="0" kern="120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3pPr>
            <a:lvl4pPr marL="883075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Wingdings" panose="05000000000000000000" pitchFamily="2" charset="2"/>
              <a:buNone/>
              <a:defRPr sz="2400" b="0" i="0" kern="1200" baseline="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4pPr>
            <a:lvl5pPr marL="1096720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Myriad Pro Light" panose="020B0403030403020204" pitchFamily="34" charset="0"/>
              <a:buNone/>
              <a:tabLst/>
              <a:defRPr sz="2400" b="0" i="0" kern="1200" baseline="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5pPr>
            <a:lvl6pPr marL="1719263" indent="-292100" algn="l" defTabSz="586003" rtl="0" eaLnBrk="1" latinLnBrk="0" hangingPunct="1">
              <a:spcBef>
                <a:spcPts val="448"/>
              </a:spcBef>
              <a:buClr>
                <a:schemeClr val="tx1"/>
              </a:buClr>
              <a:buSzPct val="70000"/>
              <a:buFont typeface="Montserrat"/>
              <a:buChar char=" "/>
              <a:defRPr lang="en-US" sz="2400" b="0" i="0" kern="1200" baseline="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Arial"/>
              </a:defRPr>
            </a:lvl6pPr>
            <a:lvl7pPr marL="2003425" indent="-288925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7pPr>
            <a:lvl8pPr marL="2286000" indent="-282575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8pPr>
            <a:lvl9pPr marL="2571750" indent="-285750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baseline="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9pPr>
          </a:lstStyle>
          <a:p>
            <a:pPr>
              <a:spcBef>
                <a:spcPts val="612"/>
              </a:spcBef>
            </a:pPr>
            <a:r>
              <a:rPr lang="en-US" sz="2040" b="1" dirty="0">
                <a:solidFill>
                  <a:schemeClr val="bg2"/>
                </a:solidFill>
                <a:latin typeface="+mn-lt"/>
              </a:rPr>
              <a:t>One Way In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16179" y="1064420"/>
            <a:ext cx="7875317" cy="2201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396378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Using the </a:t>
            </a:r>
            <a:r>
              <a:rPr lang="en-US" dirty="0">
                <a:solidFill>
                  <a:schemeClr val="accent2"/>
                </a:solidFill>
              </a:rPr>
              <a:t>[ ] </a:t>
            </a:r>
            <a:r>
              <a:rPr lang="en-US" dirty="0"/>
              <a:t>to send values from the Component to the Template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2"/>
                </a:solidFill>
              </a:rPr>
              <a:t>Property Binding</a:t>
            </a:r>
          </a:p>
        </p:txBody>
      </p:sp>
    </p:spTree>
    <p:extLst>
      <p:ext uri="{BB962C8B-B14F-4D97-AF65-F5344CB8AC3E}">
        <p14:creationId xmlns:p14="http://schemas.microsoft.com/office/powerpoint/2010/main" val="151408020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Property Binding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sz="quarter" idx="12"/>
          </p:nvPr>
        </p:nvSpPr>
        <p:spPr>
          <a:xfrm>
            <a:off x="672464" y="4942798"/>
            <a:ext cx="11078717" cy="938142"/>
          </a:xfrm>
        </p:spPr>
        <p:txBody>
          <a:bodyPr/>
          <a:lstStyle/>
          <a:p>
            <a:pPr>
              <a:buNone/>
            </a:pPr>
            <a:r>
              <a:rPr lang="en-US" dirty="0">
                <a:solidFill>
                  <a:schemeClr val="accent2"/>
                </a:solidFill>
              </a:rPr>
              <a:t>[property]=“expression”</a:t>
            </a:r>
          </a:p>
          <a:p>
            <a:pPr>
              <a:buNone/>
            </a:pPr>
            <a:r>
              <a:rPr lang="en-US" dirty="0"/>
              <a:t>Bind to element, Component or a directive property</a:t>
            </a:r>
          </a:p>
        </p:txBody>
      </p:sp>
      <p:sp>
        <p:nvSpPr>
          <p:cNvPr id="8" name="Content Placeholder 5"/>
          <p:cNvSpPr txBox="1">
            <a:spLocks/>
          </p:cNvSpPr>
          <p:nvPr/>
        </p:nvSpPr>
        <p:spPr>
          <a:xfrm>
            <a:off x="672464" y="50632"/>
            <a:ext cx="3778736" cy="743169"/>
          </a:xfrm>
          <a:prstGeom prst="rect">
            <a:avLst/>
          </a:prstGeom>
          <a:solidFill>
            <a:schemeClr val="accent4"/>
          </a:solidFill>
        </p:spPr>
        <p:txBody>
          <a:bodyPr vert="horz" lIns="186521" tIns="186521" rIns="186521" bIns="186521" rtlCol="0" anchor="ctr">
            <a:noAutofit/>
          </a:bodyPr>
          <a:lstStyle>
            <a:lvl1pPr marL="0" indent="0" algn="l" defTabSz="586003" rtl="0" eaLnBrk="1" latinLnBrk="0" hangingPunct="1">
              <a:lnSpc>
                <a:spcPct val="100000"/>
              </a:lnSpc>
              <a:spcBef>
                <a:spcPts val="1800"/>
              </a:spcBef>
              <a:buClrTx/>
              <a:buSzPct val="75000"/>
              <a:buFont typeface="Myriad Pro" panose="020B0503030403020204" pitchFamily="34" charset="0"/>
              <a:buNone/>
              <a:defRPr sz="2400" b="0" i="0" kern="1200" baseline="0">
                <a:solidFill>
                  <a:schemeClr val="bg1"/>
                </a:solidFill>
                <a:latin typeface="Roboto Mono" pitchFamily="2" charset="0"/>
                <a:ea typeface="Roboto Mono" pitchFamily="2" charset="0"/>
                <a:cs typeface="Consolas" panose="020B0609020204030204" pitchFamily="49" charset="0"/>
              </a:defRPr>
            </a:lvl1pPr>
            <a:lvl2pPr marL="297073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Lucida Grande"/>
              <a:buNone/>
              <a:defRPr sz="2400" b="0" i="0" kern="120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2pPr>
            <a:lvl3pPr marL="596174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Lucida Grande"/>
              <a:buNone/>
              <a:defRPr sz="2400" b="0" i="0" kern="120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3pPr>
            <a:lvl4pPr marL="883075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Wingdings" panose="05000000000000000000" pitchFamily="2" charset="2"/>
              <a:buNone/>
              <a:defRPr sz="2400" b="0" i="0" kern="1200" baseline="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4pPr>
            <a:lvl5pPr marL="1096720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Myriad Pro Light" panose="020B0403030403020204" pitchFamily="34" charset="0"/>
              <a:buNone/>
              <a:tabLst/>
              <a:defRPr sz="2400" b="0" i="0" kern="1200" baseline="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5pPr>
            <a:lvl6pPr marL="1719263" indent="-292100" algn="l" defTabSz="586003" rtl="0" eaLnBrk="1" latinLnBrk="0" hangingPunct="1">
              <a:spcBef>
                <a:spcPts val="448"/>
              </a:spcBef>
              <a:buClr>
                <a:schemeClr val="tx1"/>
              </a:buClr>
              <a:buSzPct val="70000"/>
              <a:buFont typeface="Montserrat"/>
              <a:buChar char=" "/>
              <a:defRPr lang="en-US" sz="2400" b="0" i="0" kern="1200" baseline="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Arial"/>
              </a:defRPr>
            </a:lvl6pPr>
            <a:lvl7pPr marL="2003425" indent="-288925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7pPr>
            <a:lvl8pPr marL="2286000" indent="-282575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8pPr>
            <a:lvl9pPr marL="2571750" indent="-285750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baseline="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9pPr>
          </a:lstStyle>
          <a:p>
            <a:pPr>
              <a:spcBef>
                <a:spcPts val="612"/>
              </a:spcBef>
            </a:pPr>
            <a:endParaRPr lang="en-US" sz="1938" dirty="0">
              <a:latin typeface="+mj-lt"/>
              <a:ea typeface="Gotham-Book" charset="0"/>
              <a:cs typeface="Gotham-Book" charset="0"/>
            </a:endParaRPr>
          </a:p>
        </p:txBody>
      </p:sp>
      <p:sp>
        <p:nvSpPr>
          <p:cNvPr id="9" name="Content Placeholder 5"/>
          <p:cNvSpPr txBox="1">
            <a:spLocks/>
          </p:cNvSpPr>
          <p:nvPr/>
        </p:nvSpPr>
        <p:spPr>
          <a:xfrm>
            <a:off x="672464" y="-1"/>
            <a:ext cx="3778736" cy="743169"/>
          </a:xfrm>
          <a:prstGeom prst="rect">
            <a:avLst/>
          </a:prstGeom>
          <a:solidFill>
            <a:schemeClr val="accent2"/>
          </a:solidFill>
        </p:spPr>
        <p:txBody>
          <a:bodyPr vert="horz" lIns="186521" tIns="186521" rIns="186521" bIns="186521" rtlCol="0" anchor="ctr">
            <a:noAutofit/>
          </a:bodyPr>
          <a:lstStyle>
            <a:lvl1pPr marL="0" indent="0" algn="l" defTabSz="586003" rtl="0" eaLnBrk="1" latinLnBrk="0" hangingPunct="1">
              <a:lnSpc>
                <a:spcPct val="100000"/>
              </a:lnSpc>
              <a:spcBef>
                <a:spcPts val="1800"/>
              </a:spcBef>
              <a:buClrTx/>
              <a:buSzPct val="75000"/>
              <a:buFont typeface="Myriad Pro" panose="020B0503030403020204" pitchFamily="34" charset="0"/>
              <a:buNone/>
              <a:defRPr sz="2400" b="0" i="0" kern="1200" baseline="0">
                <a:solidFill>
                  <a:schemeClr val="bg1"/>
                </a:solidFill>
                <a:latin typeface="Roboto Mono" pitchFamily="2" charset="0"/>
                <a:ea typeface="Roboto Mono" pitchFamily="2" charset="0"/>
                <a:cs typeface="Consolas" panose="020B0609020204030204" pitchFamily="49" charset="0"/>
              </a:defRPr>
            </a:lvl1pPr>
            <a:lvl2pPr marL="297073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Lucida Grande"/>
              <a:buNone/>
              <a:defRPr sz="2400" b="0" i="0" kern="120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2pPr>
            <a:lvl3pPr marL="596174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Lucida Grande"/>
              <a:buNone/>
              <a:defRPr sz="2400" b="0" i="0" kern="120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3pPr>
            <a:lvl4pPr marL="883075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Wingdings" panose="05000000000000000000" pitchFamily="2" charset="2"/>
              <a:buNone/>
              <a:defRPr sz="2400" b="0" i="0" kern="1200" baseline="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4pPr>
            <a:lvl5pPr marL="1096720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Myriad Pro Light" panose="020B0403030403020204" pitchFamily="34" charset="0"/>
              <a:buNone/>
              <a:tabLst/>
              <a:defRPr sz="2400" b="0" i="0" kern="1200" baseline="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5pPr>
            <a:lvl6pPr marL="1719263" indent="-292100" algn="l" defTabSz="586003" rtl="0" eaLnBrk="1" latinLnBrk="0" hangingPunct="1">
              <a:spcBef>
                <a:spcPts val="448"/>
              </a:spcBef>
              <a:buClr>
                <a:schemeClr val="tx1"/>
              </a:buClr>
              <a:buSzPct val="70000"/>
              <a:buFont typeface="Montserrat"/>
              <a:buChar char=" "/>
              <a:defRPr lang="en-US" sz="2400" b="0" i="0" kern="1200" baseline="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Arial"/>
              </a:defRPr>
            </a:lvl6pPr>
            <a:lvl7pPr marL="2003425" indent="-288925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7pPr>
            <a:lvl8pPr marL="2286000" indent="-282575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8pPr>
            <a:lvl9pPr marL="2571750" indent="-285750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baseline="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9pPr>
          </a:lstStyle>
          <a:p>
            <a:pPr>
              <a:spcBef>
                <a:spcPts val="612"/>
              </a:spcBef>
            </a:pPr>
            <a:endParaRPr lang="en-US" sz="1938" dirty="0">
              <a:latin typeface="+mj-lt"/>
              <a:ea typeface="Gotham-Book" charset="0"/>
              <a:cs typeface="Gotham-Book" charset="0"/>
            </a:endParaRPr>
          </a:p>
        </p:txBody>
      </p:sp>
      <p:sp>
        <p:nvSpPr>
          <p:cNvPr id="10" name="Content Placeholder 5"/>
          <p:cNvSpPr txBox="1">
            <a:spLocks/>
          </p:cNvSpPr>
          <p:nvPr/>
        </p:nvSpPr>
        <p:spPr>
          <a:xfrm>
            <a:off x="672465" y="-1"/>
            <a:ext cx="2954342" cy="793801"/>
          </a:xfrm>
          <a:prstGeom prst="rect">
            <a:avLst/>
          </a:prstGeom>
          <a:noFill/>
        </p:spPr>
        <p:txBody>
          <a:bodyPr vert="horz" lIns="186521" tIns="186521" rIns="186521" bIns="186521" rtlCol="0" anchor="ctr">
            <a:noAutofit/>
          </a:bodyPr>
          <a:lstStyle>
            <a:lvl1pPr marL="0" indent="0" algn="l" defTabSz="586003" rtl="0" eaLnBrk="1" latinLnBrk="0" hangingPunct="1">
              <a:lnSpc>
                <a:spcPct val="100000"/>
              </a:lnSpc>
              <a:spcBef>
                <a:spcPts val="1800"/>
              </a:spcBef>
              <a:buClrTx/>
              <a:buSzPct val="75000"/>
              <a:buFont typeface="Myriad Pro" panose="020B0503030403020204" pitchFamily="34" charset="0"/>
              <a:buNone/>
              <a:defRPr sz="2400" b="0" i="0" kern="1200" baseline="0">
                <a:solidFill>
                  <a:schemeClr val="bg1"/>
                </a:solidFill>
                <a:latin typeface="Roboto Mono" pitchFamily="2" charset="0"/>
                <a:ea typeface="Roboto Mono" pitchFamily="2" charset="0"/>
                <a:cs typeface="Consolas" panose="020B0609020204030204" pitchFamily="49" charset="0"/>
              </a:defRPr>
            </a:lvl1pPr>
            <a:lvl2pPr marL="297073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Lucida Grande"/>
              <a:buNone/>
              <a:defRPr sz="2400" b="0" i="0" kern="120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2pPr>
            <a:lvl3pPr marL="596174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Lucida Grande"/>
              <a:buNone/>
              <a:defRPr sz="2400" b="0" i="0" kern="120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3pPr>
            <a:lvl4pPr marL="883075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Wingdings" panose="05000000000000000000" pitchFamily="2" charset="2"/>
              <a:buNone/>
              <a:defRPr sz="2400" b="0" i="0" kern="1200" baseline="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4pPr>
            <a:lvl5pPr marL="1096720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Myriad Pro Light" panose="020B0403030403020204" pitchFamily="34" charset="0"/>
              <a:buNone/>
              <a:tabLst/>
              <a:defRPr sz="2400" b="0" i="0" kern="1200" baseline="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5pPr>
            <a:lvl6pPr marL="1719263" indent="-292100" algn="l" defTabSz="586003" rtl="0" eaLnBrk="1" latinLnBrk="0" hangingPunct="1">
              <a:spcBef>
                <a:spcPts val="448"/>
              </a:spcBef>
              <a:buClr>
                <a:schemeClr val="tx1"/>
              </a:buClr>
              <a:buSzPct val="70000"/>
              <a:buFont typeface="Montserrat"/>
              <a:buChar char=" "/>
              <a:defRPr lang="en-US" sz="2400" b="0" i="0" kern="1200" baseline="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Arial"/>
              </a:defRPr>
            </a:lvl6pPr>
            <a:lvl7pPr marL="2003425" indent="-288925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7pPr>
            <a:lvl8pPr marL="2286000" indent="-282575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8pPr>
            <a:lvl9pPr marL="2571750" indent="-285750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baseline="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9pPr>
          </a:lstStyle>
          <a:p>
            <a:pPr>
              <a:spcBef>
                <a:spcPts val="612"/>
              </a:spcBef>
            </a:pPr>
            <a:r>
              <a:rPr lang="en-US" sz="2040" b="1" dirty="0">
                <a:solidFill>
                  <a:schemeClr val="bg2"/>
                </a:solidFill>
                <a:latin typeface="+mn-lt"/>
              </a:rPr>
              <a:t>One Way In</a:t>
            </a: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530296" y="2572876"/>
            <a:ext cx="188409" cy="6704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none" lIns="93260" tIns="46630" rIns="93260" bIns="46630" numCol="1" anchor="ctr" anchorCtr="0" compatLnSpc="1">
            <a:prstTxWarp prst="textNoShape">
              <a:avLst/>
            </a:prstTxWarp>
            <a:spAutoFit/>
          </a:bodyPr>
          <a:lstStyle/>
          <a:p>
            <a:pPr defTabSz="932597" eaLnBrk="0" fontAlgn="base" hangingPunct="0">
              <a:spcBef>
                <a:spcPct val="0"/>
              </a:spcBef>
              <a:spcAft>
                <a:spcPct val="0"/>
              </a:spcAft>
            </a:pPr>
            <a:br>
              <a:rPr lang="en-US" altLang="en-US" sz="1836">
                <a:latin typeface="Arial" charset="0"/>
              </a:rPr>
            </a:br>
            <a:endParaRPr lang="en-US" altLang="en-US" sz="1836">
              <a:latin typeface="Arial" charset="0"/>
            </a:endParaRPr>
          </a:p>
        </p:txBody>
      </p:sp>
      <p:sp>
        <p:nvSpPr>
          <p:cNvPr id="16" name="Content Placeholder 5"/>
          <p:cNvSpPr txBox="1">
            <a:spLocks/>
          </p:cNvSpPr>
          <p:nvPr/>
        </p:nvSpPr>
        <p:spPr>
          <a:xfrm>
            <a:off x="7345133" y="264717"/>
            <a:ext cx="5090460" cy="507449"/>
          </a:xfrm>
          <a:prstGeom prst="rect">
            <a:avLst/>
          </a:prstGeom>
          <a:solidFill>
            <a:schemeClr val="accent1"/>
          </a:solidFill>
        </p:spPr>
        <p:txBody>
          <a:bodyPr vert="horz" lIns="186521" tIns="186521" rIns="186521" bIns="186521" rtlCol="0" anchor="ctr">
            <a:noAutofit/>
          </a:bodyPr>
          <a:lstStyle>
            <a:lvl1pPr marL="0" indent="0" algn="l" defTabSz="586003" rtl="0" eaLnBrk="1" latinLnBrk="0" hangingPunct="1">
              <a:lnSpc>
                <a:spcPct val="100000"/>
              </a:lnSpc>
              <a:spcBef>
                <a:spcPts val="1800"/>
              </a:spcBef>
              <a:buClrTx/>
              <a:buSzPct val="75000"/>
              <a:buFont typeface="Myriad Pro" panose="020B0503030403020204" pitchFamily="34" charset="0"/>
              <a:buNone/>
              <a:defRPr sz="2400" b="0" i="0" kern="1200" baseline="0">
                <a:solidFill>
                  <a:schemeClr val="bg1"/>
                </a:solidFill>
                <a:latin typeface="Roboto Mono" pitchFamily="2" charset="0"/>
                <a:ea typeface="Roboto Mono" pitchFamily="2" charset="0"/>
                <a:cs typeface="Consolas" panose="020B0609020204030204" pitchFamily="49" charset="0"/>
              </a:defRPr>
            </a:lvl1pPr>
            <a:lvl2pPr marL="297073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Lucida Grande"/>
              <a:buNone/>
              <a:defRPr sz="2400" b="0" i="0" kern="120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2pPr>
            <a:lvl3pPr marL="596174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Lucida Grande"/>
              <a:buNone/>
              <a:defRPr sz="2400" b="0" i="0" kern="120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3pPr>
            <a:lvl4pPr marL="883075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Wingdings" panose="05000000000000000000" pitchFamily="2" charset="2"/>
              <a:buNone/>
              <a:defRPr sz="2400" b="0" i="0" kern="1200" baseline="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4pPr>
            <a:lvl5pPr marL="1096720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Myriad Pro Light" panose="020B0403030403020204" pitchFamily="34" charset="0"/>
              <a:buNone/>
              <a:tabLst/>
              <a:defRPr sz="2400" b="0" i="0" kern="1200" baseline="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5pPr>
            <a:lvl6pPr marL="1719263" indent="-292100" algn="l" defTabSz="586003" rtl="0" eaLnBrk="1" latinLnBrk="0" hangingPunct="1">
              <a:spcBef>
                <a:spcPts val="448"/>
              </a:spcBef>
              <a:buClr>
                <a:schemeClr val="tx1"/>
              </a:buClr>
              <a:buSzPct val="70000"/>
              <a:buFont typeface="Montserrat"/>
              <a:buChar char=" "/>
              <a:defRPr lang="en-US" sz="2400" b="0" i="0" kern="1200" baseline="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Arial"/>
              </a:defRPr>
            </a:lvl6pPr>
            <a:lvl7pPr marL="2003425" indent="-288925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7pPr>
            <a:lvl8pPr marL="2286000" indent="-282575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8pPr>
            <a:lvl9pPr marL="2571750" indent="-285750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baseline="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9pPr>
          </a:lstStyle>
          <a:p>
            <a:pPr>
              <a:spcBef>
                <a:spcPts val="612"/>
              </a:spcBef>
            </a:pPr>
            <a:endParaRPr lang="en-US" sz="1938" dirty="0">
              <a:latin typeface="+mj-lt"/>
              <a:ea typeface="Gotham-Book" charset="0"/>
              <a:cs typeface="Gotham-Book" charset="0"/>
            </a:endParaRPr>
          </a:p>
        </p:txBody>
      </p:sp>
      <p:sp>
        <p:nvSpPr>
          <p:cNvPr id="17" name="Content Placeholder 5"/>
          <p:cNvSpPr txBox="1">
            <a:spLocks/>
          </p:cNvSpPr>
          <p:nvPr/>
        </p:nvSpPr>
        <p:spPr>
          <a:xfrm>
            <a:off x="7417677" y="264717"/>
            <a:ext cx="5017916" cy="507449"/>
          </a:xfrm>
          <a:prstGeom prst="rect">
            <a:avLst/>
          </a:prstGeom>
          <a:solidFill>
            <a:schemeClr val="bg1"/>
          </a:solidFill>
        </p:spPr>
        <p:txBody>
          <a:bodyPr vert="horz" lIns="186521" tIns="186521" rIns="186521" bIns="186521" rtlCol="0" anchor="ctr">
            <a:noAutofit/>
          </a:bodyPr>
          <a:lstStyle>
            <a:lvl1pPr marL="0" indent="0" algn="l" defTabSz="586003" rtl="0" eaLnBrk="1" latinLnBrk="0" hangingPunct="1">
              <a:lnSpc>
                <a:spcPct val="100000"/>
              </a:lnSpc>
              <a:spcBef>
                <a:spcPts val="1800"/>
              </a:spcBef>
              <a:buClrTx/>
              <a:buSzPct val="75000"/>
              <a:buFont typeface="Myriad Pro" panose="020B0503030403020204" pitchFamily="34" charset="0"/>
              <a:buNone/>
              <a:defRPr sz="2400" b="0" i="0" kern="1200" baseline="0">
                <a:solidFill>
                  <a:schemeClr val="bg1"/>
                </a:solidFill>
                <a:latin typeface="Roboto Mono" pitchFamily="2" charset="0"/>
                <a:ea typeface="Roboto Mono" pitchFamily="2" charset="0"/>
                <a:cs typeface="Consolas" panose="020B0609020204030204" pitchFamily="49" charset="0"/>
              </a:defRPr>
            </a:lvl1pPr>
            <a:lvl2pPr marL="297073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Lucida Grande"/>
              <a:buNone/>
              <a:defRPr sz="2400" b="0" i="0" kern="120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2pPr>
            <a:lvl3pPr marL="596174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Lucida Grande"/>
              <a:buNone/>
              <a:defRPr sz="2400" b="0" i="0" kern="120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3pPr>
            <a:lvl4pPr marL="883075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Wingdings" panose="05000000000000000000" pitchFamily="2" charset="2"/>
              <a:buNone/>
              <a:defRPr sz="2400" b="0" i="0" kern="1200" baseline="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4pPr>
            <a:lvl5pPr marL="1096720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Myriad Pro Light" panose="020B0403030403020204" pitchFamily="34" charset="0"/>
              <a:buNone/>
              <a:tabLst/>
              <a:defRPr sz="2400" b="0" i="0" kern="1200" baseline="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5pPr>
            <a:lvl6pPr marL="1719263" indent="-292100" algn="l" defTabSz="586003" rtl="0" eaLnBrk="1" latinLnBrk="0" hangingPunct="1">
              <a:spcBef>
                <a:spcPts val="448"/>
              </a:spcBef>
              <a:buClr>
                <a:schemeClr val="tx1"/>
              </a:buClr>
              <a:buSzPct val="70000"/>
              <a:buFont typeface="Montserrat"/>
              <a:buChar char=" "/>
              <a:defRPr lang="en-US" sz="2400" b="0" i="0" kern="1200" baseline="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Arial"/>
              </a:defRPr>
            </a:lvl6pPr>
            <a:lvl7pPr marL="2003425" indent="-288925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7pPr>
            <a:lvl8pPr marL="2286000" indent="-282575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8pPr>
            <a:lvl9pPr marL="2571750" indent="-285750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baseline="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9pPr>
          </a:lstStyle>
          <a:p>
            <a:pPr>
              <a:spcBef>
                <a:spcPts val="612"/>
              </a:spcBef>
            </a:pPr>
            <a:endParaRPr lang="en-US" sz="1938" dirty="0">
              <a:latin typeface="+mj-lt"/>
              <a:ea typeface="Gotham-Book" charset="0"/>
              <a:cs typeface="Gotham-Book" charset="0"/>
            </a:endParaRPr>
          </a:p>
        </p:txBody>
      </p:sp>
      <p:sp>
        <p:nvSpPr>
          <p:cNvPr id="18" name="Content Placeholder 5"/>
          <p:cNvSpPr txBox="1">
            <a:spLocks/>
          </p:cNvSpPr>
          <p:nvPr/>
        </p:nvSpPr>
        <p:spPr>
          <a:xfrm>
            <a:off x="7417674" y="278894"/>
            <a:ext cx="5017919" cy="480564"/>
          </a:xfrm>
          <a:prstGeom prst="rect">
            <a:avLst/>
          </a:prstGeom>
          <a:noFill/>
        </p:spPr>
        <p:txBody>
          <a:bodyPr vert="horz" lIns="186521" tIns="186521" rIns="186521" bIns="186521" rtlCol="0" anchor="ctr">
            <a:noAutofit/>
          </a:bodyPr>
          <a:lstStyle>
            <a:lvl1pPr marL="0" indent="0" algn="l" defTabSz="586003" rtl="0" eaLnBrk="1" latinLnBrk="0" hangingPunct="1">
              <a:lnSpc>
                <a:spcPct val="100000"/>
              </a:lnSpc>
              <a:spcBef>
                <a:spcPts val="1800"/>
              </a:spcBef>
              <a:buClrTx/>
              <a:buSzPct val="75000"/>
              <a:buFont typeface="Myriad Pro" panose="020B0503030403020204" pitchFamily="34" charset="0"/>
              <a:buNone/>
              <a:defRPr sz="2400" b="0" i="0" kern="1200" baseline="0">
                <a:solidFill>
                  <a:schemeClr val="bg1"/>
                </a:solidFill>
                <a:latin typeface="Roboto Mono" pitchFamily="2" charset="0"/>
                <a:ea typeface="Roboto Mono" pitchFamily="2" charset="0"/>
                <a:cs typeface="Consolas" panose="020B0609020204030204" pitchFamily="49" charset="0"/>
              </a:defRPr>
            </a:lvl1pPr>
            <a:lvl2pPr marL="297073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Lucida Grande"/>
              <a:buNone/>
              <a:defRPr sz="2400" b="0" i="0" kern="120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2pPr>
            <a:lvl3pPr marL="596174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Lucida Grande"/>
              <a:buNone/>
              <a:defRPr sz="2400" b="0" i="0" kern="120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3pPr>
            <a:lvl4pPr marL="883075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Wingdings" panose="05000000000000000000" pitchFamily="2" charset="2"/>
              <a:buNone/>
              <a:defRPr sz="2400" b="0" i="0" kern="1200" baseline="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4pPr>
            <a:lvl5pPr marL="1096720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Myriad Pro Light" panose="020B0403030403020204" pitchFamily="34" charset="0"/>
              <a:buNone/>
              <a:tabLst/>
              <a:defRPr sz="2400" b="0" i="0" kern="1200" baseline="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5pPr>
            <a:lvl6pPr marL="1719263" indent="-292100" algn="l" defTabSz="586003" rtl="0" eaLnBrk="1" latinLnBrk="0" hangingPunct="1">
              <a:spcBef>
                <a:spcPts val="448"/>
              </a:spcBef>
              <a:buClr>
                <a:schemeClr val="tx1"/>
              </a:buClr>
              <a:buSzPct val="70000"/>
              <a:buFont typeface="Montserrat"/>
              <a:buChar char=" "/>
              <a:defRPr lang="en-US" sz="2400" b="0" i="0" kern="1200" baseline="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Arial"/>
              </a:defRPr>
            </a:lvl6pPr>
            <a:lvl7pPr marL="2003425" indent="-288925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7pPr>
            <a:lvl8pPr marL="2286000" indent="-282575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8pPr>
            <a:lvl9pPr marL="2571750" indent="-285750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baseline="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9pPr>
          </a:lstStyle>
          <a:p>
            <a:pPr>
              <a:spcBef>
                <a:spcPts val="612"/>
              </a:spcBef>
            </a:pPr>
            <a:r>
              <a:rPr lang="en-US" sz="2040" b="1" dirty="0">
                <a:solidFill>
                  <a:schemeClr val="tx1"/>
                </a:solidFill>
                <a:latin typeface="+mn-lt"/>
              </a:rPr>
              <a:t>Element property</a:t>
            </a:r>
            <a:endParaRPr lang="en-US" sz="2040" b="1" dirty="0">
              <a:solidFill>
                <a:schemeClr val="tx1"/>
              </a:solidFill>
              <a:latin typeface="+mj-lt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1358883" y="1687056"/>
            <a:ext cx="895854" cy="406817"/>
            <a:chOff x="9090227" y="1299999"/>
            <a:chExt cx="2815619" cy="162671"/>
          </a:xfrm>
        </p:grpSpPr>
        <p:sp>
          <p:nvSpPr>
            <p:cNvPr id="20" name="Rectangle 19"/>
            <p:cNvSpPr/>
            <p:nvPr/>
          </p:nvSpPr>
          <p:spPr>
            <a:xfrm>
              <a:off x="9101533" y="1315297"/>
              <a:ext cx="2804312" cy="147373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lIns="186521" tIns="186521" rIns="186521" bIns="186521" rtlCol="0" anchor="ctr"/>
            <a:lstStyle/>
            <a:p>
              <a:pPr algn="ctr">
                <a:spcBef>
                  <a:spcPts val="612"/>
                </a:spcBef>
              </a:pPr>
              <a:endParaRPr lang="en-US" sz="2040" dirty="0">
                <a:solidFill>
                  <a:schemeClr val="bg1"/>
                </a:solidFill>
              </a:endParaRPr>
            </a:p>
          </p:txBody>
        </p:sp>
        <p:sp>
          <p:nvSpPr>
            <p:cNvPr id="21" name="Rectangle 20"/>
            <p:cNvSpPr/>
            <p:nvPr/>
          </p:nvSpPr>
          <p:spPr>
            <a:xfrm flipH="1">
              <a:off x="9090227" y="1299999"/>
              <a:ext cx="2815619" cy="1491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lIns="186521" tIns="186521" rIns="186521" bIns="186521" rtlCol="0" anchor="ctr"/>
            <a:lstStyle/>
            <a:p>
              <a:pPr algn="ctr">
                <a:spcBef>
                  <a:spcPts val="612"/>
                </a:spcBef>
              </a:pPr>
              <a:endParaRPr lang="en-US" sz="2040" dirty="0">
                <a:solidFill>
                  <a:schemeClr val="bg1"/>
                </a:solidFill>
              </a:endParaRPr>
            </a:p>
          </p:txBody>
        </p:sp>
      </p:grpSp>
      <p:cxnSp>
        <p:nvCxnSpPr>
          <p:cNvPr id="22" name="Straight Arrow Connector 21"/>
          <p:cNvCxnSpPr>
            <a:stCxn id="16" idx="1"/>
          </p:cNvCxnSpPr>
          <p:nvPr/>
        </p:nvCxnSpPr>
        <p:spPr>
          <a:xfrm rot="10800000" flipV="1">
            <a:off x="1806811" y="518442"/>
            <a:ext cx="5538323" cy="756670"/>
          </a:xfrm>
          <a:prstGeom prst="bentConnector3">
            <a:avLst>
              <a:gd name="adj1" fmla="val 35016"/>
            </a:avLst>
          </a:prstGeom>
          <a:ln>
            <a:solidFill>
              <a:schemeClr val="accent1"/>
            </a:soli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Content Placeholder 5"/>
          <p:cNvSpPr txBox="1">
            <a:spLocks/>
          </p:cNvSpPr>
          <p:nvPr/>
        </p:nvSpPr>
        <p:spPr>
          <a:xfrm>
            <a:off x="7345133" y="1071287"/>
            <a:ext cx="5090460" cy="507449"/>
          </a:xfrm>
          <a:prstGeom prst="rect">
            <a:avLst/>
          </a:prstGeom>
          <a:solidFill>
            <a:schemeClr val="accent1"/>
          </a:solidFill>
        </p:spPr>
        <p:txBody>
          <a:bodyPr vert="horz" lIns="186521" tIns="186521" rIns="186521" bIns="186521" rtlCol="0" anchor="ctr">
            <a:noAutofit/>
          </a:bodyPr>
          <a:lstStyle>
            <a:lvl1pPr marL="0" indent="0" algn="l" defTabSz="586003" rtl="0" eaLnBrk="1" latinLnBrk="0" hangingPunct="1">
              <a:lnSpc>
                <a:spcPct val="100000"/>
              </a:lnSpc>
              <a:spcBef>
                <a:spcPts val="1800"/>
              </a:spcBef>
              <a:buClrTx/>
              <a:buSzPct val="75000"/>
              <a:buFont typeface="Myriad Pro" panose="020B0503030403020204" pitchFamily="34" charset="0"/>
              <a:buNone/>
              <a:defRPr sz="2400" b="0" i="0" kern="1200" baseline="0">
                <a:solidFill>
                  <a:schemeClr val="bg1"/>
                </a:solidFill>
                <a:latin typeface="Roboto Mono" pitchFamily="2" charset="0"/>
                <a:ea typeface="Roboto Mono" pitchFamily="2" charset="0"/>
                <a:cs typeface="Consolas" panose="020B0609020204030204" pitchFamily="49" charset="0"/>
              </a:defRPr>
            </a:lvl1pPr>
            <a:lvl2pPr marL="297073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Lucida Grande"/>
              <a:buNone/>
              <a:defRPr sz="2400" b="0" i="0" kern="120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2pPr>
            <a:lvl3pPr marL="596174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Lucida Grande"/>
              <a:buNone/>
              <a:defRPr sz="2400" b="0" i="0" kern="120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3pPr>
            <a:lvl4pPr marL="883075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Wingdings" panose="05000000000000000000" pitchFamily="2" charset="2"/>
              <a:buNone/>
              <a:defRPr sz="2400" b="0" i="0" kern="1200" baseline="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4pPr>
            <a:lvl5pPr marL="1096720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Myriad Pro Light" panose="020B0403030403020204" pitchFamily="34" charset="0"/>
              <a:buNone/>
              <a:tabLst/>
              <a:defRPr sz="2400" b="0" i="0" kern="1200" baseline="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5pPr>
            <a:lvl6pPr marL="1719263" indent="-292100" algn="l" defTabSz="586003" rtl="0" eaLnBrk="1" latinLnBrk="0" hangingPunct="1">
              <a:spcBef>
                <a:spcPts val="448"/>
              </a:spcBef>
              <a:buClr>
                <a:schemeClr val="tx1"/>
              </a:buClr>
              <a:buSzPct val="70000"/>
              <a:buFont typeface="Montserrat"/>
              <a:buChar char=" "/>
              <a:defRPr lang="en-US" sz="2400" b="0" i="0" kern="1200" baseline="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Arial"/>
              </a:defRPr>
            </a:lvl6pPr>
            <a:lvl7pPr marL="2003425" indent="-288925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7pPr>
            <a:lvl8pPr marL="2286000" indent="-282575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8pPr>
            <a:lvl9pPr marL="2571750" indent="-285750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baseline="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9pPr>
          </a:lstStyle>
          <a:p>
            <a:pPr>
              <a:spcBef>
                <a:spcPts val="612"/>
              </a:spcBef>
            </a:pPr>
            <a:endParaRPr lang="en-US" sz="1938" dirty="0">
              <a:latin typeface="+mj-lt"/>
              <a:ea typeface="Gotham-Book" charset="0"/>
              <a:cs typeface="Gotham-Book" charset="0"/>
            </a:endParaRPr>
          </a:p>
        </p:txBody>
      </p:sp>
      <p:sp>
        <p:nvSpPr>
          <p:cNvPr id="24" name="Content Placeholder 5"/>
          <p:cNvSpPr txBox="1">
            <a:spLocks/>
          </p:cNvSpPr>
          <p:nvPr/>
        </p:nvSpPr>
        <p:spPr>
          <a:xfrm>
            <a:off x="7417677" y="1071287"/>
            <a:ext cx="5017916" cy="507449"/>
          </a:xfrm>
          <a:prstGeom prst="rect">
            <a:avLst/>
          </a:prstGeom>
          <a:solidFill>
            <a:schemeClr val="bg1"/>
          </a:solidFill>
        </p:spPr>
        <p:txBody>
          <a:bodyPr vert="horz" lIns="186521" tIns="186521" rIns="186521" bIns="186521" rtlCol="0" anchor="ctr">
            <a:noAutofit/>
          </a:bodyPr>
          <a:lstStyle>
            <a:lvl1pPr marL="0" indent="0" algn="l" defTabSz="586003" rtl="0" eaLnBrk="1" latinLnBrk="0" hangingPunct="1">
              <a:lnSpc>
                <a:spcPct val="100000"/>
              </a:lnSpc>
              <a:spcBef>
                <a:spcPts val="1800"/>
              </a:spcBef>
              <a:buClrTx/>
              <a:buSzPct val="75000"/>
              <a:buFont typeface="Myriad Pro" panose="020B0503030403020204" pitchFamily="34" charset="0"/>
              <a:buNone/>
              <a:defRPr sz="2400" b="0" i="0" kern="1200" baseline="0">
                <a:solidFill>
                  <a:schemeClr val="bg1"/>
                </a:solidFill>
                <a:latin typeface="Roboto Mono" pitchFamily="2" charset="0"/>
                <a:ea typeface="Roboto Mono" pitchFamily="2" charset="0"/>
                <a:cs typeface="Consolas" panose="020B0609020204030204" pitchFamily="49" charset="0"/>
              </a:defRPr>
            </a:lvl1pPr>
            <a:lvl2pPr marL="297073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Lucida Grande"/>
              <a:buNone/>
              <a:defRPr sz="2400" b="0" i="0" kern="120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2pPr>
            <a:lvl3pPr marL="596174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Lucida Grande"/>
              <a:buNone/>
              <a:defRPr sz="2400" b="0" i="0" kern="120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3pPr>
            <a:lvl4pPr marL="883075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Wingdings" panose="05000000000000000000" pitchFamily="2" charset="2"/>
              <a:buNone/>
              <a:defRPr sz="2400" b="0" i="0" kern="1200" baseline="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4pPr>
            <a:lvl5pPr marL="1096720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Myriad Pro Light" panose="020B0403030403020204" pitchFamily="34" charset="0"/>
              <a:buNone/>
              <a:tabLst/>
              <a:defRPr sz="2400" b="0" i="0" kern="1200" baseline="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5pPr>
            <a:lvl6pPr marL="1719263" indent="-292100" algn="l" defTabSz="586003" rtl="0" eaLnBrk="1" latinLnBrk="0" hangingPunct="1">
              <a:spcBef>
                <a:spcPts val="448"/>
              </a:spcBef>
              <a:buClr>
                <a:schemeClr val="tx1"/>
              </a:buClr>
              <a:buSzPct val="70000"/>
              <a:buFont typeface="Montserrat"/>
              <a:buChar char=" "/>
              <a:defRPr lang="en-US" sz="2400" b="0" i="0" kern="1200" baseline="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Arial"/>
              </a:defRPr>
            </a:lvl6pPr>
            <a:lvl7pPr marL="2003425" indent="-288925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7pPr>
            <a:lvl8pPr marL="2286000" indent="-282575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8pPr>
            <a:lvl9pPr marL="2571750" indent="-285750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baseline="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9pPr>
          </a:lstStyle>
          <a:p>
            <a:pPr>
              <a:spcBef>
                <a:spcPts val="612"/>
              </a:spcBef>
            </a:pPr>
            <a:endParaRPr lang="en-US" sz="1938" dirty="0">
              <a:latin typeface="+mj-lt"/>
              <a:ea typeface="Gotham-Book" charset="0"/>
              <a:cs typeface="Gotham-Book" charset="0"/>
            </a:endParaRPr>
          </a:p>
        </p:txBody>
      </p:sp>
      <p:sp>
        <p:nvSpPr>
          <p:cNvPr id="25" name="Content Placeholder 5"/>
          <p:cNvSpPr txBox="1">
            <a:spLocks/>
          </p:cNvSpPr>
          <p:nvPr/>
        </p:nvSpPr>
        <p:spPr>
          <a:xfrm>
            <a:off x="7417674" y="1085464"/>
            <a:ext cx="5017919" cy="480564"/>
          </a:xfrm>
          <a:prstGeom prst="rect">
            <a:avLst/>
          </a:prstGeom>
          <a:noFill/>
        </p:spPr>
        <p:txBody>
          <a:bodyPr vert="horz" lIns="186521" tIns="186521" rIns="186521" bIns="186521" rtlCol="0" anchor="ctr">
            <a:noAutofit/>
          </a:bodyPr>
          <a:lstStyle>
            <a:lvl1pPr marL="0" indent="0" algn="l" defTabSz="586003" rtl="0" eaLnBrk="1" latinLnBrk="0" hangingPunct="1">
              <a:lnSpc>
                <a:spcPct val="100000"/>
              </a:lnSpc>
              <a:spcBef>
                <a:spcPts val="1800"/>
              </a:spcBef>
              <a:buClrTx/>
              <a:buSzPct val="75000"/>
              <a:buFont typeface="Myriad Pro" panose="020B0503030403020204" pitchFamily="34" charset="0"/>
              <a:buNone/>
              <a:defRPr sz="2400" b="0" i="0" kern="1200" baseline="0">
                <a:solidFill>
                  <a:schemeClr val="bg1"/>
                </a:solidFill>
                <a:latin typeface="Roboto Mono" pitchFamily="2" charset="0"/>
                <a:ea typeface="Roboto Mono" pitchFamily="2" charset="0"/>
                <a:cs typeface="Consolas" panose="020B0609020204030204" pitchFamily="49" charset="0"/>
              </a:defRPr>
            </a:lvl1pPr>
            <a:lvl2pPr marL="297073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Lucida Grande"/>
              <a:buNone/>
              <a:defRPr sz="2400" b="0" i="0" kern="120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2pPr>
            <a:lvl3pPr marL="596174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Lucida Grande"/>
              <a:buNone/>
              <a:defRPr sz="2400" b="0" i="0" kern="120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3pPr>
            <a:lvl4pPr marL="883075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Wingdings" panose="05000000000000000000" pitchFamily="2" charset="2"/>
              <a:buNone/>
              <a:defRPr sz="2400" b="0" i="0" kern="1200" baseline="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4pPr>
            <a:lvl5pPr marL="1096720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Myriad Pro Light" panose="020B0403030403020204" pitchFamily="34" charset="0"/>
              <a:buNone/>
              <a:tabLst/>
              <a:defRPr sz="2400" b="0" i="0" kern="1200" baseline="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5pPr>
            <a:lvl6pPr marL="1719263" indent="-292100" algn="l" defTabSz="586003" rtl="0" eaLnBrk="1" latinLnBrk="0" hangingPunct="1">
              <a:spcBef>
                <a:spcPts val="448"/>
              </a:spcBef>
              <a:buClr>
                <a:schemeClr val="tx1"/>
              </a:buClr>
              <a:buSzPct val="70000"/>
              <a:buFont typeface="Montserrat"/>
              <a:buChar char=" "/>
              <a:defRPr lang="en-US" sz="2400" b="0" i="0" kern="1200" baseline="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Arial"/>
              </a:defRPr>
            </a:lvl6pPr>
            <a:lvl7pPr marL="2003425" indent="-288925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7pPr>
            <a:lvl8pPr marL="2286000" indent="-282575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8pPr>
            <a:lvl9pPr marL="2571750" indent="-285750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baseline="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9pPr>
          </a:lstStyle>
          <a:p>
            <a:pPr>
              <a:spcBef>
                <a:spcPts val="612"/>
              </a:spcBef>
            </a:pPr>
            <a:r>
              <a:rPr lang="en-US" sz="2040" b="1" dirty="0">
                <a:solidFill>
                  <a:schemeClr val="tx1"/>
                </a:solidFill>
                <a:latin typeface="+mn-lt"/>
              </a:rPr>
              <a:t>Component property</a:t>
            </a:r>
            <a:endParaRPr lang="en-US" sz="2040" b="1" dirty="0">
              <a:solidFill>
                <a:schemeClr val="tx1"/>
              </a:solidFill>
              <a:latin typeface="+mj-lt"/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2988849" y="2354699"/>
            <a:ext cx="1462351" cy="407500"/>
            <a:chOff x="9090212" y="1220094"/>
            <a:chExt cx="2804319" cy="272416"/>
          </a:xfrm>
        </p:grpSpPr>
        <p:sp>
          <p:nvSpPr>
            <p:cNvPr id="27" name="Rectangle 26"/>
            <p:cNvSpPr/>
            <p:nvPr/>
          </p:nvSpPr>
          <p:spPr>
            <a:xfrm>
              <a:off x="9090218" y="1243130"/>
              <a:ext cx="2804313" cy="24938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lIns="186521" tIns="186521" rIns="186521" bIns="186521" rtlCol="0" anchor="ctr"/>
            <a:lstStyle/>
            <a:p>
              <a:pPr algn="ctr">
                <a:spcBef>
                  <a:spcPts val="612"/>
                </a:spcBef>
              </a:pPr>
              <a:endParaRPr lang="en-US" sz="2040" dirty="0">
                <a:solidFill>
                  <a:schemeClr val="bg1"/>
                </a:solidFill>
              </a:endParaRP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9090212" y="1220094"/>
              <a:ext cx="2803542" cy="2493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lIns="186521" tIns="186521" rIns="186521" bIns="186521" rtlCol="0" anchor="ctr"/>
            <a:lstStyle/>
            <a:p>
              <a:pPr algn="ctr">
                <a:spcBef>
                  <a:spcPts val="612"/>
                </a:spcBef>
              </a:pPr>
              <a:endParaRPr lang="en-US" sz="2040" dirty="0">
                <a:solidFill>
                  <a:schemeClr val="bg1"/>
                </a:solidFill>
              </a:endParaRPr>
            </a:p>
          </p:txBody>
        </p:sp>
      </p:grpSp>
      <p:cxnSp>
        <p:nvCxnSpPr>
          <p:cNvPr id="29" name="Straight Arrow Connector 28"/>
          <p:cNvCxnSpPr>
            <a:stCxn id="25" idx="1"/>
          </p:cNvCxnSpPr>
          <p:nvPr/>
        </p:nvCxnSpPr>
        <p:spPr>
          <a:xfrm rot="10800000" flipV="1">
            <a:off x="3719818" y="1325745"/>
            <a:ext cx="3697857" cy="898180"/>
          </a:xfrm>
          <a:prstGeom prst="bentConnector3">
            <a:avLst>
              <a:gd name="adj1" fmla="val 33187"/>
            </a:avLst>
          </a:prstGeom>
          <a:ln>
            <a:solidFill>
              <a:schemeClr val="accent1"/>
            </a:soli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Content Placeholder 5"/>
          <p:cNvSpPr txBox="1">
            <a:spLocks/>
          </p:cNvSpPr>
          <p:nvPr/>
        </p:nvSpPr>
        <p:spPr>
          <a:xfrm>
            <a:off x="7345133" y="1808051"/>
            <a:ext cx="5090460" cy="507449"/>
          </a:xfrm>
          <a:prstGeom prst="rect">
            <a:avLst/>
          </a:prstGeom>
          <a:solidFill>
            <a:schemeClr val="accent1"/>
          </a:solidFill>
        </p:spPr>
        <p:txBody>
          <a:bodyPr vert="horz" lIns="186521" tIns="186521" rIns="186521" bIns="186521" rtlCol="0" anchor="ctr">
            <a:noAutofit/>
          </a:bodyPr>
          <a:lstStyle>
            <a:lvl1pPr marL="0" indent="0" algn="l" defTabSz="586003" rtl="0" eaLnBrk="1" latinLnBrk="0" hangingPunct="1">
              <a:lnSpc>
                <a:spcPct val="100000"/>
              </a:lnSpc>
              <a:spcBef>
                <a:spcPts val="1800"/>
              </a:spcBef>
              <a:buClrTx/>
              <a:buSzPct val="75000"/>
              <a:buFont typeface="Myriad Pro" panose="020B0503030403020204" pitchFamily="34" charset="0"/>
              <a:buNone/>
              <a:defRPr sz="2400" b="0" i="0" kern="1200" baseline="0">
                <a:solidFill>
                  <a:schemeClr val="bg1"/>
                </a:solidFill>
                <a:latin typeface="Roboto Mono" pitchFamily="2" charset="0"/>
                <a:ea typeface="Roboto Mono" pitchFamily="2" charset="0"/>
                <a:cs typeface="Consolas" panose="020B0609020204030204" pitchFamily="49" charset="0"/>
              </a:defRPr>
            </a:lvl1pPr>
            <a:lvl2pPr marL="297073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Lucida Grande"/>
              <a:buNone/>
              <a:defRPr sz="2400" b="0" i="0" kern="120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2pPr>
            <a:lvl3pPr marL="596174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Lucida Grande"/>
              <a:buNone/>
              <a:defRPr sz="2400" b="0" i="0" kern="120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3pPr>
            <a:lvl4pPr marL="883075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Wingdings" panose="05000000000000000000" pitchFamily="2" charset="2"/>
              <a:buNone/>
              <a:defRPr sz="2400" b="0" i="0" kern="1200" baseline="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4pPr>
            <a:lvl5pPr marL="1096720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Myriad Pro Light" panose="020B0403030403020204" pitchFamily="34" charset="0"/>
              <a:buNone/>
              <a:tabLst/>
              <a:defRPr sz="2400" b="0" i="0" kern="1200" baseline="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5pPr>
            <a:lvl6pPr marL="1719263" indent="-292100" algn="l" defTabSz="586003" rtl="0" eaLnBrk="1" latinLnBrk="0" hangingPunct="1">
              <a:spcBef>
                <a:spcPts val="448"/>
              </a:spcBef>
              <a:buClr>
                <a:schemeClr val="tx1"/>
              </a:buClr>
              <a:buSzPct val="70000"/>
              <a:buFont typeface="Montserrat"/>
              <a:buChar char=" "/>
              <a:defRPr lang="en-US" sz="2400" b="0" i="0" kern="1200" baseline="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Arial"/>
              </a:defRPr>
            </a:lvl6pPr>
            <a:lvl7pPr marL="2003425" indent="-288925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7pPr>
            <a:lvl8pPr marL="2286000" indent="-282575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8pPr>
            <a:lvl9pPr marL="2571750" indent="-285750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baseline="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9pPr>
          </a:lstStyle>
          <a:p>
            <a:pPr>
              <a:spcBef>
                <a:spcPts val="612"/>
              </a:spcBef>
            </a:pPr>
            <a:endParaRPr lang="en-US" sz="1938" dirty="0">
              <a:latin typeface="+mj-lt"/>
              <a:ea typeface="Gotham-Book" charset="0"/>
              <a:cs typeface="Gotham-Book" charset="0"/>
            </a:endParaRPr>
          </a:p>
        </p:txBody>
      </p:sp>
      <p:sp>
        <p:nvSpPr>
          <p:cNvPr id="31" name="Content Placeholder 5"/>
          <p:cNvSpPr txBox="1">
            <a:spLocks/>
          </p:cNvSpPr>
          <p:nvPr/>
        </p:nvSpPr>
        <p:spPr>
          <a:xfrm>
            <a:off x="7417677" y="1808051"/>
            <a:ext cx="5017916" cy="507449"/>
          </a:xfrm>
          <a:prstGeom prst="rect">
            <a:avLst/>
          </a:prstGeom>
          <a:solidFill>
            <a:schemeClr val="bg1"/>
          </a:solidFill>
        </p:spPr>
        <p:txBody>
          <a:bodyPr vert="horz" lIns="186521" tIns="186521" rIns="186521" bIns="186521" rtlCol="0" anchor="ctr">
            <a:noAutofit/>
          </a:bodyPr>
          <a:lstStyle>
            <a:lvl1pPr marL="0" indent="0" algn="l" defTabSz="586003" rtl="0" eaLnBrk="1" latinLnBrk="0" hangingPunct="1">
              <a:lnSpc>
                <a:spcPct val="100000"/>
              </a:lnSpc>
              <a:spcBef>
                <a:spcPts val="1800"/>
              </a:spcBef>
              <a:buClrTx/>
              <a:buSzPct val="75000"/>
              <a:buFont typeface="Myriad Pro" panose="020B0503030403020204" pitchFamily="34" charset="0"/>
              <a:buNone/>
              <a:defRPr sz="2400" b="0" i="0" kern="1200" baseline="0">
                <a:solidFill>
                  <a:schemeClr val="bg1"/>
                </a:solidFill>
                <a:latin typeface="Roboto Mono" pitchFamily="2" charset="0"/>
                <a:ea typeface="Roboto Mono" pitchFamily="2" charset="0"/>
                <a:cs typeface="Consolas" panose="020B0609020204030204" pitchFamily="49" charset="0"/>
              </a:defRPr>
            </a:lvl1pPr>
            <a:lvl2pPr marL="297073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Lucida Grande"/>
              <a:buNone/>
              <a:defRPr sz="2400" b="0" i="0" kern="120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2pPr>
            <a:lvl3pPr marL="596174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Lucida Grande"/>
              <a:buNone/>
              <a:defRPr sz="2400" b="0" i="0" kern="120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3pPr>
            <a:lvl4pPr marL="883075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Wingdings" panose="05000000000000000000" pitchFamily="2" charset="2"/>
              <a:buNone/>
              <a:defRPr sz="2400" b="0" i="0" kern="1200" baseline="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4pPr>
            <a:lvl5pPr marL="1096720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Myriad Pro Light" panose="020B0403030403020204" pitchFamily="34" charset="0"/>
              <a:buNone/>
              <a:tabLst/>
              <a:defRPr sz="2400" b="0" i="0" kern="1200" baseline="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5pPr>
            <a:lvl6pPr marL="1719263" indent="-292100" algn="l" defTabSz="586003" rtl="0" eaLnBrk="1" latinLnBrk="0" hangingPunct="1">
              <a:spcBef>
                <a:spcPts val="448"/>
              </a:spcBef>
              <a:buClr>
                <a:schemeClr val="tx1"/>
              </a:buClr>
              <a:buSzPct val="70000"/>
              <a:buFont typeface="Montserrat"/>
              <a:buChar char=" "/>
              <a:defRPr lang="en-US" sz="2400" b="0" i="0" kern="1200" baseline="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Arial"/>
              </a:defRPr>
            </a:lvl6pPr>
            <a:lvl7pPr marL="2003425" indent="-288925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7pPr>
            <a:lvl8pPr marL="2286000" indent="-282575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8pPr>
            <a:lvl9pPr marL="2571750" indent="-285750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baseline="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9pPr>
          </a:lstStyle>
          <a:p>
            <a:pPr>
              <a:spcBef>
                <a:spcPts val="612"/>
              </a:spcBef>
            </a:pPr>
            <a:endParaRPr lang="en-US" sz="1938" dirty="0">
              <a:latin typeface="+mj-lt"/>
              <a:ea typeface="Gotham-Book" charset="0"/>
              <a:cs typeface="Gotham-Book" charset="0"/>
            </a:endParaRPr>
          </a:p>
        </p:txBody>
      </p:sp>
      <p:sp>
        <p:nvSpPr>
          <p:cNvPr id="32" name="Content Placeholder 5"/>
          <p:cNvSpPr txBox="1">
            <a:spLocks/>
          </p:cNvSpPr>
          <p:nvPr/>
        </p:nvSpPr>
        <p:spPr>
          <a:xfrm>
            <a:off x="7417674" y="1822228"/>
            <a:ext cx="5017919" cy="480564"/>
          </a:xfrm>
          <a:prstGeom prst="rect">
            <a:avLst/>
          </a:prstGeom>
          <a:noFill/>
        </p:spPr>
        <p:txBody>
          <a:bodyPr vert="horz" lIns="186521" tIns="186521" rIns="186521" bIns="186521" rtlCol="0" anchor="ctr">
            <a:noAutofit/>
          </a:bodyPr>
          <a:lstStyle>
            <a:lvl1pPr marL="0" indent="0" algn="l" defTabSz="586003" rtl="0" eaLnBrk="1" latinLnBrk="0" hangingPunct="1">
              <a:lnSpc>
                <a:spcPct val="100000"/>
              </a:lnSpc>
              <a:spcBef>
                <a:spcPts val="1800"/>
              </a:spcBef>
              <a:buClrTx/>
              <a:buSzPct val="75000"/>
              <a:buFont typeface="Myriad Pro" panose="020B0503030403020204" pitchFamily="34" charset="0"/>
              <a:buNone/>
              <a:defRPr sz="2400" b="0" i="0" kern="1200" baseline="0">
                <a:solidFill>
                  <a:schemeClr val="bg1"/>
                </a:solidFill>
                <a:latin typeface="Roboto Mono" pitchFamily="2" charset="0"/>
                <a:ea typeface="Roboto Mono" pitchFamily="2" charset="0"/>
                <a:cs typeface="Consolas" panose="020B0609020204030204" pitchFamily="49" charset="0"/>
              </a:defRPr>
            </a:lvl1pPr>
            <a:lvl2pPr marL="297073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Lucida Grande"/>
              <a:buNone/>
              <a:defRPr sz="2400" b="0" i="0" kern="120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2pPr>
            <a:lvl3pPr marL="596174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Lucida Grande"/>
              <a:buNone/>
              <a:defRPr sz="2400" b="0" i="0" kern="120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3pPr>
            <a:lvl4pPr marL="883075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Wingdings" panose="05000000000000000000" pitchFamily="2" charset="2"/>
              <a:buNone/>
              <a:defRPr sz="2400" b="0" i="0" kern="1200" baseline="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4pPr>
            <a:lvl5pPr marL="1096720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Myriad Pro Light" panose="020B0403030403020204" pitchFamily="34" charset="0"/>
              <a:buNone/>
              <a:tabLst/>
              <a:defRPr sz="2400" b="0" i="0" kern="1200" baseline="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5pPr>
            <a:lvl6pPr marL="1719263" indent="-292100" algn="l" defTabSz="586003" rtl="0" eaLnBrk="1" latinLnBrk="0" hangingPunct="1">
              <a:spcBef>
                <a:spcPts val="448"/>
              </a:spcBef>
              <a:buClr>
                <a:schemeClr val="tx1"/>
              </a:buClr>
              <a:buSzPct val="70000"/>
              <a:buFont typeface="Montserrat"/>
              <a:buChar char=" "/>
              <a:defRPr lang="en-US" sz="2400" b="0" i="0" kern="1200" baseline="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Arial"/>
              </a:defRPr>
            </a:lvl6pPr>
            <a:lvl7pPr marL="2003425" indent="-288925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7pPr>
            <a:lvl8pPr marL="2286000" indent="-282575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8pPr>
            <a:lvl9pPr marL="2571750" indent="-285750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baseline="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9pPr>
          </a:lstStyle>
          <a:p>
            <a:pPr>
              <a:spcBef>
                <a:spcPts val="612"/>
              </a:spcBef>
            </a:pPr>
            <a:r>
              <a:rPr lang="en-US" sz="2040" b="1" dirty="0">
                <a:solidFill>
                  <a:schemeClr val="tx1"/>
                </a:solidFill>
                <a:latin typeface="+mn-lt"/>
              </a:rPr>
              <a:t>Directive property</a:t>
            </a:r>
            <a:endParaRPr lang="en-US" sz="2040" b="1" dirty="0">
              <a:solidFill>
                <a:schemeClr val="tx1"/>
              </a:solidFill>
              <a:latin typeface="+mj-lt"/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1358884" y="2996197"/>
            <a:ext cx="1496329" cy="415794"/>
            <a:chOff x="9090218" y="1239904"/>
            <a:chExt cx="2804313" cy="166261"/>
          </a:xfrm>
        </p:grpSpPr>
        <p:sp>
          <p:nvSpPr>
            <p:cNvPr id="34" name="Rectangle 33"/>
            <p:cNvSpPr/>
            <p:nvPr/>
          </p:nvSpPr>
          <p:spPr>
            <a:xfrm>
              <a:off x="9090218" y="1256999"/>
              <a:ext cx="2804313" cy="14916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lIns="186521" tIns="186521" rIns="186521" bIns="186521" rtlCol="0" anchor="ctr"/>
            <a:lstStyle/>
            <a:p>
              <a:pPr algn="ctr">
                <a:spcBef>
                  <a:spcPts val="612"/>
                </a:spcBef>
              </a:pPr>
              <a:endParaRPr lang="en-US" sz="2040" dirty="0">
                <a:solidFill>
                  <a:schemeClr val="bg1"/>
                </a:solidFill>
              </a:endParaRPr>
            </a:p>
          </p:txBody>
        </p:sp>
        <p:sp>
          <p:nvSpPr>
            <p:cNvPr id="35" name="Rectangle 34"/>
            <p:cNvSpPr/>
            <p:nvPr/>
          </p:nvSpPr>
          <p:spPr>
            <a:xfrm flipH="1">
              <a:off x="9090218" y="1239904"/>
              <a:ext cx="2804313" cy="1491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lIns="186521" tIns="186521" rIns="186521" bIns="186521" rtlCol="0" anchor="ctr"/>
            <a:lstStyle/>
            <a:p>
              <a:pPr algn="ctr">
                <a:spcBef>
                  <a:spcPts val="612"/>
                </a:spcBef>
              </a:pPr>
              <a:endParaRPr lang="en-US" sz="2040" dirty="0">
                <a:solidFill>
                  <a:schemeClr val="bg1"/>
                </a:solidFill>
              </a:endParaRPr>
            </a:p>
          </p:txBody>
        </p:sp>
      </p:grpSp>
      <p:cxnSp>
        <p:nvCxnSpPr>
          <p:cNvPr id="36" name="Straight Arrow Connector 35"/>
          <p:cNvCxnSpPr>
            <a:stCxn id="30" idx="1"/>
          </p:cNvCxnSpPr>
          <p:nvPr/>
        </p:nvCxnSpPr>
        <p:spPr>
          <a:xfrm rot="10800000" flipV="1">
            <a:off x="2099190" y="2061776"/>
            <a:ext cx="5245943" cy="834839"/>
          </a:xfrm>
          <a:prstGeom prst="bentConnector3">
            <a:avLst>
              <a:gd name="adj1" fmla="val 4821"/>
            </a:avLst>
          </a:prstGeom>
          <a:ln>
            <a:solidFill>
              <a:schemeClr val="accent1"/>
            </a:soli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>
            <a:stCxn id="21" idx="0"/>
          </p:cNvCxnSpPr>
          <p:nvPr/>
        </p:nvCxnSpPr>
        <p:spPr>
          <a:xfrm flipV="1">
            <a:off x="1806810" y="1275113"/>
            <a:ext cx="5057" cy="411944"/>
          </a:xfrm>
          <a:prstGeom prst="line">
            <a:avLst/>
          </a:prstGeom>
          <a:ln>
            <a:solidFill>
              <a:schemeClr val="accent1"/>
            </a:soli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>
            <a:stCxn id="28" idx="0"/>
          </p:cNvCxnSpPr>
          <p:nvPr/>
        </p:nvCxnSpPr>
        <p:spPr>
          <a:xfrm flipH="1" flipV="1">
            <a:off x="3719817" y="2227113"/>
            <a:ext cx="6" cy="127586"/>
          </a:xfrm>
          <a:prstGeom prst="line">
            <a:avLst/>
          </a:prstGeom>
          <a:ln>
            <a:solidFill>
              <a:schemeClr val="accent1"/>
            </a:soli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 flipV="1">
            <a:off x="2099605" y="2882741"/>
            <a:ext cx="0" cy="127587"/>
          </a:xfrm>
          <a:prstGeom prst="line">
            <a:avLst/>
          </a:prstGeom>
          <a:ln>
            <a:solidFill>
              <a:schemeClr val="accent1"/>
            </a:soli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7" name="Picture 36"/>
          <p:cNvPicPr>
            <a:picLocks noChangeAspect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30296" y="1705711"/>
            <a:ext cx="9142888" cy="1791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63825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6801" y="1136181"/>
            <a:ext cx="10491786" cy="4722163"/>
          </a:xfrm>
        </p:spPr>
        <p:txBody>
          <a:bodyPr/>
          <a:lstStyle/>
          <a:p>
            <a:r>
              <a:rPr lang="en-US" dirty="0"/>
              <a:t>We set properties and events of DOM elements, not attributes</a:t>
            </a:r>
          </a:p>
        </p:txBody>
      </p:sp>
    </p:spTree>
    <p:extLst>
      <p:ext uri="{BB962C8B-B14F-4D97-AF65-F5344CB8AC3E}">
        <p14:creationId xmlns:p14="http://schemas.microsoft.com/office/powerpoint/2010/main" val="48228890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Using the </a:t>
            </a:r>
            <a:r>
              <a:rPr lang="en-US" dirty="0">
                <a:solidFill>
                  <a:schemeClr val="accent2"/>
                </a:solidFill>
              </a:rPr>
              <a:t>( ) </a:t>
            </a:r>
            <a:r>
              <a:rPr lang="en-US" dirty="0"/>
              <a:t>to send events from the Template to the Component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2"/>
                </a:solidFill>
              </a:rPr>
              <a:t>Event Binding</a:t>
            </a:r>
          </a:p>
        </p:txBody>
      </p:sp>
    </p:spTree>
    <p:extLst>
      <p:ext uri="{BB962C8B-B14F-4D97-AF65-F5344CB8AC3E}">
        <p14:creationId xmlns:p14="http://schemas.microsoft.com/office/powerpoint/2010/main" val="49236129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Event Binding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sz="quarter" idx="12"/>
          </p:nvPr>
        </p:nvSpPr>
        <p:spPr>
          <a:xfrm>
            <a:off x="672464" y="4942798"/>
            <a:ext cx="11078717" cy="938142"/>
          </a:xfrm>
        </p:spPr>
        <p:txBody>
          <a:bodyPr/>
          <a:lstStyle/>
          <a:p>
            <a:pPr>
              <a:buNone/>
            </a:pPr>
            <a:r>
              <a:rPr lang="en-US" dirty="0"/>
              <a:t>Execute an expression when an event occurs</a:t>
            </a:r>
          </a:p>
          <a:p>
            <a:pPr>
              <a:buNone/>
            </a:pPr>
            <a:r>
              <a:rPr lang="en-US" dirty="0">
                <a:solidFill>
                  <a:schemeClr val="accent2"/>
                </a:solidFill>
              </a:rPr>
              <a:t>(event-target)=“statement”</a:t>
            </a:r>
          </a:p>
        </p:txBody>
      </p:sp>
      <p:sp>
        <p:nvSpPr>
          <p:cNvPr id="8" name="Content Placeholder 5"/>
          <p:cNvSpPr txBox="1">
            <a:spLocks/>
          </p:cNvSpPr>
          <p:nvPr/>
        </p:nvSpPr>
        <p:spPr>
          <a:xfrm>
            <a:off x="672464" y="50632"/>
            <a:ext cx="6685736" cy="743169"/>
          </a:xfrm>
          <a:prstGeom prst="rect">
            <a:avLst/>
          </a:prstGeom>
          <a:solidFill>
            <a:schemeClr val="accent4"/>
          </a:solidFill>
        </p:spPr>
        <p:txBody>
          <a:bodyPr vert="horz" lIns="186521" tIns="186521" rIns="186521" bIns="186521" rtlCol="0" anchor="ctr">
            <a:noAutofit/>
          </a:bodyPr>
          <a:lstStyle>
            <a:lvl1pPr marL="0" indent="0" algn="l" defTabSz="586003" rtl="0" eaLnBrk="1" latinLnBrk="0" hangingPunct="1">
              <a:lnSpc>
                <a:spcPct val="100000"/>
              </a:lnSpc>
              <a:spcBef>
                <a:spcPts val="1800"/>
              </a:spcBef>
              <a:buClrTx/>
              <a:buSzPct val="75000"/>
              <a:buFont typeface="Myriad Pro" panose="020B0503030403020204" pitchFamily="34" charset="0"/>
              <a:buNone/>
              <a:defRPr sz="2400" b="0" i="0" kern="1200" baseline="0">
                <a:solidFill>
                  <a:schemeClr val="bg1"/>
                </a:solidFill>
                <a:latin typeface="Roboto Mono" pitchFamily="2" charset="0"/>
                <a:ea typeface="Roboto Mono" pitchFamily="2" charset="0"/>
                <a:cs typeface="Consolas" panose="020B0609020204030204" pitchFamily="49" charset="0"/>
              </a:defRPr>
            </a:lvl1pPr>
            <a:lvl2pPr marL="297073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Lucida Grande"/>
              <a:buNone/>
              <a:defRPr sz="2400" b="0" i="0" kern="120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2pPr>
            <a:lvl3pPr marL="596174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Lucida Grande"/>
              <a:buNone/>
              <a:defRPr sz="2400" b="0" i="0" kern="120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3pPr>
            <a:lvl4pPr marL="883075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Wingdings" panose="05000000000000000000" pitchFamily="2" charset="2"/>
              <a:buNone/>
              <a:defRPr sz="2400" b="0" i="0" kern="1200" baseline="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4pPr>
            <a:lvl5pPr marL="1096720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Myriad Pro Light" panose="020B0403030403020204" pitchFamily="34" charset="0"/>
              <a:buNone/>
              <a:tabLst/>
              <a:defRPr sz="2400" b="0" i="0" kern="1200" baseline="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5pPr>
            <a:lvl6pPr marL="1719263" indent="-292100" algn="l" defTabSz="586003" rtl="0" eaLnBrk="1" latinLnBrk="0" hangingPunct="1">
              <a:spcBef>
                <a:spcPts val="448"/>
              </a:spcBef>
              <a:buClr>
                <a:schemeClr val="tx1"/>
              </a:buClr>
              <a:buSzPct val="70000"/>
              <a:buFont typeface="Montserrat"/>
              <a:buChar char=" "/>
              <a:defRPr lang="en-US" sz="2400" b="0" i="0" kern="1200" baseline="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Arial"/>
              </a:defRPr>
            </a:lvl6pPr>
            <a:lvl7pPr marL="2003425" indent="-288925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7pPr>
            <a:lvl8pPr marL="2286000" indent="-282575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8pPr>
            <a:lvl9pPr marL="2571750" indent="-285750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baseline="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9pPr>
          </a:lstStyle>
          <a:p>
            <a:pPr>
              <a:spcBef>
                <a:spcPts val="612"/>
              </a:spcBef>
            </a:pPr>
            <a:endParaRPr lang="en-US" sz="1938" dirty="0">
              <a:latin typeface="+mj-lt"/>
              <a:ea typeface="Gotham-Book" charset="0"/>
              <a:cs typeface="Gotham-Book" charset="0"/>
            </a:endParaRPr>
          </a:p>
        </p:txBody>
      </p:sp>
      <p:sp>
        <p:nvSpPr>
          <p:cNvPr id="9" name="Content Placeholder 5"/>
          <p:cNvSpPr txBox="1">
            <a:spLocks/>
          </p:cNvSpPr>
          <p:nvPr/>
        </p:nvSpPr>
        <p:spPr>
          <a:xfrm>
            <a:off x="672464" y="-1"/>
            <a:ext cx="6685736" cy="743169"/>
          </a:xfrm>
          <a:prstGeom prst="rect">
            <a:avLst/>
          </a:prstGeom>
          <a:solidFill>
            <a:schemeClr val="accent2"/>
          </a:solidFill>
        </p:spPr>
        <p:txBody>
          <a:bodyPr vert="horz" lIns="186521" tIns="186521" rIns="186521" bIns="186521" rtlCol="0" anchor="ctr">
            <a:noAutofit/>
          </a:bodyPr>
          <a:lstStyle>
            <a:lvl1pPr marL="0" indent="0" algn="l" defTabSz="586003" rtl="0" eaLnBrk="1" latinLnBrk="0" hangingPunct="1">
              <a:lnSpc>
                <a:spcPct val="100000"/>
              </a:lnSpc>
              <a:spcBef>
                <a:spcPts val="1800"/>
              </a:spcBef>
              <a:buClrTx/>
              <a:buSzPct val="75000"/>
              <a:buFont typeface="Myriad Pro" panose="020B0503030403020204" pitchFamily="34" charset="0"/>
              <a:buNone/>
              <a:defRPr sz="2400" b="0" i="0" kern="1200" baseline="0">
                <a:solidFill>
                  <a:schemeClr val="bg1"/>
                </a:solidFill>
                <a:latin typeface="Roboto Mono" pitchFamily="2" charset="0"/>
                <a:ea typeface="Roboto Mono" pitchFamily="2" charset="0"/>
                <a:cs typeface="Consolas" panose="020B0609020204030204" pitchFamily="49" charset="0"/>
              </a:defRPr>
            </a:lvl1pPr>
            <a:lvl2pPr marL="297073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Lucida Grande"/>
              <a:buNone/>
              <a:defRPr sz="2400" b="0" i="0" kern="120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2pPr>
            <a:lvl3pPr marL="596174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Lucida Grande"/>
              <a:buNone/>
              <a:defRPr sz="2400" b="0" i="0" kern="120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3pPr>
            <a:lvl4pPr marL="883075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Wingdings" panose="05000000000000000000" pitchFamily="2" charset="2"/>
              <a:buNone/>
              <a:defRPr sz="2400" b="0" i="0" kern="1200" baseline="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4pPr>
            <a:lvl5pPr marL="1096720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Myriad Pro Light" panose="020B0403030403020204" pitchFamily="34" charset="0"/>
              <a:buNone/>
              <a:tabLst/>
              <a:defRPr sz="2400" b="0" i="0" kern="1200" baseline="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5pPr>
            <a:lvl6pPr marL="1719263" indent="-292100" algn="l" defTabSz="586003" rtl="0" eaLnBrk="1" latinLnBrk="0" hangingPunct="1">
              <a:spcBef>
                <a:spcPts val="448"/>
              </a:spcBef>
              <a:buClr>
                <a:schemeClr val="tx1"/>
              </a:buClr>
              <a:buSzPct val="70000"/>
              <a:buFont typeface="Montserrat"/>
              <a:buChar char=" "/>
              <a:defRPr lang="en-US" sz="2400" b="0" i="0" kern="1200" baseline="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Arial"/>
              </a:defRPr>
            </a:lvl6pPr>
            <a:lvl7pPr marL="2003425" indent="-288925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7pPr>
            <a:lvl8pPr marL="2286000" indent="-282575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8pPr>
            <a:lvl9pPr marL="2571750" indent="-285750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baseline="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9pPr>
          </a:lstStyle>
          <a:p>
            <a:pPr>
              <a:spcBef>
                <a:spcPts val="612"/>
              </a:spcBef>
            </a:pPr>
            <a:endParaRPr lang="en-US" sz="1938" dirty="0">
              <a:latin typeface="+mj-lt"/>
              <a:ea typeface="Gotham-Book" charset="0"/>
              <a:cs typeface="Gotham-Book" charset="0"/>
            </a:endParaRPr>
          </a:p>
        </p:txBody>
      </p:sp>
      <p:sp>
        <p:nvSpPr>
          <p:cNvPr id="10" name="Content Placeholder 5"/>
          <p:cNvSpPr txBox="1">
            <a:spLocks/>
          </p:cNvSpPr>
          <p:nvPr/>
        </p:nvSpPr>
        <p:spPr>
          <a:xfrm>
            <a:off x="672464" y="-1"/>
            <a:ext cx="5227134" cy="793801"/>
          </a:xfrm>
          <a:prstGeom prst="rect">
            <a:avLst/>
          </a:prstGeom>
          <a:noFill/>
        </p:spPr>
        <p:txBody>
          <a:bodyPr vert="horz" lIns="186521" tIns="186521" rIns="186521" bIns="186521" rtlCol="0" anchor="ctr">
            <a:noAutofit/>
          </a:bodyPr>
          <a:lstStyle>
            <a:lvl1pPr marL="0" indent="0" algn="l" defTabSz="586003" rtl="0" eaLnBrk="1" latinLnBrk="0" hangingPunct="1">
              <a:lnSpc>
                <a:spcPct val="100000"/>
              </a:lnSpc>
              <a:spcBef>
                <a:spcPts val="1800"/>
              </a:spcBef>
              <a:buClrTx/>
              <a:buSzPct val="75000"/>
              <a:buFont typeface="Myriad Pro" panose="020B0503030403020204" pitchFamily="34" charset="0"/>
              <a:buNone/>
              <a:defRPr sz="2400" b="0" i="0" kern="1200" baseline="0">
                <a:solidFill>
                  <a:schemeClr val="bg1"/>
                </a:solidFill>
                <a:latin typeface="Roboto Mono" pitchFamily="2" charset="0"/>
                <a:ea typeface="Roboto Mono" pitchFamily="2" charset="0"/>
                <a:cs typeface="Consolas" panose="020B0609020204030204" pitchFamily="49" charset="0"/>
              </a:defRPr>
            </a:lvl1pPr>
            <a:lvl2pPr marL="297073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Lucida Grande"/>
              <a:buNone/>
              <a:defRPr sz="2400" b="0" i="0" kern="120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2pPr>
            <a:lvl3pPr marL="596174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Lucida Grande"/>
              <a:buNone/>
              <a:defRPr sz="2400" b="0" i="0" kern="120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3pPr>
            <a:lvl4pPr marL="883075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Wingdings" panose="05000000000000000000" pitchFamily="2" charset="2"/>
              <a:buNone/>
              <a:defRPr sz="2400" b="0" i="0" kern="1200" baseline="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4pPr>
            <a:lvl5pPr marL="1096720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Myriad Pro Light" panose="020B0403030403020204" pitchFamily="34" charset="0"/>
              <a:buNone/>
              <a:tabLst/>
              <a:defRPr sz="2400" b="0" i="0" kern="1200" baseline="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5pPr>
            <a:lvl6pPr marL="1719263" indent="-292100" algn="l" defTabSz="586003" rtl="0" eaLnBrk="1" latinLnBrk="0" hangingPunct="1">
              <a:spcBef>
                <a:spcPts val="448"/>
              </a:spcBef>
              <a:buClr>
                <a:schemeClr val="tx1"/>
              </a:buClr>
              <a:buSzPct val="70000"/>
              <a:buFont typeface="Montserrat"/>
              <a:buChar char=" "/>
              <a:defRPr lang="en-US" sz="2400" b="0" i="0" kern="1200" baseline="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Arial"/>
              </a:defRPr>
            </a:lvl6pPr>
            <a:lvl7pPr marL="2003425" indent="-288925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7pPr>
            <a:lvl8pPr marL="2286000" indent="-282575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8pPr>
            <a:lvl9pPr marL="2571750" indent="-285750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baseline="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9pPr>
          </a:lstStyle>
          <a:p>
            <a:pPr>
              <a:spcBef>
                <a:spcPts val="612"/>
              </a:spcBef>
            </a:pPr>
            <a:r>
              <a:rPr lang="en-US" sz="2040" b="1" dirty="0">
                <a:solidFill>
                  <a:schemeClr val="bg2"/>
                </a:solidFill>
                <a:latin typeface="+mn-lt"/>
              </a:rPr>
              <a:t>One Way to the Component</a:t>
            </a:r>
          </a:p>
        </p:txBody>
      </p:sp>
      <p:sp>
        <p:nvSpPr>
          <p:cNvPr id="29" name="Content Placeholder 5"/>
          <p:cNvSpPr txBox="1">
            <a:spLocks/>
          </p:cNvSpPr>
          <p:nvPr/>
        </p:nvSpPr>
        <p:spPr>
          <a:xfrm>
            <a:off x="8717643" y="1262782"/>
            <a:ext cx="3717950" cy="507449"/>
          </a:xfrm>
          <a:prstGeom prst="rect">
            <a:avLst/>
          </a:prstGeom>
          <a:solidFill>
            <a:schemeClr val="accent1"/>
          </a:solidFill>
        </p:spPr>
        <p:txBody>
          <a:bodyPr vert="horz" lIns="186521" tIns="186521" rIns="186521" bIns="186521" rtlCol="0" anchor="ctr">
            <a:noAutofit/>
          </a:bodyPr>
          <a:lstStyle>
            <a:lvl1pPr marL="0" indent="0" algn="l" defTabSz="586003" rtl="0" eaLnBrk="1" latinLnBrk="0" hangingPunct="1">
              <a:lnSpc>
                <a:spcPct val="100000"/>
              </a:lnSpc>
              <a:spcBef>
                <a:spcPts val="1800"/>
              </a:spcBef>
              <a:buClrTx/>
              <a:buSzPct val="75000"/>
              <a:buFont typeface="Myriad Pro" panose="020B0503030403020204" pitchFamily="34" charset="0"/>
              <a:buNone/>
              <a:defRPr sz="2400" b="0" i="0" kern="1200" baseline="0">
                <a:solidFill>
                  <a:schemeClr val="bg1"/>
                </a:solidFill>
                <a:latin typeface="Roboto Mono" pitchFamily="2" charset="0"/>
                <a:ea typeface="Roboto Mono" pitchFamily="2" charset="0"/>
                <a:cs typeface="Consolas" panose="020B0609020204030204" pitchFamily="49" charset="0"/>
              </a:defRPr>
            </a:lvl1pPr>
            <a:lvl2pPr marL="297073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Lucida Grande"/>
              <a:buNone/>
              <a:defRPr sz="2400" b="0" i="0" kern="120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2pPr>
            <a:lvl3pPr marL="596174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Lucida Grande"/>
              <a:buNone/>
              <a:defRPr sz="2400" b="0" i="0" kern="120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3pPr>
            <a:lvl4pPr marL="883075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Wingdings" panose="05000000000000000000" pitchFamily="2" charset="2"/>
              <a:buNone/>
              <a:defRPr sz="2400" b="0" i="0" kern="1200" baseline="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4pPr>
            <a:lvl5pPr marL="1096720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Myriad Pro Light" panose="020B0403030403020204" pitchFamily="34" charset="0"/>
              <a:buNone/>
              <a:tabLst/>
              <a:defRPr sz="2400" b="0" i="0" kern="1200" baseline="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5pPr>
            <a:lvl6pPr marL="1719263" indent="-292100" algn="l" defTabSz="586003" rtl="0" eaLnBrk="1" latinLnBrk="0" hangingPunct="1">
              <a:spcBef>
                <a:spcPts val="448"/>
              </a:spcBef>
              <a:buClr>
                <a:schemeClr val="tx1"/>
              </a:buClr>
              <a:buSzPct val="70000"/>
              <a:buFont typeface="Montserrat"/>
              <a:buChar char=" "/>
              <a:defRPr lang="en-US" sz="2400" b="0" i="0" kern="1200" baseline="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Arial"/>
              </a:defRPr>
            </a:lvl6pPr>
            <a:lvl7pPr marL="2003425" indent="-288925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7pPr>
            <a:lvl8pPr marL="2286000" indent="-282575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8pPr>
            <a:lvl9pPr marL="2571750" indent="-285750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baseline="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9pPr>
          </a:lstStyle>
          <a:p>
            <a:pPr>
              <a:spcBef>
                <a:spcPts val="612"/>
              </a:spcBef>
            </a:pPr>
            <a:endParaRPr lang="en-US" sz="1938" dirty="0">
              <a:latin typeface="+mj-lt"/>
              <a:ea typeface="Gotham-Book" charset="0"/>
              <a:cs typeface="Gotham-Book" charset="0"/>
            </a:endParaRPr>
          </a:p>
        </p:txBody>
      </p:sp>
      <p:sp>
        <p:nvSpPr>
          <p:cNvPr id="30" name="Content Placeholder 5"/>
          <p:cNvSpPr txBox="1">
            <a:spLocks/>
          </p:cNvSpPr>
          <p:nvPr/>
        </p:nvSpPr>
        <p:spPr>
          <a:xfrm>
            <a:off x="8770627" y="1262782"/>
            <a:ext cx="3664966" cy="507449"/>
          </a:xfrm>
          <a:prstGeom prst="rect">
            <a:avLst/>
          </a:prstGeom>
          <a:solidFill>
            <a:schemeClr val="bg1"/>
          </a:solidFill>
        </p:spPr>
        <p:txBody>
          <a:bodyPr vert="horz" lIns="186521" tIns="186521" rIns="186521" bIns="186521" rtlCol="0" anchor="ctr">
            <a:noAutofit/>
          </a:bodyPr>
          <a:lstStyle>
            <a:lvl1pPr marL="0" indent="0" algn="l" defTabSz="586003" rtl="0" eaLnBrk="1" latinLnBrk="0" hangingPunct="1">
              <a:lnSpc>
                <a:spcPct val="100000"/>
              </a:lnSpc>
              <a:spcBef>
                <a:spcPts val="1800"/>
              </a:spcBef>
              <a:buClrTx/>
              <a:buSzPct val="75000"/>
              <a:buFont typeface="Myriad Pro" panose="020B0503030403020204" pitchFamily="34" charset="0"/>
              <a:buNone/>
              <a:defRPr sz="2400" b="0" i="0" kern="1200" baseline="0">
                <a:solidFill>
                  <a:schemeClr val="bg1"/>
                </a:solidFill>
                <a:latin typeface="Roboto Mono" pitchFamily="2" charset="0"/>
                <a:ea typeface="Roboto Mono" pitchFamily="2" charset="0"/>
                <a:cs typeface="Consolas" panose="020B0609020204030204" pitchFamily="49" charset="0"/>
              </a:defRPr>
            </a:lvl1pPr>
            <a:lvl2pPr marL="297073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Lucida Grande"/>
              <a:buNone/>
              <a:defRPr sz="2400" b="0" i="0" kern="120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2pPr>
            <a:lvl3pPr marL="596174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Lucida Grande"/>
              <a:buNone/>
              <a:defRPr sz="2400" b="0" i="0" kern="120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3pPr>
            <a:lvl4pPr marL="883075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Wingdings" panose="05000000000000000000" pitchFamily="2" charset="2"/>
              <a:buNone/>
              <a:defRPr sz="2400" b="0" i="0" kern="1200" baseline="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4pPr>
            <a:lvl5pPr marL="1096720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Myriad Pro Light" panose="020B0403030403020204" pitchFamily="34" charset="0"/>
              <a:buNone/>
              <a:tabLst/>
              <a:defRPr sz="2400" b="0" i="0" kern="1200" baseline="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5pPr>
            <a:lvl6pPr marL="1719263" indent="-292100" algn="l" defTabSz="586003" rtl="0" eaLnBrk="1" latinLnBrk="0" hangingPunct="1">
              <a:spcBef>
                <a:spcPts val="448"/>
              </a:spcBef>
              <a:buClr>
                <a:schemeClr val="tx1"/>
              </a:buClr>
              <a:buSzPct val="70000"/>
              <a:buFont typeface="Montserrat"/>
              <a:buChar char=" "/>
              <a:defRPr lang="en-US" sz="2400" b="0" i="0" kern="1200" baseline="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Arial"/>
              </a:defRPr>
            </a:lvl6pPr>
            <a:lvl7pPr marL="2003425" indent="-288925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7pPr>
            <a:lvl8pPr marL="2286000" indent="-282575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8pPr>
            <a:lvl9pPr marL="2571750" indent="-285750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baseline="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9pPr>
          </a:lstStyle>
          <a:p>
            <a:pPr>
              <a:spcBef>
                <a:spcPts val="612"/>
              </a:spcBef>
            </a:pPr>
            <a:endParaRPr lang="en-US" sz="1938" dirty="0">
              <a:latin typeface="+mj-lt"/>
              <a:ea typeface="Gotham-Book" charset="0"/>
              <a:cs typeface="Gotham-Book" charset="0"/>
            </a:endParaRPr>
          </a:p>
        </p:txBody>
      </p:sp>
      <p:sp>
        <p:nvSpPr>
          <p:cNvPr id="31" name="Content Placeholder 5"/>
          <p:cNvSpPr txBox="1">
            <a:spLocks/>
          </p:cNvSpPr>
          <p:nvPr/>
        </p:nvSpPr>
        <p:spPr>
          <a:xfrm>
            <a:off x="8770625" y="1276959"/>
            <a:ext cx="3664968" cy="480564"/>
          </a:xfrm>
          <a:prstGeom prst="rect">
            <a:avLst/>
          </a:prstGeom>
          <a:noFill/>
        </p:spPr>
        <p:txBody>
          <a:bodyPr vert="horz" lIns="186521" tIns="186521" rIns="186521" bIns="186521" rtlCol="0" anchor="ctr">
            <a:noAutofit/>
          </a:bodyPr>
          <a:lstStyle>
            <a:lvl1pPr marL="0" indent="0" algn="l" defTabSz="586003" rtl="0" eaLnBrk="1" latinLnBrk="0" hangingPunct="1">
              <a:lnSpc>
                <a:spcPct val="100000"/>
              </a:lnSpc>
              <a:spcBef>
                <a:spcPts val="1800"/>
              </a:spcBef>
              <a:buClrTx/>
              <a:buSzPct val="75000"/>
              <a:buFont typeface="Myriad Pro" panose="020B0503030403020204" pitchFamily="34" charset="0"/>
              <a:buNone/>
              <a:defRPr sz="2400" b="0" i="0" kern="1200" baseline="0">
                <a:solidFill>
                  <a:schemeClr val="bg1"/>
                </a:solidFill>
                <a:latin typeface="Roboto Mono" pitchFamily="2" charset="0"/>
                <a:ea typeface="Roboto Mono" pitchFamily="2" charset="0"/>
                <a:cs typeface="Consolas" panose="020B0609020204030204" pitchFamily="49" charset="0"/>
              </a:defRPr>
            </a:lvl1pPr>
            <a:lvl2pPr marL="297073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Lucida Grande"/>
              <a:buNone/>
              <a:defRPr sz="2400" b="0" i="0" kern="120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2pPr>
            <a:lvl3pPr marL="596174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Lucida Grande"/>
              <a:buNone/>
              <a:defRPr sz="2400" b="0" i="0" kern="120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3pPr>
            <a:lvl4pPr marL="883075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Wingdings" panose="05000000000000000000" pitchFamily="2" charset="2"/>
              <a:buNone/>
              <a:defRPr sz="2400" b="0" i="0" kern="1200" baseline="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4pPr>
            <a:lvl5pPr marL="1096720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Myriad Pro Light" panose="020B0403030403020204" pitchFamily="34" charset="0"/>
              <a:buNone/>
              <a:tabLst/>
              <a:defRPr sz="2400" b="0" i="0" kern="1200" baseline="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5pPr>
            <a:lvl6pPr marL="1719263" indent="-292100" algn="l" defTabSz="586003" rtl="0" eaLnBrk="1" latinLnBrk="0" hangingPunct="1">
              <a:spcBef>
                <a:spcPts val="448"/>
              </a:spcBef>
              <a:buClr>
                <a:schemeClr val="tx1"/>
              </a:buClr>
              <a:buSzPct val="70000"/>
              <a:buFont typeface="Montserrat"/>
              <a:buChar char=" "/>
              <a:defRPr lang="en-US" sz="2400" b="0" i="0" kern="1200" baseline="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Arial"/>
              </a:defRPr>
            </a:lvl6pPr>
            <a:lvl7pPr marL="2003425" indent="-288925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7pPr>
            <a:lvl8pPr marL="2286000" indent="-282575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8pPr>
            <a:lvl9pPr marL="2571750" indent="-285750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baseline="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9pPr>
          </a:lstStyle>
          <a:p>
            <a:pPr>
              <a:spcBef>
                <a:spcPts val="612"/>
              </a:spcBef>
            </a:pPr>
            <a:r>
              <a:rPr lang="en-US" sz="2040" b="1" dirty="0">
                <a:solidFill>
                  <a:schemeClr val="tx1"/>
                </a:solidFill>
                <a:latin typeface="+mn-lt"/>
              </a:rPr>
              <a:t>Element event</a:t>
            </a:r>
            <a:endParaRPr lang="en-US" sz="2040" b="1" dirty="0">
              <a:solidFill>
                <a:schemeClr val="tx1"/>
              </a:solidFill>
              <a:latin typeface="+mj-lt"/>
            </a:endParaRPr>
          </a:p>
        </p:txBody>
      </p:sp>
      <p:grpSp>
        <p:nvGrpSpPr>
          <p:cNvPr id="32" name="Group 31"/>
          <p:cNvGrpSpPr/>
          <p:nvPr/>
        </p:nvGrpSpPr>
        <p:grpSpPr>
          <a:xfrm>
            <a:off x="2055311" y="1690091"/>
            <a:ext cx="1241455" cy="409545"/>
            <a:chOff x="9090218" y="1247046"/>
            <a:chExt cx="2804314" cy="163762"/>
          </a:xfrm>
        </p:grpSpPr>
        <p:sp>
          <p:nvSpPr>
            <p:cNvPr id="33" name="Rectangle 32"/>
            <p:cNvSpPr/>
            <p:nvPr/>
          </p:nvSpPr>
          <p:spPr>
            <a:xfrm>
              <a:off x="9090218" y="1261642"/>
              <a:ext cx="2804314" cy="14916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lIns="186521" tIns="186521" rIns="186521" bIns="186521" rtlCol="0" anchor="ctr"/>
            <a:lstStyle/>
            <a:p>
              <a:pPr algn="ctr">
                <a:spcBef>
                  <a:spcPts val="612"/>
                </a:spcBef>
              </a:pPr>
              <a:endParaRPr lang="en-US" sz="2040" dirty="0">
                <a:solidFill>
                  <a:schemeClr val="bg1"/>
                </a:solidFill>
              </a:endParaRPr>
            </a:p>
          </p:txBody>
        </p:sp>
        <p:sp>
          <p:nvSpPr>
            <p:cNvPr id="34" name="Rectangle 33"/>
            <p:cNvSpPr/>
            <p:nvPr/>
          </p:nvSpPr>
          <p:spPr>
            <a:xfrm flipV="1">
              <a:off x="9090218" y="1247046"/>
              <a:ext cx="2804312" cy="1491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lIns="186521" tIns="186521" rIns="186521" bIns="186521" rtlCol="0" anchor="ctr"/>
            <a:lstStyle/>
            <a:p>
              <a:pPr algn="ctr">
                <a:spcBef>
                  <a:spcPts val="612"/>
                </a:spcBef>
              </a:pPr>
              <a:endParaRPr lang="en-US" sz="2040" dirty="0">
                <a:solidFill>
                  <a:schemeClr val="bg1"/>
                </a:solidFill>
              </a:endParaRPr>
            </a:p>
          </p:txBody>
        </p:sp>
      </p:grpSp>
      <p:cxnSp>
        <p:nvCxnSpPr>
          <p:cNvPr id="35" name="Straight Arrow Connector 34"/>
          <p:cNvCxnSpPr>
            <a:stCxn id="29" idx="1"/>
            <a:endCxn id="33" idx="0"/>
          </p:cNvCxnSpPr>
          <p:nvPr/>
        </p:nvCxnSpPr>
        <p:spPr>
          <a:xfrm rot="10800000" flipV="1">
            <a:off x="2676040" y="1516506"/>
            <a:ext cx="6041604" cy="210086"/>
          </a:xfrm>
          <a:prstGeom prst="bentConnector2">
            <a:avLst/>
          </a:prstGeom>
          <a:ln>
            <a:solidFill>
              <a:schemeClr val="accent1"/>
            </a:soli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Content Placeholder 5"/>
          <p:cNvSpPr txBox="1">
            <a:spLocks/>
          </p:cNvSpPr>
          <p:nvPr/>
        </p:nvSpPr>
        <p:spPr>
          <a:xfrm>
            <a:off x="8717643" y="3027251"/>
            <a:ext cx="3717950" cy="507449"/>
          </a:xfrm>
          <a:prstGeom prst="rect">
            <a:avLst/>
          </a:prstGeom>
          <a:solidFill>
            <a:schemeClr val="accent1"/>
          </a:solidFill>
        </p:spPr>
        <p:txBody>
          <a:bodyPr vert="horz" lIns="186521" tIns="186521" rIns="186521" bIns="186521" rtlCol="0" anchor="ctr">
            <a:noAutofit/>
          </a:bodyPr>
          <a:lstStyle>
            <a:lvl1pPr marL="0" indent="0" algn="l" defTabSz="586003" rtl="0" eaLnBrk="1" latinLnBrk="0" hangingPunct="1">
              <a:lnSpc>
                <a:spcPct val="100000"/>
              </a:lnSpc>
              <a:spcBef>
                <a:spcPts val="1800"/>
              </a:spcBef>
              <a:buClrTx/>
              <a:buSzPct val="75000"/>
              <a:buFont typeface="Myriad Pro" panose="020B0503030403020204" pitchFamily="34" charset="0"/>
              <a:buNone/>
              <a:defRPr sz="2400" b="0" i="0" kern="1200" baseline="0">
                <a:solidFill>
                  <a:schemeClr val="bg1"/>
                </a:solidFill>
                <a:latin typeface="Roboto Mono" pitchFamily="2" charset="0"/>
                <a:ea typeface="Roboto Mono" pitchFamily="2" charset="0"/>
                <a:cs typeface="Consolas" panose="020B0609020204030204" pitchFamily="49" charset="0"/>
              </a:defRPr>
            </a:lvl1pPr>
            <a:lvl2pPr marL="297073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Lucida Grande"/>
              <a:buNone/>
              <a:defRPr sz="2400" b="0" i="0" kern="120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2pPr>
            <a:lvl3pPr marL="596174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Lucida Grande"/>
              <a:buNone/>
              <a:defRPr sz="2400" b="0" i="0" kern="120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3pPr>
            <a:lvl4pPr marL="883075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Wingdings" panose="05000000000000000000" pitchFamily="2" charset="2"/>
              <a:buNone/>
              <a:defRPr sz="2400" b="0" i="0" kern="1200" baseline="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4pPr>
            <a:lvl5pPr marL="1096720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Myriad Pro Light" panose="020B0403030403020204" pitchFamily="34" charset="0"/>
              <a:buNone/>
              <a:tabLst/>
              <a:defRPr sz="2400" b="0" i="0" kern="1200" baseline="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5pPr>
            <a:lvl6pPr marL="1719263" indent="-292100" algn="l" defTabSz="586003" rtl="0" eaLnBrk="1" latinLnBrk="0" hangingPunct="1">
              <a:spcBef>
                <a:spcPts val="448"/>
              </a:spcBef>
              <a:buClr>
                <a:schemeClr val="tx1"/>
              </a:buClr>
              <a:buSzPct val="70000"/>
              <a:buFont typeface="Montserrat"/>
              <a:buChar char=" "/>
              <a:defRPr lang="en-US" sz="2400" b="0" i="0" kern="1200" baseline="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Arial"/>
              </a:defRPr>
            </a:lvl6pPr>
            <a:lvl7pPr marL="2003425" indent="-288925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7pPr>
            <a:lvl8pPr marL="2286000" indent="-282575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8pPr>
            <a:lvl9pPr marL="2571750" indent="-285750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baseline="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9pPr>
          </a:lstStyle>
          <a:p>
            <a:pPr>
              <a:spcBef>
                <a:spcPts val="612"/>
              </a:spcBef>
            </a:pPr>
            <a:endParaRPr lang="en-US" sz="1938" dirty="0">
              <a:latin typeface="+mj-lt"/>
              <a:ea typeface="Gotham-Book" charset="0"/>
              <a:cs typeface="Gotham-Book" charset="0"/>
            </a:endParaRPr>
          </a:p>
        </p:txBody>
      </p:sp>
      <p:sp>
        <p:nvSpPr>
          <p:cNvPr id="37" name="Content Placeholder 5"/>
          <p:cNvSpPr txBox="1">
            <a:spLocks/>
          </p:cNvSpPr>
          <p:nvPr/>
        </p:nvSpPr>
        <p:spPr>
          <a:xfrm>
            <a:off x="8770627" y="3027251"/>
            <a:ext cx="3664966" cy="507449"/>
          </a:xfrm>
          <a:prstGeom prst="rect">
            <a:avLst/>
          </a:prstGeom>
          <a:solidFill>
            <a:schemeClr val="bg1"/>
          </a:solidFill>
        </p:spPr>
        <p:txBody>
          <a:bodyPr vert="horz" lIns="186521" tIns="186521" rIns="186521" bIns="186521" rtlCol="0" anchor="ctr">
            <a:noAutofit/>
          </a:bodyPr>
          <a:lstStyle>
            <a:lvl1pPr marL="0" indent="0" algn="l" defTabSz="586003" rtl="0" eaLnBrk="1" latinLnBrk="0" hangingPunct="1">
              <a:lnSpc>
                <a:spcPct val="100000"/>
              </a:lnSpc>
              <a:spcBef>
                <a:spcPts val="1800"/>
              </a:spcBef>
              <a:buClrTx/>
              <a:buSzPct val="75000"/>
              <a:buFont typeface="Myriad Pro" panose="020B0503030403020204" pitchFamily="34" charset="0"/>
              <a:buNone/>
              <a:defRPr sz="2400" b="0" i="0" kern="1200" baseline="0">
                <a:solidFill>
                  <a:schemeClr val="bg1"/>
                </a:solidFill>
                <a:latin typeface="Roboto Mono" pitchFamily="2" charset="0"/>
                <a:ea typeface="Roboto Mono" pitchFamily="2" charset="0"/>
                <a:cs typeface="Consolas" panose="020B0609020204030204" pitchFamily="49" charset="0"/>
              </a:defRPr>
            </a:lvl1pPr>
            <a:lvl2pPr marL="297073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Lucida Grande"/>
              <a:buNone/>
              <a:defRPr sz="2400" b="0" i="0" kern="120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2pPr>
            <a:lvl3pPr marL="596174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Lucida Grande"/>
              <a:buNone/>
              <a:defRPr sz="2400" b="0" i="0" kern="120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3pPr>
            <a:lvl4pPr marL="883075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Wingdings" panose="05000000000000000000" pitchFamily="2" charset="2"/>
              <a:buNone/>
              <a:defRPr sz="2400" b="0" i="0" kern="1200" baseline="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4pPr>
            <a:lvl5pPr marL="1096720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Myriad Pro Light" panose="020B0403030403020204" pitchFamily="34" charset="0"/>
              <a:buNone/>
              <a:tabLst/>
              <a:defRPr sz="2400" b="0" i="0" kern="1200" baseline="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5pPr>
            <a:lvl6pPr marL="1719263" indent="-292100" algn="l" defTabSz="586003" rtl="0" eaLnBrk="1" latinLnBrk="0" hangingPunct="1">
              <a:spcBef>
                <a:spcPts val="448"/>
              </a:spcBef>
              <a:buClr>
                <a:schemeClr val="tx1"/>
              </a:buClr>
              <a:buSzPct val="70000"/>
              <a:buFont typeface="Montserrat"/>
              <a:buChar char=" "/>
              <a:defRPr lang="en-US" sz="2400" b="0" i="0" kern="1200" baseline="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Arial"/>
              </a:defRPr>
            </a:lvl6pPr>
            <a:lvl7pPr marL="2003425" indent="-288925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7pPr>
            <a:lvl8pPr marL="2286000" indent="-282575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8pPr>
            <a:lvl9pPr marL="2571750" indent="-285750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baseline="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9pPr>
          </a:lstStyle>
          <a:p>
            <a:pPr>
              <a:spcBef>
                <a:spcPts val="612"/>
              </a:spcBef>
            </a:pPr>
            <a:endParaRPr lang="en-US" sz="1938" dirty="0">
              <a:latin typeface="+mj-lt"/>
              <a:ea typeface="Gotham-Book" charset="0"/>
              <a:cs typeface="Gotham-Book" charset="0"/>
            </a:endParaRPr>
          </a:p>
        </p:txBody>
      </p:sp>
      <p:sp>
        <p:nvSpPr>
          <p:cNvPr id="38" name="Content Placeholder 5"/>
          <p:cNvSpPr txBox="1">
            <a:spLocks/>
          </p:cNvSpPr>
          <p:nvPr/>
        </p:nvSpPr>
        <p:spPr>
          <a:xfrm>
            <a:off x="8770625" y="3041428"/>
            <a:ext cx="3664968" cy="480564"/>
          </a:xfrm>
          <a:prstGeom prst="rect">
            <a:avLst/>
          </a:prstGeom>
          <a:noFill/>
        </p:spPr>
        <p:txBody>
          <a:bodyPr vert="horz" lIns="186521" tIns="186521" rIns="186521" bIns="186521" rtlCol="0" anchor="ctr">
            <a:noAutofit/>
          </a:bodyPr>
          <a:lstStyle>
            <a:lvl1pPr marL="0" indent="0" algn="l" defTabSz="586003" rtl="0" eaLnBrk="1" latinLnBrk="0" hangingPunct="1">
              <a:lnSpc>
                <a:spcPct val="100000"/>
              </a:lnSpc>
              <a:spcBef>
                <a:spcPts val="1800"/>
              </a:spcBef>
              <a:buClrTx/>
              <a:buSzPct val="75000"/>
              <a:buFont typeface="Myriad Pro" panose="020B0503030403020204" pitchFamily="34" charset="0"/>
              <a:buNone/>
              <a:defRPr sz="2400" b="0" i="0" kern="1200" baseline="0">
                <a:solidFill>
                  <a:schemeClr val="bg1"/>
                </a:solidFill>
                <a:latin typeface="Roboto Mono" pitchFamily="2" charset="0"/>
                <a:ea typeface="Roboto Mono" pitchFamily="2" charset="0"/>
                <a:cs typeface="Consolas" panose="020B0609020204030204" pitchFamily="49" charset="0"/>
              </a:defRPr>
            </a:lvl1pPr>
            <a:lvl2pPr marL="297073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Lucida Grande"/>
              <a:buNone/>
              <a:defRPr sz="2400" b="0" i="0" kern="120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2pPr>
            <a:lvl3pPr marL="596174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Lucida Grande"/>
              <a:buNone/>
              <a:defRPr sz="2400" b="0" i="0" kern="120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3pPr>
            <a:lvl4pPr marL="883075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Wingdings" panose="05000000000000000000" pitchFamily="2" charset="2"/>
              <a:buNone/>
              <a:defRPr sz="2400" b="0" i="0" kern="1200" baseline="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4pPr>
            <a:lvl5pPr marL="1096720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Myriad Pro Light" panose="020B0403030403020204" pitchFamily="34" charset="0"/>
              <a:buNone/>
              <a:tabLst/>
              <a:defRPr sz="2400" b="0" i="0" kern="1200" baseline="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5pPr>
            <a:lvl6pPr marL="1719263" indent="-292100" algn="l" defTabSz="586003" rtl="0" eaLnBrk="1" latinLnBrk="0" hangingPunct="1">
              <a:spcBef>
                <a:spcPts val="448"/>
              </a:spcBef>
              <a:buClr>
                <a:schemeClr val="tx1"/>
              </a:buClr>
              <a:buSzPct val="70000"/>
              <a:buFont typeface="Montserrat"/>
              <a:buChar char=" "/>
              <a:defRPr lang="en-US" sz="2400" b="0" i="0" kern="1200" baseline="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Arial"/>
              </a:defRPr>
            </a:lvl6pPr>
            <a:lvl7pPr marL="2003425" indent="-288925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7pPr>
            <a:lvl8pPr marL="2286000" indent="-282575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8pPr>
            <a:lvl9pPr marL="2571750" indent="-285750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baseline="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9pPr>
          </a:lstStyle>
          <a:p>
            <a:pPr>
              <a:spcBef>
                <a:spcPts val="612"/>
              </a:spcBef>
            </a:pPr>
            <a:r>
              <a:rPr lang="en-US" sz="2040" b="1" dirty="0">
                <a:solidFill>
                  <a:schemeClr val="tx1"/>
                </a:solidFill>
                <a:latin typeface="+mn-lt"/>
              </a:rPr>
              <a:t>Component event</a:t>
            </a:r>
            <a:endParaRPr lang="en-US" sz="2040" b="1" dirty="0">
              <a:solidFill>
                <a:schemeClr val="tx1"/>
              </a:solidFill>
              <a:latin typeface="+mj-lt"/>
            </a:endParaRPr>
          </a:p>
        </p:txBody>
      </p:sp>
      <p:grpSp>
        <p:nvGrpSpPr>
          <p:cNvPr id="39" name="Group 38"/>
          <p:cNvGrpSpPr/>
          <p:nvPr/>
        </p:nvGrpSpPr>
        <p:grpSpPr>
          <a:xfrm>
            <a:off x="3474492" y="2515462"/>
            <a:ext cx="1635435" cy="405870"/>
            <a:chOff x="9090216" y="1261643"/>
            <a:chExt cx="2804315" cy="162292"/>
          </a:xfrm>
        </p:grpSpPr>
        <p:sp>
          <p:nvSpPr>
            <p:cNvPr id="40" name="Rectangle 39"/>
            <p:cNvSpPr/>
            <p:nvPr/>
          </p:nvSpPr>
          <p:spPr>
            <a:xfrm>
              <a:off x="9090218" y="1261643"/>
              <a:ext cx="2804313" cy="149165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lIns="186521" tIns="186521" rIns="186521" bIns="186521" rtlCol="0" anchor="ctr"/>
            <a:lstStyle/>
            <a:p>
              <a:pPr algn="ctr">
                <a:spcBef>
                  <a:spcPts val="612"/>
                </a:spcBef>
              </a:pPr>
              <a:endParaRPr lang="en-US" sz="2040" dirty="0">
                <a:solidFill>
                  <a:schemeClr val="bg1"/>
                </a:solidFill>
              </a:endParaRPr>
            </a:p>
          </p:txBody>
        </p:sp>
        <p:sp>
          <p:nvSpPr>
            <p:cNvPr id="41" name="Rectangle 40"/>
            <p:cNvSpPr/>
            <p:nvPr/>
          </p:nvSpPr>
          <p:spPr>
            <a:xfrm flipV="1">
              <a:off x="9090216" y="1409018"/>
              <a:ext cx="2804315" cy="1491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lIns="186521" tIns="186521" rIns="186521" bIns="186521" rtlCol="0" anchor="ctr"/>
            <a:lstStyle/>
            <a:p>
              <a:pPr algn="ctr">
                <a:spcBef>
                  <a:spcPts val="612"/>
                </a:spcBef>
              </a:pPr>
              <a:endParaRPr lang="en-US" sz="2040" dirty="0">
                <a:solidFill>
                  <a:schemeClr val="bg1"/>
                </a:solidFill>
              </a:endParaRPr>
            </a:p>
          </p:txBody>
        </p:sp>
      </p:grpSp>
      <p:cxnSp>
        <p:nvCxnSpPr>
          <p:cNvPr id="42" name="Straight Arrow Connector 41"/>
          <p:cNvCxnSpPr>
            <a:stCxn id="36" idx="1"/>
            <a:endCxn id="41" idx="0"/>
          </p:cNvCxnSpPr>
          <p:nvPr/>
        </p:nvCxnSpPr>
        <p:spPr>
          <a:xfrm rot="10800000">
            <a:off x="4292209" y="2921334"/>
            <a:ext cx="4425433" cy="359643"/>
          </a:xfrm>
          <a:prstGeom prst="bentConnector2">
            <a:avLst/>
          </a:prstGeom>
          <a:ln>
            <a:solidFill>
              <a:schemeClr val="accent1"/>
            </a:soli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02480" y="1637932"/>
            <a:ext cx="11618683" cy="1450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54403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>
                <a:solidFill>
                  <a:schemeClr val="accent2"/>
                </a:solidFill>
              </a:rPr>
              <a:t>[( )] </a:t>
            </a:r>
            <a:r>
              <a:rPr lang="en-US" dirty="0"/>
              <a:t>sends a value from Component to Template, </a:t>
            </a:r>
          </a:p>
          <a:p>
            <a:r>
              <a:rPr lang="en-US" dirty="0"/>
              <a:t>and sends changes in the Template to the Component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2"/>
                </a:solidFill>
              </a:rPr>
              <a:t>Two Way Binding</a:t>
            </a:r>
          </a:p>
        </p:txBody>
      </p:sp>
    </p:spTree>
    <p:extLst>
      <p:ext uri="{BB962C8B-B14F-4D97-AF65-F5344CB8AC3E}">
        <p14:creationId xmlns:p14="http://schemas.microsoft.com/office/powerpoint/2010/main" val="24695269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Two Way Binding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sz="quarter" idx="12"/>
          </p:nvPr>
        </p:nvSpPr>
        <p:spPr>
          <a:xfrm>
            <a:off x="672464" y="4942798"/>
            <a:ext cx="11078717" cy="938142"/>
          </a:xfrm>
        </p:spPr>
        <p:txBody>
          <a:bodyPr/>
          <a:lstStyle/>
          <a:p>
            <a:pPr>
              <a:buNone/>
            </a:pPr>
            <a:r>
              <a:rPr lang="en-US" dirty="0">
                <a:solidFill>
                  <a:schemeClr val="accent2"/>
                </a:solidFill>
              </a:rPr>
              <a:t>[( )] </a:t>
            </a:r>
            <a:r>
              <a:rPr lang="en-US" dirty="0"/>
              <a:t>= Football in a box</a:t>
            </a:r>
          </a:p>
          <a:p>
            <a:pPr>
              <a:buNone/>
            </a:pPr>
            <a:endParaRPr lang="en-US" dirty="0"/>
          </a:p>
        </p:txBody>
      </p:sp>
      <p:sp>
        <p:nvSpPr>
          <p:cNvPr id="8" name="Content Placeholder 5"/>
          <p:cNvSpPr txBox="1">
            <a:spLocks/>
          </p:cNvSpPr>
          <p:nvPr/>
        </p:nvSpPr>
        <p:spPr>
          <a:xfrm>
            <a:off x="672464" y="50632"/>
            <a:ext cx="6685736" cy="743169"/>
          </a:xfrm>
          <a:prstGeom prst="rect">
            <a:avLst/>
          </a:prstGeom>
          <a:solidFill>
            <a:schemeClr val="accent4"/>
          </a:solidFill>
        </p:spPr>
        <p:txBody>
          <a:bodyPr vert="horz" lIns="186521" tIns="186521" rIns="186521" bIns="186521" rtlCol="0" anchor="ctr">
            <a:noAutofit/>
          </a:bodyPr>
          <a:lstStyle>
            <a:lvl1pPr marL="0" indent="0" algn="l" defTabSz="586003" rtl="0" eaLnBrk="1" latinLnBrk="0" hangingPunct="1">
              <a:lnSpc>
                <a:spcPct val="100000"/>
              </a:lnSpc>
              <a:spcBef>
                <a:spcPts val="1800"/>
              </a:spcBef>
              <a:buClrTx/>
              <a:buSzPct val="75000"/>
              <a:buFont typeface="Myriad Pro" panose="020B0503030403020204" pitchFamily="34" charset="0"/>
              <a:buNone/>
              <a:defRPr sz="2400" b="0" i="0" kern="1200" baseline="0">
                <a:solidFill>
                  <a:schemeClr val="bg1"/>
                </a:solidFill>
                <a:latin typeface="Roboto Mono" pitchFamily="2" charset="0"/>
                <a:ea typeface="Roboto Mono" pitchFamily="2" charset="0"/>
                <a:cs typeface="Consolas" panose="020B0609020204030204" pitchFamily="49" charset="0"/>
              </a:defRPr>
            </a:lvl1pPr>
            <a:lvl2pPr marL="297073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Lucida Grande"/>
              <a:buNone/>
              <a:defRPr sz="2400" b="0" i="0" kern="120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2pPr>
            <a:lvl3pPr marL="596174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Lucida Grande"/>
              <a:buNone/>
              <a:defRPr sz="2400" b="0" i="0" kern="120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3pPr>
            <a:lvl4pPr marL="883075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Wingdings" panose="05000000000000000000" pitchFamily="2" charset="2"/>
              <a:buNone/>
              <a:defRPr sz="2400" b="0" i="0" kern="1200" baseline="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4pPr>
            <a:lvl5pPr marL="1096720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Myriad Pro Light" panose="020B0403030403020204" pitchFamily="34" charset="0"/>
              <a:buNone/>
              <a:tabLst/>
              <a:defRPr sz="2400" b="0" i="0" kern="1200" baseline="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5pPr>
            <a:lvl6pPr marL="1719263" indent="-292100" algn="l" defTabSz="586003" rtl="0" eaLnBrk="1" latinLnBrk="0" hangingPunct="1">
              <a:spcBef>
                <a:spcPts val="448"/>
              </a:spcBef>
              <a:buClr>
                <a:schemeClr val="tx1"/>
              </a:buClr>
              <a:buSzPct val="70000"/>
              <a:buFont typeface="Montserrat"/>
              <a:buChar char=" "/>
              <a:defRPr lang="en-US" sz="2400" b="0" i="0" kern="1200" baseline="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Arial"/>
              </a:defRPr>
            </a:lvl6pPr>
            <a:lvl7pPr marL="2003425" indent="-288925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7pPr>
            <a:lvl8pPr marL="2286000" indent="-282575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8pPr>
            <a:lvl9pPr marL="2571750" indent="-285750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baseline="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9pPr>
          </a:lstStyle>
          <a:p>
            <a:pPr>
              <a:spcBef>
                <a:spcPts val="612"/>
              </a:spcBef>
            </a:pPr>
            <a:endParaRPr lang="en-US" sz="1938" dirty="0">
              <a:latin typeface="+mj-lt"/>
              <a:ea typeface="Gotham-Book" charset="0"/>
              <a:cs typeface="Gotham-Book" charset="0"/>
            </a:endParaRPr>
          </a:p>
        </p:txBody>
      </p:sp>
      <p:sp>
        <p:nvSpPr>
          <p:cNvPr id="9" name="Content Placeholder 5"/>
          <p:cNvSpPr txBox="1">
            <a:spLocks/>
          </p:cNvSpPr>
          <p:nvPr/>
        </p:nvSpPr>
        <p:spPr>
          <a:xfrm>
            <a:off x="672464" y="-1"/>
            <a:ext cx="6685736" cy="743169"/>
          </a:xfrm>
          <a:prstGeom prst="rect">
            <a:avLst/>
          </a:prstGeom>
          <a:solidFill>
            <a:schemeClr val="accent2"/>
          </a:solidFill>
        </p:spPr>
        <p:txBody>
          <a:bodyPr vert="horz" lIns="186521" tIns="186521" rIns="186521" bIns="186521" rtlCol="0" anchor="ctr">
            <a:noAutofit/>
          </a:bodyPr>
          <a:lstStyle>
            <a:lvl1pPr marL="0" indent="0" algn="l" defTabSz="586003" rtl="0" eaLnBrk="1" latinLnBrk="0" hangingPunct="1">
              <a:lnSpc>
                <a:spcPct val="100000"/>
              </a:lnSpc>
              <a:spcBef>
                <a:spcPts val="1800"/>
              </a:spcBef>
              <a:buClrTx/>
              <a:buSzPct val="75000"/>
              <a:buFont typeface="Myriad Pro" panose="020B0503030403020204" pitchFamily="34" charset="0"/>
              <a:buNone/>
              <a:defRPr sz="2400" b="0" i="0" kern="1200" baseline="0">
                <a:solidFill>
                  <a:schemeClr val="bg1"/>
                </a:solidFill>
                <a:latin typeface="Roboto Mono" pitchFamily="2" charset="0"/>
                <a:ea typeface="Roboto Mono" pitchFamily="2" charset="0"/>
                <a:cs typeface="Consolas" panose="020B0609020204030204" pitchFamily="49" charset="0"/>
              </a:defRPr>
            </a:lvl1pPr>
            <a:lvl2pPr marL="297073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Lucida Grande"/>
              <a:buNone/>
              <a:defRPr sz="2400" b="0" i="0" kern="120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2pPr>
            <a:lvl3pPr marL="596174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Lucida Grande"/>
              <a:buNone/>
              <a:defRPr sz="2400" b="0" i="0" kern="120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3pPr>
            <a:lvl4pPr marL="883075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Wingdings" panose="05000000000000000000" pitchFamily="2" charset="2"/>
              <a:buNone/>
              <a:defRPr sz="2400" b="0" i="0" kern="1200" baseline="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4pPr>
            <a:lvl5pPr marL="1096720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Myriad Pro Light" panose="020B0403030403020204" pitchFamily="34" charset="0"/>
              <a:buNone/>
              <a:tabLst/>
              <a:defRPr sz="2400" b="0" i="0" kern="1200" baseline="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5pPr>
            <a:lvl6pPr marL="1719263" indent="-292100" algn="l" defTabSz="586003" rtl="0" eaLnBrk="1" latinLnBrk="0" hangingPunct="1">
              <a:spcBef>
                <a:spcPts val="448"/>
              </a:spcBef>
              <a:buClr>
                <a:schemeClr val="tx1"/>
              </a:buClr>
              <a:buSzPct val="70000"/>
              <a:buFont typeface="Montserrat"/>
              <a:buChar char=" "/>
              <a:defRPr lang="en-US" sz="2400" b="0" i="0" kern="1200" baseline="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Arial"/>
              </a:defRPr>
            </a:lvl6pPr>
            <a:lvl7pPr marL="2003425" indent="-288925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7pPr>
            <a:lvl8pPr marL="2286000" indent="-282575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8pPr>
            <a:lvl9pPr marL="2571750" indent="-285750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baseline="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9pPr>
          </a:lstStyle>
          <a:p>
            <a:pPr>
              <a:spcBef>
                <a:spcPts val="612"/>
              </a:spcBef>
            </a:pPr>
            <a:endParaRPr lang="en-US" sz="1938" dirty="0">
              <a:latin typeface="+mj-lt"/>
              <a:ea typeface="Gotham-Book" charset="0"/>
              <a:cs typeface="Gotham-Book" charset="0"/>
            </a:endParaRPr>
          </a:p>
        </p:txBody>
      </p:sp>
      <p:sp>
        <p:nvSpPr>
          <p:cNvPr id="10" name="Content Placeholder 5"/>
          <p:cNvSpPr txBox="1">
            <a:spLocks/>
          </p:cNvSpPr>
          <p:nvPr/>
        </p:nvSpPr>
        <p:spPr>
          <a:xfrm>
            <a:off x="672464" y="-1"/>
            <a:ext cx="5227134" cy="793801"/>
          </a:xfrm>
          <a:prstGeom prst="rect">
            <a:avLst/>
          </a:prstGeom>
          <a:noFill/>
        </p:spPr>
        <p:txBody>
          <a:bodyPr vert="horz" lIns="186521" tIns="186521" rIns="186521" bIns="186521" rtlCol="0" anchor="ctr">
            <a:noAutofit/>
          </a:bodyPr>
          <a:lstStyle>
            <a:lvl1pPr marL="0" indent="0" algn="l" defTabSz="586003" rtl="0" eaLnBrk="1" latinLnBrk="0" hangingPunct="1">
              <a:lnSpc>
                <a:spcPct val="100000"/>
              </a:lnSpc>
              <a:spcBef>
                <a:spcPts val="1800"/>
              </a:spcBef>
              <a:buClrTx/>
              <a:buSzPct val="75000"/>
              <a:buFont typeface="Myriad Pro" panose="020B0503030403020204" pitchFamily="34" charset="0"/>
              <a:buNone/>
              <a:defRPr sz="2400" b="0" i="0" kern="1200" baseline="0">
                <a:solidFill>
                  <a:schemeClr val="bg1"/>
                </a:solidFill>
                <a:latin typeface="Roboto Mono" pitchFamily="2" charset="0"/>
                <a:ea typeface="Roboto Mono" pitchFamily="2" charset="0"/>
                <a:cs typeface="Consolas" panose="020B0609020204030204" pitchFamily="49" charset="0"/>
              </a:defRPr>
            </a:lvl1pPr>
            <a:lvl2pPr marL="297073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Lucida Grande"/>
              <a:buNone/>
              <a:defRPr sz="2400" b="0" i="0" kern="120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2pPr>
            <a:lvl3pPr marL="596174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Lucida Grande"/>
              <a:buNone/>
              <a:defRPr sz="2400" b="0" i="0" kern="120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3pPr>
            <a:lvl4pPr marL="883075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Wingdings" panose="05000000000000000000" pitchFamily="2" charset="2"/>
              <a:buNone/>
              <a:defRPr sz="2400" b="0" i="0" kern="1200" baseline="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4pPr>
            <a:lvl5pPr marL="1096720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Myriad Pro Light" panose="020B0403030403020204" pitchFamily="34" charset="0"/>
              <a:buNone/>
              <a:tabLst/>
              <a:defRPr sz="2400" b="0" i="0" kern="1200" baseline="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5pPr>
            <a:lvl6pPr marL="1719263" indent="-292100" algn="l" defTabSz="586003" rtl="0" eaLnBrk="1" latinLnBrk="0" hangingPunct="1">
              <a:spcBef>
                <a:spcPts val="448"/>
              </a:spcBef>
              <a:buClr>
                <a:schemeClr val="tx1"/>
              </a:buClr>
              <a:buSzPct val="70000"/>
              <a:buFont typeface="Montserrat"/>
              <a:buChar char=" "/>
              <a:defRPr lang="en-US" sz="2400" b="0" i="0" kern="1200" baseline="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Arial"/>
              </a:defRPr>
            </a:lvl6pPr>
            <a:lvl7pPr marL="2003425" indent="-288925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7pPr>
            <a:lvl8pPr marL="2286000" indent="-282575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8pPr>
            <a:lvl9pPr marL="2571750" indent="-285750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baseline="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9pPr>
          </a:lstStyle>
          <a:p>
            <a:pPr>
              <a:spcBef>
                <a:spcPts val="612"/>
              </a:spcBef>
            </a:pPr>
            <a:r>
              <a:rPr lang="en-US" sz="2040" b="1" dirty="0">
                <a:solidFill>
                  <a:schemeClr val="bg2"/>
                </a:solidFill>
                <a:latin typeface="+mn-lt"/>
              </a:rPr>
              <a:t>Value in, Value Out</a:t>
            </a:r>
          </a:p>
        </p:txBody>
      </p:sp>
      <p:sp>
        <p:nvSpPr>
          <p:cNvPr id="11" name="Content Placeholder 5"/>
          <p:cNvSpPr txBox="1">
            <a:spLocks/>
          </p:cNvSpPr>
          <p:nvPr/>
        </p:nvSpPr>
        <p:spPr>
          <a:xfrm>
            <a:off x="8717643" y="2328252"/>
            <a:ext cx="3717950" cy="507449"/>
          </a:xfrm>
          <a:prstGeom prst="rect">
            <a:avLst/>
          </a:prstGeom>
          <a:solidFill>
            <a:schemeClr val="accent1"/>
          </a:solidFill>
        </p:spPr>
        <p:txBody>
          <a:bodyPr vert="horz" lIns="186521" tIns="186521" rIns="186521" bIns="186521" rtlCol="0" anchor="ctr">
            <a:noAutofit/>
          </a:bodyPr>
          <a:lstStyle>
            <a:lvl1pPr marL="0" indent="0" algn="l" defTabSz="586003" rtl="0" eaLnBrk="1" latinLnBrk="0" hangingPunct="1">
              <a:lnSpc>
                <a:spcPct val="100000"/>
              </a:lnSpc>
              <a:spcBef>
                <a:spcPts val="1800"/>
              </a:spcBef>
              <a:buClrTx/>
              <a:buSzPct val="75000"/>
              <a:buFont typeface="Myriad Pro" panose="020B0503030403020204" pitchFamily="34" charset="0"/>
              <a:buNone/>
              <a:defRPr sz="2400" b="0" i="0" kern="1200" baseline="0">
                <a:solidFill>
                  <a:schemeClr val="bg1"/>
                </a:solidFill>
                <a:latin typeface="Roboto Mono" pitchFamily="2" charset="0"/>
                <a:ea typeface="Roboto Mono" pitchFamily="2" charset="0"/>
                <a:cs typeface="Consolas" panose="020B0609020204030204" pitchFamily="49" charset="0"/>
              </a:defRPr>
            </a:lvl1pPr>
            <a:lvl2pPr marL="297073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Lucida Grande"/>
              <a:buNone/>
              <a:defRPr sz="2400" b="0" i="0" kern="120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2pPr>
            <a:lvl3pPr marL="596174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Lucida Grande"/>
              <a:buNone/>
              <a:defRPr sz="2400" b="0" i="0" kern="120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3pPr>
            <a:lvl4pPr marL="883075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Wingdings" panose="05000000000000000000" pitchFamily="2" charset="2"/>
              <a:buNone/>
              <a:defRPr sz="2400" b="0" i="0" kern="1200" baseline="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4pPr>
            <a:lvl5pPr marL="1096720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Myriad Pro Light" panose="020B0403030403020204" pitchFamily="34" charset="0"/>
              <a:buNone/>
              <a:tabLst/>
              <a:defRPr sz="2400" b="0" i="0" kern="1200" baseline="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5pPr>
            <a:lvl6pPr marL="1719263" indent="-292100" algn="l" defTabSz="586003" rtl="0" eaLnBrk="1" latinLnBrk="0" hangingPunct="1">
              <a:spcBef>
                <a:spcPts val="448"/>
              </a:spcBef>
              <a:buClr>
                <a:schemeClr val="tx1"/>
              </a:buClr>
              <a:buSzPct val="70000"/>
              <a:buFont typeface="Montserrat"/>
              <a:buChar char=" "/>
              <a:defRPr lang="en-US" sz="2400" b="0" i="0" kern="1200" baseline="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Arial"/>
              </a:defRPr>
            </a:lvl6pPr>
            <a:lvl7pPr marL="2003425" indent="-288925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7pPr>
            <a:lvl8pPr marL="2286000" indent="-282575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8pPr>
            <a:lvl9pPr marL="2571750" indent="-285750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baseline="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9pPr>
          </a:lstStyle>
          <a:p>
            <a:pPr>
              <a:spcBef>
                <a:spcPts val="612"/>
              </a:spcBef>
            </a:pPr>
            <a:endParaRPr lang="en-US" sz="1938" dirty="0">
              <a:latin typeface="+mj-lt"/>
              <a:ea typeface="Gotham-Book" charset="0"/>
              <a:cs typeface="Gotham-Book" charset="0"/>
            </a:endParaRPr>
          </a:p>
        </p:txBody>
      </p:sp>
      <p:sp>
        <p:nvSpPr>
          <p:cNvPr id="12" name="Content Placeholder 5"/>
          <p:cNvSpPr txBox="1">
            <a:spLocks/>
          </p:cNvSpPr>
          <p:nvPr/>
        </p:nvSpPr>
        <p:spPr>
          <a:xfrm>
            <a:off x="8770627" y="2328252"/>
            <a:ext cx="3664966" cy="507449"/>
          </a:xfrm>
          <a:prstGeom prst="rect">
            <a:avLst/>
          </a:prstGeom>
          <a:solidFill>
            <a:schemeClr val="bg1"/>
          </a:solidFill>
        </p:spPr>
        <p:txBody>
          <a:bodyPr vert="horz" lIns="186521" tIns="186521" rIns="186521" bIns="186521" rtlCol="0" anchor="ctr">
            <a:noAutofit/>
          </a:bodyPr>
          <a:lstStyle>
            <a:lvl1pPr marL="0" indent="0" algn="l" defTabSz="586003" rtl="0" eaLnBrk="1" latinLnBrk="0" hangingPunct="1">
              <a:lnSpc>
                <a:spcPct val="100000"/>
              </a:lnSpc>
              <a:spcBef>
                <a:spcPts val="1800"/>
              </a:spcBef>
              <a:buClrTx/>
              <a:buSzPct val="75000"/>
              <a:buFont typeface="Myriad Pro" panose="020B0503030403020204" pitchFamily="34" charset="0"/>
              <a:buNone/>
              <a:defRPr sz="2400" b="0" i="0" kern="1200" baseline="0">
                <a:solidFill>
                  <a:schemeClr val="bg1"/>
                </a:solidFill>
                <a:latin typeface="Roboto Mono" pitchFamily="2" charset="0"/>
                <a:ea typeface="Roboto Mono" pitchFamily="2" charset="0"/>
                <a:cs typeface="Consolas" panose="020B0609020204030204" pitchFamily="49" charset="0"/>
              </a:defRPr>
            </a:lvl1pPr>
            <a:lvl2pPr marL="297073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Lucida Grande"/>
              <a:buNone/>
              <a:defRPr sz="2400" b="0" i="0" kern="120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2pPr>
            <a:lvl3pPr marL="596174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Lucida Grande"/>
              <a:buNone/>
              <a:defRPr sz="2400" b="0" i="0" kern="120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3pPr>
            <a:lvl4pPr marL="883075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Wingdings" panose="05000000000000000000" pitchFamily="2" charset="2"/>
              <a:buNone/>
              <a:defRPr sz="2400" b="0" i="0" kern="1200" baseline="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4pPr>
            <a:lvl5pPr marL="1096720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Myriad Pro Light" panose="020B0403030403020204" pitchFamily="34" charset="0"/>
              <a:buNone/>
              <a:tabLst/>
              <a:defRPr sz="2400" b="0" i="0" kern="1200" baseline="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5pPr>
            <a:lvl6pPr marL="1719263" indent="-292100" algn="l" defTabSz="586003" rtl="0" eaLnBrk="1" latinLnBrk="0" hangingPunct="1">
              <a:spcBef>
                <a:spcPts val="448"/>
              </a:spcBef>
              <a:buClr>
                <a:schemeClr val="tx1"/>
              </a:buClr>
              <a:buSzPct val="70000"/>
              <a:buFont typeface="Montserrat"/>
              <a:buChar char=" "/>
              <a:defRPr lang="en-US" sz="2400" b="0" i="0" kern="1200" baseline="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Arial"/>
              </a:defRPr>
            </a:lvl6pPr>
            <a:lvl7pPr marL="2003425" indent="-288925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7pPr>
            <a:lvl8pPr marL="2286000" indent="-282575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8pPr>
            <a:lvl9pPr marL="2571750" indent="-285750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baseline="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9pPr>
          </a:lstStyle>
          <a:p>
            <a:pPr>
              <a:spcBef>
                <a:spcPts val="612"/>
              </a:spcBef>
            </a:pPr>
            <a:endParaRPr lang="en-US" sz="1938" dirty="0">
              <a:latin typeface="+mj-lt"/>
              <a:ea typeface="Gotham-Book" charset="0"/>
              <a:cs typeface="Gotham-Book" charset="0"/>
            </a:endParaRPr>
          </a:p>
        </p:txBody>
      </p:sp>
      <p:sp>
        <p:nvSpPr>
          <p:cNvPr id="13" name="Content Placeholder 5"/>
          <p:cNvSpPr txBox="1">
            <a:spLocks/>
          </p:cNvSpPr>
          <p:nvPr/>
        </p:nvSpPr>
        <p:spPr>
          <a:xfrm>
            <a:off x="8770625" y="2342429"/>
            <a:ext cx="3664968" cy="480564"/>
          </a:xfrm>
          <a:prstGeom prst="rect">
            <a:avLst/>
          </a:prstGeom>
          <a:noFill/>
        </p:spPr>
        <p:txBody>
          <a:bodyPr vert="horz" lIns="186521" tIns="186521" rIns="186521" bIns="186521" rtlCol="0" anchor="ctr">
            <a:noAutofit/>
          </a:bodyPr>
          <a:lstStyle>
            <a:lvl1pPr marL="0" indent="0" algn="l" defTabSz="586003" rtl="0" eaLnBrk="1" latinLnBrk="0" hangingPunct="1">
              <a:lnSpc>
                <a:spcPct val="100000"/>
              </a:lnSpc>
              <a:spcBef>
                <a:spcPts val="1800"/>
              </a:spcBef>
              <a:buClrTx/>
              <a:buSzPct val="75000"/>
              <a:buFont typeface="Myriad Pro" panose="020B0503030403020204" pitchFamily="34" charset="0"/>
              <a:buNone/>
              <a:defRPr sz="2400" b="0" i="0" kern="1200" baseline="0">
                <a:solidFill>
                  <a:schemeClr val="bg1"/>
                </a:solidFill>
                <a:latin typeface="Roboto Mono" pitchFamily="2" charset="0"/>
                <a:ea typeface="Roboto Mono" pitchFamily="2" charset="0"/>
                <a:cs typeface="Consolas" panose="020B0609020204030204" pitchFamily="49" charset="0"/>
              </a:defRPr>
            </a:lvl1pPr>
            <a:lvl2pPr marL="297073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Lucida Grande"/>
              <a:buNone/>
              <a:defRPr sz="2400" b="0" i="0" kern="120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2pPr>
            <a:lvl3pPr marL="596174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Lucida Grande"/>
              <a:buNone/>
              <a:defRPr sz="2400" b="0" i="0" kern="120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3pPr>
            <a:lvl4pPr marL="883075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Wingdings" panose="05000000000000000000" pitchFamily="2" charset="2"/>
              <a:buNone/>
              <a:defRPr sz="2400" b="0" i="0" kern="1200" baseline="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4pPr>
            <a:lvl5pPr marL="1096720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Myriad Pro Light" panose="020B0403030403020204" pitchFamily="34" charset="0"/>
              <a:buNone/>
              <a:tabLst/>
              <a:defRPr sz="2400" b="0" i="0" kern="1200" baseline="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5pPr>
            <a:lvl6pPr marL="1719263" indent="-292100" algn="l" defTabSz="586003" rtl="0" eaLnBrk="1" latinLnBrk="0" hangingPunct="1">
              <a:spcBef>
                <a:spcPts val="448"/>
              </a:spcBef>
              <a:buClr>
                <a:schemeClr val="tx1"/>
              </a:buClr>
              <a:buSzPct val="70000"/>
              <a:buFont typeface="Montserrat"/>
              <a:buChar char=" "/>
              <a:defRPr lang="en-US" sz="2400" b="0" i="0" kern="1200" baseline="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Arial"/>
              </a:defRPr>
            </a:lvl6pPr>
            <a:lvl7pPr marL="2003425" indent="-288925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7pPr>
            <a:lvl8pPr marL="2286000" indent="-282575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8pPr>
            <a:lvl9pPr marL="2571750" indent="-285750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baseline="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9pPr>
          </a:lstStyle>
          <a:p>
            <a:pPr>
              <a:spcBef>
                <a:spcPts val="612"/>
              </a:spcBef>
            </a:pPr>
            <a:r>
              <a:rPr lang="en-US" sz="2040" b="1" dirty="0">
                <a:solidFill>
                  <a:schemeClr val="tx1"/>
                </a:solidFill>
                <a:latin typeface="+mn-lt"/>
              </a:rPr>
              <a:t>Built-in directive</a:t>
            </a:r>
            <a:endParaRPr lang="en-US" sz="2040" b="1" dirty="0">
              <a:solidFill>
                <a:schemeClr val="tx1"/>
              </a:solidFill>
              <a:latin typeface="+mj-lt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2220331" y="1584376"/>
            <a:ext cx="2405107" cy="512933"/>
            <a:chOff x="9090218" y="1261642"/>
            <a:chExt cx="2804312" cy="205103"/>
          </a:xfrm>
        </p:grpSpPr>
        <p:sp>
          <p:nvSpPr>
            <p:cNvPr id="15" name="Rectangle 14"/>
            <p:cNvSpPr/>
            <p:nvPr/>
          </p:nvSpPr>
          <p:spPr>
            <a:xfrm>
              <a:off x="9090218" y="1261642"/>
              <a:ext cx="2804312" cy="186457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lIns="186521" tIns="186521" rIns="186521" bIns="186521" rtlCol="0" anchor="ctr"/>
            <a:lstStyle/>
            <a:p>
              <a:pPr algn="ctr">
                <a:spcBef>
                  <a:spcPts val="612"/>
                </a:spcBef>
              </a:pPr>
              <a:endParaRPr lang="en-US" sz="2040" dirty="0">
                <a:solidFill>
                  <a:schemeClr val="bg1"/>
                </a:solidFill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 flipH="1" flipV="1">
              <a:off x="9090218" y="1448099"/>
              <a:ext cx="2804312" cy="1864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lIns="186521" tIns="186521" rIns="186521" bIns="186521" rtlCol="0" anchor="ctr"/>
            <a:lstStyle/>
            <a:p>
              <a:pPr algn="ctr">
                <a:spcBef>
                  <a:spcPts val="612"/>
                </a:spcBef>
              </a:pPr>
              <a:endParaRPr lang="en-US" sz="2040" dirty="0">
                <a:solidFill>
                  <a:schemeClr val="bg1"/>
                </a:solidFill>
              </a:endParaRPr>
            </a:p>
          </p:txBody>
        </p:sp>
      </p:grpSp>
      <p:cxnSp>
        <p:nvCxnSpPr>
          <p:cNvPr id="17" name="Straight Arrow Connector 16"/>
          <p:cNvCxnSpPr>
            <a:stCxn id="11" idx="1"/>
            <a:endCxn id="16" idx="0"/>
          </p:cNvCxnSpPr>
          <p:nvPr/>
        </p:nvCxnSpPr>
        <p:spPr>
          <a:xfrm rot="10800000">
            <a:off x="3422885" y="2097309"/>
            <a:ext cx="5294758" cy="484668"/>
          </a:xfrm>
          <a:prstGeom prst="bentConnector2">
            <a:avLst/>
          </a:prstGeom>
          <a:ln>
            <a:solidFill>
              <a:schemeClr val="accent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23380" y="1253924"/>
            <a:ext cx="7797600" cy="1010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447905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Using </a:t>
            </a:r>
            <a:r>
              <a:rPr lang="en-US" b="1" dirty="0" err="1">
                <a:solidFill>
                  <a:schemeClr val="accent2"/>
                </a:solidFill>
              </a:rPr>
              <a:t>ngModel</a:t>
            </a:r>
            <a:endParaRPr lang="en-US" b="1" dirty="0">
              <a:solidFill>
                <a:schemeClr val="accent2"/>
              </a:solidFill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sz="quarter" idx="12"/>
          </p:nvPr>
        </p:nvSpPr>
        <p:spPr>
          <a:xfrm>
            <a:off x="672464" y="4942798"/>
            <a:ext cx="11078717" cy="938142"/>
          </a:xfrm>
        </p:spPr>
        <p:txBody>
          <a:bodyPr/>
          <a:lstStyle/>
          <a:p>
            <a:pPr>
              <a:buNone/>
            </a:pPr>
            <a:r>
              <a:rPr lang="en-US" dirty="0"/>
              <a:t>Import </a:t>
            </a:r>
            <a:r>
              <a:rPr lang="en-US" dirty="0" err="1">
                <a:solidFill>
                  <a:schemeClr val="accent2"/>
                </a:solidFill>
              </a:rPr>
              <a:t>FormsModule</a:t>
            </a:r>
            <a:r>
              <a:rPr lang="en-US" dirty="0">
                <a:solidFill>
                  <a:schemeClr val="accent2"/>
                </a:solidFill>
              </a:rPr>
              <a:t> </a:t>
            </a:r>
          </a:p>
          <a:p>
            <a:pPr>
              <a:buNone/>
            </a:pPr>
            <a:r>
              <a:rPr lang="en-US" dirty="0"/>
              <a:t>Add it to the Angular module’s import list</a:t>
            </a:r>
          </a:p>
        </p:txBody>
      </p:sp>
      <p:sp>
        <p:nvSpPr>
          <p:cNvPr id="8" name="Content Placeholder 5"/>
          <p:cNvSpPr txBox="1">
            <a:spLocks/>
          </p:cNvSpPr>
          <p:nvPr/>
        </p:nvSpPr>
        <p:spPr>
          <a:xfrm>
            <a:off x="672464" y="50632"/>
            <a:ext cx="6685736" cy="743169"/>
          </a:xfrm>
          <a:prstGeom prst="rect">
            <a:avLst/>
          </a:prstGeom>
          <a:solidFill>
            <a:schemeClr val="accent4"/>
          </a:solidFill>
        </p:spPr>
        <p:txBody>
          <a:bodyPr vert="horz" lIns="186521" tIns="186521" rIns="186521" bIns="186521" rtlCol="0" anchor="ctr">
            <a:noAutofit/>
          </a:bodyPr>
          <a:lstStyle>
            <a:lvl1pPr marL="0" indent="0" algn="l" defTabSz="586003" rtl="0" eaLnBrk="1" latinLnBrk="0" hangingPunct="1">
              <a:lnSpc>
                <a:spcPct val="100000"/>
              </a:lnSpc>
              <a:spcBef>
                <a:spcPts val="1800"/>
              </a:spcBef>
              <a:buClrTx/>
              <a:buSzPct val="75000"/>
              <a:buFont typeface="Myriad Pro" panose="020B0503030403020204" pitchFamily="34" charset="0"/>
              <a:buNone/>
              <a:defRPr sz="2400" b="0" i="0" kern="1200" baseline="0">
                <a:solidFill>
                  <a:schemeClr val="bg1"/>
                </a:solidFill>
                <a:latin typeface="Roboto Mono" pitchFamily="2" charset="0"/>
                <a:ea typeface="Roboto Mono" pitchFamily="2" charset="0"/>
                <a:cs typeface="Consolas" panose="020B0609020204030204" pitchFamily="49" charset="0"/>
              </a:defRPr>
            </a:lvl1pPr>
            <a:lvl2pPr marL="297073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Lucida Grande"/>
              <a:buNone/>
              <a:defRPr sz="2400" b="0" i="0" kern="120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2pPr>
            <a:lvl3pPr marL="596174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Lucida Grande"/>
              <a:buNone/>
              <a:defRPr sz="2400" b="0" i="0" kern="120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3pPr>
            <a:lvl4pPr marL="883075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Wingdings" panose="05000000000000000000" pitchFamily="2" charset="2"/>
              <a:buNone/>
              <a:defRPr sz="2400" b="0" i="0" kern="1200" baseline="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4pPr>
            <a:lvl5pPr marL="1096720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Myriad Pro Light" panose="020B0403030403020204" pitchFamily="34" charset="0"/>
              <a:buNone/>
              <a:tabLst/>
              <a:defRPr sz="2400" b="0" i="0" kern="1200" baseline="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5pPr>
            <a:lvl6pPr marL="1719263" indent="-292100" algn="l" defTabSz="586003" rtl="0" eaLnBrk="1" latinLnBrk="0" hangingPunct="1">
              <a:spcBef>
                <a:spcPts val="448"/>
              </a:spcBef>
              <a:buClr>
                <a:schemeClr val="tx1"/>
              </a:buClr>
              <a:buSzPct val="70000"/>
              <a:buFont typeface="Montserrat"/>
              <a:buChar char=" "/>
              <a:defRPr lang="en-US" sz="2400" b="0" i="0" kern="1200" baseline="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Arial"/>
              </a:defRPr>
            </a:lvl6pPr>
            <a:lvl7pPr marL="2003425" indent="-288925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7pPr>
            <a:lvl8pPr marL="2286000" indent="-282575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8pPr>
            <a:lvl9pPr marL="2571750" indent="-285750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baseline="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9pPr>
          </a:lstStyle>
          <a:p>
            <a:pPr>
              <a:spcBef>
                <a:spcPts val="612"/>
              </a:spcBef>
            </a:pPr>
            <a:endParaRPr lang="en-US" sz="1938" dirty="0">
              <a:latin typeface="+mj-lt"/>
              <a:ea typeface="Gotham-Book" charset="0"/>
              <a:cs typeface="Gotham-Book" charset="0"/>
            </a:endParaRPr>
          </a:p>
        </p:txBody>
      </p:sp>
      <p:sp>
        <p:nvSpPr>
          <p:cNvPr id="9" name="Content Placeholder 5"/>
          <p:cNvSpPr txBox="1">
            <a:spLocks/>
          </p:cNvSpPr>
          <p:nvPr/>
        </p:nvSpPr>
        <p:spPr>
          <a:xfrm>
            <a:off x="672464" y="-1"/>
            <a:ext cx="6685736" cy="743169"/>
          </a:xfrm>
          <a:prstGeom prst="rect">
            <a:avLst/>
          </a:prstGeom>
          <a:solidFill>
            <a:schemeClr val="accent2"/>
          </a:solidFill>
        </p:spPr>
        <p:txBody>
          <a:bodyPr vert="horz" lIns="186521" tIns="186521" rIns="186521" bIns="186521" rtlCol="0" anchor="ctr">
            <a:noAutofit/>
          </a:bodyPr>
          <a:lstStyle>
            <a:lvl1pPr marL="0" indent="0" algn="l" defTabSz="586003" rtl="0" eaLnBrk="1" latinLnBrk="0" hangingPunct="1">
              <a:lnSpc>
                <a:spcPct val="100000"/>
              </a:lnSpc>
              <a:spcBef>
                <a:spcPts val="1800"/>
              </a:spcBef>
              <a:buClrTx/>
              <a:buSzPct val="75000"/>
              <a:buFont typeface="Myriad Pro" panose="020B0503030403020204" pitchFamily="34" charset="0"/>
              <a:buNone/>
              <a:defRPr sz="2400" b="0" i="0" kern="1200" baseline="0">
                <a:solidFill>
                  <a:schemeClr val="bg1"/>
                </a:solidFill>
                <a:latin typeface="Roboto Mono" pitchFamily="2" charset="0"/>
                <a:ea typeface="Roboto Mono" pitchFamily="2" charset="0"/>
                <a:cs typeface="Consolas" panose="020B0609020204030204" pitchFamily="49" charset="0"/>
              </a:defRPr>
            </a:lvl1pPr>
            <a:lvl2pPr marL="297073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Lucida Grande"/>
              <a:buNone/>
              <a:defRPr sz="2400" b="0" i="0" kern="120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2pPr>
            <a:lvl3pPr marL="596174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Lucida Grande"/>
              <a:buNone/>
              <a:defRPr sz="2400" b="0" i="0" kern="120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3pPr>
            <a:lvl4pPr marL="883075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Wingdings" panose="05000000000000000000" pitchFamily="2" charset="2"/>
              <a:buNone/>
              <a:defRPr sz="2400" b="0" i="0" kern="1200" baseline="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4pPr>
            <a:lvl5pPr marL="1096720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Myriad Pro Light" panose="020B0403030403020204" pitchFamily="34" charset="0"/>
              <a:buNone/>
              <a:tabLst/>
              <a:defRPr sz="2400" b="0" i="0" kern="1200" baseline="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5pPr>
            <a:lvl6pPr marL="1719263" indent="-292100" algn="l" defTabSz="586003" rtl="0" eaLnBrk="1" latinLnBrk="0" hangingPunct="1">
              <a:spcBef>
                <a:spcPts val="448"/>
              </a:spcBef>
              <a:buClr>
                <a:schemeClr val="tx1"/>
              </a:buClr>
              <a:buSzPct val="70000"/>
              <a:buFont typeface="Montserrat"/>
              <a:buChar char=" "/>
              <a:defRPr lang="en-US" sz="2400" b="0" i="0" kern="1200" baseline="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Arial"/>
              </a:defRPr>
            </a:lvl6pPr>
            <a:lvl7pPr marL="2003425" indent="-288925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7pPr>
            <a:lvl8pPr marL="2286000" indent="-282575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8pPr>
            <a:lvl9pPr marL="2571750" indent="-285750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baseline="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9pPr>
          </a:lstStyle>
          <a:p>
            <a:pPr>
              <a:spcBef>
                <a:spcPts val="612"/>
              </a:spcBef>
            </a:pPr>
            <a:endParaRPr lang="en-US" sz="1938" dirty="0">
              <a:latin typeface="+mj-lt"/>
              <a:ea typeface="Gotham-Book" charset="0"/>
              <a:cs typeface="Gotham-Book" charset="0"/>
            </a:endParaRPr>
          </a:p>
        </p:txBody>
      </p:sp>
      <p:sp>
        <p:nvSpPr>
          <p:cNvPr id="10" name="Content Placeholder 5"/>
          <p:cNvSpPr txBox="1">
            <a:spLocks/>
          </p:cNvSpPr>
          <p:nvPr/>
        </p:nvSpPr>
        <p:spPr>
          <a:xfrm>
            <a:off x="672464" y="-1"/>
            <a:ext cx="5227134" cy="793801"/>
          </a:xfrm>
          <a:prstGeom prst="rect">
            <a:avLst/>
          </a:prstGeom>
          <a:noFill/>
        </p:spPr>
        <p:txBody>
          <a:bodyPr vert="horz" lIns="186521" tIns="186521" rIns="186521" bIns="186521" rtlCol="0" anchor="ctr">
            <a:noAutofit/>
          </a:bodyPr>
          <a:lstStyle>
            <a:lvl1pPr marL="0" indent="0" algn="l" defTabSz="586003" rtl="0" eaLnBrk="1" latinLnBrk="0" hangingPunct="1">
              <a:lnSpc>
                <a:spcPct val="100000"/>
              </a:lnSpc>
              <a:spcBef>
                <a:spcPts val="1800"/>
              </a:spcBef>
              <a:buClrTx/>
              <a:buSzPct val="75000"/>
              <a:buFont typeface="Myriad Pro" panose="020B0503030403020204" pitchFamily="34" charset="0"/>
              <a:buNone/>
              <a:defRPr sz="2400" b="0" i="0" kern="1200" baseline="0">
                <a:solidFill>
                  <a:schemeClr val="bg1"/>
                </a:solidFill>
                <a:latin typeface="Roboto Mono" pitchFamily="2" charset="0"/>
                <a:ea typeface="Roboto Mono" pitchFamily="2" charset="0"/>
                <a:cs typeface="Consolas" panose="020B0609020204030204" pitchFamily="49" charset="0"/>
              </a:defRPr>
            </a:lvl1pPr>
            <a:lvl2pPr marL="297073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Lucida Grande"/>
              <a:buNone/>
              <a:defRPr sz="2400" b="0" i="0" kern="120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2pPr>
            <a:lvl3pPr marL="596174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Lucida Grande"/>
              <a:buNone/>
              <a:defRPr sz="2400" b="0" i="0" kern="120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3pPr>
            <a:lvl4pPr marL="883075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Wingdings" panose="05000000000000000000" pitchFamily="2" charset="2"/>
              <a:buNone/>
              <a:defRPr sz="2400" b="0" i="0" kern="1200" baseline="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4pPr>
            <a:lvl5pPr marL="1096720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Myriad Pro Light" panose="020B0403030403020204" pitchFamily="34" charset="0"/>
              <a:buNone/>
              <a:tabLst/>
              <a:defRPr sz="2400" b="0" i="0" kern="1200" baseline="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5pPr>
            <a:lvl6pPr marL="1719263" indent="-292100" algn="l" defTabSz="586003" rtl="0" eaLnBrk="1" latinLnBrk="0" hangingPunct="1">
              <a:spcBef>
                <a:spcPts val="448"/>
              </a:spcBef>
              <a:buClr>
                <a:schemeClr val="tx1"/>
              </a:buClr>
              <a:buSzPct val="70000"/>
              <a:buFont typeface="Montserrat"/>
              <a:buChar char=" "/>
              <a:defRPr lang="en-US" sz="2400" b="0" i="0" kern="1200" baseline="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Arial"/>
              </a:defRPr>
            </a:lvl6pPr>
            <a:lvl7pPr marL="2003425" indent="-288925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7pPr>
            <a:lvl8pPr marL="2286000" indent="-282575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8pPr>
            <a:lvl9pPr marL="2571750" indent="-285750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baseline="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9pPr>
          </a:lstStyle>
          <a:p>
            <a:pPr>
              <a:spcBef>
                <a:spcPts val="612"/>
              </a:spcBef>
            </a:pPr>
            <a:r>
              <a:rPr lang="en-US" sz="2040" b="1" dirty="0">
                <a:solidFill>
                  <a:schemeClr val="bg2"/>
                </a:solidFill>
                <a:latin typeface="+mn-lt"/>
              </a:rPr>
              <a:t>Importing the </a:t>
            </a:r>
            <a:r>
              <a:rPr lang="en-US" sz="2040" b="1" dirty="0" err="1">
                <a:solidFill>
                  <a:schemeClr val="bg2"/>
                </a:solidFill>
                <a:latin typeface="+mn-lt"/>
              </a:rPr>
              <a:t>FormsModule</a:t>
            </a:r>
            <a:endParaRPr lang="en-US" sz="2040" b="1" dirty="0">
              <a:solidFill>
                <a:schemeClr val="bg2"/>
              </a:solidFill>
              <a:latin typeface="+mn-lt"/>
            </a:endParaRPr>
          </a:p>
        </p:txBody>
      </p:sp>
      <p:sp>
        <p:nvSpPr>
          <p:cNvPr id="11" name="Content Placeholder 5"/>
          <p:cNvSpPr txBox="1">
            <a:spLocks/>
          </p:cNvSpPr>
          <p:nvPr/>
        </p:nvSpPr>
        <p:spPr>
          <a:xfrm>
            <a:off x="7106909" y="1968302"/>
            <a:ext cx="5328684" cy="507449"/>
          </a:xfrm>
          <a:prstGeom prst="rect">
            <a:avLst/>
          </a:prstGeom>
          <a:solidFill>
            <a:schemeClr val="accent1"/>
          </a:solidFill>
        </p:spPr>
        <p:txBody>
          <a:bodyPr vert="horz" lIns="186521" tIns="186521" rIns="186521" bIns="186521" rtlCol="0" anchor="ctr">
            <a:noAutofit/>
          </a:bodyPr>
          <a:lstStyle>
            <a:lvl1pPr marL="0" indent="0" algn="l" defTabSz="586003" rtl="0" eaLnBrk="1" latinLnBrk="0" hangingPunct="1">
              <a:lnSpc>
                <a:spcPct val="100000"/>
              </a:lnSpc>
              <a:spcBef>
                <a:spcPts val="1800"/>
              </a:spcBef>
              <a:buClrTx/>
              <a:buSzPct val="75000"/>
              <a:buFont typeface="Myriad Pro" panose="020B0503030403020204" pitchFamily="34" charset="0"/>
              <a:buNone/>
              <a:defRPr sz="2400" b="0" i="0" kern="1200" baseline="0">
                <a:solidFill>
                  <a:schemeClr val="bg1"/>
                </a:solidFill>
                <a:latin typeface="Roboto Mono" pitchFamily="2" charset="0"/>
                <a:ea typeface="Roboto Mono" pitchFamily="2" charset="0"/>
                <a:cs typeface="Consolas" panose="020B0609020204030204" pitchFamily="49" charset="0"/>
              </a:defRPr>
            </a:lvl1pPr>
            <a:lvl2pPr marL="297073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Lucida Grande"/>
              <a:buNone/>
              <a:defRPr sz="2400" b="0" i="0" kern="120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2pPr>
            <a:lvl3pPr marL="596174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Lucida Grande"/>
              <a:buNone/>
              <a:defRPr sz="2400" b="0" i="0" kern="120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3pPr>
            <a:lvl4pPr marL="883075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Wingdings" panose="05000000000000000000" pitchFamily="2" charset="2"/>
              <a:buNone/>
              <a:defRPr sz="2400" b="0" i="0" kern="1200" baseline="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4pPr>
            <a:lvl5pPr marL="1096720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Myriad Pro Light" panose="020B0403030403020204" pitchFamily="34" charset="0"/>
              <a:buNone/>
              <a:tabLst/>
              <a:defRPr sz="2400" b="0" i="0" kern="1200" baseline="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5pPr>
            <a:lvl6pPr marL="1719263" indent="-292100" algn="l" defTabSz="586003" rtl="0" eaLnBrk="1" latinLnBrk="0" hangingPunct="1">
              <a:spcBef>
                <a:spcPts val="448"/>
              </a:spcBef>
              <a:buClr>
                <a:schemeClr val="tx1"/>
              </a:buClr>
              <a:buSzPct val="70000"/>
              <a:buFont typeface="Montserrat"/>
              <a:buChar char=" "/>
              <a:defRPr lang="en-US" sz="2400" b="0" i="0" kern="1200" baseline="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Arial"/>
              </a:defRPr>
            </a:lvl6pPr>
            <a:lvl7pPr marL="2003425" indent="-288925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7pPr>
            <a:lvl8pPr marL="2286000" indent="-282575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8pPr>
            <a:lvl9pPr marL="2571750" indent="-285750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baseline="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9pPr>
          </a:lstStyle>
          <a:p>
            <a:pPr>
              <a:spcBef>
                <a:spcPts val="612"/>
              </a:spcBef>
            </a:pPr>
            <a:endParaRPr lang="en-US" sz="1938" dirty="0">
              <a:latin typeface="+mj-lt"/>
              <a:ea typeface="Gotham-Book" charset="0"/>
              <a:cs typeface="Gotham-Book" charset="0"/>
            </a:endParaRPr>
          </a:p>
        </p:txBody>
      </p:sp>
      <p:sp>
        <p:nvSpPr>
          <p:cNvPr id="12" name="Content Placeholder 5"/>
          <p:cNvSpPr txBox="1">
            <a:spLocks/>
          </p:cNvSpPr>
          <p:nvPr/>
        </p:nvSpPr>
        <p:spPr>
          <a:xfrm>
            <a:off x="7182849" y="1968302"/>
            <a:ext cx="5252744" cy="507449"/>
          </a:xfrm>
          <a:prstGeom prst="rect">
            <a:avLst/>
          </a:prstGeom>
          <a:solidFill>
            <a:schemeClr val="bg1"/>
          </a:solidFill>
        </p:spPr>
        <p:txBody>
          <a:bodyPr vert="horz" lIns="186521" tIns="186521" rIns="186521" bIns="186521" rtlCol="0" anchor="ctr">
            <a:noAutofit/>
          </a:bodyPr>
          <a:lstStyle>
            <a:lvl1pPr marL="0" indent="0" algn="l" defTabSz="586003" rtl="0" eaLnBrk="1" latinLnBrk="0" hangingPunct="1">
              <a:lnSpc>
                <a:spcPct val="100000"/>
              </a:lnSpc>
              <a:spcBef>
                <a:spcPts val="1800"/>
              </a:spcBef>
              <a:buClrTx/>
              <a:buSzPct val="75000"/>
              <a:buFont typeface="Myriad Pro" panose="020B0503030403020204" pitchFamily="34" charset="0"/>
              <a:buNone/>
              <a:defRPr sz="2400" b="0" i="0" kern="1200" baseline="0">
                <a:solidFill>
                  <a:schemeClr val="bg1"/>
                </a:solidFill>
                <a:latin typeface="Roboto Mono" pitchFamily="2" charset="0"/>
                <a:ea typeface="Roboto Mono" pitchFamily="2" charset="0"/>
                <a:cs typeface="Consolas" panose="020B0609020204030204" pitchFamily="49" charset="0"/>
              </a:defRPr>
            </a:lvl1pPr>
            <a:lvl2pPr marL="297073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Lucida Grande"/>
              <a:buNone/>
              <a:defRPr sz="2400" b="0" i="0" kern="120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2pPr>
            <a:lvl3pPr marL="596174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Lucida Grande"/>
              <a:buNone/>
              <a:defRPr sz="2400" b="0" i="0" kern="120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3pPr>
            <a:lvl4pPr marL="883075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Wingdings" panose="05000000000000000000" pitchFamily="2" charset="2"/>
              <a:buNone/>
              <a:defRPr sz="2400" b="0" i="0" kern="1200" baseline="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4pPr>
            <a:lvl5pPr marL="1096720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Myriad Pro Light" panose="020B0403030403020204" pitchFamily="34" charset="0"/>
              <a:buNone/>
              <a:tabLst/>
              <a:defRPr sz="2400" b="0" i="0" kern="1200" baseline="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5pPr>
            <a:lvl6pPr marL="1719263" indent="-292100" algn="l" defTabSz="586003" rtl="0" eaLnBrk="1" latinLnBrk="0" hangingPunct="1">
              <a:spcBef>
                <a:spcPts val="448"/>
              </a:spcBef>
              <a:buClr>
                <a:schemeClr val="tx1"/>
              </a:buClr>
              <a:buSzPct val="70000"/>
              <a:buFont typeface="Montserrat"/>
              <a:buChar char=" "/>
              <a:defRPr lang="en-US" sz="2400" b="0" i="0" kern="1200" baseline="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Arial"/>
              </a:defRPr>
            </a:lvl6pPr>
            <a:lvl7pPr marL="2003425" indent="-288925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7pPr>
            <a:lvl8pPr marL="2286000" indent="-282575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8pPr>
            <a:lvl9pPr marL="2571750" indent="-285750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baseline="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9pPr>
          </a:lstStyle>
          <a:p>
            <a:pPr>
              <a:spcBef>
                <a:spcPts val="612"/>
              </a:spcBef>
            </a:pPr>
            <a:endParaRPr lang="en-US" sz="1938" dirty="0">
              <a:latin typeface="+mj-lt"/>
              <a:ea typeface="Gotham-Book" charset="0"/>
              <a:cs typeface="Gotham-Book" charset="0"/>
            </a:endParaRPr>
          </a:p>
        </p:txBody>
      </p:sp>
      <p:sp>
        <p:nvSpPr>
          <p:cNvPr id="13" name="Content Placeholder 5"/>
          <p:cNvSpPr txBox="1">
            <a:spLocks/>
          </p:cNvSpPr>
          <p:nvPr/>
        </p:nvSpPr>
        <p:spPr>
          <a:xfrm>
            <a:off x="7182845" y="1982479"/>
            <a:ext cx="5252748" cy="480564"/>
          </a:xfrm>
          <a:prstGeom prst="rect">
            <a:avLst/>
          </a:prstGeom>
          <a:noFill/>
        </p:spPr>
        <p:txBody>
          <a:bodyPr vert="horz" lIns="186521" tIns="186521" rIns="186521" bIns="186521" rtlCol="0" anchor="ctr">
            <a:noAutofit/>
          </a:bodyPr>
          <a:lstStyle>
            <a:lvl1pPr marL="0" indent="0" algn="l" defTabSz="586003" rtl="0" eaLnBrk="1" latinLnBrk="0" hangingPunct="1">
              <a:lnSpc>
                <a:spcPct val="100000"/>
              </a:lnSpc>
              <a:spcBef>
                <a:spcPts val="1800"/>
              </a:spcBef>
              <a:buClrTx/>
              <a:buSzPct val="75000"/>
              <a:buFont typeface="Myriad Pro" panose="020B0503030403020204" pitchFamily="34" charset="0"/>
              <a:buNone/>
              <a:defRPr sz="2400" b="0" i="0" kern="1200" baseline="0">
                <a:solidFill>
                  <a:schemeClr val="bg1"/>
                </a:solidFill>
                <a:latin typeface="Roboto Mono" pitchFamily="2" charset="0"/>
                <a:ea typeface="Roboto Mono" pitchFamily="2" charset="0"/>
                <a:cs typeface="Consolas" panose="020B0609020204030204" pitchFamily="49" charset="0"/>
              </a:defRPr>
            </a:lvl1pPr>
            <a:lvl2pPr marL="297073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Lucida Grande"/>
              <a:buNone/>
              <a:defRPr sz="2400" b="0" i="0" kern="120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2pPr>
            <a:lvl3pPr marL="596174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Lucida Grande"/>
              <a:buNone/>
              <a:defRPr sz="2400" b="0" i="0" kern="120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3pPr>
            <a:lvl4pPr marL="883075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Wingdings" panose="05000000000000000000" pitchFamily="2" charset="2"/>
              <a:buNone/>
              <a:defRPr sz="2400" b="0" i="0" kern="1200" baseline="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4pPr>
            <a:lvl5pPr marL="1096720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Myriad Pro Light" panose="020B0403030403020204" pitchFamily="34" charset="0"/>
              <a:buNone/>
              <a:tabLst/>
              <a:defRPr sz="2400" b="0" i="0" kern="1200" baseline="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5pPr>
            <a:lvl6pPr marL="1719263" indent="-292100" algn="l" defTabSz="586003" rtl="0" eaLnBrk="1" latinLnBrk="0" hangingPunct="1">
              <a:spcBef>
                <a:spcPts val="448"/>
              </a:spcBef>
              <a:buClr>
                <a:schemeClr val="tx1"/>
              </a:buClr>
              <a:buSzPct val="70000"/>
              <a:buFont typeface="Montserrat"/>
              <a:buChar char=" "/>
              <a:defRPr lang="en-US" sz="2400" b="0" i="0" kern="1200" baseline="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Arial"/>
              </a:defRPr>
            </a:lvl6pPr>
            <a:lvl7pPr marL="2003425" indent="-288925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7pPr>
            <a:lvl8pPr marL="2286000" indent="-282575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8pPr>
            <a:lvl9pPr marL="2571750" indent="-285750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baseline="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9pPr>
          </a:lstStyle>
          <a:p>
            <a:pPr>
              <a:spcBef>
                <a:spcPts val="612"/>
              </a:spcBef>
            </a:pPr>
            <a:r>
              <a:rPr lang="en-US" sz="2040" b="1" dirty="0">
                <a:solidFill>
                  <a:schemeClr val="tx1"/>
                </a:solidFill>
                <a:latin typeface="+mn-lt"/>
              </a:rPr>
              <a:t>Import </a:t>
            </a:r>
            <a:r>
              <a:rPr lang="en-US" sz="2040" b="1" dirty="0" err="1">
                <a:solidFill>
                  <a:schemeClr val="tx1"/>
                </a:solidFill>
                <a:latin typeface="+mj-lt"/>
              </a:rPr>
              <a:t>FormsModule</a:t>
            </a:r>
            <a:endParaRPr lang="en-US" sz="2040" b="1" dirty="0">
              <a:solidFill>
                <a:schemeClr val="tx1"/>
              </a:solidFill>
              <a:latin typeface="+mj-lt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1533149" y="1472522"/>
            <a:ext cx="1865207" cy="386953"/>
            <a:chOff x="9090218" y="1277632"/>
            <a:chExt cx="2804312" cy="189113"/>
          </a:xfrm>
        </p:grpSpPr>
        <p:sp>
          <p:nvSpPr>
            <p:cNvPr id="15" name="Rectangle 14"/>
            <p:cNvSpPr/>
            <p:nvPr/>
          </p:nvSpPr>
          <p:spPr>
            <a:xfrm>
              <a:off x="9090218" y="1277632"/>
              <a:ext cx="2804312" cy="186457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lIns="186521" tIns="186521" rIns="186521" bIns="186521" rtlCol="0" anchor="ctr"/>
            <a:lstStyle/>
            <a:p>
              <a:pPr algn="ctr">
                <a:spcBef>
                  <a:spcPts val="612"/>
                </a:spcBef>
              </a:pPr>
              <a:endParaRPr lang="en-US" sz="2040" dirty="0">
                <a:solidFill>
                  <a:schemeClr val="bg1"/>
                </a:solidFill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 flipH="1" flipV="1">
              <a:off x="9090218" y="1448099"/>
              <a:ext cx="2804312" cy="1864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lIns="186521" tIns="186521" rIns="186521" bIns="186521" rtlCol="0" anchor="ctr"/>
            <a:lstStyle/>
            <a:p>
              <a:pPr algn="ctr">
                <a:spcBef>
                  <a:spcPts val="612"/>
                </a:spcBef>
              </a:pPr>
              <a:endParaRPr lang="en-US" sz="2040" dirty="0">
                <a:solidFill>
                  <a:schemeClr val="bg1"/>
                </a:solidFill>
              </a:endParaRPr>
            </a:p>
          </p:txBody>
        </p:sp>
      </p:grpSp>
      <p:cxnSp>
        <p:nvCxnSpPr>
          <p:cNvPr id="17" name="Straight Arrow Connector 16"/>
          <p:cNvCxnSpPr>
            <a:stCxn id="11" idx="1"/>
            <a:endCxn id="16" idx="0"/>
          </p:cNvCxnSpPr>
          <p:nvPr/>
        </p:nvCxnSpPr>
        <p:spPr>
          <a:xfrm rot="10800000">
            <a:off x="2465753" y="1859477"/>
            <a:ext cx="4641156" cy="362552"/>
          </a:xfrm>
          <a:prstGeom prst="bentConnector2">
            <a:avLst/>
          </a:prstGeom>
          <a:ln>
            <a:solidFill>
              <a:schemeClr val="accent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Content Placeholder 5"/>
          <p:cNvSpPr txBox="1">
            <a:spLocks/>
          </p:cNvSpPr>
          <p:nvPr/>
        </p:nvSpPr>
        <p:spPr>
          <a:xfrm>
            <a:off x="7106103" y="2879050"/>
            <a:ext cx="5385118" cy="507449"/>
          </a:xfrm>
          <a:prstGeom prst="rect">
            <a:avLst/>
          </a:prstGeom>
          <a:solidFill>
            <a:schemeClr val="accent1"/>
          </a:solidFill>
        </p:spPr>
        <p:txBody>
          <a:bodyPr vert="horz" lIns="186521" tIns="186521" rIns="186521" bIns="186521" rtlCol="0" anchor="ctr">
            <a:noAutofit/>
          </a:bodyPr>
          <a:lstStyle>
            <a:lvl1pPr marL="0" indent="0" algn="l" defTabSz="586003" rtl="0" eaLnBrk="1" latinLnBrk="0" hangingPunct="1">
              <a:lnSpc>
                <a:spcPct val="100000"/>
              </a:lnSpc>
              <a:spcBef>
                <a:spcPts val="1800"/>
              </a:spcBef>
              <a:buClrTx/>
              <a:buSzPct val="75000"/>
              <a:buFont typeface="Myriad Pro" panose="020B0503030403020204" pitchFamily="34" charset="0"/>
              <a:buNone/>
              <a:defRPr sz="2400" b="0" i="0" kern="1200" baseline="0">
                <a:solidFill>
                  <a:schemeClr val="bg1"/>
                </a:solidFill>
                <a:latin typeface="Roboto Mono" pitchFamily="2" charset="0"/>
                <a:ea typeface="Roboto Mono" pitchFamily="2" charset="0"/>
                <a:cs typeface="Consolas" panose="020B0609020204030204" pitchFamily="49" charset="0"/>
              </a:defRPr>
            </a:lvl1pPr>
            <a:lvl2pPr marL="297073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Lucida Grande"/>
              <a:buNone/>
              <a:defRPr sz="2400" b="0" i="0" kern="120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2pPr>
            <a:lvl3pPr marL="596174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Lucida Grande"/>
              <a:buNone/>
              <a:defRPr sz="2400" b="0" i="0" kern="120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3pPr>
            <a:lvl4pPr marL="883075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Wingdings" panose="05000000000000000000" pitchFamily="2" charset="2"/>
              <a:buNone/>
              <a:defRPr sz="2400" b="0" i="0" kern="1200" baseline="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4pPr>
            <a:lvl5pPr marL="1096720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Myriad Pro Light" panose="020B0403030403020204" pitchFamily="34" charset="0"/>
              <a:buNone/>
              <a:tabLst/>
              <a:defRPr sz="2400" b="0" i="0" kern="1200" baseline="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5pPr>
            <a:lvl6pPr marL="1719263" indent="-292100" algn="l" defTabSz="586003" rtl="0" eaLnBrk="1" latinLnBrk="0" hangingPunct="1">
              <a:spcBef>
                <a:spcPts val="448"/>
              </a:spcBef>
              <a:buClr>
                <a:schemeClr val="tx1"/>
              </a:buClr>
              <a:buSzPct val="70000"/>
              <a:buFont typeface="Montserrat"/>
              <a:buChar char=" "/>
              <a:defRPr lang="en-US" sz="2400" b="0" i="0" kern="1200" baseline="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Arial"/>
              </a:defRPr>
            </a:lvl6pPr>
            <a:lvl7pPr marL="2003425" indent="-288925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7pPr>
            <a:lvl8pPr marL="2286000" indent="-282575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8pPr>
            <a:lvl9pPr marL="2571750" indent="-285750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baseline="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9pPr>
          </a:lstStyle>
          <a:p>
            <a:pPr>
              <a:spcBef>
                <a:spcPts val="612"/>
              </a:spcBef>
            </a:pPr>
            <a:endParaRPr lang="en-US" sz="1938" dirty="0">
              <a:latin typeface="+mj-lt"/>
              <a:ea typeface="Gotham-Book" charset="0"/>
              <a:cs typeface="Gotham-Book" charset="0"/>
            </a:endParaRPr>
          </a:p>
        </p:txBody>
      </p:sp>
      <p:sp>
        <p:nvSpPr>
          <p:cNvPr id="19" name="Content Placeholder 5"/>
          <p:cNvSpPr txBox="1">
            <a:spLocks/>
          </p:cNvSpPr>
          <p:nvPr/>
        </p:nvSpPr>
        <p:spPr>
          <a:xfrm>
            <a:off x="7182845" y="2879050"/>
            <a:ext cx="5308375" cy="507449"/>
          </a:xfrm>
          <a:prstGeom prst="rect">
            <a:avLst/>
          </a:prstGeom>
          <a:solidFill>
            <a:schemeClr val="bg1"/>
          </a:solidFill>
        </p:spPr>
        <p:txBody>
          <a:bodyPr vert="horz" lIns="186521" tIns="186521" rIns="186521" bIns="186521" rtlCol="0" anchor="ctr">
            <a:noAutofit/>
          </a:bodyPr>
          <a:lstStyle>
            <a:lvl1pPr marL="0" indent="0" algn="l" defTabSz="586003" rtl="0" eaLnBrk="1" latinLnBrk="0" hangingPunct="1">
              <a:lnSpc>
                <a:spcPct val="100000"/>
              </a:lnSpc>
              <a:spcBef>
                <a:spcPts val="1800"/>
              </a:spcBef>
              <a:buClrTx/>
              <a:buSzPct val="75000"/>
              <a:buFont typeface="Myriad Pro" panose="020B0503030403020204" pitchFamily="34" charset="0"/>
              <a:buNone/>
              <a:defRPr sz="2400" b="0" i="0" kern="1200" baseline="0">
                <a:solidFill>
                  <a:schemeClr val="bg1"/>
                </a:solidFill>
                <a:latin typeface="Roboto Mono" pitchFamily="2" charset="0"/>
                <a:ea typeface="Roboto Mono" pitchFamily="2" charset="0"/>
                <a:cs typeface="Consolas" panose="020B0609020204030204" pitchFamily="49" charset="0"/>
              </a:defRPr>
            </a:lvl1pPr>
            <a:lvl2pPr marL="297073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Lucida Grande"/>
              <a:buNone/>
              <a:defRPr sz="2400" b="0" i="0" kern="120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2pPr>
            <a:lvl3pPr marL="596174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Lucida Grande"/>
              <a:buNone/>
              <a:defRPr sz="2400" b="0" i="0" kern="120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3pPr>
            <a:lvl4pPr marL="883075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Wingdings" panose="05000000000000000000" pitchFamily="2" charset="2"/>
              <a:buNone/>
              <a:defRPr sz="2400" b="0" i="0" kern="1200" baseline="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4pPr>
            <a:lvl5pPr marL="1096720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Myriad Pro Light" panose="020B0403030403020204" pitchFamily="34" charset="0"/>
              <a:buNone/>
              <a:tabLst/>
              <a:defRPr sz="2400" b="0" i="0" kern="1200" baseline="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5pPr>
            <a:lvl6pPr marL="1719263" indent="-292100" algn="l" defTabSz="586003" rtl="0" eaLnBrk="1" latinLnBrk="0" hangingPunct="1">
              <a:spcBef>
                <a:spcPts val="448"/>
              </a:spcBef>
              <a:buClr>
                <a:schemeClr val="tx1"/>
              </a:buClr>
              <a:buSzPct val="70000"/>
              <a:buFont typeface="Montserrat"/>
              <a:buChar char=" "/>
              <a:defRPr lang="en-US" sz="2400" b="0" i="0" kern="1200" baseline="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Arial"/>
              </a:defRPr>
            </a:lvl6pPr>
            <a:lvl7pPr marL="2003425" indent="-288925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7pPr>
            <a:lvl8pPr marL="2286000" indent="-282575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8pPr>
            <a:lvl9pPr marL="2571750" indent="-285750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baseline="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9pPr>
          </a:lstStyle>
          <a:p>
            <a:pPr>
              <a:spcBef>
                <a:spcPts val="612"/>
              </a:spcBef>
            </a:pPr>
            <a:endParaRPr lang="en-US" sz="1938" dirty="0">
              <a:latin typeface="+mj-lt"/>
              <a:ea typeface="Gotham-Book" charset="0"/>
              <a:cs typeface="Gotham-Book" charset="0"/>
            </a:endParaRPr>
          </a:p>
        </p:txBody>
      </p:sp>
      <p:sp>
        <p:nvSpPr>
          <p:cNvPr id="20" name="Content Placeholder 5"/>
          <p:cNvSpPr txBox="1">
            <a:spLocks/>
          </p:cNvSpPr>
          <p:nvPr/>
        </p:nvSpPr>
        <p:spPr>
          <a:xfrm>
            <a:off x="7109322" y="2905935"/>
            <a:ext cx="5326271" cy="480564"/>
          </a:xfrm>
          <a:prstGeom prst="rect">
            <a:avLst/>
          </a:prstGeom>
          <a:noFill/>
        </p:spPr>
        <p:txBody>
          <a:bodyPr vert="horz" lIns="186521" tIns="186521" rIns="186521" bIns="186521" rtlCol="0" anchor="ctr">
            <a:noAutofit/>
          </a:bodyPr>
          <a:lstStyle>
            <a:lvl1pPr marL="0" indent="0" algn="l" defTabSz="586003" rtl="0" eaLnBrk="1" latinLnBrk="0" hangingPunct="1">
              <a:lnSpc>
                <a:spcPct val="100000"/>
              </a:lnSpc>
              <a:spcBef>
                <a:spcPts val="1800"/>
              </a:spcBef>
              <a:buClrTx/>
              <a:buSzPct val="75000"/>
              <a:buFont typeface="Myriad Pro" panose="020B0503030403020204" pitchFamily="34" charset="0"/>
              <a:buNone/>
              <a:defRPr sz="2400" b="0" i="0" kern="1200" baseline="0">
                <a:solidFill>
                  <a:schemeClr val="bg1"/>
                </a:solidFill>
                <a:latin typeface="Roboto Mono" pitchFamily="2" charset="0"/>
                <a:ea typeface="Roboto Mono" pitchFamily="2" charset="0"/>
                <a:cs typeface="Consolas" panose="020B0609020204030204" pitchFamily="49" charset="0"/>
              </a:defRPr>
            </a:lvl1pPr>
            <a:lvl2pPr marL="297073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Lucida Grande"/>
              <a:buNone/>
              <a:defRPr sz="2400" b="0" i="0" kern="120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2pPr>
            <a:lvl3pPr marL="596174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Lucida Grande"/>
              <a:buNone/>
              <a:defRPr sz="2400" b="0" i="0" kern="120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3pPr>
            <a:lvl4pPr marL="883075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Wingdings" panose="05000000000000000000" pitchFamily="2" charset="2"/>
              <a:buNone/>
              <a:defRPr sz="2400" b="0" i="0" kern="1200" baseline="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4pPr>
            <a:lvl5pPr marL="1096720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Myriad Pro Light" panose="020B0403030403020204" pitchFamily="34" charset="0"/>
              <a:buNone/>
              <a:tabLst/>
              <a:defRPr sz="2400" b="0" i="0" kern="1200" baseline="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5pPr>
            <a:lvl6pPr marL="1719263" indent="-292100" algn="l" defTabSz="586003" rtl="0" eaLnBrk="1" latinLnBrk="0" hangingPunct="1">
              <a:spcBef>
                <a:spcPts val="448"/>
              </a:spcBef>
              <a:buClr>
                <a:schemeClr val="tx1"/>
              </a:buClr>
              <a:buSzPct val="70000"/>
              <a:buFont typeface="Montserrat"/>
              <a:buChar char=" "/>
              <a:defRPr lang="en-US" sz="2400" b="0" i="0" kern="1200" baseline="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Arial"/>
              </a:defRPr>
            </a:lvl6pPr>
            <a:lvl7pPr marL="2003425" indent="-288925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7pPr>
            <a:lvl8pPr marL="2286000" indent="-282575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8pPr>
            <a:lvl9pPr marL="2571750" indent="-285750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baseline="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9pPr>
          </a:lstStyle>
          <a:p>
            <a:pPr>
              <a:spcBef>
                <a:spcPts val="612"/>
              </a:spcBef>
            </a:pPr>
            <a:r>
              <a:rPr lang="en-US" sz="2040" b="1" dirty="0">
                <a:solidFill>
                  <a:schemeClr val="tx1"/>
                </a:solidFill>
                <a:latin typeface="+mn-lt"/>
              </a:rPr>
              <a:t>Import </a:t>
            </a:r>
            <a:r>
              <a:rPr lang="en-US" sz="2040" b="1" dirty="0">
                <a:solidFill>
                  <a:schemeClr val="tx1"/>
                </a:solidFill>
                <a:latin typeface="+mj-lt"/>
              </a:rPr>
              <a:t>into the Angular module</a:t>
            </a:r>
          </a:p>
        </p:txBody>
      </p:sp>
      <p:cxnSp>
        <p:nvCxnSpPr>
          <p:cNvPr id="21" name="Straight Arrow Connector 20"/>
          <p:cNvCxnSpPr>
            <a:endCxn id="27" idx="1"/>
          </p:cNvCxnSpPr>
          <p:nvPr/>
        </p:nvCxnSpPr>
        <p:spPr>
          <a:xfrm flipH="1">
            <a:off x="3076836" y="3132778"/>
            <a:ext cx="4029271" cy="34995"/>
          </a:xfrm>
          <a:prstGeom prst="straightConnector1">
            <a:avLst/>
          </a:prstGeom>
          <a:ln>
            <a:solidFill>
              <a:schemeClr val="accent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5" name="Group 24"/>
          <p:cNvGrpSpPr/>
          <p:nvPr/>
        </p:nvGrpSpPr>
        <p:grpSpPr>
          <a:xfrm>
            <a:off x="1088537" y="2940045"/>
            <a:ext cx="1988300" cy="455463"/>
            <a:chOff x="9090218" y="1261641"/>
            <a:chExt cx="2901873" cy="239006"/>
          </a:xfrm>
        </p:grpSpPr>
        <p:sp>
          <p:nvSpPr>
            <p:cNvPr id="26" name="Rectangle 25"/>
            <p:cNvSpPr/>
            <p:nvPr/>
          </p:nvSpPr>
          <p:spPr>
            <a:xfrm>
              <a:off x="9090218" y="1261643"/>
              <a:ext cx="2798702" cy="2390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lIns="186521" tIns="186521" rIns="186521" bIns="186521" rtlCol="0" anchor="ctr"/>
            <a:lstStyle/>
            <a:p>
              <a:pPr algn="ctr">
                <a:spcBef>
                  <a:spcPts val="612"/>
                </a:spcBef>
              </a:pPr>
              <a:endParaRPr lang="en-US" sz="2040" dirty="0">
                <a:solidFill>
                  <a:schemeClr val="bg1"/>
                </a:solidFill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 flipH="1" flipV="1">
              <a:off x="11894527" y="1261641"/>
              <a:ext cx="97564" cy="23900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lIns="186521" tIns="186521" rIns="186521" bIns="186521" rtlCol="0" anchor="ctr"/>
            <a:lstStyle/>
            <a:p>
              <a:pPr algn="ctr">
                <a:spcBef>
                  <a:spcPts val="612"/>
                </a:spcBef>
              </a:pPr>
              <a:endParaRPr lang="en-US" sz="2040" dirty="0">
                <a:solidFill>
                  <a:schemeClr val="bg1"/>
                </a:solidFill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72464" y="852273"/>
            <a:ext cx="7394618" cy="3065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81404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9273" y="-1"/>
            <a:ext cx="5337927" cy="6994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440362"/>
      </p:ext>
    </p:extLst>
  </p:cSld>
  <p:clrMapOvr>
    <a:masterClrMapping/>
  </p:clrMapOvr>
  <p:transition>
    <p:fade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3"/>
          <p:cNvSpPr txBox="1">
            <a:spLocks/>
          </p:cNvSpPr>
          <p:nvPr/>
        </p:nvSpPr>
        <p:spPr>
          <a:xfrm>
            <a:off x="7132627" y="2416285"/>
            <a:ext cx="3814755" cy="738664"/>
          </a:xfrm>
          <a:prstGeom prst="rect">
            <a:avLst/>
          </a:prstGeom>
          <a:noFill/>
        </p:spPr>
        <p:txBody>
          <a:bodyPr vert="horz" wrap="square" lIns="182880" tIns="146304" rIns="182880" bIns="146304" rtlCol="0">
            <a:spAutoFit/>
          </a:bodyPr>
          <a:lstStyle>
            <a:lvl1pPr marL="0" marR="0" indent="0" algn="l" defTabSz="932742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  <a:defRPr sz="3200" kern="1200" spc="0" baseline="0">
                <a:gradFill>
                  <a:gsLst>
                    <a:gs pos="8850">
                      <a:schemeClr val="tx1"/>
                    </a:gs>
                    <a:gs pos="23894">
                      <a:schemeClr val="tx1"/>
                    </a:gs>
                  </a:gsLst>
                  <a:lin ang="5400000" scaled="0"/>
                </a:gradFill>
                <a:latin typeface="+mj-lt"/>
                <a:ea typeface="+mn-ea"/>
                <a:cs typeface="+mn-cs"/>
              </a:defRPr>
            </a:lvl1pPr>
            <a:lvl2pPr marL="584200" marR="0" indent="-24130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Char char="•"/>
              <a:tabLst/>
              <a:defRPr sz="24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2pPr>
            <a:lvl3pPr marL="800100" marR="0" indent="-22860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Char char="•"/>
              <a:tabLst/>
              <a:defRPr sz="20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3pPr>
            <a:lvl4pPr marL="1028700" marR="0" indent="-22860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Char char="•"/>
              <a:tabLst/>
              <a:defRPr sz="18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4pPr>
            <a:lvl5pPr marL="1257300" marR="0" indent="-22860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Char char="•"/>
              <a:tabLst/>
              <a:defRPr sz="18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Template</a:t>
            </a:r>
          </a:p>
        </p:txBody>
      </p:sp>
      <p:sp>
        <p:nvSpPr>
          <p:cNvPr id="10" name="Title 5"/>
          <p:cNvSpPr txBox="1">
            <a:spLocks/>
          </p:cNvSpPr>
          <p:nvPr/>
        </p:nvSpPr>
        <p:spPr>
          <a:xfrm>
            <a:off x="606935" y="1456171"/>
            <a:ext cx="3517035" cy="445833"/>
          </a:xfrm>
          <a:prstGeom prst="rect">
            <a:avLst/>
          </a:prstGeom>
        </p:spPr>
        <p:txBody>
          <a:bodyPr/>
          <a:lstStyle>
            <a:lvl1pPr algn="ctr" defTabSz="586003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b="0" i="0" kern="1200" cap="none" baseline="0">
                <a:solidFill>
                  <a:schemeClr val="tx1"/>
                </a:solidFill>
                <a:latin typeface="+mj-lt"/>
                <a:ea typeface="Gotham Light" charset="0"/>
                <a:cs typeface="Gotham Light" charset="0"/>
              </a:defRPr>
            </a:lvl1pPr>
          </a:lstStyle>
          <a:p>
            <a:endParaRPr lang="en-US" sz="3672" dirty="0">
              <a:solidFill>
                <a:schemeClr val="bg1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Binding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Demo</a:t>
            </a:r>
          </a:p>
        </p:txBody>
      </p:sp>
      <p:sp>
        <p:nvSpPr>
          <p:cNvPr id="8" name="Text Placeholder 3"/>
          <p:cNvSpPr txBox="1">
            <a:spLocks/>
          </p:cNvSpPr>
          <p:nvPr/>
        </p:nvSpPr>
        <p:spPr>
          <a:xfrm>
            <a:off x="7158476" y="5095504"/>
            <a:ext cx="3814755" cy="738664"/>
          </a:xfrm>
          <a:prstGeom prst="rect">
            <a:avLst/>
          </a:prstGeom>
          <a:noFill/>
        </p:spPr>
        <p:txBody>
          <a:bodyPr vert="horz" wrap="square" lIns="182880" tIns="146304" rIns="182880" bIns="146304" rtlCol="0">
            <a:spAutoFit/>
          </a:bodyPr>
          <a:lstStyle>
            <a:lvl1pPr marL="0" marR="0" indent="0" algn="l" defTabSz="932742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  <a:defRPr sz="3200" kern="1200" spc="0" baseline="0">
                <a:gradFill>
                  <a:gsLst>
                    <a:gs pos="8850">
                      <a:schemeClr val="tx1"/>
                    </a:gs>
                    <a:gs pos="23894">
                      <a:schemeClr val="tx1"/>
                    </a:gs>
                  </a:gsLst>
                  <a:lin ang="5400000" scaled="0"/>
                </a:gradFill>
                <a:latin typeface="+mj-lt"/>
                <a:ea typeface="+mn-ea"/>
                <a:cs typeface="+mn-cs"/>
              </a:defRPr>
            </a:lvl1pPr>
            <a:lvl2pPr marL="584200" marR="0" indent="-24130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Char char="•"/>
              <a:tabLst/>
              <a:defRPr sz="24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2pPr>
            <a:lvl3pPr marL="800100" marR="0" indent="-22860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Char char="•"/>
              <a:tabLst/>
              <a:defRPr sz="20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3pPr>
            <a:lvl4pPr marL="1028700" marR="0" indent="-22860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Char char="•"/>
              <a:tabLst/>
              <a:defRPr sz="18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4pPr>
            <a:lvl5pPr marL="1257300" marR="0" indent="-22860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Char char="•"/>
              <a:tabLst/>
              <a:defRPr sz="18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Component</a:t>
            </a:r>
          </a:p>
        </p:txBody>
      </p:sp>
      <p:cxnSp>
        <p:nvCxnSpPr>
          <p:cNvPr id="22" name="Straight Arrow Connector 8"/>
          <p:cNvCxnSpPr/>
          <p:nvPr/>
        </p:nvCxnSpPr>
        <p:spPr>
          <a:xfrm flipH="1">
            <a:off x="10164020" y="2777689"/>
            <a:ext cx="103383" cy="2664118"/>
          </a:xfrm>
          <a:prstGeom prst="curvedConnector3">
            <a:avLst>
              <a:gd name="adj1" fmla="val -1130868"/>
            </a:avLst>
          </a:prstGeom>
          <a:ln w="57150">
            <a:solidFill>
              <a:schemeClr val="tx1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Oval 22"/>
          <p:cNvSpPr/>
          <p:nvPr/>
        </p:nvSpPr>
        <p:spPr bwMode="auto">
          <a:xfrm flipH="1">
            <a:off x="9527221" y="2504029"/>
            <a:ext cx="547320" cy="547320"/>
          </a:xfrm>
          <a:prstGeom prst="ellipse">
            <a:avLst/>
          </a:prstGeom>
          <a:noFill/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 dirty="0">
              <a:gradFill>
                <a:gsLst>
                  <a:gs pos="5439">
                    <a:srgbClr val="F8F8F8"/>
                  </a:gs>
                  <a:gs pos="10000">
                    <a:srgbClr val="F8F8F8"/>
                  </a:gs>
                </a:gsLst>
                <a:lin ang="5400000" scaled="0"/>
              </a:gradFill>
            </a:endParaRPr>
          </a:p>
        </p:txBody>
      </p:sp>
      <p:sp>
        <p:nvSpPr>
          <p:cNvPr id="24" name="Oval 23"/>
          <p:cNvSpPr/>
          <p:nvPr/>
        </p:nvSpPr>
        <p:spPr bwMode="auto">
          <a:xfrm flipH="1">
            <a:off x="9630604" y="5168147"/>
            <a:ext cx="547320" cy="547320"/>
          </a:xfrm>
          <a:prstGeom prst="ellipse">
            <a:avLst/>
          </a:prstGeom>
          <a:noFill/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 dirty="0">
              <a:gradFill>
                <a:gsLst>
                  <a:gs pos="5439">
                    <a:srgbClr val="F8F8F8"/>
                  </a:gs>
                  <a:gs pos="10000">
                    <a:srgbClr val="F8F8F8"/>
                  </a:gs>
                </a:gsLst>
                <a:lin ang="5400000" scaled="0"/>
              </a:gradFill>
            </a:endParaRPr>
          </a:p>
        </p:txBody>
      </p:sp>
      <p:cxnSp>
        <p:nvCxnSpPr>
          <p:cNvPr id="30" name="Straight Arrow Connector 8"/>
          <p:cNvCxnSpPr/>
          <p:nvPr/>
        </p:nvCxnSpPr>
        <p:spPr>
          <a:xfrm flipV="1">
            <a:off x="7862423" y="2820438"/>
            <a:ext cx="103383" cy="2664118"/>
          </a:xfrm>
          <a:prstGeom prst="curvedConnector3">
            <a:avLst>
              <a:gd name="adj1" fmla="val -1067692"/>
            </a:avLst>
          </a:prstGeom>
          <a:ln w="57150">
            <a:solidFill>
              <a:schemeClr val="tx1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Oval 30"/>
          <p:cNvSpPr/>
          <p:nvPr/>
        </p:nvSpPr>
        <p:spPr bwMode="auto">
          <a:xfrm flipH="1">
            <a:off x="7315103" y="2546778"/>
            <a:ext cx="547320" cy="547320"/>
          </a:xfrm>
          <a:prstGeom prst="ellipse">
            <a:avLst/>
          </a:prstGeom>
          <a:noFill/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 dirty="0">
              <a:gradFill>
                <a:gsLst>
                  <a:gs pos="5439">
                    <a:srgbClr val="F8F8F8"/>
                  </a:gs>
                  <a:gs pos="10000">
                    <a:srgbClr val="F8F8F8"/>
                  </a:gs>
                </a:gsLst>
                <a:lin ang="5400000" scaled="0"/>
              </a:gradFill>
            </a:endParaRPr>
          </a:p>
        </p:txBody>
      </p:sp>
      <p:sp>
        <p:nvSpPr>
          <p:cNvPr id="32" name="Oval 31"/>
          <p:cNvSpPr/>
          <p:nvPr/>
        </p:nvSpPr>
        <p:spPr bwMode="auto">
          <a:xfrm flipH="1">
            <a:off x="7418486" y="5210896"/>
            <a:ext cx="547320" cy="547320"/>
          </a:xfrm>
          <a:prstGeom prst="ellipse">
            <a:avLst/>
          </a:prstGeom>
          <a:noFill/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 dirty="0">
              <a:gradFill>
                <a:gsLst>
                  <a:gs pos="5439">
                    <a:srgbClr val="F8F8F8"/>
                  </a:gs>
                  <a:gs pos="10000">
                    <a:srgbClr val="F8F8F8"/>
                  </a:gs>
                </a:gsLst>
                <a:lin ang="5400000" scaled="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1486442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Built-In Directives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4294967295"/>
          </p:nvPr>
        </p:nvSpPr>
        <p:spPr>
          <a:xfrm>
            <a:off x="519062" y="3292775"/>
            <a:ext cx="10271125" cy="1846659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When Angular renders templates, it transforms the DOM according to instructions from Directives</a:t>
            </a:r>
          </a:p>
        </p:txBody>
      </p:sp>
    </p:spTree>
    <p:extLst>
      <p:ext uri="{BB962C8B-B14F-4D97-AF65-F5344CB8AC3E}">
        <p14:creationId xmlns:p14="http://schemas.microsoft.com/office/powerpoint/2010/main" val="837277526"/>
      </p:ext>
    </p:extLst>
  </p:cSld>
  <p:clrMapOvr>
    <a:masterClrMapping/>
  </p:clrMapOvr>
  <p:transition>
    <p:fade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2"/>
                </a:solidFill>
              </a:rPr>
              <a:t>*</a:t>
            </a:r>
            <a:r>
              <a:rPr lang="en-US" dirty="0" err="1">
                <a:solidFill>
                  <a:schemeClr val="accent2"/>
                </a:solidFill>
              </a:rPr>
              <a:t>ngIf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sz="quarter" idx="12"/>
          </p:nvPr>
        </p:nvSpPr>
        <p:spPr>
          <a:xfrm>
            <a:off x="672464" y="4942798"/>
            <a:ext cx="11078717" cy="1766959"/>
          </a:xfrm>
        </p:spPr>
        <p:txBody>
          <a:bodyPr/>
          <a:lstStyle/>
          <a:p>
            <a:pPr>
              <a:buNone/>
            </a:pPr>
            <a:r>
              <a:rPr lang="en-US" dirty="0"/>
              <a:t>Conditionally removes elements from the DOM</a:t>
            </a:r>
            <a:endParaRPr lang="en-US" dirty="0">
              <a:solidFill>
                <a:schemeClr val="accent2"/>
              </a:solidFill>
            </a:endParaRPr>
          </a:p>
          <a:p>
            <a:pPr>
              <a:buNone/>
            </a:pPr>
            <a:r>
              <a:rPr lang="en-US" dirty="0"/>
              <a:t>Structural directive</a:t>
            </a:r>
          </a:p>
          <a:p>
            <a:pPr>
              <a:buNone/>
            </a:pPr>
            <a:r>
              <a:rPr lang="en-US" dirty="0"/>
              <a:t>Use</a:t>
            </a:r>
            <a:r>
              <a:rPr lang="en-US" dirty="0">
                <a:solidFill>
                  <a:schemeClr val="accent2"/>
                </a:solidFill>
              </a:rPr>
              <a:t> [</a:t>
            </a:r>
            <a:r>
              <a:rPr lang="en-US" dirty="0" err="1">
                <a:solidFill>
                  <a:schemeClr val="accent2"/>
                </a:solidFill>
              </a:rPr>
              <a:t>style.visibility</a:t>
            </a:r>
            <a:r>
              <a:rPr lang="en-US" dirty="0">
                <a:solidFill>
                  <a:schemeClr val="accent2"/>
                </a:solidFill>
              </a:rPr>
              <a:t>]=“</a:t>
            </a:r>
            <a:r>
              <a:rPr lang="en-US" dirty="0" err="1">
                <a:solidFill>
                  <a:schemeClr val="accent2"/>
                </a:solidFill>
              </a:rPr>
              <a:t>isVisible</a:t>
            </a:r>
            <a:r>
              <a:rPr lang="en-US" dirty="0">
                <a:solidFill>
                  <a:schemeClr val="accent2"/>
                </a:solidFill>
              </a:rPr>
              <a:t>()” </a:t>
            </a:r>
            <a:r>
              <a:rPr lang="en-US" dirty="0"/>
              <a:t>to hide</a:t>
            </a:r>
          </a:p>
          <a:p>
            <a:pPr>
              <a:buNone/>
            </a:pPr>
            <a:endParaRPr lang="en-US" dirty="0"/>
          </a:p>
        </p:txBody>
      </p:sp>
      <p:sp>
        <p:nvSpPr>
          <p:cNvPr id="8" name="Content Placeholder 5"/>
          <p:cNvSpPr txBox="1">
            <a:spLocks/>
          </p:cNvSpPr>
          <p:nvPr/>
        </p:nvSpPr>
        <p:spPr>
          <a:xfrm>
            <a:off x="672464" y="50632"/>
            <a:ext cx="6685736" cy="743169"/>
          </a:xfrm>
          <a:prstGeom prst="rect">
            <a:avLst/>
          </a:prstGeom>
          <a:solidFill>
            <a:schemeClr val="accent4"/>
          </a:solidFill>
        </p:spPr>
        <p:txBody>
          <a:bodyPr vert="horz" lIns="186521" tIns="186521" rIns="186521" bIns="186521" rtlCol="0" anchor="ctr">
            <a:noAutofit/>
          </a:bodyPr>
          <a:lstStyle>
            <a:lvl1pPr marL="0" indent="0" algn="l" defTabSz="586003" rtl="0" eaLnBrk="1" latinLnBrk="0" hangingPunct="1">
              <a:lnSpc>
                <a:spcPct val="100000"/>
              </a:lnSpc>
              <a:spcBef>
                <a:spcPts val="1800"/>
              </a:spcBef>
              <a:buClrTx/>
              <a:buSzPct val="75000"/>
              <a:buFont typeface="Myriad Pro" panose="020B0503030403020204" pitchFamily="34" charset="0"/>
              <a:buNone/>
              <a:defRPr sz="2400" b="0" i="0" kern="1200" baseline="0">
                <a:solidFill>
                  <a:schemeClr val="bg1"/>
                </a:solidFill>
                <a:latin typeface="Roboto Mono" pitchFamily="2" charset="0"/>
                <a:ea typeface="Roboto Mono" pitchFamily="2" charset="0"/>
                <a:cs typeface="Consolas" panose="020B0609020204030204" pitchFamily="49" charset="0"/>
              </a:defRPr>
            </a:lvl1pPr>
            <a:lvl2pPr marL="297073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Lucida Grande"/>
              <a:buNone/>
              <a:defRPr sz="2400" b="0" i="0" kern="120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2pPr>
            <a:lvl3pPr marL="596174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Lucida Grande"/>
              <a:buNone/>
              <a:defRPr sz="2400" b="0" i="0" kern="120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3pPr>
            <a:lvl4pPr marL="883075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Wingdings" panose="05000000000000000000" pitchFamily="2" charset="2"/>
              <a:buNone/>
              <a:defRPr sz="2400" b="0" i="0" kern="1200" baseline="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4pPr>
            <a:lvl5pPr marL="1096720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Myriad Pro Light" panose="020B0403030403020204" pitchFamily="34" charset="0"/>
              <a:buNone/>
              <a:tabLst/>
              <a:defRPr sz="2400" b="0" i="0" kern="1200" baseline="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5pPr>
            <a:lvl6pPr marL="1719263" indent="-292100" algn="l" defTabSz="586003" rtl="0" eaLnBrk="1" latinLnBrk="0" hangingPunct="1">
              <a:spcBef>
                <a:spcPts val="448"/>
              </a:spcBef>
              <a:buClr>
                <a:schemeClr val="tx1"/>
              </a:buClr>
              <a:buSzPct val="70000"/>
              <a:buFont typeface="Montserrat"/>
              <a:buChar char=" "/>
              <a:defRPr lang="en-US" sz="2400" b="0" i="0" kern="1200" baseline="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Arial"/>
              </a:defRPr>
            </a:lvl6pPr>
            <a:lvl7pPr marL="2003425" indent="-288925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7pPr>
            <a:lvl8pPr marL="2286000" indent="-282575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8pPr>
            <a:lvl9pPr marL="2571750" indent="-285750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baseline="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9pPr>
          </a:lstStyle>
          <a:p>
            <a:pPr>
              <a:spcBef>
                <a:spcPts val="612"/>
              </a:spcBef>
            </a:pPr>
            <a:endParaRPr lang="en-US" sz="1938" dirty="0">
              <a:latin typeface="+mj-lt"/>
              <a:ea typeface="Gotham-Book" charset="0"/>
              <a:cs typeface="Gotham-Book" charset="0"/>
            </a:endParaRPr>
          </a:p>
        </p:txBody>
      </p:sp>
      <p:sp>
        <p:nvSpPr>
          <p:cNvPr id="9" name="Content Placeholder 5"/>
          <p:cNvSpPr txBox="1">
            <a:spLocks/>
          </p:cNvSpPr>
          <p:nvPr/>
        </p:nvSpPr>
        <p:spPr>
          <a:xfrm>
            <a:off x="672464" y="-1"/>
            <a:ext cx="6685736" cy="743169"/>
          </a:xfrm>
          <a:prstGeom prst="rect">
            <a:avLst/>
          </a:prstGeom>
          <a:solidFill>
            <a:schemeClr val="accent2"/>
          </a:solidFill>
        </p:spPr>
        <p:txBody>
          <a:bodyPr vert="horz" lIns="186521" tIns="186521" rIns="186521" bIns="186521" rtlCol="0" anchor="ctr">
            <a:noAutofit/>
          </a:bodyPr>
          <a:lstStyle>
            <a:lvl1pPr marL="0" indent="0" algn="l" defTabSz="586003" rtl="0" eaLnBrk="1" latinLnBrk="0" hangingPunct="1">
              <a:lnSpc>
                <a:spcPct val="100000"/>
              </a:lnSpc>
              <a:spcBef>
                <a:spcPts val="1800"/>
              </a:spcBef>
              <a:buClrTx/>
              <a:buSzPct val="75000"/>
              <a:buFont typeface="Myriad Pro" panose="020B0503030403020204" pitchFamily="34" charset="0"/>
              <a:buNone/>
              <a:defRPr sz="2400" b="0" i="0" kern="1200" baseline="0">
                <a:solidFill>
                  <a:schemeClr val="bg1"/>
                </a:solidFill>
                <a:latin typeface="Roboto Mono" pitchFamily="2" charset="0"/>
                <a:ea typeface="Roboto Mono" pitchFamily="2" charset="0"/>
                <a:cs typeface="Consolas" panose="020B0609020204030204" pitchFamily="49" charset="0"/>
              </a:defRPr>
            </a:lvl1pPr>
            <a:lvl2pPr marL="297073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Lucida Grande"/>
              <a:buNone/>
              <a:defRPr sz="2400" b="0" i="0" kern="120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2pPr>
            <a:lvl3pPr marL="596174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Lucida Grande"/>
              <a:buNone/>
              <a:defRPr sz="2400" b="0" i="0" kern="120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3pPr>
            <a:lvl4pPr marL="883075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Wingdings" panose="05000000000000000000" pitchFamily="2" charset="2"/>
              <a:buNone/>
              <a:defRPr sz="2400" b="0" i="0" kern="1200" baseline="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4pPr>
            <a:lvl5pPr marL="1096720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Myriad Pro Light" panose="020B0403030403020204" pitchFamily="34" charset="0"/>
              <a:buNone/>
              <a:tabLst/>
              <a:defRPr sz="2400" b="0" i="0" kern="1200" baseline="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5pPr>
            <a:lvl6pPr marL="1719263" indent="-292100" algn="l" defTabSz="586003" rtl="0" eaLnBrk="1" latinLnBrk="0" hangingPunct="1">
              <a:spcBef>
                <a:spcPts val="448"/>
              </a:spcBef>
              <a:buClr>
                <a:schemeClr val="tx1"/>
              </a:buClr>
              <a:buSzPct val="70000"/>
              <a:buFont typeface="Montserrat"/>
              <a:buChar char=" "/>
              <a:defRPr lang="en-US" sz="2400" b="0" i="0" kern="1200" baseline="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Arial"/>
              </a:defRPr>
            </a:lvl6pPr>
            <a:lvl7pPr marL="2003425" indent="-288925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7pPr>
            <a:lvl8pPr marL="2286000" indent="-282575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8pPr>
            <a:lvl9pPr marL="2571750" indent="-285750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baseline="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9pPr>
          </a:lstStyle>
          <a:p>
            <a:pPr>
              <a:spcBef>
                <a:spcPts val="612"/>
              </a:spcBef>
            </a:pPr>
            <a:endParaRPr lang="en-US" sz="1938" dirty="0">
              <a:latin typeface="+mj-lt"/>
              <a:ea typeface="Gotham-Book" charset="0"/>
              <a:cs typeface="Gotham-Book" charset="0"/>
            </a:endParaRPr>
          </a:p>
        </p:txBody>
      </p:sp>
      <p:sp>
        <p:nvSpPr>
          <p:cNvPr id="10" name="Content Placeholder 5"/>
          <p:cNvSpPr txBox="1">
            <a:spLocks/>
          </p:cNvSpPr>
          <p:nvPr/>
        </p:nvSpPr>
        <p:spPr>
          <a:xfrm>
            <a:off x="672464" y="-1"/>
            <a:ext cx="5227134" cy="793801"/>
          </a:xfrm>
          <a:prstGeom prst="rect">
            <a:avLst/>
          </a:prstGeom>
          <a:noFill/>
        </p:spPr>
        <p:txBody>
          <a:bodyPr vert="horz" lIns="186521" tIns="186521" rIns="186521" bIns="186521" rtlCol="0" anchor="ctr">
            <a:noAutofit/>
          </a:bodyPr>
          <a:lstStyle>
            <a:lvl1pPr marL="0" indent="0" algn="l" defTabSz="586003" rtl="0" eaLnBrk="1" latinLnBrk="0" hangingPunct="1">
              <a:lnSpc>
                <a:spcPct val="100000"/>
              </a:lnSpc>
              <a:spcBef>
                <a:spcPts val="1800"/>
              </a:spcBef>
              <a:buClrTx/>
              <a:buSzPct val="75000"/>
              <a:buFont typeface="Myriad Pro" panose="020B0503030403020204" pitchFamily="34" charset="0"/>
              <a:buNone/>
              <a:defRPr sz="2400" b="0" i="0" kern="1200" baseline="0">
                <a:solidFill>
                  <a:schemeClr val="bg1"/>
                </a:solidFill>
                <a:latin typeface="Roboto Mono" pitchFamily="2" charset="0"/>
                <a:ea typeface="Roboto Mono" pitchFamily="2" charset="0"/>
                <a:cs typeface="Consolas" panose="020B0609020204030204" pitchFamily="49" charset="0"/>
              </a:defRPr>
            </a:lvl1pPr>
            <a:lvl2pPr marL="297073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Lucida Grande"/>
              <a:buNone/>
              <a:defRPr sz="2400" b="0" i="0" kern="120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2pPr>
            <a:lvl3pPr marL="596174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Lucida Grande"/>
              <a:buNone/>
              <a:defRPr sz="2400" b="0" i="0" kern="120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3pPr>
            <a:lvl4pPr marL="883075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Wingdings" panose="05000000000000000000" pitchFamily="2" charset="2"/>
              <a:buNone/>
              <a:defRPr sz="2400" b="0" i="0" kern="1200" baseline="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4pPr>
            <a:lvl5pPr marL="1096720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Myriad Pro Light" panose="020B0403030403020204" pitchFamily="34" charset="0"/>
              <a:buNone/>
              <a:tabLst/>
              <a:defRPr sz="2400" b="0" i="0" kern="1200" baseline="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5pPr>
            <a:lvl6pPr marL="1719263" indent="-292100" algn="l" defTabSz="586003" rtl="0" eaLnBrk="1" latinLnBrk="0" hangingPunct="1">
              <a:spcBef>
                <a:spcPts val="448"/>
              </a:spcBef>
              <a:buClr>
                <a:schemeClr val="tx1"/>
              </a:buClr>
              <a:buSzPct val="70000"/>
              <a:buFont typeface="Montserrat"/>
              <a:buChar char=" "/>
              <a:defRPr lang="en-US" sz="2400" b="0" i="0" kern="1200" baseline="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Arial"/>
              </a:defRPr>
            </a:lvl6pPr>
            <a:lvl7pPr marL="2003425" indent="-288925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7pPr>
            <a:lvl8pPr marL="2286000" indent="-282575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8pPr>
            <a:lvl9pPr marL="2571750" indent="-285750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baseline="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9pPr>
          </a:lstStyle>
          <a:p>
            <a:pPr>
              <a:spcBef>
                <a:spcPts val="612"/>
              </a:spcBef>
            </a:pPr>
            <a:r>
              <a:rPr lang="en-US" sz="2040" b="1" dirty="0">
                <a:solidFill>
                  <a:schemeClr val="bg2"/>
                </a:solidFill>
                <a:latin typeface="+mn-lt"/>
              </a:rPr>
              <a:t>Conditional Template</a:t>
            </a:r>
          </a:p>
        </p:txBody>
      </p:sp>
      <p:sp>
        <p:nvSpPr>
          <p:cNvPr id="11" name="Content Placeholder 5"/>
          <p:cNvSpPr txBox="1">
            <a:spLocks/>
          </p:cNvSpPr>
          <p:nvPr/>
        </p:nvSpPr>
        <p:spPr>
          <a:xfrm>
            <a:off x="8717643" y="1190143"/>
            <a:ext cx="3717950" cy="507449"/>
          </a:xfrm>
          <a:prstGeom prst="rect">
            <a:avLst/>
          </a:prstGeom>
          <a:solidFill>
            <a:schemeClr val="accent1"/>
          </a:solidFill>
        </p:spPr>
        <p:txBody>
          <a:bodyPr vert="horz" lIns="186521" tIns="186521" rIns="186521" bIns="186521" rtlCol="0" anchor="ctr">
            <a:noAutofit/>
          </a:bodyPr>
          <a:lstStyle>
            <a:lvl1pPr marL="0" indent="0" algn="l" defTabSz="586003" rtl="0" eaLnBrk="1" latinLnBrk="0" hangingPunct="1">
              <a:lnSpc>
                <a:spcPct val="100000"/>
              </a:lnSpc>
              <a:spcBef>
                <a:spcPts val="1800"/>
              </a:spcBef>
              <a:buClrTx/>
              <a:buSzPct val="75000"/>
              <a:buFont typeface="Myriad Pro" panose="020B0503030403020204" pitchFamily="34" charset="0"/>
              <a:buNone/>
              <a:defRPr sz="2400" b="0" i="0" kern="1200" baseline="0">
                <a:solidFill>
                  <a:schemeClr val="bg1"/>
                </a:solidFill>
                <a:latin typeface="Roboto Mono" pitchFamily="2" charset="0"/>
                <a:ea typeface="Roboto Mono" pitchFamily="2" charset="0"/>
                <a:cs typeface="Consolas" panose="020B0609020204030204" pitchFamily="49" charset="0"/>
              </a:defRPr>
            </a:lvl1pPr>
            <a:lvl2pPr marL="297073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Lucida Grande"/>
              <a:buNone/>
              <a:defRPr sz="2400" b="0" i="0" kern="120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2pPr>
            <a:lvl3pPr marL="596174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Lucida Grande"/>
              <a:buNone/>
              <a:defRPr sz="2400" b="0" i="0" kern="120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3pPr>
            <a:lvl4pPr marL="883075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Wingdings" panose="05000000000000000000" pitchFamily="2" charset="2"/>
              <a:buNone/>
              <a:defRPr sz="2400" b="0" i="0" kern="1200" baseline="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4pPr>
            <a:lvl5pPr marL="1096720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Myriad Pro Light" panose="020B0403030403020204" pitchFamily="34" charset="0"/>
              <a:buNone/>
              <a:tabLst/>
              <a:defRPr sz="2400" b="0" i="0" kern="1200" baseline="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5pPr>
            <a:lvl6pPr marL="1719263" indent="-292100" algn="l" defTabSz="586003" rtl="0" eaLnBrk="1" latinLnBrk="0" hangingPunct="1">
              <a:spcBef>
                <a:spcPts val="448"/>
              </a:spcBef>
              <a:buClr>
                <a:schemeClr val="tx1"/>
              </a:buClr>
              <a:buSzPct val="70000"/>
              <a:buFont typeface="Montserrat"/>
              <a:buChar char=" "/>
              <a:defRPr lang="en-US" sz="2400" b="0" i="0" kern="1200" baseline="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Arial"/>
              </a:defRPr>
            </a:lvl6pPr>
            <a:lvl7pPr marL="2003425" indent="-288925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7pPr>
            <a:lvl8pPr marL="2286000" indent="-282575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8pPr>
            <a:lvl9pPr marL="2571750" indent="-285750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baseline="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9pPr>
          </a:lstStyle>
          <a:p>
            <a:pPr>
              <a:spcBef>
                <a:spcPts val="612"/>
              </a:spcBef>
            </a:pPr>
            <a:endParaRPr lang="en-US" sz="1938" dirty="0">
              <a:latin typeface="+mj-lt"/>
              <a:ea typeface="Gotham-Book" charset="0"/>
              <a:cs typeface="Gotham-Book" charset="0"/>
            </a:endParaRPr>
          </a:p>
        </p:txBody>
      </p:sp>
      <p:sp>
        <p:nvSpPr>
          <p:cNvPr id="12" name="Content Placeholder 5"/>
          <p:cNvSpPr txBox="1">
            <a:spLocks/>
          </p:cNvSpPr>
          <p:nvPr/>
        </p:nvSpPr>
        <p:spPr>
          <a:xfrm>
            <a:off x="8770627" y="1190143"/>
            <a:ext cx="3664966" cy="507449"/>
          </a:xfrm>
          <a:prstGeom prst="rect">
            <a:avLst/>
          </a:prstGeom>
          <a:solidFill>
            <a:schemeClr val="bg1"/>
          </a:solidFill>
        </p:spPr>
        <p:txBody>
          <a:bodyPr vert="horz" lIns="186521" tIns="186521" rIns="186521" bIns="186521" rtlCol="0" anchor="ctr">
            <a:noAutofit/>
          </a:bodyPr>
          <a:lstStyle>
            <a:lvl1pPr marL="0" indent="0" algn="l" defTabSz="586003" rtl="0" eaLnBrk="1" latinLnBrk="0" hangingPunct="1">
              <a:lnSpc>
                <a:spcPct val="100000"/>
              </a:lnSpc>
              <a:spcBef>
                <a:spcPts val="1800"/>
              </a:spcBef>
              <a:buClrTx/>
              <a:buSzPct val="75000"/>
              <a:buFont typeface="Myriad Pro" panose="020B0503030403020204" pitchFamily="34" charset="0"/>
              <a:buNone/>
              <a:defRPr sz="2400" b="0" i="0" kern="1200" baseline="0">
                <a:solidFill>
                  <a:schemeClr val="bg1"/>
                </a:solidFill>
                <a:latin typeface="Roboto Mono" pitchFamily="2" charset="0"/>
                <a:ea typeface="Roboto Mono" pitchFamily="2" charset="0"/>
                <a:cs typeface="Consolas" panose="020B0609020204030204" pitchFamily="49" charset="0"/>
              </a:defRPr>
            </a:lvl1pPr>
            <a:lvl2pPr marL="297073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Lucida Grande"/>
              <a:buNone/>
              <a:defRPr sz="2400" b="0" i="0" kern="120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2pPr>
            <a:lvl3pPr marL="596174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Lucida Grande"/>
              <a:buNone/>
              <a:defRPr sz="2400" b="0" i="0" kern="120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3pPr>
            <a:lvl4pPr marL="883075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Wingdings" panose="05000000000000000000" pitchFamily="2" charset="2"/>
              <a:buNone/>
              <a:defRPr sz="2400" b="0" i="0" kern="1200" baseline="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4pPr>
            <a:lvl5pPr marL="1096720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Myriad Pro Light" panose="020B0403030403020204" pitchFamily="34" charset="0"/>
              <a:buNone/>
              <a:tabLst/>
              <a:defRPr sz="2400" b="0" i="0" kern="1200" baseline="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5pPr>
            <a:lvl6pPr marL="1719263" indent="-292100" algn="l" defTabSz="586003" rtl="0" eaLnBrk="1" latinLnBrk="0" hangingPunct="1">
              <a:spcBef>
                <a:spcPts val="448"/>
              </a:spcBef>
              <a:buClr>
                <a:schemeClr val="tx1"/>
              </a:buClr>
              <a:buSzPct val="70000"/>
              <a:buFont typeface="Montserrat"/>
              <a:buChar char=" "/>
              <a:defRPr lang="en-US" sz="2400" b="0" i="0" kern="1200" baseline="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Arial"/>
              </a:defRPr>
            </a:lvl6pPr>
            <a:lvl7pPr marL="2003425" indent="-288925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7pPr>
            <a:lvl8pPr marL="2286000" indent="-282575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8pPr>
            <a:lvl9pPr marL="2571750" indent="-285750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baseline="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9pPr>
          </a:lstStyle>
          <a:p>
            <a:pPr>
              <a:spcBef>
                <a:spcPts val="612"/>
              </a:spcBef>
            </a:pPr>
            <a:endParaRPr lang="en-US" sz="1938" dirty="0">
              <a:latin typeface="+mj-lt"/>
              <a:ea typeface="Gotham-Book" charset="0"/>
              <a:cs typeface="Gotham-Book" charset="0"/>
            </a:endParaRPr>
          </a:p>
        </p:txBody>
      </p:sp>
      <p:sp>
        <p:nvSpPr>
          <p:cNvPr id="13" name="Content Placeholder 5"/>
          <p:cNvSpPr txBox="1">
            <a:spLocks/>
          </p:cNvSpPr>
          <p:nvPr/>
        </p:nvSpPr>
        <p:spPr>
          <a:xfrm>
            <a:off x="8770625" y="1204319"/>
            <a:ext cx="3664968" cy="480564"/>
          </a:xfrm>
          <a:prstGeom prst="rect">
            <a:avLst/>
          </a:prstGeom>
          <a:noFill/>
        </p:spPr>
        <p:txBody>
          <a:bodyPr vert="horz" lIns="186521" tIns="186521" rIns="186521" bIns="186521" rtlCol="0" anchor="ctr">
            <a:noAutofit/>
          </a:bodyPr>
          <a:lstStyle>
            <a:lvl1pPr marL="0" indent="0" algn="l" defTabSz="586003" rtl="0" eaLnBrk="1" latinLnBrk="0" hangingPunct="1">
              <a:lnSpc>
                <a:spcPct val="100000"/>
              </a:lnSpc>
              <a:spcBef>
                <a:spcPts val="1800"/>
              </a:spcBef>
              <a:buClrTx/>
              <a:buSzPct val="75000"/>
              <a:buFont typeface="Myriad Pro" panose="020B0503030403020204" pitchFamily="34" charset="0"/>
              <a:buNone/>
              <a:defRPr sz="2400" b="0" i="0" kern="1200" baseline="0">
                <a:solidFill>
                  <a:schemeClr val="bg1"/>
                </a:solidFill>
                <a:latin typeface="Roboto Mono" pitchFamily="2" charset="0"/>
                <a:ea typeface="Roboto Mono" pitchFamily="2" charset="0"/>
                <a:cs typeface="Consolas" panose="020B0609020204030204" pitchFamily="49" charset="0"/>
              </a:defRPr>
            </a:lvl1pPr>
            <a:lvl2pPr marL="297073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Lucida Grande"/>
              <a:buNone/>
              <a:defRPr sz="2400" b="0" i="0" kern="120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2pPr>
            <a:lvl3pPr marL="596174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Lucida Grande"/>
              <a:buNone/>
              <a:defRPr sz="2400" b="0" i="0" kern="120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3pPr>
            <a:lvl4pPr marL="883075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Wingdings" panose="05000000000000000000" pitchFamily="2" charset="2"/>
              <a:buNone/>
              <a:defRPr sz="2400" b="0" i="0" kern="1200" baseline="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4pPr>
            <a:lvl5pPr marL="1096720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Myriad Pro Light" panose="020B0403030403020204" pitchFamily="34" charset="0"/>
              <a:buNone/>
              <a:tabLst/>
              <a:defRPr sz="2400" b="0" i="0" kern="1200" baseline="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5pPr>
            <a:lvl6pPr marL="1719263" indent="-292100" algn="l" defTabSz="586003" rtl="0" eaLnBrk="1" latinLnBrk="0" hangingPunct="1">
              <a:spcBef>
                <a:spcPts val="448"/>
              </a:spcBef>
              <a:buClr>
                <a:schemeClr val="tx1"/>
              </a:buClr>
              <a:buSzPct val="70000"/>
              <a:buFont typeface="Montserrat"/>
              <a:buChar char=" "/>
              <a:defRPr lang="en-US" sz="2400" b="0" i="0" kern="1200" baseline="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Arial"/>
              </a:defRPr>
            </a:lvl6pPr>
            <a:lvl7pPr marL="2003425" indent="-288925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7pPr>
            <a:lvl8pPr marL="2286000" indent="-282575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8pPr>
            <a:lvl9pPr marL="2571750" indent="-285750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baseline="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9pPr>
          </a:lstStyle>
          <a:p>
            <a:pPr>
              <a:spcBef>
                <a:spcPts val="612"/>
              </a:spcBef>
            </a:pPr>
            <a:r>
              <a:rPr lang="en-US" sz="2040" b="1" dirty="0">
                <a:solidFill>
                  <a:schemeClr val="tx1"/>
                </a:solidFill>
                <a:latin typeface="+mn-lt"/>
              </a:rPr>
              <a:t>Show template if </a:t>
            </a:r>
            <a:r>
              <a:rPr lang="en-US" sz="2040" b="1" dirty="0" err="1">
                <a:solidFill>
                  <a:schemeClr val="tx1"/>
                </a:solidFill>
                <a:latin typeface="+mn-lt"/>
              </a:rPr>
              <a:t>truthy</a:t>
            </a:r>
            <a:endParaRPr lang="en-US" sz="2040" b="1" dirty="0">
              <a:solidFill>
                <a:schemeClr val="tx1"/>
              </a:solidFill>
              <a:latin typeface="+mj-lt"/>
            </a:endParaRPr>
          </a:p>
        </p:txBody>
      </p:sp>
      <p:cxnSp>
        <p:nvCxnSpPr>
          <p:cNvPr id="17" name="Straight Arrow Connector 16"/>
          <p:cNvCxnSpPr>
            <a:stCxn id="11" idx="1"/>
            <a:endCxn id="22" idx="2"/>
          </p:cNvCxnSpPr>
          <p:nvPr/>
        </p:nvCxnSpPr>
        <p:spPr>
          <a:xfrm rot="10800000" flipV="1">
            <a:off x="2970071" y="1443866"/>
            <a:ext cx="5747572" cy="180931"/>
          </a:xfrm>
          <a:prstGeom prst="bentConnector2">
            <a:avLst/>
          </a:prstGeom>
          <a:ln>
            <a:solidFill>
              <a:schemeClr val="accent1"/>
            </a:soli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0" name="Group 19"/>
          <p:cNvGrpSpPr/>
          <p:nvPr/>
        </p:nvGrpSpPr>
        <p:grpSpPr>
          <a:xfrm>
            <a:off x="2307847" y="1624798"/>
            <a:ext cx="1324448" cy="511032"/>
            <a:chOff x="9090216" y="1243756"/>
            <a:chExt cx="2804316" cy="204343"/>
          </a:xfrm>
        </p:grpSpPr>
        <p:sp>
          <p:nvSpPr>
            <p:cNvPr id="21" name="Rectangle 20"/>
            <p:cNvSpPr/>
            <p:nvPr/>
          </p:nvSpPr>
          <p:spPr>
            <a:xfrm>
              <a:off x="9090218" y="1261642"/>
              <a:ext cx="2804314" cy="186457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lIns="186521" tIns="186521" rIns="186521" bIns="186521" rtlCol="0" anchor="ctr"/>
            <a:lstStyle/>
            <a:p>
              <a:pPr algn="ctr">
                <a:spcBef>
                  <a:spcPts val="612"/>
                </a:spcBef>
              </a:pPr>
              <a:endParaRPr lang="en-US" sz="2040" dirty="0">
                <a:solidFill>
                  <a:schemeClr val="bg1"/>
                </a:solidFill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 flipV="1">
              <a:off x="9090216" y="1243756"/>
              <a:ext cx="2804314" cy="1864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lIns="186521" tIns="186521" rIns="186521" bIns="186521" rtlCol="0" anchor="ctr"/>
            <a:lstStyle/>
            <a:p>
              <a:pPr algn="ctr">
                <a:spcBef>
                  <a:spcPts val="612"/>
                </a:spcBef>
              </a:pPr>
              <a:endParaRPr lang="en-US" sz="2040" dirty="0">
                <a:solidFill>
                  <a:schemeClr val="bg1"/>
                </a:solidFill>
              </a:endParaRPr>
            </a:p>
          </p:txBody>
        </p:sp>
      </p:grpSp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13870" y="1580177"/>
            <a:ext cx="8535911" cy="1619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47424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2"/>
                </a:solidFill>
              </a:rPr>
              <a:t>*</a:t>
            </a:r>
            <a:r>
              <a:rPr lang="en-US" dirty="0" err="1">
                <a:solidFill>
                  <a:schemeClr val="accent2"/>
                </a:solidFill>
              </a:rPr>
              <a:t>ngFor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sz="quarter" idx="12"/>
          </p:nvPr>
        </p:nvSpPr>
        <p:spPr>
          <a:xfrm>
            <a:off x="672464" y="4942798"/>
            <a:ext cx="11078717" cy="1352550"/>
          </a:xfrm>
        </p:spPr>
        <p:txBody>
          <a:bodyPr/>
          <a:lstStyle/>
          <a:p>
            <a:pPr>
              <a:buNone/>
            </a:pPr>
            <a:r>
              <a:rPr lang="en-US" dirty="0"/>
              <a:t>Structural directive</a:t>
            </a:r>
          </a:p>
          <a:p>
            <a:pPr>
              <a:buNone/>
            </a:pPr>
            <a:r>
              <a:rPr lang="en-US" dirty="0"/>
              <a:t>Show an element n number of times</a:t>
            </a:r>
            <a:endParaRPr lang="en-US" dirty="0">
              <a:solidFill>
                <a:schemeClr val="accent2"/>
              </a:solidFill>
            </a:endParaRPr>
          </a:p>
          <a:p>
            <a:pPr>
              <a:buNone/>
            </a:pPr>
            <a:r>
              <a:rPr lang="en-US" dirty="0">
                <a:solidFill>
                  <a:schemeClr val="accent2"/>
                </a:solidFill>
              </a:rPr>
              <a:t>let </a:t>
            </a:r>
            <a:r>
              <a:rPr lang="en-US" dirty="0"/>
              <a:t>declares a local variable</a:t>
            </a:r>
          </a:p>
        </p:txBody>
      </p:sp>
      <p:sp>
        <p:nvSpPr>
          <p:cNvPr id="11" name="Content Placeholder 5"/>
          <p:cNvSpPr txBox="1">
            <a:spLocks/>
          </p:cNvSpPr>
          <p:nvPr/>
        </p:nvSpPr>
        <p:spPr>
          <a:xfrm>
            <a:off x="8416506" y="1262782"/>
            <a:ext cx="4020270" cy="507449"/>
          </a:xfrm>
          <a:prstGeom prst="rect">
            <a:avLst/>
          </a:prstGeom>
          <a:solidFill>
            <a:schemeClr val="accent1"/>
          </a:solidFill>
        </p:spPr>
        <p:txBody>
          <a:bodyPr vert="horz" lIns="186521" tIns="186521" rIns="186521" bIns="186521" rtlCol="0" anchor="ctr">
            <a:noAutofit/>
          </a:bodyPr>
          <a:lstStyle>
            <a:lvl1pPr marL="0" indent="0" algn="l" defTabSz="586003" rtl="0" eaLnBrk="1" latinLnBrk="0" hangingPunct="1">
              <a:lnSpc>
                <a:spcPct val="100000"/>
              </a:lnSpc>
              <a:spcBef>
                <a:spcPts val="1800"/>
              </a:spcBef>
              <a:buClrTx/>
              <a:buSzPct val="75000"/>
              <a:buFont typeface="Myriad Pro" panose="020B0503030403020204" pitchFamily="34" charset="0"/>
              <a:buNone/>
              <a:defRPr sz="2400" b="0" i="0" kern="1200" baseline="0">
                <a:solidFill>
                  <a:schemeClr val="bg1"/>
                </a:solidFill>
                <a:latin typeface="Roboto Mono" pitchFamily="2" charset="0"/>
                <a:ea typeface="Roboto Mono" pitchFamily="2" charset="0"/>
                <a:cs typeface="Consolas" panose="020B0609020204030204" pitchFamily="49" charset="0"/>
              </a:defRPr>
            </a:lvl1pPr>
            <a:lvl2pPr marL="297073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Lucida Grande"/>
              <a:buNone/>
              <a:defRPr sz="2400" b="0" i="0" kern="120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2pPr>
            <a:lvl3pPr marL="596174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Lucida Grande"/>
              <a:buNone/>
              <a:defRPr sz="2400" b="0" i="0" kern="120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3pPr>
            <a:lvl4pPr marL="883075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Wingdings" panose="05000000000000000000" pitchFamily="2" charset="2"/>
              <a:buNone/>
              <a:defRPr sz="2400" b="0" i="0" kern="1200" baseline="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4pPr>
            <a:lvl5pPr marL="1096720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Myriad Pro Light" panose="020B0403030403020204" pitchFamily="34" charset="0"/>
              <a:buNone/>
              <a:tabLst/>
              <a:defRPr sz="2400" b="0" i="0" kern="1200" baseline="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5pPr>
            <a:lvl6pPr marL="1719263" indent="-292100" algn="l" defTabSz="586003" rtl="0" eaLnBrk="1" latinLnBrk="0" hangingPunct="1">
              <a:spcBef>
                <a:spcPts val="448"/>
              </a:spcBef>
              <a:buClr>
                <a:schemeClr val="tx1"/>
              </a:buClr>
              <a:buSzPct val="70000"/>
              <a:buFont typeface="Montserrat"/>
              <a:buChar char=" "/>
              <a:defRPr lang="en-US" sz="2400" b="0" i="0" kern="1200" baseline="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Arial"/>
              </a:defRPr>
            </a:lvl6pPr>
            <a:lvl7pPr marL="2003425" indent="-288925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7pPr>
            <a:lvl8pPr marL="2286000" indent="-282575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8pPr>
            <a:lvl9pPr marL="2571750" indent="-285750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baseline="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9pPr>
          </a:lstStyle>
          <a:p>
            <a:pPr>
              <a:spcBef>
                <a:spcPts val="612"/>
              </a:spcBef>
            </a:pPr>
            <a:endParaRPr lang="en-US" sz="1938" dirty="0">
              <a:latin typeface="+mj-lt"/>
              <a:ea typeface="Gotham-Book" charset="0"/>
              <a:cs typeface="Gotham-Book" charset="0"/>
            </a:endParaRPr>
          </a:p>
        </p:txBody>
      </p:sp>
      <p:sp>
        <p:nvSpPr>
          <p:cNvPr id="12" name="Content Placeholder 5"/>
          <p:cNvSpPr txBox="1">
            <a:spLocks/>
          </p:cNvSpPr>
          <p:nvPr/>
        </p:nvSpPr>
        <p:spPr>
          <a:xfrm>
            <a:off x="8472616" y="1262782"/>
            <a:ext cx="3962977" cy="507449"/>
          </a:xfrm>
          <a:prstGeom prst="rect">
            <a:avLst/>
          </a:prstGeom>
          <a:solidFill>
            <a:schemeClr val="bg1"/>
          </a:solidFill>
        </p:spPr>
        <p:txBody>
          <a:bodyPr vert="horz" lIns="186521" tIns="186521" rIns="186521" bIns="186521" rtlCol="0" anchor="ctr">
            <a:noAutofit/>
          </a:bodyPr>
          <a:lstStyle>
            <a:lvl1pPr marL="0" indent="0" algn="l" defTabSz="586003" rtl="0" eaLnBrk="1" latinLnBrk="0" hangingPunct="1">
              <a:lnSpc>
                <a:spcPct val="100000"/>
              </a:lnSpc>
              <a:spcBef>
                <a:spcPts val="1800"/>
              </a:spcBef>
              <a:buClrTx/>
              <a:buSzPct val="75000"/>
              <a:buFont typeface="Myriad Pro" panose="020B0503030403020204" pitchFamily="34" charset="0"/>
              <a:buNone/>
              <a:defRPr sz="2400" b="0" i="0" kern="1200" baseline="0">
                <a:solidFill>
                  <a:schemeClr val="bg1"/>
                </a:solidFill>
                <a:latin typeface="Roboto Mono" pitchFamily="2" charset="0"/>
                <a:ea typeface="Roboto Mono" pitchFamily="2" charset="0"/>
                <a:cs typeface="Consolas" panose="020B0609020204030204" pitchFamily="49" charset="0"/>
              </a:defRPr>
            </a:lvl1pPr>
            <a:lvl2pPr marL="297073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Lucida Grande"/>
              <a:buNone/>
              <a:defRPr sz="2400" b="0" i="0" kern="120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2pPr>
            <a:lvl3pPr marL="596174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Lucida Grande"/>
              <a:buNone/>
              <a:defRPr sz="2400" b="0" i="0" kern="120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3pPr>
            <a:lvl4pPr marL="883075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Wingdings" panose="05000000000000000000" pitchFamily="2" charset="2"/>
              <a:buNone/>
              <a:defRPr sz="2400" b="0" i="0" kern="1200" baseline="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4pPr>
            <a:lvl5pPr marL="1096720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Myriad Pro Light" panose="020B0403030403020204" pitchFamily="34" charset="0"/>
              <a:buNone/>
              <a:tabLst/>
              <a:defRPr sz="2400" b="0" i="0" kern="1200" baseline="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5pPr>
            <a:lvl6pPr marL="1719263" indent="-292100" algn="l" defTabSz="586003" rtl="0" eaLnBrk="1" latinLnBrk="0" hangingPunct="1">
              <a:spcBef>
                <a:spcPts val="448"/>
              </a:spcBef>
              <a:buClr>
                <a:schemeClr val="tx1"/>
              </a:buClr>
              <a:buSzPct val="70000"/>
              <a:buFont typeface="Montserrat"/>
              <a:buChar char=" "/>
              <a:defRPr lang="en-US" sz="2400" b="0" i="0" kern="1200" baseline="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Arial"/>
              </a:defRPr>
            </a:lvl6pPr>
            <a:lvl7pPr marL="2003425" indent="-288925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7pPr>
            <a:lvl8pPr marL="2286000" indent="-282575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8pPr>
            <a:lvl9pPr marL="2571750" indent="-285750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baseline="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9pPr>
          </a:lstStyle>
          <a:p>
            <a:pPr>
              <a:spcBef>
                <a:spcPts val="612"/>
              </a:spcBef>
            </a:pPr>
            <a:endParaRPr lang="en-US" sz="1938" dirty="0">
              <a:latin typeface="+mj-lt"/>
              <a:ea typeface="Gotham-Book" charset="0"/>
              <a:cs typeface="Gotham-Book" charset="0"/>
            </a:endParaRPr>
          </a:p>
        </p:txBody>
      </p:sp>
      <p:sp>
        <p:nvSpPr>
          <p:cNvPr id="13" name="Content Placeholder 5"/>
          <p:cNvSpPr txBox="1">
            <a:spLocks/>
          </p:cNvSpPr>
          <p:nvPr/>
        </p:nvSpPr>
        <p:spPr>
          <a:xfrm>
            <a:off x="8472614" y="1276959"/>
            <a:ext cx="3962979" cy="480564"/>
          </a:xfrm>
          <a:prstGeom prst="rect">
            <a:avLst/>
          </a:prstGeom>
          <a:noFill/>
        </p:spPr>
        <p:txBody>
          <a:bodyPr vert="horz" lIns="186521" tIns="186521" rIns="186521" bIns="186521" rtlCol="0" anchor="ctr">
            <a:noAutofit/>
          </a:bodyPr>
          <a:lstStyle>
            <a:lvl1pPr marL="0" indent="0" algn="l" defTabSz="586003" rtl="0" eaLnBrk="1" latinLnBrk="0" hangingPunct="1">
              <a:lnSpc>
                <a:spcPct val="100000"/>
              </a:lnSpc>
              <a:spcBef>
                <a:spcPts val="1800"/>
              </a:spcBef>
              <a:buClrTx/>
              <a:buSzPct val="75000"/>
              <a:buFont typeface="Myriad Pro" panose="020B0503030403020204" pitchFamily="34" charset="0"/>
              <a:buNone/>
              <a:defRPr sz="2400" b="0" i="0" kern="1200" baseline="0">
                <a:solidFill>
                  <a:schemeClr val="bg1"/>
                </a:solidFill>
                <a:latin typeface="Roboto Mono" pitchFamily="2" charset="0"/>
                <a:ea typeface="Roboto Mono" pitchFamily="2" charset="0"/>
                <a:cs typeface="Consolas" panose="020B0609020204030204" pitchFamily="49" charset="0"/>
              </a:defRPr>
            </a:lvl1pPr>
            <a:lvl2pPr marL="297073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Lucida Grande"/>
              <a:buNone/>
              <a:defRPr sz="2400" b="0" i="0" kern="120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2pPr>
            <a:lvl3pPr marL="596174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Lucida Grande"/>
              <a:buNone/>
              <a:defRPr sz="2400" b="0" i="0" kern="120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3pPr>
            <a:lvl4pPr marL="883075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Wingdings" panose="05000000000000000000" pitchFamily="2" charset="2"/>
              <a:buNone/>
              <a:defRPr sz="2400" b="0" i="0" kern="1200" baseline="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4pPr>
            <a:lvl5pPr marL="1096720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Myriad Pro Light" panose="020B0403030403020204" pitchFamily="34" charset="0"/>
              <a:buNone/>
              <a:tabLst/>
              <a:defRPr sz="2400" b="0" i="0" kern="1200" baseline="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5pPr>
            <a:lvl6pPr marL="1719263" indent="-292100" algn="l" defTabSz="586003" rtl="0" eaLnBrk="1" latinLnBrk="0" hangingPunct="1">
              <a:spcBef>
                <a:spcPts val="448"/>
              </a:spcBef>
              <a:buClr>
                <a:schemeClr val="tx1"/>
              </a:buClr>
              <a:buSzPct val="70000"/>
              <a:buFont typeface="Montserrat"/>
              <a:buChar char=" "/>
              <a:defRPr lang="en-US" sz="2400" b="0" i="0" kern="1200" baseline="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Arial"/>
              </a:defRPr>
            </a:lvl6pPr>
            <a:lvl7pPr marL="2003425" indent="-288925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7pPr>
            <a:lvl8pPr marL="2286000" indent="-282575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8pPr>
            <a:lvl9pPr marL="2571750" indent="-285750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baseline="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9pPr>
          </a:lstStyle>
          <a:p>
            <a:pPr>
              <a:spcBef>
                <a:spcPts val="612"/>
              </a:spcBef>
            </a:pPr>
            <a:r>
              <a:rPr lang="en-US" sz="2040" b="1" dirty="0">
                <a:solidFill>
                  <a:schemeClr val="tx1"/>
                </a:solidFill>
                <a:latin typeface="+mn-lt"/>
              </a:rPr>
              <a:t>Iterate </a:t>
            </a:r>
            <a:r>
              <a:rPr lang="en-US" sz="2040" b="1" dirty="0">
                <a:solidFill>
                  <a:schemeClr val="tx1"/>
                </a:solidFill>
                <a:latin typeface="+mj-lt"/>
              </a:rPr>
              <a:t>over the characters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6099243" y="1634614"/>
            <a:ext cx="1865207" cy="503748"/>
            <a:chOff x="9090218" y="1246670"/>
            <a:chExt cx="2804314" cy="201430"/>
          </a:xfrm>
        </p:grpSpPr>
        <p:sp>
          <p:nvSpPr>
            <p:cNvPr id="15" name="Rectangle 14"/>
            <p:cNvSpPr/>
            <p:nvPr/>
          </p:nvSpPr>
          <p:spPr>
            <a:xfrm>
              <a:off x="9090218" y="1261643"/>
              <a:ext cx="2804314" cy="186457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lIns="186521" tIns="186521" rIns="186521" bIns="186521" rtlCol="0" anchor="ctr"/>
            <a:lstStyle/>
            <a:p>
              <a:pPr algn="ctr">
                <a:spcBef>
                  <a:spcPts val="612"/>
                </a:spcBef>
              </a:pPr>
              <a:endParaRPr lang="en-US" sz="2040" dirty="0">
                <a:solidFill>
                  <a:schemeClr val="bg1"/>
                </a:solidFill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 flipH="1" flipV="1">
              <a:off x="9090218" y="1246670"/>
              <a:ext cx="2804314" cy="1864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lIns="186521" tIns="186521" rIns="186521" bIns="186521" rtlCol="0" anchor="ctr"/>
            <a:lstStyle/>
            <a:p>
              <a:pPr algn="ctr">
                <a:spcBef>
                  <a:spcPts val="612"/>
                </a:spcBef>
              </a:pPr>
              <a:endParaRPr lang="en-US" sz="2040" dirty="0">
                <a:solidFill>
                  <a:schemeClr val="bg1"/>
                </a:solidFill>
              </a:endParaRPr>
            </a:p>
          </p:txBody>
        </p:sp>
      </p:grpSp>
      <p:cxnSp>
        <p:nvCxnSpPr>
          <p:cNvPr id="17" name="Straight Arrow Connector 16"/>
          <p:cNvCxnSpPr>
            <a:stCxn id="13" idx="1"/>
            <a:endCxn id="16" idx="2"/>
          </p:cNvCxnSpPr>
          <p:nvPr/>
        </p:nvCxnSpPr>
        <p:spPr>
          <a:xfrm rot="10800000" flipV="1">
            <a:off x="7031848" y="1517241"/>
            <a:ext cx="1440767" cy="117372"/>
          </a:xfrm>
          <a:prstGeom prst="bentConnector2">
            <a:avLst/>
          </a:prstGeom>
          <a:ln>
            <a:solidFill>
              <a:schemeClr val="accent1"/>
            </a:soli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Content Placeholder 5"/>
          <p:cNvSpPr txBox="1">
            <a:spLocks/>
          </p:cNvSpPr>
          <p:nvPr/>
        </p:nvSpPr>
        <p:spPr>
          <a:xfrm>
            <a:off x="8414341" y="2352477"/>
            <a:ext cx="4089245" cy="507449"/>
          </a:xfrm>
          <a:prstGeom prst="rect">
            <a:avLst/>
          </a:prstGeom>
          <a:solidFill>
            <a:schemeClr val="accent1"/>
          </a:solidFill>
        </p:spPr>
        <p:txBody>
          <a:bodyPr vert="horz" lIns="186521" tIns="186521" rIns="186521" bIns="186521" rtlCol="0" anchor="ctr">
            <a:noAutofit/>
          </a:bodyPr>
          <a:lstStyle>
            <a:lvl1pPr marL="0" indent="0" algn="l" defTabSz="586003" rtl="0" eaLnBrk="1" latinLnBrk="0" hangingPunct="1">
              <a:lnSpc>
                <a:spcPct val="100000"/>
              </a:lnSpc>
              <a:spcBef>
                <a:spcPts val="1800"/>
              </a:spcBef>
              <a:buClrTx/>
              <a:buSzPct val="75000"/>
              <a:buFont typeface="Myriad Pro" panose="020B0503030403020204" pitchFamily="34" charset="0"/>
              <a:buNone/>
              <a:defRPr sz="2400" b="0" i="0" kern="1200" baseline="0">
                <a:solidFill>
                  <a:schemeClr val="bg1"/>
                </a:solidFill>
                <a:latin typeface="Roboto Mono" pitchFamily="2" charset="0"/>
                <a:ea typeface="Roboto Mono" pitchFamily="2" charset="0"/>
                <a:cs typeface="Consolas" panose="020B0609020204030204" pitchFamily="49" charset="0"/>
              </a:defRPr>
            </a:lvl1pPr>
            <a:lvl2pPr marL="297073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Lucida Grande"/>
              <a:buNone/>
              <a:defRPr sz="2400" b="0" i="0" kern="120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2pPr>
            <a:lvl3pPr marL="596174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Lucida Grande"/>
              <a:buNone/>
              <a:defRPr sz="2400" b="0" i="0" kern="120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3pPr>
            <a:lvl4pPr marL="883075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Wingdings" panose="05000000000000000000" pitchFamily="2" charset="2"/>
              <a:buNone/>
              <a:defRPr sz="2400" b="0" i="0" kern="1200" baseline="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4pPr>
            <a:lvl5pPr marL="1096720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Myriad Pro Light" panose="020B0403030403020204" pitchFamily="34" charset="0"/>
              <a:buNone/>
              <a:tabLst/>
              <a:defRPr sz="2400" b="0" i="0" kern="1200" baseline="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5pPr>
            <a:lvl6pPr marL="1719263" indent="-292100" algn="l" defTabSz="586003" rtl="0" eaLnBrk="1" latinLnBrk="0" hangingPunct="1">
              <a:spcBef>
                <a:spcPts val="448"/>
              </a:spcBef>
              <a:buClr>
                <a:schemeClr val="tx1"/>
              </a:buClr>
              <a:buSzPct val="70000"/>
              <a:buFont typeface="Montserrat"/>
              <a:buChar char=" "/>
              <a:defRPr lang="en-US" sz="2400" b="0" i="0" kern="1200" baseline="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Arial"/>
              </a:defRPr>
            </a:lvl6pPr>
            <a:lvl7pPr marL="2003425" indent="-288925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7pPr>
            <a:lvl8pPr marL="2286000" indent="-282575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8pPr>
            <a:lvl9pPr marL="2571750" indent="-285750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baseline="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9pPr>
          </a:lstStyle>
          <a:p>
            <a:pPr>
              <a:spcBef>
                <a:spcPts val="612"/>
              </a:spcBef>
            </a:pPr>
            <a:endParaRPr lang="en-US" sz="1938" dirty="0">
              <a:latin typeface="+mj-lt"/>
              <a:ea typeface="Gotham-Book" charset="0"/>
              <a:cs typeface="Gotham-Book" charset="0"/>
            </a:endParaRPr>
          </a:p>
        </p:txBody>
      </p:sp>
      <p:sp>
        <p:nvSpPr>
          <p:cNvPr id="19" name="Content Placeholder 5"/>
          <p:cNvSpPr txBox="1">
            <a:spLocks/>
          </p:cNvSpPr>
          <p:nvPr/>
        </p:nvSpPr>
        <p:spPr>
          <a:xfrm>
            <a:off x="8472616" y="2352477"/>
            <a:ext cx="4030970" cy="507449"/>
          </a:xfrm>
          <a:prstGeom prst="rect">
            <a:avLst/>
          </a:prstGeom>
          <a:solidFill>
            <a:schemeClr val="bg1"/>
          </a:solidFill>
        </p:spPr>
        <p:txBody>
          <a:bodyPr vert="horz" lIns="186521" tIns="186521" rIns="186521" bIns="186521" rtlCol="0" anchor="ctr">
            <a:noAutofit/>
          </a:bodyPr>
          <a:lstStyle>
            <a:lvl1pPr marL="0" indent="0" algn="l" defTabSz="586003" rtl="0" eaLnBrk="1" latinLnBrk="0" hangingPunct="1">
              <a:lnSpc>
                <a:spcPct val="100000"/>
              </a:lnSpc>
              <a:spcBef>
                <a:spcPts val="1800"/>
              </a:spcBef>
              <a:buClrTx/>
              <a:buSzPct val="75000"/>
              <a:buFont typeface="Myriad Pro" panose="020B0503030403020204" pitchFamily="34" charset="0"/>
              <a:buNone/>
              <a:defRPr sz="2400" b="0" i="0" kern="1200" baseline="0">
                <a:solidFill>
                  <a:schemeClr val="bg1"/>
                </a:solidFill>
                <a:latin typeface="Roboto Mono" pitchFamily="2" charset="0"/>
                <a:ea typeface="Roboto Mono" pitchFamily="2" charset="0"/>
                <a:cs typeface="Consolas" panose="020B0609020204030204" pitchFamily="49" charset="0"/>
              </a:defRPr>
            </a:lvl1pPr>
            <a:lvl2pPr marL="297073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Lucida Grande"/>
              <a:buNone/>
              <a:defRPr sz="2400" b="0" i="0" kern="120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2pPr>
            <a:lvl3pPr marL="596174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Lucida Grande"/>
              <a:buNone/>
              <a:defRPr sz="2400" b="0" i="0" kern="120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3pPr>
            <a:lvl4pPr marL="883075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Wingdings" panose="05000000000000000000" pitchFamily="2" charset="2"/>
              <a:buNone/>
              <a:defRPr sz="2400" b="0" i="0" kern="1200" baseline="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4pPr>
            <a:lvl5pPr marL="1096720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Myriad Pro Light" panose="020B0403030403020204" pitchFamily="34" charset="0"/>
              <a:buNone/>
              <a:tabLst/>
              <a:defRPr sz="2400" b="0" i="0" kern="1200" baseline="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5pPr>
            <a:lvl6pPr marL="1719263" indent="-292100" algn="l" defTabSz="586003" rtl="0" eaLnBrk="1" latinLnBrk="0" hangingPunct="1">
              <a:spcBef>
                <a:spcPts val="448"/>
              </a:spcBef>
              <a:buClr>
                <a:schemeClr val="tx1"/>
              </a:buClr>
              <a:buSzPct val="70000"/>
              <a:buFont typeface="Montserrat"/>
              <a:buChar char=" "/>
              <a:defRPr lang="en-US" sz="2400" b="0" i="0" kern="1200" baseline="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Arial"/>
              </a:defRPr>
            </a:lvl6pPr>
            <a:lvl7pPr marL="2003425" indent="-288925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7pPr>
            <a:lvl8pPr marL="2286000" indent="-282575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8pPr>
            <a:lvl9pPr marL="2571750" indent="-285750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baseline="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9pPr>
          </a:lstStyle>
          <a:p>
            <a:pPr>
              <a:spcBef>
                <a:spcPts val="612"/>
              </a:spcBef>
            </a:pPr>
            <a:endParaRPr lang="en-US" sz="1938" dirty="0">
              <a:latin typeface="+mj-lt"/>
              <a:ea typeface="Gotham-Book" charset="0"/>
              <a:cs typeface="Gotham-Book" charset="0"/>
            </a:endParaRPr>
          </a:p>
        </p:txBody>
      </p:sp>
      <p:sp>
        <p:nvSpPr>
          <p:cNvPr id="20" name="Content Placeholder 5"/>
          <p:cNvSpPr txBox="1">
            <a:spLocks/>
          </p:cNvSpPr>
          <p:nvPr/>
        </p:nvSpPr>
        <p:spPr>
          <a:xfrm>
            <a:off x="8472614" y="2366654"/>
            <a:ext cx="4030972" cy="480564"/>
          </a:xfrm>
          <a:prstGeom prst="rect">
            <a:avLst/>
          </a:prstGeom>
          <a:noFill/>
        </p:spPr>
        <p:txBody>
          <a:bodyPr vert="horz" lIns="186521" tIns="186521" rIns="186521" bIns="186521" rtlCol="0" anchor="ctr">
            <a:noAutofit/>
          </a:bodyPr>
          <a:lstStyle>
            <a:lvl1pPr marL="0" indent="0" algn="l" defTabSz="586003" rtl="0" eaLnBrk="1" latinLnBrk="0" hangingPunct="1">
              <a:lnSpc>
                <a:spcPct val="100000"/>
              </a:lnSpc>
              <a:spcBef>
                <a:spcPts val="1800"/>
              </a:spcBef>
              <a:buClrTx/>
              <a:buSzPct val="75000"/>
              <a:buFont typeface="Myriad Pro" panose="020B0503030403020204" pitchFamily="34" charset="0"/>
              <a:buNone/>
              <a:defRPr sz="2400" b="0" i="0" kern="1200" baseline="0">
                <a:solidFill>
                  <a:schemeClr val="bg1"/>
                </a:solidFill>
                <a:latin typeface="Roboto Mono" pitchFamily="2" charset="0"/>
                <a:ea typeface="Roboto Mono" pitchFamily="2" charset="0"/>
                <a:cs typeface="Consolas" panose="020B0609020204030204" pitchFamily="49" charset="0"/>
              </a:defRPr>
            </a:lvl1pPr>
            <a:lvl2pPr marL="297073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Lucida Grande"/>
              <a:buNone/>
              <a:defRPr sz="2400" b="0" i="0" kern="120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2pPr>
            <a:lvl3pPr marL="596174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Lucida Grande"/>
              <a:buNone/>
              <a:defRPr sz="2400" b="0" i="0" kern="120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3pPr>
            <a:lvl4pPr marL="883075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Wingdings" panose="05000000000000000000" pitchFamily="2" charset="2"/>
              <a:buNone/>
              <a:defRPr sz="2400" b="0" i="0" kern="1200" baseline="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4pPr>
            <a:lvl5pPr marL="1096720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Myriad Pro Light" panose="020B0403030403020204" pitchFamily="34" charset="0"/>
              <a:buNone/>
              <a:tabLst/>
              <a:defRPr sz="2400" b="0" i="0" kern="1200" baseline="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5pPr>
            <a:lvl6pPr marL="1719263" indent="-292100" algn="l" defTabSz="586003" rtl="0" eaLnBrk="1" latinLnBrk="0" hangingPunct="1">
              <a:spcBef>
                <a:spcPts val="448"/>
              </a:spcBef>
              <a:buClr>
                <a:schemeClr val="tx1"/>
              </a:buClr>
              <a:buSzPct val="70000"/>
              <a:buFont typeface="Montserrat"/>
              <a:buChar char=" "/>
              <a:defRPr lang="en-US" sz="2400" b="0" i="0" kern="1200" baseline="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Arial"/>
              </a:defRPr>
            </a:lvl6pPr>
            <a:lvl7pPr marL="2003425" indent="-288925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7pPr>
            <a:lvl8pPr marL="2286000" indent="-282575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8pPr>
            <a:lvl9pPr marL="2571750" indent="-285750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baseline="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9pPr>
          </a:lstStyle>
          <a:p>
            <a:pPr>
              <a:spcBef>
                <a:spcPts val="612"/>
              </a:spcBef>
            </a:pPr>
            <a:r>
              <a:rPr lang="en-US" sz="2040" b="1" dirty="0">
                <a:solidFill>
                  <a:schemeClr val="tx1"/>
                </a:solidFill>
                <a:latin typeface="+mn-lt"/>
              </a:rPr>
              <a:t>Local variable</a:t>
            </a:r>
            <a:endParaRPr lang="en-US" sz="2040" b="1" dirty="0">
              <a:solidFill>
                <a:schemeClr val="tx1"/>
              </a:solidFill>
              <a:latin typeface="+mj-lt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3721256" y="1689216"/>
            <a:ext cx="1711630" cy="512640"/>
            <a:chOff x="9090218" y="1261642"/>
            <a:chExt cx="2804314" cy="204986"/>
          </a:xfrm>
        </p:grpSpPr>
        <p:sp>
          <p:nvSpPr>
            <p:cNvPr id="22" name="Rectangle 21"/>
            <p:cNvSpPr/>
            <p:nvPr/>
          </p:nvSpPr>
          <p:spPr>
            <a:xfrm>
              <a:off x="9090218" y="1261642"/>
              <a:ext cx="2804314" cy="186457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lIns="186521" tIns="186521" rIns="186521" bIns="186521" rtlCol="0" anchor="ctr"/>
            <a:lstStyle/>
            <a:p>
              <a:pPr algn="ctr">
                <a:spcBef>
                  <a:spcPts val="612"/>
                </a:spcBef>
              </a:pPr>
              <a:endParaRPr lang="en-US" sz="2040" dirty="0">
                <a:solidFill>
                  <a:schemeClr val="bg1"/>
                </a:solidFill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 flipV="1">
              <a:off x="9090218" y="1447983"/>
              <a:ext cx="2804314" cy="1864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lIns="186521" tIns="186521" rIns="186521" bIns="186521" rtlCol="0" anchor="ctr"/>
            <a:lstStyle/>
            <a:p>
              <a:pPr algn="ctr">
                <a:spcBef>
                  <a:spcPts val="612"/>
                </a:spcBef>
              </a:pPr>
              <a:endParaRPr lang="en-US" sz="2040" dirty="0">
                <a:solidFill>
                  <a:schemeClr val="bg1"/>
                </a:solidFill>
              </a:endParaRPr>
            </a:p>
          </p:txBody>
        </p:sp>
      </p:grpSp>
      <p:cxnSp>
        <p:nvCxnSpPr>
          <p:cNvPr id="24" name="Straight Arrow Connector 23"/>
          <p:cNvCxnSpPr>
            <a:stCxn id="18" idx="1"/>
            <a:endCxn id="23" idx="0"/>
          </p:cNvCxnSpPr>
          <p:nvPr/>
        </p:nvCxnSpPr>
        <p:spPr>
          <a:xfrm rot="10800000">
            <a:off x="4577071" y="2201858"/>
            <a:ext cx="3837269" cy="404345"/>
          </a:xfrm>
          <a:prstGeom prst="bentConnector2">
            <a:avLst/>
          </a:prstGeom>
          <a:ln>
            <a:solidFill>
              <a:schemeClr val="accent1"/>
            </a:soli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Content Placeholder 5"/>
          <p:cNvSpPr txBox="1">
            <a:spLocks/>
          </p:cNvSpPr>
          <p:nvPr/>
        </p:nvSpPr>
        <p:spPr>
          <a:xfrm>
            <a:off x="672464" y="50632"/>
            <a:ext cx="6685736" cy="743169"/>
          </a:xfrm>
          <a:prstGeom prst="rect">
            <a:avLst/>
          </a:prstGeom>
          <a:solidFill>
            <a:schemeClr val="accent4"/>
          </a:solidFill>
        </p:spPr>
        <p:txBody>
          <a:bodyPr vert="horz" lIns="186521" tIns="186521" rIns="186521" bIns="186521" rtlCol="0" anchor="ctr">
            <a:noAutofit/>
          </a:bodyPr>
          <a:lstStyle>
            <a:lvl1pPr marL="0" indent="0" algn="l" defTabSz="586003" rtl="0" eaLnBrk="1" latinLnBrk="0" hangingPunct="1">
              <a:lnSpc>
                <a:spcPct val="100000"/>
              </a:lnSpc>
              <a:spcBef>
                <a:spcPts val="1800"/>
              </a:spcBef>
              <a:buClrTx/>
              <a:buSzPct val="75000"/>
              <a:buFont typeface="Myriad Pro" panose="020B0503030403020204" pitchFamily="34" charset="0"/>
              <a:buNone/>
              <a:defRPr sz="2400" b="0" i="0" kern="1200" baseline="0">
                <a:solidFill>
                  <a:schemeClr val="bg1"/>
                </a:solidFill>
                <a:latin typeface="Roboto Mono" pitchFamily="2" charset="0"/>
                <a:ea typeface="Roboto Mono" pitchFamily="2" charset="0"/>
                <a:cs typeface="Consolas" panose="020B0609020204030204" pitchFamily="49" charset="0"/>
              </a:defRPr>
            </a:lvl1pPr>
            <a:lvl2pPr marL="297073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Lucida Grande"/>
              <a:buNone/>
              <a:defRPr sz="2400" b="0" i="0" kern="120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2pPr>
            <a:lvl3pPr marL="596174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Lucida Grande"/>
              <a:buNone/>
              <a:defRPr sz="2400" b="0" i="0" kern="120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3pPr>
            <a:lvl4pPr marL="883075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Wingdings" panose="05000000000000000000" pitchFamily="2" charset="2"/>
              <a:buNone/>
              <a:defRPr sz="2400" b="0" i="0" kern="1200" baseline="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4pPr>
            <a:lvl5pPr marL="1096720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Myriad Pro Light" panose="020B0403030403020204" pitchFamily="34" charset="0"/>
              <a:buNone/>
              <a:tabLst/>
              <a:defRPr sz="2400" b="0" i="0" kern="1200" baseline="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5pPr>
            <a:lvl6pPr marL="1719263" indent="-292100" algn="l" defTabSz="586003" rtl="0" eaLnBrk="1" latinLnBrk="0" hangingPunct="1">
              <a:spcBef>
                <a:spcPts val="448"/>
              </a:spcBef>
              <a:buClr>
                <a:schemeClr val="tx1"/>
              </a:buClr>
              <a:buSzPct val="70000"/>
              <a:buFont typeface="Montserrat"/>
              <a:buChar char=" "/>
              <a:defRPr lang="en-US" sz="2400" b="0" i="0" kern="1200" baseline="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Arial"/>
              </a:defRPr>
            </a:lvl6pPr>
            <a:lvl7pPr marL="2003425" indent="-288925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7pPr>
            <a:lvl8pPr marL="2286000" indent="-282575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8pPr>
            <a:lvl9pPr marL="2571750" indent="-285750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baseline="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9pPr>
          </a:lstStyle>
          <a:p>
            <a:pPr>
              <a:spcBef>
                <a:spcPts val="612"/>
              </a:spcBef>
            </a:pPr>
            <a:endParaRPr lang="en-US" sz="1938" dirty="0">
              <a:latin typeface="+mj-lt"/>
              <a:ea typeface="Gotham-Book" charset="0"/>
              <a:cs typeface="Gotham-Book" charset="0"/>
            </a:endParaRPr>
          </a:p>
        </p:txBody>
      </p:sp>
      <p:sp>
        <p:nvSpPr>
          <p:cNvPr id="26" name="Content Placeholder 5"/>
          <p:cNvSpPr txBox="1">
            <a:spLocks/>
          </p:cNvSpPr>
          <p:nvPr/>
        </p:nvSpPr>
        <p:spPr>
          <a:xfrm>
            <a:off x="672464" y="-1"/>
            <a:ext cx="6685736" cy="743169"/>
          </a:xfrm>
          <a:prstGeom prst="rect">
            <a:avLst/>
          </a:prstGeom>
          <a:solidFill>
            <a:schemeClr val="accent2"/>
          </a:solidFill>
        </p:spPr>
        <p:txBody>
          <a:bodyPr vert="horz" lIns="186521" tIns="186521" rIns="186521" bIns="186521" rtlCol="0" anchor="ctr">
            <a:noAutofit/>
          </a:bodyPr>
          <a:lstStyle>
            <a:lvl1pPr marL="0" indent="0" algn="l" defTabSz="586003" rtl="0" eaLnBrk="1" latinLnBrk="0" hangingPunct="1">
              <a:lnSpc>
                <a:spcPct val="100000"/>
              </a:lnSpc>
              <a:spcBef>
                <a:spcPts val="1800"/>
              </a:spcBef>
              <a:buClrTx/>
              <a:buSzPct val="75000"/>
              <a:buFont typeface="Myriad Pro" panose="020B0503030403020204" pitchFamily="34" charset="0"/>
              <a:buNone/>
              <a:defRPr sz="2400" b="0" i="0" kern="1200" baseline="0">
                <a:solidFill>
                  <a:schemeClr val="bg1"/>
                </a:solidFill>
                <a:latin typeface="Roboto Mono" pitchFamily="2" charset="0"/>
                <a:ea typeface="Roboto Mono" pitchFamily="2" charset="0"/>
                <a:cs typeface="Consolas" panose="020B0609020204030204" pitchFamily="49" charset="0"/>
              </a:defRPr>
            </a:lvl1pPr>
            <a:lvl2pPr marL="297073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Lucida Grande"/>
              <a:buNone/>
              <a:defRPr sz="2400" b="0" i="0" kern="120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2pPr>
            <a:lvl3pPr marL="596174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Lucida Grande"/>
              <a:buNone/>
              <a:defRPr sz="2400" b="0" i="0" kern="120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3pPr>
            <a:lvl4pPr marL="883075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Wingdings" panose="05000000000000000000" pitchFamily="2" charset="2"/>
              <a:buNone/>
              <a:defRPr sz="2400" b="0" i="0" kern="1200" baseline="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4pPr>
            <a:lvl5pPr marL="1096720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Myriad Pro Light" panose="020B0403030403020204" pitchFamily="34" charset="0"/>
              <a:buNone/>
              <a:tabLst/>
              <a:defRPr sz="2400" b="0" i="0" kern="1200" baseline="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5pPr>
            <a:lvl6pPr marL="1719263" indent="-292100" algn="l" defTabSz="586003" rtl="0" eaLnBrk="1" latinLnBrk="0" hangingPunct="1">
              <a:spcBef>
                <a:spcPts val="448"/>
              </a:spcBef>
              <a:buClr>
                <a:schemeClr val="tx1"/>
              </a:buClr>
              <a:buSzPct val="70000"/>
              <a:buFont typeface="Montserrat"/>
              <a:buChar char=" "/>
              <a:defRPr lang="en-US" sz="2400" b="0" i="0" kern="1200" baseline="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Arial"/>
              </a:defRPr>
            </a:lvl6pPr>
            <a:lvl7pPr marL="2003425" indent="-288925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7pPr>
            <a:lvl8pPr marL="2286000" indent="-282575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8pPr>
            <a:lvl9pPr marL="2571750" indent="-285750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baseline="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9pPr>
          </a:lstStyle>
          <a:p>
            <a:pPr>
              <a:spcBef>
                <a:spcPts val="612"/>
              </a:spcBef>
            </a:pPr>
            <a:endParaRPr lang="en-US" sz="1938" dirty="0">
              <a:latin typeface="+mj-lt"/>
              <a:ea typeface="Gotham-Book" charset="0"/>
              <a:cs typeface="Gotham-Book" charset="0"/>
            </a:endParaRPr>
          </a:p>
        </p:txBody>
      </p:sp>
      <p:sp>
        <p:nvSpPr>
          <p:cNvPr id="27" name="Content Placeholder 5"/>
          <p:cNvSpPr txBox="1">
            <a:spLocks/>
          </p:cNvSpPr>
          <p:nvPr/>
        </p:nvSpPr>
        <p:spPr>
          <a:xfrm>
            <a:off x="672464" y="-1"/>
            <a:ext cx="5227134" cy="793801"/>
          </a:xfrm>
          <a:prstGeom prst="rect">
            <a:avLst/>
          </a:prstGeom>
          <a:noFill/>
        </p:spPr>
        <p:txBody>
          <a:bodyPr vert="horz" lIns="186521" tIns="186521" rIns="186521" bIns="186521" rtlCol="0" anchor="ctr">
            <a:noAutofit/>
          </a:bodyPr>
          <a:lstStyle>
            <a:lvl1pPr marL="0" indent="0" algn="l" defTabSz="586003" rtl="0" eaLnBrk="1" latinLnBrk="0" hangingPunct="1">
              <a:lnSpc>
                <a:spcPct val="100000"/>
              </a:lnSpc>
              <a:spcBef>
                <a:spcPts val="1800"/>
              </a:spcBef>
              <a:buClrTx/>
              <a:buSzPct val="75000"/>
              <a:buFont typeface="Myriad Pro" panose="020B0503030403020204" pitchFamily="34" charset="0"/>
              <a:buNone/>
              <a:defRPr sz="2400" b="0" i="0" kern="1200" baseline="0">
                <a:solidFill>
                  <a:schemeClr val="bg1"/>
                </a:solidFill>
                <a:latin typeface="Roboto Mono" pitchFamily="2" charset="0"/>
                <a:ea typeface="Roboto Mono" pitchFamily="2" charset="0"/>
                <a:cs typeface="Consolas" panose="020B0609020204030204" pitchFamily="49" charset="0"/>
              </a:defRPr>
            </a:lvl1pPr>
            <a:lvl2pPr marL="297073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Lucida Grande"/>
              <a:buNone/>
              <a:defRPr sz="2400" b="0" i="0" kern="120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2pPr>
            <a:lvl3pPr marL="596174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Lucida Grande"/>
              <a:buNone/>
              <a:defRPr sz="2400" b="0" i="0" kern="120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3pPr>
            <a:lvl4pPr marL="883075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Wingdings" panose="05000000000000000000" pitchFamily="2" charset="2"/>
              <a:buNone/>
              <a:defRPr sz="2400" b="0" i="0" kern="1200" baseline="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4pPr>
            <a:lvl5pPr marL="1096720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Myriad Pro Light" panose="020B0403030403020204" pitchFamily="34" charset="0"/>
              <a:buNone/>
              <a:tabLst/>
              <a:defRPr sz="2400" b="0" i="0" kern="1200" baseline="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5pPr>
            <a:lvl6pPr marL="1719263" indent="-292100" algn="l" defTabSz="586003" rtl="0" eaLnBrk="1" latinLnBrk="0" hangingPunct="1">
              <a:spcBef>
                <a:spcPts val="448"/>
              </a:spcBef>
              <a:buClr>
                <a:schemeClr val="tx1"/>
              </a:buClr>
              <a:buSzPct val="70000"/>
              <a:buFont typeface="Montserrat"/>
              <a:buChar char=" "/>
              <a:defRPr lang="en-US" sz="2400" b="0" i="0" kern="1200" baseline="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Arial"/>
              </a:defRPr>
            </a:lvl6pPr>
            <a:lvl7pPr marL="2003425" indent="-288925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7pPr>
            <a:lvl8pPr marL="2286000" indent="-282575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8pPr>
            <a:lvl9pPr marL="2571750" indent="-285750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baseline="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9pPr>
          </a:lstStyle>
          <a:p>
            <a:pPr>
              <a:spcBef>
                <a:spcPts val="612"/>
              </a:spcBef>
            </a:pPr>
            <a:r>
              <a:rPr lang="en-US" sz="2040" b="1" dirty="0">
                <a:solidFill>
                  <a:schemeClr val="bg2"/>
                </a:solidFill>
                <a:latin typeface="+mn-lt"/>
              </a:rPr>
              <a:t>Repeating a Template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93674" y="1276959"/>
            <a:ext cx="7978940" cy="2331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80965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Using Built-In Directives</a:t>
            </a:r>
            <a:endParaRPr lang="en-US" b="1" dirty="0">
              <a:solidFill>
                <a:schemeClr val="accent2"/>
              </a:solidFill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sz="quarter" idx="12"/>
          </p:nvPr>
        </p:nvSpPr>
        <p:spPr>
          <a:xfrm>
            <a:off x="672464" y="4942798"/>
            <a:ext cx="11078717" cy="1352550"/>
          </a:xfrm>
        </p:spPr>
        <p:txBody>
          <a:bodyPr/>
          <a:lstStyle/>
          <a:p>
            <a:pPr>
              <a:buNone/>
            </a:pPr>
            <a:r>
              <a:rPr lang="en-US" dirty="0" err="1">
                <a:solidFill>
                  <a:schemeClr val="accent2"/>
                </a:solidFill>
              </a:rPr>
              <a:t>BrowserModule</a:t>
            </a:r>
            <a:r>
              <a:rPr lang="en-US" dirty="0">
                <a:solidFill>
                  <a:schemeClr val="accent2"/>
                </a:solidFill>
              </a:rPr>
              <a:t> </a:t>
            </a:r>
            <a:r>
              <a:rPr lang="en-US" dirty="0"/>
              <a:t>imports </a:t>
            </a:r>
            <a:r>
              <a:rPr lang="en-US" dirty="0" err="1">
                <a:solidFill>
                  <a:schemeClr val="accent2"/>
                </a:solidFill>
              </a:rPr>
              <a:t>CommonModule</a:t>
            </a:r>
            <a:r>
              <a:rPr lang="en-US" dirty="0">
                <a:solidFill>
                  <a:schemeClr val="accent2"/>
                </a:solidFill>
              </a:rPr>
              <a:t> </a:t>
            </a:r>
          </a:p>
          <a:p>
            <a:pPr>
              <a:buNone/>
            </a:pPr>
            <a:r>
              <a:rPr lang="en-US" dirty="0"/>
              <a:t>Import and add it to the Angular module’s import list</a:t>
            </a:r>
          </a:p>
          <a:p>
            <a:pPr>
              <a:buNone/>
            </a:pPr>
            <a:endParaRPr lang="en-US" dirty="0"/>
          </a:p>
        </p:txBody>
      </p:sp>
      <p:sp>
        <p:nvSpPr>
          <p:cNvPr id="8" name="Content Placeholder 5"/>
          <p:cNvSpPr txBox="1">
            <a:spLocks/>
          </p:cNvSpPr>
          <p:nvPr/>
        </p:nvSpPr>
        <p:spPr>
          <a:xfrm>
            <a:off x="672464" y="50632"/>
            <a:ext cx="6685736" cy="743169"/>
          </a:xfrm>
          <a:prstGeom prst="rect">
            <a:avLst/>
          </a:prstGeom>
          <a:solidFill>
            <a:schemeClr val="accent4"/>
          </a:solidFill>
        </p:spPr>
        <p:txBody>
          <a:bodyPr vert="horz" lIns="186521" tIns="186521" rIns="186521" bIns="186521" rtlCol="0" anchor="ctr">
            <a:noAutofit/>
          </a:bodyPr>
          <a:lstStyle>
            <a:lvl1pPr marL="0" indent="0" algn="l" defTabSz="586003" rtl="0" eaLnBrk="1" latinLnBrk="0" hangingPunct="1">
              <a:lnSpc>
                <a:spcPct val="100000"/>
              </a:lnSpc>
              <a:spcBef>
                <a:spcPts val="1800"/>
              </a:spcBef>
              <a:buClrTx/>
              <a:buSzPct val="75000"/>
              <a:buFont typeface="Myriad Pro" panose="020B0503030403020204" pitchFamily="34" charset="0"/>
              <a:buNone/>
              <a:defRPr sz="2400" b="0" i="0" kern="1200" baseline="0">
                <a:solidFill>
                  <a:schemeClr val="bg1"/>
                </a:solidFill>
                <a:latin typeface="Roboto Mono" pitchFamily="2" charset="0"/>
                <a:ea typeface="Roboto Mono" pitchFamily="2" charset="0"/>
                <a:cs typeface="Consolas" panose="020B0609020204030204" pitchFamily="49" charset="0"/>
              </a:defRPr>
            </a:lvl1pPr>
            <a:lvl2pPr marL="297073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Lucida Grande"/>
              <a:buNone/>
              <a:defRPr sz="2400" b="0" i="0" kern="120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2pPr>
            <a:lvl3pPr marL="596174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Lucida Grande"/>
              <a:buNone/>
              <a:defRPr sz="2400" b="0" i="0" kern="120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3pPr>
            <a:lvl4pPr marL="883075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Wingdings" panose="05000000000000000000" pitchFamily="2" charset="2"/>
              <a:buNone/>
              <a:defRPr sz="2400" b="0" i="0" kern="1200" baseline="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4pPr>
            <a:lvl5pPr marL="1096720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Myriad Pro Light" panose="020B0403030403020204" pitchFamily="34" charset="0"/>
              <a:buNone/>
              <a:tabLst/>
              <a:defRPr sz="2400" b="0" i="0" kern="1200" baseline="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5pPr>
            <a:lvl6pPr marL="1719263" indent="-292100" algn="l" defTabSz="586003" rtl="0" eaLnBrk="1" latinLnBrk="0" hangingPunct="1">
              <a:spcBef>
                <a:spcPts val="448"/>
              </a:spcBef>
              <a:buClr>
                <a:schemeClr val="tx1"/>
              </a:buClr>
              <a:buSzPct val="70000"/>
              <a:buFont typeface="Montserrat"/>
              <a:buChar char=" "/>
              <a:defRPr lang="en-US" sz="2400" b="0" i="0" kern="1200" baseline="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Arial"/>
              </a:defRPr>
            </a:lvl6pPr>
            <a:lvl7pPr marL="2003425" indent="-288925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7pPr>
            <a:lvl8pPr marL="2286000" indent="-282575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8pPr>
            <a:lvl9pPr marL="2571750" indent="-285750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baseline="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9pPr>
          </a:lstStyle>
          <a:p>
            <a:pPr>
              <a:spcBef>
                <a:spcPts val="612"/>
              </a:spcBef>
            </a:pPr>
            <a:endParaRPr lang="en-US" sz="1938" dirty="0">
              <a:latin typeface="+mj-lt"/>
              <a:ea typeface="Gotham-Book" charset="0"/>
              <a:cs typeface="Gotham-Book" charset="0"/>
            </a:endParaRPr>
          </a:p>
        </p:txBody>
      </p:sp>
      <p:sp>
        <p:nvSpPr>
          <p:cNvPr id="9" name="Content Placeholder 5"/>
          <p:cNvSpPr txBox="1">
            <a:spLocks/>
          </p:cNvSpPr>
          <p:nvPr/>
        </p:nvSpPr>
        <p:spPr>
          <a:xfrm>
            <a:off x="672464" y="-1"/>
            <a:ext cx="6685736" cy="743169"/>
          </a:xfrm>
          <a:prstGeom prst="rect">
            <a:avLst/>
          </a:prstGeom>
          <a:solidFill>
            <a:schemeClr val="accent2"/>
          </a:solidFill>
        </p:spPr>
        <p:txBody>
          <a:bodyPr vert="horz" lIns="186521" tIns="186521" rIns="186521" bIns="186521" rtlCol="0" anchor="ctr">
            <a:noAutofit/>
          </a:bodyPr>
          <a:lstStyle>
            <a:lvl1pPr marL="0" indent="0" algn="l" defTabSz="586003" rtl="0" eaLnBrk="1" latinLnBrk="0" hangingPunct="1">
              <a:lnSpc>
                <a:spcPct val="100000"/>
              </a:lnSpc>
              <a:spcBef>
                <a:spcPts val="1800"/>
              </a:spcBef>
              <a:buClrTx/>
              <a:buSzPct val="75000"/>
              <a:buFont typeface="Myriad Pro" panose="020B0503030403020204" pitchFamily="34" charset="0"/>
              <a:buNone/>
              <a:defRPr sz="2400" b="0" i="0" kern="1200" baseline="0">
                <a:solidFill>
                  <a:schemeClr val="bg1"/>
                </a:solidFill>
                <a:latin typeface="Roboto Mono" pitchFamily="2" charset="0"/>
                <a:ea typeface="Roboto Mono" pitchFamily="2" charset="0"/>
                <a:cs typeface="Consolas" panose="020B0609020204030204" pitchFamily="49" charset="0"/>
              </a:defRPr>
            </a:lvl1pPr>
            <a:lvl2pPr marL="297073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Lucida Grande"/>
              <a:buNone/>
              <a:defRPr sz="2400" b="0" i="0" kern="120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2pPr>
            <a:lvl3pPr marL="596174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Lucida Grande"/>
              <a:buNone/>
              <a:defRPr sz="2400" b="0" i="0" kern="120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3pPr>
            <a:lvl4pPr marL="883075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Wingdings" panose="05000000000000000000" pitchFamily="2" charset="2"/>
              <a:buNone/>
              <a:defRPr sz="2400" b="0" i="0" kern="1200" baseline="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4pPr>
            <a:lvl5pPr marL="1096720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Myriad Pro Light" panose="020B0403030403020204" pitchFamily="34" charset="0"/>
              <a:buNone/>
              <a:tabLst/>
              <a:defRPr sz="2400" b="0" i="0" kern="1200" baseline="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5pPr>
            <a:lvl6pPr marL="1719263" indent="-292100" algn="l" defTabSz="586003" rtl="0" eaLnBrk="1" latinLnBrk="0" hangingPunct="1">
              <a:spcBef>
                <a:spcPts val="448"/>
              </a:spcBef>
              <a:buClr>
                <a:schemeClr val="tx1"/>
              </a:buClr>
              <a:buSzPct val="70000"/>
              <a:buFont typeface="Montserrat"/>
              <a:buChar char=" "/>
              <a:defRPr lang="en-US" sz="2400" b="0" i="0" kern="1200" baseline="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Arial"/>
              </a:defRPr>
            </a:lvl6pPr>
            <a:lvl7pPr marL="2003425" indent="-288925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7pPr>
            <a:lvl8pPr marL="2286000" indent="-282575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8pPr>
            <a:lvl9pPr marL="2571750" indent="-285750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baseline="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9pPr>
          </a:lstStyle>
          <a:p>
            <a:pPr>
              <a:spcBef>
                <a:spcPts val="612"/>
              </a:spcBef>
            </a:pPr>
            <a:endParaRPr lang="en-US" sz="1938" dirty="0">
              <a:latin typeface="+mj-lt"/>
              <a:ea typeface="Gotham-Book" charset="0"/>
              <a:cs typeface="Gotham-Book" charset="0"/>
            </a:endParaRPr>
          </a:p>
        </p:txBody>
      </p:sp>
      <p:sp>
        <p:nvSpPr>
          <p:cNvPr id="10" name="Content Placeholder 5"/>
          <p:cNvSpPr txBox="1">
            <a:spLocks/>
          </p:cNvSpPr>
          <p:nvPr/>
        </p:nvSpPr>
        <p:spPr>
          <a:xfrm>
            <a:off x="672464" y="-1"/>
            <a:ext cx="5227134" cy="793801"/>
          </a:xfrm>
          <a:prstGeom prst="rect">
            <a:avLst/>
          </a:prstGeom>
          <a:noFill/>
        </p:spPr>
        <p:txBody>
          <a:bodyPr vert="horz" lIns="186521" tIns="186521" rIns="186521" bIns="186521" rtlCol="0" anchor="ctr">
            <a:noAutofit/>
          </a:bodyPr>
          <a:lstStyle>
            <a:lvl1pPr marL="0" indent="0" algn="l" defTabSz="586003" rtl="0" eaLnBrk="1" latinLnBrk="0" hangingPunct="1">
              <a:lnSpc>
                <a:spcPct val="100000"/>
              </a:lnSpc>
              <a:spcBef>
                <a:spcPts val="1800"/>
              </a:spcBef>
              <a:buClrTx/>
              <a:buSzPct val="75000"/>
              <a:buFont typeface="Myriad Pro" panose="020B0503030403020204" pitchFamily="34" charset="0"/>
              <a:buNone/>
              <a:defRPr sz="2400" b="0" i="0" kern="1200" baseline="0">
                <a:solidFill>
                  <a:schemeClr val="bg1"/>
                </a:solidFill>
                <a:latin typeface="Roboto Mono" pitchFamily="2" charset="0"/>
                <a:ea typeface="Roboto Mono" pitchFamily="2" charset="0"/>
                <a:cs typeface="Consolas" panose="020B0609020204030204" pitchFamily="49" charset="0"/>
              </a:defRPr>
            </a:lvl1pPr>
            <a:lvl2pPr marL="297073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Lucida Grande"/>
              <a:buNone/>
              <a:defRPr sz="2400" b="0" i="0" kern="120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2pPr>
            <a:lvl3pPr marL="596174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Lucida Grande"/>
              <a:buNone/>
              <a:defRPr sz="2400" b="0" i="0" kern="120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3pPr>
            <a:lvl4pPr marL="883075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Wingdings" panose="05000000000000000000" pitchFamily="2" charset="2"/>
              <a:buNone/>
              <a:defRPr sz="2400" b="0" i="0" kern="1200" baseline="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4pPr>
            <a:lvl5pPr marL="1096720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Myriad Pro Light" panose="020B0403030403020204" pitchFamily="34" charset="0"/>
              <a:buNone/>
              <a:tabLst/>
              <a:defRPr sz="2400" b="0" i="0" kern="1200" baseline="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5pPr>
            <a:lvl6pPr marL="1719263" indent="-292100" algn="l" defTabSz="586003" rtl="0" eaLnBrk="1" latinLnBrk="0" hangingPunct="1">
              <a:spcBef>
                <a:spcPts val="448"/>
              </a:spcBef>
              <a:buClr>
                <a:schemeClr val="tx1"/>
              </a:buClr>
              <a:buSzPct val="70000"/>
              <a:buFont typeface="Montserrat"/>
              <a:buChar char=" "/>
              <a:defRPr lang="en-US" sz="2400" b="0" i="0" kern="1200" baseline="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Arial"/>
              </a:defRPr>
            </a:lvl6pPr>
            <a:lvl7pPr marL="2003425" indent="-288925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7pPr>
            <a:lvl8pPr marL="2286000" indent="-282575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8pPr>
            <a:lvl9pPr marL="2571750" indent="-285750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baseline="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9pPr>
          </a:lstStyle>
          <a:p>
            <a:pPr>
              <a:spcBef>
                <a:spcPts val="612"/>
              </a:spcBef>
            </a:pPr>
            <a:r>
              <a:rPr lang="en-US" sz="2040" b="1" dirty="0">
                <a:solidFill>
                  <a:schemeClr val="bg2"/>
                </a:solidFill>
                <a:latin typeface="+mn-lt"/>
              </a:rPr>
              <a:t>Importing the </a:t>
            </a:r>
            <a:r>
              <a:rPr lang="en-US" sz="2040" b="1" dirty="0" err="1">
                <a:solidFill>
                  <a:schemeClr val="bg2"/>
                </a:solidFill>
                <a:latin typeface="+mn-lt"/>
              </a:rPr>
              <a:t>CommonModule</a:t>
            </a:r>
            <a:endParaRPr lang="en-US" sz="2040" b="1" dirty="0">
              <a:solidFill>
                <a:schemeClr val="bg2"/>
              </a:solidFill>
              <a:latin typeface="+mn-lt"/>
            </a:endParaRPr>
          </a:p>
        </p:txBody>
      </p:sp>
      <p:sp>
        <p:nvSpPr>
          <p:cNvPr id="11" name="Content Placeholder 5"/>
          <p:cNvSpPr txBox="1">
            <a:spLocks/>
          </p:cNvSpPr>
          <p:nvPr/>
        </p:nvSpPr>
        <p:spPr>
          <a:xfrm>
            <a:off x="7106909" y="1706521"/>
            <a:ext cx="5328684" cy="507449"/>
          </a:xfrm>
          <a:prstGeom prst="rect">
            <a:avLst/>
          </a:prstGeom>
          <a:solidFill>
            <a:schemeClr val="accent1"/>
          </a:solidFill>
        </p:spPr>
        <p:txBody>
          <a:bodyPr vert="horz" lIns="186521" tIns="186521" rIns="186521" bIns="186521" rtlCol="0" anchor="ctr">
            <a:noAutofit/>
          </a:bodyPr>
          <a:lstStyle>
            <a:lvl1pPr marL="0" indent="0" algn="l" defTabSz="586003" rtl="0" eaLnBrk="1" latinLnBrk="0" hangingPunct="1">
              <a:lnSpc>
                <a:spcPct val="100000"/>
              </a:lnSpc>
              <a:spcBef>
                <a:spcPts val="1800"/>
              </a:spcBef>
              <a:buClrTx/>
              <a:buSzPct val="75000"/>
              <a:buFont typeface="Myriad Pro" panose="020B0503030403020204" pitchFamily="34" charset="0"/>
              <a:buNone/>
              <a:defRPr sz="2400" b="0" i="0" kern="1200" baseline="0">
                <a:solidFill>
                  <a:schemeClr val="bg1"/>
                </a:solidFill>
                <a:latin typeface="Roboto Mono" pitchFamily="2" charset="0"/>
                <a:ea typeface="Roboto Mono" pitchFamily="2" charset="0"/>
                <a:cs typeface="Consolas" panose="020B0609020204030204" pitchFamily="49" charset="0"/>
              </a:defRPr>
            </a:lvl1pPr>
            <a:lvl2pPr marL="297073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Lucida Grande"/>
              <a:buNone/>
              <a:defRPr sz="2400" b="0" i="0" kern="120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2pPr>
            <a:lvl3pPr marL="596174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Lucida Grande"/>
              <a:buNone/>
              <a:defRPr sz="2400" b="0" i="0" kern="120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3pPr>
            <a:lvl4pPr marL="883075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Wingdings" panose="05000000000000000000" pitchFamily="2" charset="2"/>
              <a:buNone/>
              <a:defRPr sz="2400" b="0" i="0" kern="1200" baseline="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4pPr>
            <a:lvl5pPr marL="1096720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Myriad Pro Light" panose="020B0403030403020204" pitchFamily="34" charset="0"/>
              <a:buNone/>
              <a:tabLst/>
              <a:defRPr sz="2400" b="0" i="0" kern="1200" baseline="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5pPr>
            <a:lvl6pPr marL="1719263" indent="-292100" algn="l" defTabSz="586003" rtl="0" eaLnBrk="1" latinLnBrk="0" hangingPunct="1">
              <a:spcBef>
                <a:spcPts val="448"/>
              </a:spcBef>
              <a:buClr>
                <a:schemeClr val="tx1"/>
              </a:buClr>
              <a:buSzPct val="70000"/>
              <a:buFont typeface="Montserrat"/>
              <a:buChar char=" "/>
              <a:defRPr lang="en-US" sz="2400" b="0" i="0" kern="1200" baseline="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Arial"/>
              </a:defRPr>
            </a:lvl6pPr>
            <a:lvl7pPr marL="2003425" indent="-288925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7pPr>
            <a:lvl8pPr marL="2286000" indent="-282575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8pPr>
            <a:lvl9pPr marL="2571750" indent="-285750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baseline="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9pPr>
          </a:lstStyle>
          <a:p>
            <a:pPr>
              <a:spcBef>
                <a:spcPts val="612"/>
              </a:spcBef>
            </a:pPr>
            <a:endParaRPr lang="en-US" sz="1938" dirty="0">
              <a:latin typeface="+mj-lt"/>
              <a:ea typeface="Gotham-Book" charset="0"/>
              <a:cs typeface="Gotham-Book" charset="0"/>
            </a:endParaRPr>
          </a:p>
        </p:txBody>
      </p:sp>
      <p:sp>
        <p:nvSpPr>
          <p:cNvPr id="12" name="Content Placeholder 5"/>
          <p:cNvSpPr txBox="1">
            <a:spLocks/>
          </p:cNvSpPr>
          <p:nvPr/>
        </p:nvSpPr>
        <p:spPr>
          <a:xfrm>
            <a:off x="7182849" y="1706521"/>
            <a:ext cx="5252744" cy="507449"/>
          </a:xfrm>
          <a:prstGeom prst="rect">
            <a:avLst/>
          </a:prstGeom>
          <a:solidFill>
            <a:schemeClr val="bg1"/>
          </a:solidFill>
        </p:spPr>
        <p:txBody>
          <a:bodyPr vert="horz" lIns="186521" tIns="186521" rIns="186521" bIns="186521" rtlCol="0" anchor="ctr">
            <a:noAutofit/>
          </a:bodyPr>
          <a:lstStyle>
            <a:lvl1pPr marL="0" indent="0" algn="l" defTabSz="586003" rtl="0" eaLnBrk="1" latinLnBrk="0" hangingPunct="1">
              <a:lnSpc>
                <a:spcPct val="100000"/>
              </a:lnSpc>
              <a:spcBef>
                <a:spcPts val="1800"/>
              </a:spcBef>
              <a:buClrTx/>
              <a:buSzPct val="75000"/>
              <a:buFont typeface="Myriad Pro" panose="020B0503030403020204" pitchFamily="34" charset="0"/>
              <a:buNone/>
              <a:defRPr sz="2400" b="0" i="0" kern="1200" baseline="0">
                <a:solidFill>
                  <a:schemeClr val="bg1"/>
                </a:solidFill>
                <a:latin typeface="Roboto Mono" pitchFamily="2" charset="0"/>
                <a:ea typeface="Roboto Mono" pitchFamily="2" charset="0"/>
                <a:cs typeface="Consolas" panose="020B0609020204030204" pitchFamily="49" charset="0"/>
              </a:defRPr>
            </a:lvl1pPr>
            <a:lvl2pPr marL="297073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Lucida Grande"/>
              <a:buNone/>
              <a:defRPr sz="2400" b="0" i="0" kern="120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2pPr>
            <a:lvl3pPr marL="596174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Lucida Grande"/>
              <a:buNone/>
              <a:defRPr sz="2400" b="0" i="0" kern="120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3pPr>
            <a:lvl4pPr marL="883075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Wingdings" panose="05000000000000000000" pitchFamily="2" charset="2"/>
              <a:buNone/>
              <a:defRPr sz="2400" b="0" i="0" kern="1200" baseline="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4pPr>
            <a:lvl5pPr marL="1096720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Myriad Pro Light" panose="020B0403030403020204" pitchFamily="34" charset="0"/>
              <a:buNone/>
              <a:tabLst/>
              <a:defRPr sz="2400" b="0" i="0" kern="1200" baseline="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5pPr>
            <a:lvl6pPr marL="1719263" indent="-292100" algn="l" defTabSz="586003" rtl="0" eaLnBrk="1" latinLnBrk="0" hangingPunct="1">
              <a:spcBef>
                <a:spcPts val="448"/>
              </a:spcBef>
              <a:buClr>
                <a:schemeClr val="tx1"/>
              </a:buClr>
              <a:buSzPct val="70000"/>
              <a:buFont typeface="Montserrat"/>
              <a:buChar char=" "/>
              <a:defRPr lang="en-US" sz="2400" b="0" i="0" kern="1200" baseline="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Arial"/>
              </a:defRPr>
            </a:lvl6pPr>
            <a:lvl7pPr marL="2003425" indent="-288925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7pPr>
            <a:lvl8pPr marL="2286000" indent="-282575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8pPr>
            <a:lvl9pPr marL="2571750" indent="-285750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baseline="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9pPr>
          </a:lstStyle>
          <a:p>
            <a:pPr>
              <a:spcBef>
                <a:spcPts val="612"/>
              </a:spcBef>
            </a:pPr>
            <a:endParaRPr lang="en-US" sz="1938" dirty="0">
              <a:latin typeface="+mj-lt"/>
              <a:ea typeface="Gotham-Book" charset="0"/>
              <a:cs typeface="Gotham-Book" charset="0"/>
            </a:endParaRPr>
          </a:p>
        </p:txBody>
      </p:sp>
      <p:sp>
        <p:nvSpPr>
          <p:cNvPr id="13" name="Content Placeholder 5"/>
          <p:cNvSpPr txBox="1">
            <a:spLocks/>
          </p:cNvSpPr>
          <p:nvPr/>
        </p:nvSpPr>
        <p:spPr>
          <a:xfrm>
            <a:off x="7182845" y="1720698"/>
            <a:ext cx="5252748" cy="480564"/>
          </a:xfrm>
          <a:prstGeom prst="rect">
            <a:avLst/>
          </a:prstGeom>
          <a:noFill/>
        </p:spPr>
        <p:txBody>
          <a:bodyPr vert="horz" lIns="186521" tIns="186521" rIns="186521" bIns="186521" rtlCol="0" anchor="ctr">
            <a:noAutofit/>
          </a:bodyPr>
          <a:lstStyle>
            <a:lvl1pPr marL="0" indent="0" algn="l" defTabSz="586003" rtl="0" eaLnBrk="1" latinLnBrk="0" hangingPunct="1">
              <a:lnSpc>
                <a:spcPct val="100000"/>
              </a:lnSpc>
              <a:spcBef>
                <a:spcPts val="1800"/>
              </a:spcBef>
              <a:buClrTx/>
              <a:buSzPct val="75000"/>
              <a:buFont typeface="Myriad Pro" panose="020B0503030403020204" pitchFamily="34" charset="0"/>
              <a:buNone/>
              <a:defRPr sz="2400" b="0" i="0" kern="1200" baseline="0">
                <a:solidFill>
                  <a:schemeClr val="bg1"/>
                </a:solidFill>
                <a:latin typeface="Roboto Mono" pitchFamily="2" charset="0"/>
                <a:ea typeface="Roboto Mono" pitchFamily="2" charset="0"/>
                <a:cs typeface="Consolas" panose="020B0609020204030204" pitchFamily="49" charset="0"/>
              </a:defRPr>
            </a:lvl1pPr>
            <a:lvl2pPr marL="297073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Lucida Grande"/>
              <a:buNone/>
              <a:defRPr sz="2400" b="0" i="0" kern="120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2pPr>
            <a:lvl3pPr marL="596174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Lucida Grande"/>
              <a:buNone/>
              <a:defRPr sz="2400" b="0" i="0" kern="120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3pPr>
            <a:lvl4pPr marL="883075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Wingdings" panose="05000000000000000000" pitchFamily="2" charset="2"/>
              <a:buNone/>
              <a:defRPr sz="2400" b="0" i="0" kern="1200" baseline="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4pPr>
            <a:lvl5pPr marL="1096720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Myriad Pro Light" panose="020B0403030403020204" pitchFamily="34" charset="0"/>
              <a:buNone/>
              <a:tabLst/>
              <a:defRPr sz="2400" b="0" i="0" kern="1200" baseline="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5pPr>
            <a:lvl6pPr marL="1719263" indent="-292100" algn="l" defTabSz="586003" rtl="0" eaLnBrk="1" latinLnBrk="0" hangingPunct="1">
              <a:spcBef>
                <a:spcPts val="448"/>
              </a:spcBef>
              <a:buClr>
                <a:schemeClr val="tx1"/>
              </a:buClr>
              <a:buSzPct val="70000"/>
              <a:buFont typeface="Montserrat"/>
              <a:buChar char=" "/>
              <a:defRPr lang="en-US" sz="2400" b="0" i="0" kern="1200" baseline="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Arial"/>
              </a:defRPr>
            </a:lvl6pPr>
            <a:lvl7pPr marL="2003425" indent="-288925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7pPr>
            <a:lvl8pPr marL="2286000" indent="-282575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8pPr>
            <a:lvl9pPr marL="2571750" indent="-285750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baseline="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9pPr>
          </a:lstStyle>
          <a:p>
            <a:pPr>
              <a:spcBef>
                <a:spcPts val="612"/>
              </a:spcBef>
            </a:pPr>
            <a:r>
              <a:rPr lang="en-US" sz="2040" b="1" dirty="0">
                <a:solidFill>
                  <a:schemeClr val="tx1"/>
                </a:solidFill>
                <a:latin typeface="+mn-lt"/>
              </a:rPr>
              <a:t>Import </a:t>
            </a:r>
            <a:r>
              <a:rPr lang="en-US" sz="2040" b="1" dirty="0" err="1">
                <a:solidFill>
                  <a:schemeClr val="tx1"/>
                </a:solidFill>
                <a:latin typeface="+mj-lt"/>
              </a:rPr>
              <a:t>BrowserModule</a:t>
            </a:r>
            <a:endParaRPr lang="en-US" sz="2040" b="1" dirty="0">
              <a:solidFill>
                <a:schemeClr val="tx1"/>
              </a:solidFill>
              <a:latin typeface="+mj-lt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1549511" y="1161657"/>
            <a:ext cx="2247574" cy="326411"/>
            <a:chOff x="9090218" y="1277632"/>
            <a:chExt cx="2804312" cy="189113"/>
          </a:xfrm>
        </p:grpSpPr>
        <p:sp>
          <p:nvSpPr>
            <p:cNvPr id="15" name="Rectangle 14"/>
            <p:cNvSpPr/>
            <p:nvPr/>
          </p:nvSpPr>
          <p:spPr>
            <a:xfrm>
              <a:off x="9090218" y="1277632"/>
              <a:ext cx="2804312" cy="186457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lIns="186521" tIns="186521" rIns="186521" bIns="186521" rtlCol="0" anchor="ctr"/>
            <a:lstStyle/>
            <a:p>
              <a:pPr algn="ctr">
                <a:spcBef>
                  <a:spcPts val="612"/>
                </a:spcBef>
              </a:pPr>
              <a:endParaRPr lang="en-US" sz="2040" dirty="0">
                <a:solidFill>
                  <a:schemeClr val="bg1"/>
                </a:solidFill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 flipH="1" flipV="1">
              <a:off x="9090218" y="1448099"/>
              <a:ext cx="2804312" cy="1864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lIns="186521" tIns="186521" rIns="186521" bIns="186521" rtlCol="0" anchor="ctr"/>
            <a:lstStyle/>
            <a:p>
              <a:pPr algn="ctr">
                <a:spcBef>
                  <a:spcPts val="612"/>
                </a:spcBef>
              </a:pPr>
              <a:endParaRPr lang="en-US" sz="2040" dirty="0">
                <a:solidFill>
                  <a:schemeClr val="bg1"/>
                </a:solidFill>
              </a:endParaRPr>
            </a:p>
          </p:txBody>
        </p:sp>
      </p:grpSp>
      <p:cxnSp>
        <p:nvCxnSpPr>
          <p:cNvPr id="17" name="Straight Arrow Connector 16"/>
          <p:cNvCxnSpPr>
            <a:stCxn id="11" idx="1"/>
            <a:endCxn id="16" idx="0"/>
          </p:cNvCxnSpPr>
          <p:nvPr/>
        </p:nvCxnSpPr>
        <p:spPr>
          <a:xfrm rot="10800000">
            <a:off x="2673298" y="1488070"/>
            <a:ext cx="4433611" cy="472177"/>
          </a:xfrm>
          <a:prstGeom prst="bentConnector2">
            <a:avLst/>
          </a:prstGeom>
          <a:ln>
            <a:solidFill>
              <a:schemeClr val="accent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Content Placeholder 5"/>
          <p:cNvSpPr txBox="1">
            <a:spLocks/>
          </p:cNvSpPr>
          <p:nvPr/>
        </p:nvSpPr>
        <p:spPr>
          <a:xfrm>
            <a:off x="7106103" y="2568184"/>
            <a:ext cx="5385118" cy="507449"/>
          </a:xfrm>
          <a:prstGeom prst="rect">
            <a:avLst/>
          </a:prstGeom>
          <a:solidFill>
            <a:schemeClr val="accent1"/>
          </a:solidFill>
        </p:spPr>
        <p:txBody>
          <a:bodyPr vert="horz" lIns="186521" tIns="186521" rIns="186521" bIns="186521" rtlCol="0" anchor="ctr">
            <a:noAutofit/>
          </a:bodyPr>
          <a:lstStyle>
            <a:lvl1pPr marL="0" indent="0" algn="l" defTabSz="586003" rtl="0" eaLnBrk="1" latinLnBrk="0" hangingPunct="1">
              <a:lnSpc>
                <a:spcPct val="100000"/>
              </a:lnSpc>
              <a:spcBef>
                <a:spcPts val="1800"/>
              </a:spcBef>
              <a:buClrTx/>
              <a:buSzPct val="75000"/>
              <a:buFont typeface="Myriad Pro" panose="020B0503030403020204" pitchFamily="34" charset="0"/>
              <a:buNone/>
              <a:defRPr sz="2400" b="0" i="0" kern="1200" baseline="0">
                <a:solidFill>
                  <a:schemeClr val="bg1"/>
                </a:solidFill>
                <a:latin typeface="Roboto Mono" pitchFamily="2" charset="0"/>
                <a:ea typeface="Roboto Mono" pitchFamily="2" charset="0"/>
                <a:cs typeface="Consolas" panose="020B0609020204030204" pitchFamily="49" charset="0"/>
              </a:defRPr>
            </a:lvl1pPr>
            <a:lvl2pPr marL="297073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Lucida Grande"/>
              <a:buNone/>
              <a:defRPr sz="2400" b="0" i="0" kern="120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2pPr>
            <a:lvl3pPr marL="596174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Lucida Grande"/>
              <a:buNone/>
              <a:defRPr sz="2400" b="0" i="0" kern="120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3pPr>
            <a:lvl4pPr marL="883075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Wingdings" panose="05000000000000000000" pitchFamily="2" charset="2"/>
              <a:buNone/>
              <a:defRPr sz="2400" b="0" i="0" kern="1200" baseline="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4pPr>
            <a:lvl5pPr marL="1096720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Myriad Pro Light" panose="020B0403030403020204" pitchFamily="34" charset="0"/>
              <a:buNone/>
              <a:tabLst/>
              <a:defRPr sz="2400" b="0" i="0" kern="1200" baseline="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5pPr>
            <a:lvl6pPr marL="1719263" indent="-292100" algn="l" defTabSz="586003" rtl="0" eaLnBrk="1" latinLnBrk="0" hangingPunct="1">
              <a:spcBef>
                <a:spcPts val="448"/>
              </a:spcBef>
              <a:buClr>
                <a:schemeClr val="tx1"/>
              </a:buClr>
              <a:buSzPct val="70000"/>
              <a:buFont typeface="Montserrat"/>
              <a:buChar char=" "/>
              <a:defRPr lang="en-US" sz="2400" b="0" i="0" kern="1200" baseline="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Arial"/>
              </a:defRPr>
            </a:lvl6pPr>
            <a:lvl7pPr marL="2003425" indent="-288925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7pPr>
            <a:lvl8pPr marL="2286000" indent="-282575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8pPr>
            <a:lvl9pPr marL="2571750" indent="-285750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baseline="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9pPr>
          </a:lstStyle>
          <a:p>
            <a:pPr>
              <a:spcBef>
                <a:spcPts val="612"/>
              </a:spcBef>
            </a:pPr>
            <a:endParaRPr lang="en-US" sz="1938" dirty="0">
              <a:latin typeface="+mj-lt"/>
              <a:ea typeface="Gotham-Book" charset="0"/>
              <a:cs typeface="Gotham-Book" charset="0"/>
            </a:endParaRPr>
          </a:p>
        </p:txBody>
      </p:sp>
      <p:sp>
        <p:nvSpPr>
          <p:cNvPr id="19" name="Content Placeholder 5"/>
          <p:cNvSpPr txBox="1">
            <a:spLocks/>
          </p:cNvSpPr>
          <p:nvPr/>
        </p:nvSpPr>
        <p:spPr>
          <a:xfrm>
            <a:off x="7182845" y="2568184"/>
            <a:ext cx="5308375" cy="507449"/>
          </a:xfrm>
          <a:prstGeom prst="rect">
            <a:avLst/>
          </a:prstGeom>
          <a:solidFill>
            <a:schemeClr val="bg1"/>
          </a:solidFill>
        </p:spPr>
        <p:txBody>
          <a:bodyPr vert="horz" lIns="186521" tIns="186521" rIns="186521" bIns="186521" rtlCol="0" anchor="ctr">
            <a:noAutofit/>
          </a:bodyPr>
          <a:lstStyle>
            <a:lvl1pPr marL="0" indent="0" algn="l" defTabSz="586003" rtl="0" eaLnBrk="1" latinLnBrk="0" hangingPunct="1">
              <a:lnSpc>
                <a:spcPct val="100000"/>
              </a:lnSpc>
              <a:spcBef>
                <a:spcPts val="1800"/>
              </a:spcBef>
              <a:buClrTx/>
              <a:buSzPct val="75000"/>
              <a:buFont typeface="Myriad Pro" panose="020B0503030403020204" pitchFamily="34" charset="0"/>
              <a:buNone/>
              <a:defRPr sz="2400" b="0" i="0" kern="1200" baseline="0">
                <a:solidFill>
                  <a:schemeClr val="bg1"/>
                </a:solidFill>
                <a:latin typeface="Roboto Mono" pitchFamily="2" charset="0"/>
                <a:ea typeface="Roboto Mono" pitchFamily="2" charset="0"/>
                <a:cs typeface="Consolas" panose="020B0609020204030204" pitchFamily="49" charset="0"/>
              </a:defRPr>
            </a:lvl1pPr>
            <a:lvl2pPr marL="297073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Lucida Grande"/>
              <a:buNone/>
              <a:defRPr sz="2400" b="0" i="0" kern="120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2pPr>
            <a:lvl3pPr marL="596174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Lucida Grande"/>
              <a:buNone/>
              <a:defRPr sz="2400" b="0" i="0" kern="120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3pPr>
            <a:lvl4pPr marL="883075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Wingdings" panose="05000000000000000000" pitchFamily="2" charset="2"/>
              <a:buNone/>
              <a:defRPr sz="2400" b="0" i="0" kern="1200" baseline="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4pPr>
            <a:lvl5pPr marL="1096720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Myriad Pro Light" panose="020B0403030403020204" pitchFamily="34" charset="0"/>
              <a:buNone/>
              <a:tabLst/>
              <a:defRPr sz="2400" b="0" i="0" kern="1200" baseline="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5pPr>
            <a:lvl6pPr marL="1719263" indent="-292100" algn="l" defTabSz="586003" rtl="0" eaLnBrk="1" latinLnBrk="0" hangingPunct="1">
              <a:spcBef>
                <a:spcPts val="448"/>
              </a:spcBef>
              <a:buClr>
                <a:schemeClr val="tx1"/>
              </a:buClr>
              <a:buSzPct val="70000"/>
              <a:buFont typeface="Montserrat"/>
              <a:buChar char=" "/>
              <a:defRPr lang="en-US" sz="2400" b="0" i="0" kern="1200" baseline="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Arial"/>
              </a:defRPr>
            </a:lvl6pPr>
            <a:lvl7pPr marL="2003425" indent="-288925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7pPr>
            <a:lvl8pPr marL="2286000" indent="-282575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8pPr>
            <a:lvl9pPr marL="2571750" indent="-285750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baseline="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9pPr>
          </a:lstStyle>
          <a:p>
            <a:pPr>
              <a:spcBef>
                <a:spcPts val="612"/>
              </a:spcBef>
            </a:pPr>
            <a:endParaRPr lang="en-US" sz="1938" dirty="0">
              <a:latin typeface="+mj-lt"/>
              <a:ea typeface="Gotham-Book" charset="0"/>
              <a:cs typeface="Gotham-Book" charset="0"/>
            </a:endParaRPr>
          </a:p>
        </p:txBody>
      </p:sp>
      <p:sp>
        <p:nvSpPr>
          <p:cNvPr id="20" name="Content Placeholder 5"/>
          <p:cNvSpPr txBox="1">
            <a:spLocks/>
          </p:cNvSpPr>
          <p:nvPr/>
        </p:nvSpPr>
        <p:spPr>
          <a:xfrm>
            <a:off x="7109322" y="2595069"/>
            <a:ext cx="5326271" cy="480564"/>
          </a:xfrm>
          <a:prstGeom prst="rect">
            <a:avLst/>
          </a:prstGeom>
          <a:noFill/>
        </p:spPr>
        <p:txBody>
          <a:bodyPr vert="horz" lIns="186521" tIns="186521" rIns="186521" bIns="186521" rtlCol="0" anchor="ctr">
            <a:noAutofit/>
          </a:bodyPr>
          <a:lstStyle>
            <a:lvl1pPr marL="0" indent="0" algn="l" defTabSz="586003" rtl="0" eaLnBrk="1" latinLnBrk="0" hangingPunct="1">
              <a:lnSpc>
                <a:spcPct val="100000"/>
              </a:lnSpc>
              <a:spcBef>
                <a:spcPts val="1800"/>
              </a:spcBef>
              <a:buClrTx/>
              <a:buSzPct val="75000"/>
              <a:buFont typeface="Myriad Pro" panose="020B0503030403020204" pitchFamily="34" charset="0"/>
              <a:buNone/>
              <a:defRPr sz="2400" b="0" i="0" kern="1200" baseline="0">
                <a:solidFill>
                  <a:schemeClr val="bg1"/>
                </a:solidFill>
                <a:latin typeface="Roboto Mono" pitchFamily="2" charset="0"/>
                <a:ea typeface="Roboto Mono" pitchFamily="2" charset="0"/>
                <a:cs typeface="Consolas" panose="020B0609020204030204" pitchFamily="49" charset="0"/>
              </a:defRPr>
            </a:lvl1pPr>
            <a:lvl2pPr marL="297073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Lucida Grande"/>
              <a:buNone/>
              <a:defRPr sz="2400" b="0" i="0" kern="120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2pPr>
            <a:lvl3pPr marL="596174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Lucida Grande"/>
              <a:buNone/>
              <a:defRPr sz="2400" b="0" i="0" kern="120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3pPr>
            <a:lvl4pPr marL="883075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Wingdings" panose="05000000000000000000" pitchFamily="2" charset="2"/>
              <a:buNone/>
              <a:defRPr sz="2400" b="0" i="0" kern="1200" baseline="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4pPr>
            <a:lvl5pPr marL="1096720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Myriad Pro Light" panose="020B0403030403020204" pitchFamily="34" charset="0"/>
              <a:buNone/>
              <a:tabLst/>
              <a:defRPr sz="2400" b="0" i="0" kern="1200" baseline="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5pPr>
            <a:lvl6pPr marL="1719263" indent="-292100" algn="l" defTabSz="586003" rtl="0" eaLnBrk="1" latinLnBrk="0" hangingPunct="1">
              <a:spcBef>
                <a:spcPts val="448"/>
              </a:spcBef>
              <a:buClr>
                <a:schemeClr val="tx1"/>
              </a:buClr>
              <a:buSzPct val="70000"/>
              <a:buFont typeface="Montserrat"/>
              <a:buChar char=" "/>
              <a:defRPr lang="en-US" sz="2400" b="0" i="0" kern="1200" baseline="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Arial"/>
              </a:defRPr>
            </a:lvl6pPr>
            <a:lvl7pPr marL="2003425" indent="-288925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7pPr>
            <a:lvl8pPr marL="2286000" indent="-282575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8pPr>
            <a:lvl9pPr marL="2571750" indent="-285750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baseline="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9pPr>
          </a:lstStyle>
          <a:p>
            <a:pPr>
              <a:spcBef>
                <a:spcPts val="612"/>
              </a:spcBef>
            </a:pPr>
            <a:r>
              <a:rPr lang="en-US" sz="2040" b="1" dirty="0">
                <a:solidFill>
                  <a:schemeClr val="tx1"/>
                </a:solidFill>
                <a:latin typeface="+mn-lt"/>
              </a:rPr>
              <a:t>Import </a:t>
            </a:r>
            <a:r>
              <a:rPr lang="en-US" sz="2040" b="1" dirty="0">
                <a:solidFill>
                  <a:schemeClr val="tx1"/>
                </a:solidFill>
                <a:latin typeface="+mj-lt"/>
              </a:rPr>
              <a:t>into the Angular module</a:t>
            </a:r>
          </a:p>
        </p:txBody>
      </p:sp>
      <p:cxnSp>
        <p:nvCxnSpPr>
          <p:cNvPr id="21" name="Straight Arrow Connector 20"/>
          <p:cNvCxnSpPr>
            <a:endCxn id="27" idx="1"/>
          </p:cNvCxnSpPr>
          <p:nvPr/>
        </p:nvCxnSpPr>
        <p:spPr>
          <a:xfrm flipH="1" flipV="1">
            <a:off x="3074982" y="2815697"/>
            <a:ext cx="4031126" cy="6215"/>
          </a:xfrm>
          <a:prstGeom prst="straightConnector1">
            <a:avLst/>
          </a:prstGeom>
          <a:ln>
            <a:solidFill>
              <a:schemeClr val="accent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5" name="Group 24"/>
          <p:cNvGrpSpPr/>
          <p:nvPr/>
        </p:nvGrpSpPr>
        <p:grpSpPr>
          <a:xfrm>
            <a:off x="1088536" y="2629179"/>
            <a:ext cx="1986445" cy="373041"/>
            <a:chOff x="9090218" y="1261641"/>
            <a:chExt cx="2901873" cy="239006"/>
          </a:xfrm>
        </p:grpSpPr>
        <p:sp>
          <p:nvSpPr>
            <p:cNvPr id="26" name="Rectangle 25"/>
            <p:cNvSpPr/>
            <p:nvPr/>
          </p:nvSpPr>
          <p:spPr>
            <a:xfrm>
              <a:off x="9090218" y="1261643"/>
              <a:ext cx="2798702" cy="2390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lIns="186521" tIns="186521" rIns="186521" bIns="186521" rtlCol="0" anchor="ctr"/>
            <a:lstStyle/>
            <a:p>
              <a:pPr algn="ctr">
                <a:spcBef>
                  <a:spcPts val="612"/>
                </a:spcBef>
              </a:pPr>
              <a:endParaRPr lang="en-US" sz="2040" dirty="0">
                <a:solidFill>
                  <a:schemeClr val="bg1"/>
                </a:solidFill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 flipH="1" flipV="1">
              <a:off x="11894527" y="1261641"/>
              <a:ext cx="97564" cy="23900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lIns="186521" tIns="186521" rIns="186521" bIns="186521" rtlCol="0" anchor="ctr"/>
            <a:lstStyle/>
            <a:p>
              <a:pPr algn="ctr">
                <a:spcBef>
                  <a:spcPts val="612"/>
                </a:spcBef>
              </a:pPr>
              <a:endParaRPr lang="en-US" sz="2040" dirty="0">
                <a:solidFill>
                  <a:schemeClr val="bg1"/>
                </a:solidFill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72464" y="852273"/>
            <a:ext cx="7394618" cy="3065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38122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5"/>
          <p:cNvSpPr txBox="1">
            <a:spLocks/>
          </p:cNvSpPr>
          <p:nvPr/>
        </p:nvSpPr>
        <p:spPr>
          <a:xfrm>
            <a:off x="606935" y="1456171"/>
            <a:ext cx="3517035" cy="445833"/>
          </a:xfrm>
          <a:prstGeom prst="rect">
            <a:avLst/>
          </a:prstGeom>
        </p:spPr>
        <p:txBody>
          <a:bodyPr/>
          <a:lstStyle>
            <a:lvl1pPr algn="ctr" defTabSz="586003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b="0" i="0" kern="1200" cap="none" baseline="0">
                <a:solidFill>
                  <a:schemeClr val="tx1"/>
                </a:solidFill>
                <a:latin typeface="+mj-lt"/>
                <a:ea typeface="Gotham Light" charset="0"/>
                <a:cs typeface="Gotham Light" charset="0"/>
              </a:defRPr>
            </a:lvl1pPr>
          </a:lstStyle>
          <a:p>
            <a:endParaRPr lang="en-US" sz="3672" dirty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Built-In Directives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Demo</a:t>
            </a:r>
          </a:p>
        </p:txBody>
      </p:sp>
    </p:spTree>
    <p:extLst>
      <p:ext uri="{BB962C8B-B14F-4D97-AF65-F5344CB8AC3E}">
        <p14:creationId xmlns:p14="http://schemas.microsoft.com/office/powerpoint/2010/main" val="656178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Angular Modules</a:t>
            </a:r>
          </a:p>
        </p:txBody>
      </p:sp>
      <p:sp>
        <p:nvSpPr>
          <p:cNvPr id="4" name="Text Placeholder 5"/>
          <p:cNvSpPr txBox="1">
            <a:spLocks/>
          </p:cNvSpPr>
          <p:nvPr/>
        </p:nvSpPr>
        <p:spPr>
          <a:xfrm>
            <a:off x="1078357" y="3200812"/>
            <a:ext cx="10536351" cy="1759474"/>
          </a:xfrm>
          <a:prstGeom prst="rect">
            <a:avLst/>
          </a:prstGeom>
        </p:spPr>
        <p:txBody>
          <a:bodyPr/>
          <a:lstStyle>
            <a:lvl1pPr marL="342900" marR="0" indent="-34290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Char char="•"/>
              <a:tabLst/>
              <a:defRPr sz="40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j-lt"/>
                <a:ea typeface="+mn-ea"/>
                <a:cs typeface="+mn-cs"/>
              </a:defRPr>
            </a:lvl1pPr>
            <a:lvl2pPr marL="584200" marR="0" indent="-24130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Char char="•"/>
              <a:tabLst/>
              <a:defRPr sz="24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2pPr>
            <a:lvl3pPr marL="800100" marR="0" indent="-22860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Char char="•"/>
              <a:tabLst/>
              <a:defRPr sz="20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3pPr>
            <a:lvl4pPr marL="1028700" marR="0" indent="-22860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Char char="•"/>
              <a:tabLst/>
              <a:defRPr sz="18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4pPr>
            <a:lvl5pPr marL="1257300" marR="0" indent="-22860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Char char="•"/>
              <a:tabLst/>
              <a:defRPr sz="18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We use </a:t>
            </a:r>
            <a:r>
              <a:rPr lang="en-US" dirty="0" err="1">
                <a:solidFill>
                  <a:schemeClr val="tx1"/>
                </a:solidFill>
              </a:rPr>
              <a:t>NgModule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dirty="0"/>
              <a:t>to organize our application into cohesive blocks of related functionality</a:t>
            </a:r>
          </a:p>
        </p:txBody>
      </p:sp>
    </p:spTree>
    <p:extLst>
      <p:ext uri="{BB962C8B-B14F-4D97-AF65-F5344CB8AC3E}">
        <p14:creationId xmlns:p14="http://schemas.microsoft.com/office/powerpoint/2010/main" val="1308660108"/>
      </p:ext>
    </p:extLst>
  </p:cSld>
  <p:clrMapOvr>
    <a:masterClrMapping/>
  </p:clrMapOvr>
  <p:transition>
    <p:fade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280" y="1136181"/>
            <a:ext cx="11534830" cy="4722163"/>
          </a:xfrm>
        </p:spPr>
        <p:txBody>
          <a:bodyPr/>
          <a:lstStyle/>
          <a:p>
            <a:r>
              <a:rPr lang="en-US" dirty="0"/>
              <a:t>An Angular Module is a class decorated by </a:t>
            </a:r>
            <a:br>
              <a:rPr lang="en-US" dirty="0"/>
            </a:br>
            <a:r>
              <a:rPr lang="en-US" dirty="0"/>
              <a:t>@</a:t>
            </a:r>
            <a:r>
              <a:rPr lang="en-US" dirty="0" err="1"/>
              <a:t>NgModule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43830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quarter" idx="17"/>
          </p:nvPr>
        </p:nvSpPr>
        <p:spPr>
          <a:solidFill>
            <a:schemeClr val="accent2"/>
          </a:solidFill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Can be eagerly or lazily loaded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6"/>
          </p:nvPr>
        </p:nvSpPr>
        <p:spPr>
          <a:solidFill>
            <a:schemeClr val="accent2"/>
          </a:solidFill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Provide services to injectors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2"/>
          </p:nvPr>
        </p:nvSpPr>
        <p:spPr>
          <a:solidFill>
            <a:schemeClr val="accent2"/>
          </a:solidFill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Export its features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solidFill>
            <a:schemeClr val="accent2"/>
          </a:solidFill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Identify Components, Pipes, and Directives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solidFill>
            <a:schemeClr val="accent2"/>
          </a:solidFill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Import other Angular Modules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Roles of Angular Modules</a:t>
            </a:r>
          </a:p>
        </p:txBody>
      </p:sp>
    </p:spTree>
    <p:extLst>
      <p:ext uri="{BB962C8B-B14F-4D97-AF65-F5344CB8AC3E}">
        <p14:creationId xmlns:p14="http://schemas.microsoft.com/office/powerpoint/2010/main" val="91850203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280" y="1136181"/>
            <a:ext cx="11534830" cy="4722163"/>
          </a:xfrm>
        </p:spPr>
        <p:txBody>
          <a:bodyPr/>
          <a:lstStyle/>
          <a:p>
            <a:r>
              <a:rPr lang="en-US" dirty="0"/>
              <a:t>Every app begins with one </a:t>
            </a:r>
            <a:br>
              <a:rPr lang="en-US" dirty="0"/>
            </a:br>
            <a:r>
              <a:rPr lang="en-US" dirty="0"/>
              <a:t>Angular Module</a:t>
            </a:r>
          </a:p>
        </p:txBody>
      </p:sp>
    </p:spTree>
    <p:extLst>
      <p:ext uri="{BB962C8B-B14F-4D97-AF65-F5344CB8AC3E}">
        <p14:creationId xmlns:p14="http://schemas.microsoft.com/office/powerpoint/2010/main" val="3194515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Deliver Optimized and Smaller Code to the Client</a:t>
            </a:r>
          </a:p>
        </p:txBody>
      </p:sp>
      <p:sp>
        <p:nvSpPr>
          <p:cNvPr id="5" name="Trapezoid 4"/>
          <p:cNvSpPr/>
          <p:nvPr/>
        </p:nvSpPr>
        <p:spPr bwMode="auto">
          <a:xfrm>
            <a:off x="2103482" y="5234603"/>
            <a:ext cx="8260247" cy="1392076"/>
          </a:xfrm>
          <a:prstGeom prst="trapezoid">
            <a:avLst>
              <a:gd name="adj" fmla="val 74553"/>
            </a:avLst>
          </a:prstGeom>
          <a:solidFill>
            <a:schemeClr val="accent2"/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r>
              <a:rPr lang="en-US" sz="3600">
                <a:gradFill>
                  <a:gsLst>
                    <a:gs pos="5439">
                      <a:srgbClr val="F8F8F8"/>
                    </a:gs>
                    <a:gs pos="10000">
                      <a:srgbClr val="F8F8F8"/>
                    </a:gs>
                  </a:gsLst>
                  <a:lin ang="5400000" scaled="0"/>
                </a:gradFill>
              </a:rPr>
              <a:t>Our App</a:t>
            </a:r>
            <a:endParaRPr lang="en-US" sz="3600" dirty="0">
              <a:gradFill>
                <a:gsLst>
                  <a:gs pos="5439">
                    <a:srgbClr val="F8F8F8"/>
                  </a:gs>
                  <a:gs pos="10000">
                    <a:srgbClr val="F8F8F8"/>
                  </a:gs>
                </a:gsLst>
                <a:lin ang="5400000" scaled="0"/>
              </a:gradFill>
            </a:endParaRPr>
          </a:p>
        </p:txBody>
      </p:sp>
      <p:sp>
        <p:nvSpPr>
          <p:cNvPr id="6" name="Trapezoid 5"/>
          <p:cNvSpPr/>
          <p:nvPr/>
        </p:nvSpPr>
        <p:spPr bwMode="auto">
          <a:xfrm>
            <a:off x="3200750" y="3764748"/>
            <a:ext cx="6034974" cy="1392076"/>
          </a:xfrm>
          <a:prstGeom prst="trapezoid">
            <a:avLst>
              <a:gd name="adj" fmla="val 74553"/>
            </a:avLst>
          </a:prstGeom>
          <a:solidFill>
            <a:schemeClr val="accent2"/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r>
              <a:rPr lang="en-US" sz="3600" dirty="0">
                <a:gradFill>
                  <a:gsLst>
                    <a:gs pos="5439">
                      <a:srgbClr val="F8F8F8"/>
                    </a:gs>
                    <a:gs pos="10000">
                      <a:srgbClr val="F8F8F8"/>
                    </a:gs>
                  </a:gsLst>
                  <a:lin ang="5400000" scaled="0"/>
                </a:gradFill>
              </a:rPr>
              <a:t>Offline Compilation</a:t>
            </a:r>
          </a:p>
        </p:txBody>
      </p:sp>
      <p:sp>
        <p:nvSpPr>
          <p:cNvPr id="7" name="Trapezoid 6"/>
          <p:cNvSpPr/>
          <p:nvPr/>
        </p:nvSpPr>
        <p:spPr bwMode="auto">
          <a:xfrm>
            <a:off x="4298017" y="2294894"/>
            <a:ext cx="3840439" cy="1392076"/>
          </a:xfrm>
          <a:prstGeom prst="trapezoid">
            <a:avLst>
              <a:gd name="adj" fmla="val 74553"/>
            </a:avLst>
          </a:prstGeom>
          <a:solidFill>
            <a:schemeClr val="accent2"/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r>
              <a:rPr lang="en-US" sz="3600" dirty="0">
                <a:gradFill>
                  <a:gsLst>
                    <a:gs pos="5439">
                      <a:srgbClr val="F8F8F8"/>
                    </a:gs>
                    <a:gs pos="10000">
                      <a:srgbClr val="F8F8F8"/>
                    </a:gs>
                  </a:gsLst>
                  <a:lin ang="5400000" scaled="0"/>
                </a:gradFill>
              </a:rPr>
              <a:t>Tree</a:t>
            </a:r>
          </a:p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r>
              <a:rPr lang="en-US" sz="3600" dirty="0">
                <a:gradFill>
                  <a:gsLst>
                    <a:gs pos="5439">
                      <a:srgbClr val="F8F8F8"/>
                    </a:gs>
                    <a:gs pos="10000">
                      <a:srgbClr val="F8F8F8"/>
                    </a:gs>
                  </a:gsLst>
                  <a:lin ang="5400000" scaled="0"/>
                </a:gradFill>
              </a:rPr>
              <a:t>Shaking</a:t>
            </a:r>
          </a:p>
        </p:txBody>
      </p:sp>
      <p:sp>
        <p:nvSpPr>
          <p:cNvPr id="9" name="Triangle 8"/>
          <p:cNvSpPr/>
          <p:nvPr/>
        </p:nvSpPr>
        <p:spPr bwMode="auto">
          <a:xfrm>
            <a:off x="5395286" y="936970"/>
            <a:ext cx="1645902" cy="1280146"/>
          </a:xfrm>
          <a:prstGeom prst="triangle">
            <a:avLst>
              <a:gd name="adj" fmla="val 50975"/>
            </a:avLst>
          </a:prstGeom>
          <a:solidFill>
            <a:schemeClr val="accent2"/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 dirty="0">
              <a:gradFill>
                <a:gsLst>
                  <a:gs pos="5439">
                    <a:srgbClr val="F8F8F8"/>
                  </a:gs>
                  <a:gs pos="10000">
                    <a:srgbClr val="F8F8F8"/>
                  </a:gs>
                </a:gsLst>
                <a:lin ang="5400000" scaled="0"/>
              </a:gradFill>
            </a:endParaRPr>
          </a:p>
        </p:txBody>
      </p:sp>
      <p:sp>
        <p:nvSpPr>
          <p:cNvPr id="20" name="Oval 19"/>
          <p:cNvSpPr/>
          <p:nvPr/>
        </p:nvSpPr>
        <p:spPr>
          <a:xfrm>
            <a:off x="7468109" y="1549794"/>
            <a:ext cx="757740" cy="757740"/>
          </a:xfrm>
          <a:prstGeom prst="ellipse">
            <a:avLst/>
          </a:prstGeom>
          <a:noFill/>
          <a:ln>
            <a:noFill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lIns="186521" tIns="186521" rIns="186521" bIns="186521" rtlCol="0" anchor="ctr"/>
          <a:lstStyle/>
          <a:p>
            <a:pPr algn="ctr">
              <a:spcBef>
                <a:spcPts val="612"/>
              </a:spcBef>
            </a:pPr>
            <a:endParaRPr lang="en-US" sz="2040" dirty="0">
              <a:solidFill>
                <a:schemeClr val="bg1"/>
              </a:solidFill>
            </a:endParaRPr>
          </a:p>
        </p:txBody>
      </p:sp>
      <p:sp>
        <p:nvSpPr>
          <p:cNvPr id="21" name="Content Placeholder 5"/>
          <p:cNvSpPr txBox="1">
            <a:spLocks/>
          </p:cNvSpPr>
          <p:nvPr/>
        </p:nvSpPr>
        <p:spPr>
          <a:xfrm>
            <a:off x="9188100" y="1394165"/>
            <a:ext cx="3248375" cy="507449"/>
          </a:xfrm>
          <a:prstGeom prst="rect">
            <a:avLst/>
          </a:prstGeom>
          <a:solidFill>
            <a:schemeClr val="accent1"/>
          </a:solidFill>
        </p:spPr>
        <p:txBody>
          <a:bodyPr vert="horz" lIns="186521" tIns="186521" rIns="186521" bIns="186521" rtlCol="0" anchor="ctr">
            <a:noAutofit/>
          </a:bodyPr>
          <a:lstStyle>
            <a:lvl1pPr marL="0" indent="0" algn="l" defTabSz="586003" rtl="0" eaLnBrk="1" latinLnBrk="0" hangingPunct="1">
              <a:lnSpc>
                <a:spcPct val="100000"/>
              </a:lnSpc>
              <a:spcBef>
                <a:spcPts val="1800"/>
              </a:spcBef>
              <a:buClrTx/>
              <a:buSzPct val="75000"/>
              <a:buFont typeface="Myriad Pro" panose="020B0503030403020204" pitchFamily="34" charset="0"/>
              <a:buNone/>
              <a:defRPr sz="2400" b="0" i="0" kern="1200" baseline="0">
                <a:solidFill>
                  <a:schemeClr val="bg1"/>
                </a:solidFill>
                <a:latin typeface="Roboto Mono" pitchFamily="2" charset="0"/>
                <a:ea typeface="Roboto Mono" pitchFamily="2" charset="0"/>
                <a:cs typeface="Consolas" panose="020B0609020204030204" pitchFamily="49" charset="0"/>
              </a:defRPr>
            </a:lvl1pPr>
            <a:lvl2pPr marL="297073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Lucida Grande"/>
              <a:buNone/>
              <a:defRPr sz="2400" b="0" i="0" kern="120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2pPr>
            <a:lvl3pPr marL="596174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Lucida Grande"/>
              <a:buNone/>
              <a:defRPr sz="2400" b="0" i="0" kern="120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3pPr>
            <a:lvl4pPr marL="883075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Wingdings" panose="05000000000000000000" pitchFamily="2" charset="2"/>
              <a:buNone/>
              <a:defRPr sz="2400" b="0" i="0" kern="1200" baseline="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4pPr>
            <a:lvl5pPr marL="1096720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Myriad Pro Light" panose="020B0403030403020204" pitchFamily="34" charset="0"/>
              <a:buNone/>
              <a:tabLst/>
              <a:defRPr sz="2400" b="0" i="0" kern="1200" baseline="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5pPr>
            <a:lvl6pPr marL="1719263" indent="-292100" algn="l" defTabSz="586003" rtl="0" eaLnBrk="1" latinLnBrk="0" hangingPunct="1">
              <a:spcBef>
                <a:spcPts val="448"/>
              </a:spcBef>
              <a:buClr>
                <a:schemeClr val="tx1"/>
              </a:buClr>
              <a:buSzPct val="70000"/>
              <a:buFont typeface="Montserrat"/>
              <a:buChar char=" "/>
              <a:defRPr lang="en-US" sz="2400" b="0" i="0" kern="1200" baseline="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Arial"/>
              </a:defRPr>
            </a:lvl6pPr>
            <a:lvl7pPr marL="2003425" indent="-288925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7pPr>
            <a:lvl8pPr marL="2286000" indent="-282575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8pPr>
            <a:lvl9pPr marL="2571750" indent="-285750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baseline="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9pPr>
          </a:lstStyle>
          <a:p>
            <a:pPr>
              <a:spcBef>
                <a:spcPts val="612"/>
              </a:spcBef>
            </a:pPr>
            <a:endParaRPr lang="en-US" sz="1938" dirty="0">
              <a:latin typeface="+mj-lt"/>
              <a:ea typeface="Gotham-Book" charset="0"/>
              <a:cs typeface="Gotham-Book" charset="0"/>
            </a:endParaRPr>
          </a:p>
        </p:txBody>
      </p:sp>
      <p:sp>
        <p:nvSpPr>
          <p:cNvPr id="22" name="Content Placeholder 5"/>
          <p:cNvSpPr txBox="1">
            <a:spLocks/>
          </p:cNvSpPr>
          <p:nvPr/>
        </p:nvSpPr>
        <p:spPr>
          <a:xfrm>
            <a:off x="9250206" y="1394165"/>
            <a:ext cx="3186270" cy="507449"/>
          </a:xfrm>
          <a:prstGeom prst="rect">
            <a:avLst/>
          </a:prstGeom>
          <a:solidFill>
            <a:schemeClr val="accent4"/>
          </a:solidFill>
        </p:spPr>
        <p:txBody>
          <a:bodyPr vert="horz" lIns="186521" tIns="186521" rIns="186521" bIns="186521" rtlCol="0" anchor="ctr">
            <a:noAutofit/>
          </a:bodyPr>
          <a:lstStyle>
            <a:lvl1pPr marL="0" indent="0" algn="l" defTabSz="586003" rtl="0" eaLnBrk="1" latinLnBrk="0" hangingPunct="1">
              <a:lnSpc>
                <a:spcPct val="100000"/>
              </a:lnSpc>
              <a:spcBef>
                <a:spcPts val="1800"/>
              </a:spcBef>
              <a:buClrTx/>
              <a:buSzPct val="75000"/>
              <a:buFont typeface="Myriad Pro" panose="020B0503030403020204" pitchFamily="34" charset="0"/>
              <a:buNone/>
              <a:defRPr sz="2400" b="0" i="0" kern="1200" baseline="0">
                <a:solidFill>
                  <a:schemeClr val="bg1"/>
                </a:solidFill>
                <a:latin typeface="Roboto Mono" pitchFamily="2" charset="0"/>
                <a:ea typeface="Roboto Mono" pitchFamily="2" charset="0"/>
                <a:cs typeface="Consolas" panose="020B0609020204030204" pitchFamily="49" charset="0"/>
              </a:defRPr>
            </a:lvl1pPr>
            <a:lvl2pPr marL="297073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Lucida Grande"/>
              <a:buNone/>
              <a:defRPr sz="2400" b="0" i="0" kern="120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2pPr>
            <a:lvl3pPr marL="596174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Lucida Grande"/>
              <a:buNone/>
              <a:defRPr sz="2400" b="0" i="0" kern="120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3pPr>
            <a:lvl4pPr marL="883075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Wingdings" panose="05000000000000000000" pitchFamily="2" charset="2"/>
              <a:buNone/>
              <a:defRPr sz="2400" b="0" i="0" kern="1200" baseline="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4pPr>
            <a:lvl5pPr marL="1096720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Myriad Pro Light" panose="020B0403030403020204" pitchFamily="34" charset="0"/>
              <a:buNone/>
              <a:tabLst/>
              <a:defRPr sz="2400" b="0" i="0" kern="1200" baseline="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5pPr>
            <a:lvl6pPr marL="1719263" indent="-292100" algn="l" defTabSz="586003" rtl="0" eaLnBrk="1" latinLnBrk="0" hangingPunct="1">
              <a:spcBef>
                <a:spcPts val="448"/>
              </a:spcBef>
              <a:buClr>
                <a:schemeClr val="tx1"/>
              </a:buClr>
              <a:buSzPct val="70000"/>
              <a:buFont typeface="Montserrat"/>
              <a:buChar char=" "/>
              <a:defRPr lang="en-US" sz="2400" b="0" i="0" kern="1200" baseline="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Arial"/>
              </a:defRPr>
            </a:lvl6pPr>
            <a:lvl7pPr marL="2003425" indent="-288925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7pPr>
            <a:lvl8pPr marL="2286000" indent="-282575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8pPr>
            <a:lvl9pPr marL="2571750" indent="-285750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baseline="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9pPr>
          </a:lstStyle>
          <a:p>
            <a:pPr>
              <a:spcBef>
                <a:spcPts val="612"/>
              </a:spcBef>
            </a:pPr>
            <a:endParaRPr lang="en-US" sz="1938" dirty="0">
              <a:latin typeface="+mj-lt"/>
              <a:ea typeface="Gotham-Book" charset="0"/>
              <a:cs typeface="Gotham-Book" charset="0"/>
            </a:endParaRPr>
          </a:p>
        </p:txBody>
      </p:sp>
      <p:sp>
        <p:nvSpPr>
          <p:cNvPr id="23" name="Content Placeholder 5"/>
          <p:cNvSpPr txBox="1">
            <a:spLocks/>
          </p:cNvSpPr>
          <p:nvPr/>
        </p:nvSpPr>
        <p:spPr>
          <a:xfrm>
            <a:off x="9235724" y="1394352"/>
            <a:ext cx="3200751" cy="507449"/>
          </a:xfrm>
          <a:prstGeom prst="rect">
            <a:avLst/>
          </a:prstGeom>
          <a:solidFill>
            <a:schemeClr val="tx1"/>
          </a:solidFill>
        </p:spPr>
        <p:txBody>
          <a:bodyPr vert="horz" lIns="186521" tIns="186521" rIns="186521" bIns="186521" rtlCol="0" anchor="ctr">
            <a:noAutofit/>
          </a:bodyPr>
          <a:lstStyle>
            <a:lvl1pPr marL="0" indent="0" algn="l" defTabSz="586003" rtl="0" eaLnBrk="1" latinLnBrk="0" hangingPunct="1">
              <a:lnSpc>
                <a:spcPct val="100000"/>
              </a:lnSpc>
              <a:spcBef>
                <a:spcPts val="1800"/>
              </a:spcBef>
              <a:buClrTx/>
              <a:buSzPct val="75000"/>
              <a:buFont typeface="Myriad Pro" panose="020B0503030403020204" pitchFamily="34" charset="0"/>
              <a:buNone/>
              <a:defRPr sz="2400" b="0" i="0" kern="1200" baseline="0">
                <a:solidFill>
                  <a:schemeClr val="bg1"/>
                </a:solidFill>
                <a:latin typeface="Roboto Mono" pitchFamily="2" charset="0"/>
                <a:ea typeface="Roboto Mono" pitchFamily="2" charset="0"/>
                <a:cs typeface="Consolas" panose="020B0609020204030204" pitchFamily="49" charset="0"/>
              </a:defRPr>
            </a:lvl1pPr>
            <a:lvl2pPr marL="297073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Lucida Grande"/>
              <a:buNone/>
              <a:defRPr sz="2400" b="0" i="0" kern="120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2pPr>
            <a:lvl3pPr marL="596174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Lucida Grande"/>
              <a:buNone/>
              <a:defRPr sz="2400" b="0" i="0" kern="120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3pPr>
            <a:lvl4pPr marL="883075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Wingdings" panose="05000000000000000000" pitchFamily="2" charset="2"/>
              <a:buNone/>
              <a:defRPr sz="2400" b="0" i="0" kern="1200" baseline="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4pPr>
            <a:lvl5pPr marL="1096720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Myriad Pro Light" panose="020B0403030403020204" pitchFamily="34" charset="0"/>
              <a:buNone/>
              <a:tabLst/>
              <a:defRPr sz="2400" b="0" i="0" kern="1200" baseline="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5pPr>
            <a:lvl6pPr marL="1719263" indent="-292100" algn="l" defTabSz="586003" rtl="0" eaLnBrk="1" latinLnBrk="0" hangingPunct="1">
              <a:spcBef>
                <a:spcPts val="448"/>
              </a:spcBef>
              <a:buClr>
                <a:schemeClr val="tx1"/>
              </a:buClr>
              <a:buSzPct val="70000"/>
              <a:buFont typeface="Montserrat"/>
              <a:buChar char=" "/>
              <a:defRPr lang="en-US" sz="2400" b="0" i="0" kern="1200" baseline="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Arial"/>
              </a:defRPr>
            </a:lvl6pPr>
            <a:lvl7pPr marL="2003425" indent="-288925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7pPr>
            <a:lvl8pPr marL="2286000" indent="-282575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8pPr>
            <a:lvl9pPr marL="2571750" indent="-285750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baseline="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9pPr>
          </a:lstStyle>
          <a:p>
            <a:pPr>
              <a:spcBef>
                <a:spcPts val="612"/>
              </a:spcBef>
            </a:pPr>
            <a:r>
              <a:rPr lang="en-US" b="1">
                <a:latin typeface="+mn-lt"/>
              </a:rPr>
              <a:t>Minified</a:t>
            </a:r>
            <a:endParaRPr lang="en-US" b="1" dirty="0">
              <a:latin typeface="+mj-lt"/>
            </a:endParaRPr>
          </a:p>
        </p:txBody>
      </p:sp>
      <p:cxnSp>
        <p:nvCxnSpPr>
          <p:cNvPr id="24" name="Straight Arrow Connector 23"/>
          <p:cNvCxnSpPr>
            <a:stCxn id="23" idx="1"/>
          </p:cNvCxnSpPr>
          <p:nvPr/>
        </p:nvCxnSpPr>
        <p:spPr>
          <a:xfrm flipH="1" flipV="1">
            <a:off x="6766871" y="1647889"/>
            <a:ext cx="2468853" cy="188"/>
          </a:xfrm>
          <a:prstGeom prst="straightConnector1">
            <a:avLst/>
          </a:prstGeom>
          <a:ln w="38100">
            <a:solidFill>
              <a:schemeClr val="accent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Content Placeholder 5"/>
          <p:cNvSpPr txBox="1">
            <a:spLocks/>
          </p:cNvSpPr>
          <p:nvPr/>
        </p:nvSpPr>
        <p:spPr>
          <a:xfrm>
            <a:off x="9188099" y="3863018"/>
            <a:ext cx="3248375" cy="781119"/>
          </a:xfrm>
          <a:prstGeom prst="rect">
            <a:avLst/>
          </a:prstGeom>
          <a:solidFill>
            <a:schemeClr val="accent1"/>
          </a:solidFill>
        </p:spPr>
        <p:txBody>
          <a:bodyPr vert="horz" lIns="186521" tIns="186521" rIns="186521" bIns="186521" rtlCol="0" anchor="ctr">
            <a:noAutofit/>
          </a:bodyPr>
          <a:lstStyle>
            <a:lvl1pPr marL="0" indent="0" algn="l" defTabSz="586003" rtl="0" eaLnBrk="1" latinLnBrk="0" hangingPunct="1">
              <a:lnSpc>
                <a:spcPct val="100000"/>
              </a:lnSpc>
              <a:spcBef>
                <a:spcPts val="1800"/>
              </a:spcBef>
              <a:buClrTx/>
              <a:buSzPct val="75000"/>
              <a:buFont typeface="Myriad Pro" panose="020B0503030403020204" pitchFamily="34" charset="0"/>
              <a:buNone/>
              <a:defRPr sz="2400" b="0" i="0" kern="1200" baseline="0">
                <a:solidFill>
                  <a:schemeClr val="bg1"/>
                </a:solidFill>
                <a:latin typeface="Roboto Mono" pitchFamily="2" charset="0"/>
                <a:ea typeface="Roboto Mono" pitchFamily="2" charset="0"/>
                <a:cs typeface="Consolas" panose="020B0609020204030204" pitchFamily="49" charset="0"/>
              </a:defRPr>
            </a:lvl1pPr>
            <a:lvl2pPr marL="297073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Lucida Grande"/>
              <a:buNone/>
              <a:defRPr sz="2400" b="0" i="0" kern="120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2pPr>
            <a:lvl3pPr marL="596174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Lucida Grande"/>
              <a:buNone/>
              <a:defRPr sz="2400" b="0" i="0" kern="120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3pPr>
            <a:lvl4pPr marL="883075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Wingdings" panose="05000000000000000000" pitchFamily="2" charset="2"/>
              <a:buNone/>
              <a:defRPr sz="2400" b="0" i="0" kern="1200" baseline="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4pPr>
            <a:lvl5pPr marL="1096720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Myriad Pro Light" panose="020B0403030403020204" pitchFamily="34" charset="0"/>
              <a:buNone/>
              <a:tabLst/>
              <a:defRPr sz="2400" b="0" i="0" kern="1200" baseline="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5pPr>
            <a:lvl6pPr marL="1719263" indent="-292100" algn="l" defTabSz="586003" rtl="0" eaLnBrk="1" latinLnBrk="0" hangingPunct="1">
              <a:spcBef>
                <a:spcPts val="448"/>
              </a:spcBef>
              <a:buClr>
                <a:schemeClr val="tx1"/>
              </a:buClr>
              <a:buSzPct val="70000"/>
              <a:buFont typeface="Montserrat"/>
              <a:buChar char=" "/>
              <a:defRPr lang="en-US" sz="2400" b="0" i="0" kern="1200" baseline="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Arial"/>
              </a:defRPr>
            </a:lvl6pPr>
            <a:lvl7pPr marL="2003425" indent="-288925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7pPr>
            <a:lvl8pPr marL="2286000" indent="-282575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8pPr>
            <a:lvl9pPr marL="2571750" indent="-285750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baseline="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9pPr>
          </a:lstStyle>
          <a:p>
            <a:pPr>
              <a:spcBef>
                <a:spcPts val="612"/>
              </a:spcBef>
            </a:pPr>
            <a:endParaRPr lang="en-US" sz="1938" dirty="0">
              <a:latin typeface="+mj-lt"/>
              <a:ea typeface="Gotham-Book" charset="0"/>
              <a:cs typeface="Gotham-Book" charset="0"/>
            </a:endParaRPr>
          </a:p>
        </p:txBody>
      </p:sp>
      <p:sp>
        <p:nvSpPr>
          <p:cNvPr id="27" name="Content Placeholder 5"/>
          <p:cNvSpPr txBox="1">
            <a:spLocks/>
          </p:cNvSpPr>
          <p:nvPr/>
        </p:nvSpPr>
        <p:spPr>
          <a:xfrm>
            <a:off x="9250205" y="3863018"/>
            <a:ext cx="3186270" cy="781119"/>
          </a:xfrm>
          <a:prstGeom prst="rect">
            <a:avLst/>
          </a:prstGeom>
          <a:solidFill>
            <a:schemeClr val="accent4"/>
          </a:solidFill>
        </p:spPr>
        <p:txBody>
          <a:bodyPr vert="horz" lIns="186521" tIns="186521" rIns="186521" bIns="186521" rtlCol="0" anchor="ctr">
            <a:noAutofit/>
          </a:bodyPr>
          <a:lstStyle>
            <a:lvl1pPr marL="0" indent="0" algn="l" defTabSz="586003" rtl="0" eaLnBrk="1" latinLnBrk="0" hangingPunct="1">
              <a:lnSpc>
                <a:spcPct val="100000"/>
              </a:lnSpc>
              <a:spcBef>
                <a:spcPts val="1800"/>
              </a:spcBef>
              <a:buClrTx/>
              <a:buSzPct val="75000"/>
              <a:buFont typeface="Myriad Pro" panose="020B0503030403020204" pitchFamily="34" charset="0"/>
              <a:buNone/>
              <a:defRPr sz="2400" b="0" i="0" kern="1200" baseline="0">
                <a:solidFill>
                  <a:schemeClr val="bg1"/>
                </a:solidFill>
                <a:latin typeface="Roboto Mono" pitchFamily="2" charset="0"/>
                <a:ea typeface="Roboto Mono" pitchFamily="2" charset="0"/>
                <a:cs typeface="Consolas" panose="020B0609020204030204" pitchFamily="49" charset="0"/>
              </a:defRPr>
            </a:lvl1pPr>
            <a:lvl2pPr marL="297073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Lucida Grande"/>
              <a:buNone/>
              <a:defRPr sz="2400" b="0" i="0" kern="120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2pPr>
            <a:lvl3pPr marL="596174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Lucida Grande"/>
              <a:buNone/>
              <a:defRPr sz="2400" b="0" i="0" kern="120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3pPr>
            <a:lvl4pPr marL="883075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Wingdings" panose="05000000000000000000" pitchFamily="2" charset="2"/>
              <a:buNone/>
              <a:defRPr sz="2400" b="0" i="0" kern="1200" baseline="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4pPr>
            <a:lvl5pPr marL="1096720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Myriad Pro Light" panose="020B0403030403020204" pitchFamily="34" charset="0"/>
              <a:buNone/>
              <a:tabLst/>
              <a:defRPr sz="2400" b="0" i="0" kern="1200" baseline="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5pPr>
            <a:lvl6pPr marL="1719263" indent="-292100" algn="l" defTabSz="586003" rtl="0" eaLnBrk="1" latinLnBrk="0" hangingPunct="1">
              <a:spcBef>
                <a:spcPts val="448"/>
              </a:spcBef>
              <a:buClr>
                <a:schemeClr val="tx1"/>
              </a:buClr>
              <a:buSzPct val="70000"/>
              <a:buFont typeface="Montserrat"/>
              <a:buChar char=" "/>
              <a:defRPr lang="en-US" sz="2400" b="0" i="0" kern="1200" baseline="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Arial"/>
              </a:defRPr>
            </a:lvl6pPr>
            <a:lvl7pPr marL="2003425" indent="-288925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7pPr>
            <a:lvl8pPr marL="2286000" indent="-282575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8pPr>
            <a:lvl9pPr marL="2571750" indent="-285750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baseline="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9pPr>
          </a:lstStyle>
          <a:p>
            <a:pPr>
              <a:spcBef>
                <a:spcPts val="612"/>
              </a:spcBef>
            </a:pPr>
            <a:endParaRPr lang="en-US" sz="1938" dirty="0">
              <a:latin typeface="+mj-lt"/>
              <a:ea typeface="Gotham-Book" charset="0"/>
              <a:cs typeface="Gotham-Book" charset="0"/>
            </a:endParaRPr>
          </a:p>
        </p:txBody>
      </p:sp>
      <p:sp>
        <p:nvSpPr>
          <p:cNvPr id="28" name="Content Placeholder 5"/>
          <p:cNvSpPr txBox="1">
            <a:spLocks/>
          </p:cNvSpPr>
          <p:nvPr/>
        </p:nvSpPr>
        <p:spPr>
          <a:xfrm>
            <a:off x="9235723" y="3863205"/>
            <a:ext cx="3200751" cy="781119"/>
          </a:xfrm>
          <a:prstGeom prst="rect">
            <a:avLst/>
          </a:prstGeom>
          <a:solidFill>
            <a:schemeClr val="tx1"/>
          </a:solidFill>
        </p:spPr>
        <p:txBody>
          <a:bodyPr vert="horz" lIns="186521" tIns="186521" rIns="186521" bIns="186521" rtlCol="0" anchor="ctr">
            <a:noAutofit/>
          </a:bodyPr>
          <a:lstStyle>
            <a:lvl1pPr marL="0" indent="0" algn="l" defTabSz="586003" rtl="0" eaLnBrk="1" latinLnBrk="0" hangingPunct="1">
              <a:lnSpc>
                <a:spcPct val="100000"/>
              </a:lnSpc>
              <a:spcBef>
                <a:spcPts val="1800"/>
              </a:spcBef>
              <a:buClrTx/>
              <a:buSzPct val="75000"/>
              <a:buFont typeface="Myriad Pro" panose="020B0503030403020204" pitchFamily="34" charset="0"/>
              <a:buNone/>
              <a:defRPr sz="2400" b="0" i="0" kern="1200" baseline="0">
                <a:solidFill>
                  <a:schemeClr val="bg1"/>
                </a:solidFill>
                <a:latin typeface="Roboto Mono" pitchFamily="2" charset="0"/>
                <a:ea typeface="Roboto Mono" pitchFamily="2" charset="0"/>
                <a:cs typeface="Consolas" panose="020B0609020204030204" pitchFamily="49" charset="0"/>
              </a:defRPr>
            </a:lvl1pPr>
            <a:lvl2pPr marL="297073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Lucida Grande"/>
              <a:buNone/>
              <a:defRPr sz="2400" b="0" i="0" kern="120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2pPr>
            <a:lvl3pPr marL="596174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Lucida Grande"/>
              <a:buNone/>
              <a:defRPr sz="2400" b="0" i="0" kern="120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3pPr>
            <a:lvl4pPr marL="883075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Wingdings" panose="05000000000000000000" pitchFamily="2" charset="2"/>
              <a:buNone/>
              <a:defRPr sz="2400" b="0" i="0" kern="1200" baseline="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4pPr>
            <a:lvl5pPr marL="1096720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Myriad Pro Light" panose="020B0403030403020204" pitchFamily="34" charset="0"/>
              <a:buNone/>
              <a:tabLst/>
              <a:defRPr sz="2400" b="0" i="0" kern="1200" baseline="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5pPr>
            <a:lvl6pPr marL="1719263" indent="-292100" algn="l" defTabSz="586003" rtl="0" eaLnBrk="1" latinLnBrk="0" hangingPunct="1">
              <a:spcBef>
                <a:spcPts val="448"/>
              </a:spcBef>
              <a:buClr>
                <a:schemeClr val="tx1"/>
              </a:buClr>
              <a:buSzPct val="70000"/>
              <a:buFont typeface="Montserrat"/>
              <a:buChar char=" "/>
              <a:defRPr lang="en-US" sz="2400" b="0" i="0" kern="1200" baseline="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Arial"/>
              </a:defRPr>
            </a:lvl6pPr>
            <a:lvl7pPr marL="2003425" indent="-288925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7pPr>
            <a:lvl8pPr marL="2286000" indent="-282575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8pPr>
            <a:lvl9pPr marL="2571750" indent="-285750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baseline="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9pPr>
          </a:lstStyle>
          <a:p>
            <a:pPr>
              <a:spcBef>
                <a:spcPts val="612"/>
              </a:spcBef>
            </a:pPr>
            <a:r>
              <a:rPr lang="en-US" b="1" dirty="0">
                <a:latin typeface="+mn-lt"/>
              </a:rPr>
              <a:t>Compile templates on the server</a:t>
            </a:r>
            <a:endParaRPr lang="en-US" b="1" dirty="0">
              <a:latin typeface="+mj-lt"/>
            </a:endParaRPr>
          </a:p>
        </p:txBody>
      </p:sp>
      <p:sp>
        <p:nvSpPr>
          <p:cNvPr id="36" name="Content Placeholder 5"/>
          <p:cNvSpPr txBox="1">
            <a:spLocks/>
          </p:cNvSpPr>
          <p:nvPr/>
        </p:nvSpPr>
        <p:spPr>
          <a:xfrm>
            <a:off x="9188099" y="2606412"/>
            <a:ext cx="3248375" cy="781119"/>
          </a:xfrm>
          <a:prstGeom prst="rect">
            <a:avLst/>
          </a:prstGeom>
          <a:solidFill>
            <a:schemeClr val="accent1"/>
          </a:solidFill>
        </p:spPr>
        <p:txBody>
          <a:bodyPr vert="horz" lIns="186521" tIns="186521" rIns="186521" bIns="186521" rtlCol="0" anchor="ctr">
            <a:noAutofit/>
          </a:bodyPr>
          <a:lstStyle>
            <a:lvl1pPr marL="0" indent="0" algn="l" defTabSz="586003" rtl="0" eaLnBrk="1" latinLnBrk="0" hangingPunct="1">
              <a:lnSpc>
                <a:spcPct val="100000"/>
              </a:lnSpc>
              <a:spcBef>
                <a:spcPts val="1800"/>
              </a:spcBef>
              <a:buClrTx/>
              <a:buSzPct val="75000"/>
              <a:buFont typeface="Myriad Pro" panose="020B0503030403020204" pitchFamily="34" charset="0"/>
              <a:buNone/>
              <a:defRPr sz="2400" b="0" i="0" kern="1200" baseline="0">
                <a:solidFill>
                  <a:schemeClr val="bg1"/>
                </a:solidFill>
                <a:latin typeface="Roboto Mono" pitchFamily="2" charset="0"/>
                <a:ea typeface="Roboto Mono" pitchFamily="2" charset="0"/>
                <a:cs typeface="Consolas" panose="020B0609020204030204" pitchFamily="49" charset="0"/>
              </a:defRPr>
            </a:lvl1pPr>
            <a:lvl2pPr marL="297073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Lucida Grande"/>
              <a:buNone/>
              <a:defRPr sz="2400" b="0" i="0" kern="120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2pPr>
            <a:lvl3pPr marL="596174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Lucida Grande"/>
              <a:buNone/>
              <a:defRPr sz="2400" b="0" i="0" kern="120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3pPr>
            <a:lvl4pPr marL="883075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Wingdings" panose="05000000000000000000" pitchFamily="2" charset="2"/>
              <a:buNone/>
              <a:defRPr sz="2400" b="0" i="0" kern="1200" baseline="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4pPr>
            <a:lvl5pPr marL="1096720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Myriad Pro Light" panose="020B0403030403020204" pitchFamily="34" charset="0"/>
              <a:buNone/>
              <a:tabLst/>
              <a:defRPr sz="2400" b="0" i="0" kern="1200" baseline="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5pPr>
            <a:lvl6pPr marL="1719263" indent="-292100" algn="l" defTabSz="586003" rtl="0" eaLnBrk="1" latinLnBrk="0" hangingPunct="1">
              <a:spcBef>
                <a:spcPts val="448"/>
              </a:spcBef>
              <a:buClr>
                <a:schemeClr val="tx1"/>
              </a:buClr>
              <a:buSzPct val="70000"/>
              <a:buFont typeface="Montserrat"/>
              <a:buChar char=" "/>
              <a:defRPr lang="en-US" sz="2400" b="0" i="0" kern="1200" baseline="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Arial"/>
              </a:defRPr>
            </a:lvl6pPr>
            <a:lvl7pPr marL="2003425" indent="-288925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7pPr>
            <a:lvl8pPr marL="2286000" indent="-282575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8pPr>
            <a:lvl9pPr marL="2571750" indent="-285750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baseline="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9pPr>
          </a:lstStyle>
          <a:p>
            <a:pPr>
              <a:spcBef>
                <a:spcPts val="612"/>
              </a:spcBef>
            </a:pPr>
            <a:endParaRPr lang="en-US" sz="1938" dirty="0">
              <a:latin typeface="+mj-lt"/>
              <a:ea typeface="Gotham-Book" charset="0"/>
              <a:cs typeface="Gotham-Book" charset="0"/>
            </a:endParaRPr>
          </a:p>
        </p:txBody>
      </p:sp>
      <p:sp>
        <p:nvSpPr>
          <p:cNvPr id="37" name="Content Placeholder 5"/>
          <p:cNvSpPr txBox="1">
            <a:spLocks/>
          </p:cNvSpPr>
          <p:nvPr/>
        </p:nvSpPr>
        <p:spPr>
          <a:xfrm>
            <a:off x="9250205" y="2606412"/>
            <a:ext cx="3186270" cy="781119"/>
          </a:xfrm>
          <a:prstGeom prst="rect">
            <a:avLst/>
          </a:prstGeom>
          <a:solidFill>
            <a:schemeClr val="accent4"/>
          </a:solidFill>
        </p:spPr>
        <p:txBody>
          <a:bodyPr vert="horz" lIns="186521" tIns="186521" rIns="186521" bIns="186521" rtlCol="0" anchor="ctr">
            <a:noAutofit/>
          </a:bodyPr>
          <a:lstStyle>
            <a:lvl1pPr marL="0" indent="0" algn="l" defTabSz="586003" rtl="0" eaLnBrk="1" latinLnBrk="0" hangingPunct="1">
              <a:lnSpc>
                <a:spcPct val="100000"/>
              </a:lnSpc>
              <a:spcBef>
                <a:spcPts val="1800"/>
              </a:spcBef>
              <a:buClrTx/>
              <a:buSzPct val="75000"/>
              <a:buFont typeface="Myriad Pro" panose="020B0503030403020204" pitchFamily="34" charset="0"/>
              <a:buNone/>
              <a:defRPr sz="2400" b="0" i="0" kern="1200" baseline="0">
                <a:solidFill>
                  <a:schemeClr val="bg1"/>
                </a:solidFill>
                <a:latin typeface="Roboto Mono" pitchFamily="2" charset="0"/>
                <a:ea typeface="Roboto Mono" pitchFamily="2" charset="0"/>
                <a:cs typeface="Consolas" panose="020B0609020204030204" pitchFamily="49" charset="0"/>
              </a:defRPr>
            </a:lvl1pPr>
            <a:lvl2pPr marL="297073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Lucida Grande"/>
              <a:buNone/>
              <a:defRPr sz="2400" b="0" i="0" kern="120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2pPr>
            <a:lvl3pPr marL="596174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Lucida Grande"/>
              <a:buNone/>
              <a:defRPr sz="2400" b="0" i="0" kern="120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3pPr>
            <a:lvl4pPr marL="883075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Wingdings" panose="05000000000000000000" pitchFamily="2" charset="2"/>
              <a:buNone/>
              <a:defRPr sz="2400" b="0" i="0" kern="1200" baseline="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4pPr>
            <a:lvl5pPr marL="1096720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Myriad Pro Light" panose="020B0403030403020204" pitchFamily="34" charset="0"/>
              <a:buNone/>
              <a:tabLst/>
              <a:defRPr sz="2400" b="0" i="0" kern="1200" baseline="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5pPr>
            <a:lvl6pPr marL="1719263" indent="-292100" algn="l" defTabSz="586003" rtl="0" eaLnBrk="1" latinLnBrk="0" hangingPunct="1">
              <a:spcBef>
                <a:spcPts val="448"/>
              </a:spcBef>
              <a:buClr>
                <a:schemeClr val="tx1"/>
              </a:buClr>
              <a:buSzPct val="70000"/>
              <a:buFont typeface="Montserrat"/>
              <a:buChar char=" "/>
              <a:defRPr lang="en-US" sz="2400" b="0" i="0" kern="1200" baseline="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Arial"/>
              </a:defRPr>
            </a:lvl6pPr>
            <a:lvl7pPr marL="2003425" indent="-288925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7pPr>
            <a:lvl8pPr marL="2286000" indent="-282575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8pPr>
            <a:lvl9pPr marL="2571750" indent="-285750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baseline="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9pPr>
          </a:lstStyle>
          <a:p>
            <a:pPr>
              <a:spcBef>
                <a:spcPts val="612"/>
              </a:spcBef>
            </a:pPr>
            <a:endParaRPr lang="en-US" sz="1938" dirty="0">
              <a:latin typeface="+mj-lt"/>
              <a:ea typeface="Gotham-Book" charset="0"/>
              <a:cs typeface="Gotham-Book" charset="0"/>
            </a:endParaRPr>
          </a:p>
        </p:txBody>
      </p:sp>
      <p:sp>
        <p:nvSpPr>
          <p:cNvPr id="38" name="Content Placeholder 5"/>
          <p:cNvSpPr txBox="1">
            <a:spLocks/>
          </p:cNvSpPr>
          <p:nvPr/>
        </p:nvSpPr>
        <p:spPr>
          <a:xfrm>
            <a:off x="9235723" y="2606599"/>
            <a:ext cx="3200751" cy="781119"/>
          </a:xfrm>
          <a:prstGeom prst="rect">
            <a:avLst/>
          </a:prstGeom>
          <a:solidFill>
            <a:schemeClr val="tx1"/>
          </a:solidFill>
        </p:spPr>
        <p:txBody>
          <a:bodyPr vert="horz" lIns="186521" tIns="186521" rIns="186521" bIns="186521" rtlCol="0" anchor="ctr">
            <a:noAutofit/>
          </a:bodyPr>
          <a:lstStyle>
            <a:lvl1pPr marL="0" indent="0" algn="l" defTabSz="586003" rtl="0" eaLnBrk="1" latinLnBrk="0" hangingPunct="1">
              <a:lnSpc>
                <a:spcPct val="100000"/>
              </a:lnSpc>
              <a:spcBef>
                <a:spcPts val="1800"/>
              </a:spcBef>
              <a:buClrTx/>
              <a:buSzPct val="75000"/>
              <a:buFont typeface="Myriad Pro" panose="020B0503030403020204" pitchFamily="34" charset="0"/>
              <a:buNone/>
              <a:defRPr sz="2400" b="0" i="0" kern="1200" baseline="0">
                <a:solidFill>
                  <a:schemeClr val="bg1"/>
                </a:solidFill>
                <a:latin typeface="Roboto Mono" pitchFamily="2" charset="0"/>
                <a:ea typeface="Roboto Mono" pitchFamily="2" charset="0"/>
                <a:cs typeface="Consolas" panose="020B0609020204030204" pitchFamily="49" charset="0"/>
              </a:defRPr>
            </a:lvl1pPr>
            <a:lvl2pPr marL="297073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Lucida Grande"/>
              <a:buNone/>
              <a:defRPr sz="2400" b="0" i="0" kern="120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2pPr>
            <a:lvl3pPr marL="596174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Lucida Grande"/>
              <a:buNone/>
              <a:defRPr sz="2400" b="0" i="0" kern="120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3pPr>
            <a:lvl4pPr marL="883075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Wingdings" panose="05000000000000000000" pitchFamily="2" charset="2"/>
              <a:buNone/>
              <a:defRPr sz="2400" b="0" i="0" kern="1200" baseline="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4pPr>
            <a:lvl5pPr marL="1096720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Myriad Pro Light" panose="020B0403030403020204" pitchFamily="34" charset="0"/>
              <a:buNone/>
              <a:tabLst/>
              <a:defRPr sz="2400" b="0" i="0" kern="1200" baseline="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5pPr>
            <a:lvl6pPr marL="1719263" indent="-292100" algn="l" defTabSz="586003" rtl="0" eaLnBrk="1" latinLnBrk="0" hangingPunct="1">
              <a:spcBef>
                <a:spcPts val="448"/>
              </a:spcBef>
              <a:buClr>
                <a:schemeClr val="tx1"/>
              </a:buClr>
              <a:buSzPct val="70000"/>
              <a:buFont typeface="Montserrat"/>
              <a:buChar char=" "/>
              <a:defRPr lang="en-US" sz="2400" b="0" i="0" kern="1200" baseline="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Arial"/>
              </a:defRPr>
            </a:lvl6pPr>
            <a:lvl7pPr marL="2003425" indent="-288925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7pPr>
            <a:lvl8pPr marL="2286000" indent="-282575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8pPr>
            <a:lvl9pPr marL="2571750" indent="-285750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baseline="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9pPr>
          </a:lstStyle>
          <a:p>
            <a:pPr>
              <a:spcBef>
                <a:spcPts val="612"/>
              </a:spcBef>
            </a:pPr>
            <a:r>
              <a:rPr lang="en-US" b="1" dirty="0">
                <a:latin typeface="+mn-lt"/>
              </a:rPr>
              <a:t>Remove unused code</a:t>
            </a:r>
            <a:endParaRPr lang="en-US" b="1" dirty="0">
              <a:latin typeface="+mj-lt"/>
            </a:endParaRPr>
          </a:p>
        </p:txBody>
      </p:sp>
      <p:cxnSp>
        <p:nvCxnSpPr>
          <p:cNvPr id="39" name="Straight Arrow Connector 38"/>
          <p:cNvCxnSpPr>
            <a:stCxn id="36" idx="1"/>
            <a:endCxn id="7" idx="3"/>
          </p:cNvCxnSpPr>
          <p:nvPr/>
        </p:nvCxnSpPr>
        <p:spPr>
          <a:xfrm flipH="1" flipV="1">
            <a:off x="7619539" y="2990932"/>
            <a:ext cx="1568560" cy="6040"/>
          </a:xfrm>
          <a:prstGeom prst="straightConnector1">
            <a:avLst/>
          </a:prstGeom>
          <a:ln w="38100">
            <a:solidFill>
              <a:schemeClr val="accent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>
            <a:stCxn id="26" idx="1"/>
          </p:cNvCxnSpPr>
          <p:nvPr/>
        </p:nvCxnSpPr>
        <p:spPr>
          <a:xfrm flipH="1" flipV="1">
            <a:off x="8595651" y="4253577"/>
            <a:ext cx="592448" cy="1"/>
          </a:xfrm>
          <a:prstGeom prst="straightConnector1">
            <a:avLst/>
          </a:prstGeom>
          <a:ln w="38100">
            <a:solidFill>
              <a:schemeClr val="accent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191954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4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5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2" decel="5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7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2" decel="5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7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7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8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2" decel="5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2" decel="5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7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0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1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" presetClass="entr" presetSubtype="2" decel="5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7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7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2" decel="5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700"/>
                            </p:stCondLst>
                            <p:childTnLst>
                              <p:par>
                                <p:cTn id="7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9" grpId="0" animBg="1"/>
      <p:bldP spid="21" grpId="0" animBg="1"/>
      <p:bldP spid="22" grpId="0" animBg="1"/>
      <p:bldP spid="23" grpId="0" animBg="1"/>
      <p:bldP spid="26" grpId="0" animBg="1"/>
      <p:bldP spid="27" grpId="0" animBg="1"/>
      <p:bldP spid="28" grpId="0" animBg="1"/>
      <p:bldP spid="36" grpId="0" animBg="1"/>
      <p:bldP spid="37" grpId="0" animBg="1"/>
      <p:bldP spid="38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6709589" y="2544900"/>
            <a:ext cx="188409" cy="414353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endParaRPr lang="en-US" sz="2040" dirty="0" err="1"/>
          </a:p>
        </p:txBody>
      </p:sp>
      <p:sp>
        <p:nvSpPr>
          <p:cNvPr id="55" name="Oval 54"/>
          <p:cNvSpPr/>
          <p:nvPr/>
        </p:nvSpPr>
        <p:spPr>
          <a:xfrm>
            <a:off x="6100382" y="2035471"/>
            <a:ext cx="757740" cy="757740"/>
          </a:xfrm>
          <a:prstGeom prst="ellipse">
            <a:avLst/>
          </a:prstGeom>
          <a:noFill/>
          <a:ln>
            <a:noFill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lIns="186521" tIns="186521" rIns="186521" bIns="186521" rtlCol="0" anchor="ctr"/>
          <a:lstStyle/>
          <a:p>
            <a:pPr algn="ctr">
              <a:spcBef>
                <a:spcPts val="612"/>
              </a:spcBef>
            </a:pPr>
            <a:endParaRPr lang="en-US" sz="2040" dirty="0">
              <a:solidFill>
                <a:schemeClr val="bg1"/>
              </a:solidFill>
            </a:endParaRPr>
          </a:p>
        </p:txBody>
      </p:sp>
      <p:sp>
        <p:nvSpPr>
          <p:cNvPr id="61" name="Oval 60"/>
          <p:cNvSpPr/>
          <p:nvPr/>
        </p:nvSpPr>
        <p:spPr>
          <a:xfrm>
            <a:off x="2043032" y="1283860"/>
            <a:ext cx="558695" cy="558695"/>
          </a:xfrm>
          <a:prstGeom prst="ellipse">
            <a:avLst/>
          </a:prstGeom>
          <a:noFill/>
          <a:ln>
            <a:noFill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lIns="186521" tIns="186521" rIns="186521" bIns="186521" rtlCol="0" anchor="ctr"/>
          <a:lstStyle/>
          <a:p>
            <a:pPr algn="ctr">
              <a:spcBef>
                <a:spcPts val="612"/>
              </a:spcBef>
            </a:pPr>
            <a:endParaRPr lang="en-US" sz="2040" dirty="0">
              <a:solidFill>
                <a:schemeClr val="bg1"/>
              </a:solidFill>
            </a:endParaRPr>
          </a:p>
        </p:txBody>
      </p:sp>
      <p:sp>
        <p:nvSpPr>
          <p:cNvPr id="62" name="Content Placeholder 5"/>
          <p:cNvSpPr txBox="1">
            <a:spLocks/>
          </p:cNvSpPr>
          <p:nvPr/>
        </p:nvSpPr>
        <p:spPr>
          <a:xfrm>
            <a:off x="7054829" y="1879842"/>
            <a:ext cx="5385118" cy="507449"/>
          </a:xfrm>
          <a:prstGeom prst="rect">
            <a:avLst/>
          </a:prstGeom>
          <a:solidFill>
            <a:schemeClr val="accent1"/>
          </a:solidFill>
        </p:spPr>
        <p:txBody>
          <a:bodyPr vert="horz" lIns="186521" tIns="186521" rIns="186521" bIns="186521" rtlCol="0" anchor="ctr">
            <a:noAutofit/>
          </a:bodyPr>
          <a:lstStyle>
            <a:lvl1pPr marL="0" indent="0" algn="l" defTabSz="586003" rtl="0" eaLnBrk="1" latinLnBrk="0" hangingPunct="1">
              <a:lnSpc>
                <a:spcPct val="100000"/>
              </a:lnSpc>
              <a:spcBef>
                <a:spcPts val="1800"/>
              </a:spcBef>
              <a:buClrTx/>
              <a:buSzPct val="75000"/>
              <a:buFont typeface="Myriad Pro" panose="020B0503030403020204" pitchFamily="34" charset="0"/>
              <a:buNone/>
              <a:defRPr sz="2400" b="0" i="0" kern="1200" baseline="0">
                <a:solidFill>
                  <a:schemeClr val="bg1"/>
                </a:solidFill>
                <a:latin typeface="Roboto Mono" pitchFamily="2" charset="0"/>
                <a:ea typeface="Roboto Mono" pitchFamily="2" charset="0"/>
                <a:cs typeface="Consolas" panose="020B0609020204030204" pitchFamily="49" charset="0"/>
              </a:defRPr>
            </a:lvl1pPr>
            <a:lvl2pPr marL="297073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Lucida Grande"/>
              <a:buNone/>
              <a:defRPr sz="2400" b="0" i="0" kern="120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2pPr>
            <a:lvl3pPr marL="596174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Lucida Grande"/>
              <a:buNone/>
              <a:defRPr sz="2400" b="0" i="0" kern="120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3pPr>
            <a:lvl4pPr marL="883075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Wingdings" panose="05000000000000000000" pitchFamily="2" charset="2"/>
              <a:buNone/>
              <a:defRPr sz="2400" b="0" i="0" kern="1200" baseline="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4pPr>
            <a:lvl5pPr marL="1096720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Myriad Pro Light" panose="020B0403030403020204" pitchFamily="34" charset="0"/>
              <a:buNone/>
              <a:tabLst/>
              <a:defRPr sz="2400" b="0" i="0" kern="1200" baseline="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5pPr>
            <a:lvl6pPr marL="1719263" indent="-292100" algn="l" defTabSz="586003" rtl="0" eaLnBrk="1" latinLnBrk="0" hangingPunct="1">
              <a:spcBef>
                <a:spcPts val="448"/>
              </a:spcBef>
              <a:buClr>
                <a:schemeClr val="tx1"/>
              </a:buClr>
              <a:buSzPct val="70000"/>
              <a:buFont typeface="Montserrat"/>
              <a:buChar char=" "/>
              <a:defRPr lang="en-US" sz="2400" b="0" i="0" kern="1200" baseline="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Arial"/>
              </a:defRPr>
            </a:lvl6pPr>
            <a:lvl7pPr marL="2003425" indent="-288925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7pPr>
            <a:lvl8pPr marL="2286000" indent="-282575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8pPr>
            <a:lvl9pPr marL="2571750" indent="-285750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baseline="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9pPr>
          </a:lstStyle>
          <a:p>
            <a:pPr>
              <a:spcBef>
                <a:spcPts val="612"/>
              </a:spcBef>
            </a:pPr>
            <a:endParaRPr lang="en-US" sz="1938" dirty="0">
              <a:latin typeface="+mj-lt"/>
              <a:ea typeface="Gotham-Book" charset="0"/>
              <a:cs typeface="Gotham-Book" charset="0"/>
            </a:endParaRPr>
          </a:p>
        </p:txBody>
      </p:sp>
      <p:sp>
        <p:nvSpPr>
          <p:cNvPr id="63" name="Content Placeholder 5"/>
          <p:cNvSpPr txBox="1">
            <a:spLocks/>
          </p:cNvSpPr>
          <p:nvPr/>
        </p:nvSpPr>
        <p:spPr>
          <a:xfrm>
            <a:off x="7131571" y="1879842"/>
            <a:ext cx="5308375" cy="507449"/>
          </a:xfrm>
          <a:prstGeom prst="rect">
            <a:avLst/>
          </a:prstGeom>
          <a:solidFill>
            <a:schemeClr val="bg1"/>
          </a:solidFill>
        </p:spPr>
        <p:txBody>
          <a:bodyPr vert="horz" lIns="186521" tIns="186521" rIns="186521" bIns="186521" rtlCol="0" anchor="ctr">
            <a:noAutofit/>
          </a:bodyPr>
          <a:lstStyle>
            <a:lvl1pPr marL="0" indent="0" algn="l" defTabSz="586003" rtl="0" eaLnBrk="1" latinLnBrk="0" hangingPunct="1">
              <a:lnSpc>
                <a:spcPct val="100000"/>
              </a:lnSpc>
              <a:spcBef>
                <a:spcPts val="1800"/>
              </a:spcBef>
              <a:buClrTx/>
              <a:buSzPct val="75000"/>
              <a:buFont typeface="Myriad Pro" panose="020B0503030403020204" pitchFamily="34" charset="0"/>
              <a:buNone/>
              <a:defRPr sz="2400" b="0" i="0" kern="1200" baseline="0">
                <a:solidFill>
                  <a:schemeClr val="bg1"/>
                </a:solidFill>
                <a:latin typeface="Roboto Mono" pitchFamily="2" charset="0"/>
                <a:ea typeface="Roboto Mono" pitchFamily="2" charset="0"/>
                <a:cs typeface="Consolas" panose="020B0609020204030204" pitchFamily="49" charset="0"/>
              </a:defRPr>
            </a:lvl1pPr>
            <a:lvl2pPr marL="297073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Lucida Grande"/>
              <a:buNone/>
              <a:defRPr sz="2400" b="0" i="0" kern="120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2pPr>
            <a:lvl3pPr marL="596174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Lucida Grande"/>
              <a:buNone/>
              <a:defRPr sz="2400" b="0" i="0" kern="120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3pPr>
            <a:lvl4pPr marL="883075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Wingdings" panose="05000000000000000000" pitchFamily="2" charset="2"/>
              <a:buNone/>
              <a:defRPr sz="2400" b="0" i="0" kern="1200" baseline="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4pPr>
            <a:lvl5pPr marL="1096720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Myriad Pro Light" panose="020B0403030403020204" pitchFamily="34" charset="0"/>
              <a:buNone/>
              <a:tabLst/>
              <a:defRPr sz="2400" b="0" i="0" kern="1200" baseline="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5pPr>
            <a:lvl6pPr marL="1719263" indent="-292100" algn="l" defTabSz="586003" rtl="0" eaLnBrk="1" latinLnBrk="0" hangingPunct="1">
              <a:spcBef>
                <a:spcPts val="448"/>
              </a:spcBef>
              <a:buClr>
                <a:schemeClr val="tx1"/>
              </a:buClr>
              <a:buSzPct val="70000"/>
              <a:buFont typeface="Montserrat"/>
              <a:buChar char=" "/>
              <a:defRPr lang="en-US" sz="2400" b="0" i="0" kern="1200" baseline="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Arial"/>
              </a:defRPr>
            </a:lvl6pPr>
            <a:lvl7pPr marL="2003425" indent="-288925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7pPr>
            <a:lvl8pPr marL="2286000" indent="-282575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8pPr>
            <a:lvl9pPr marL="2571750" indent="-285750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baseline="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9pPr>
          </a:lstStyle>
          <a:p>
            <a:pPr>
              <a:spcBef>
                <a:spcPts val="612"/>
              </a:spcBef>
            </a:pPr>
            <a:endParaRPr lang="en-US" sz="1938" dirty="0">
              <a:latin typeface="+mj-lt"/>
              <a:ea typeface="Gotham-Book" charset="0"/>
              <a:cs typeface="Gotham-Book" charset="0"/>
            </a:endParaRPr>
          </a:p>
        </p:txBody>
      </p:sp>
      <p:sp>
        <p:nvSpPr>
          <p:cNvPr id="64" name="Content Placeholder 5"/>
          <p:cNvSpPr txBox="1">
            <a:spLocks/>
          </p:cNvSpPr>
          <p:nvPr/>
        </p:nvSpPr>
        <p:spPr>
          <a:xfrm>
            <a:off x="7058048" y="1906727"/>
            <a:ext cx="5326271" cy="480564"/>
          </a:xfrm>
          <a:prstGeom prst="rect">
            <a:avLst/>
          </a:prstGeom>
          <a:noFill/>
        </p:spPr>
        <p:txBody>
          <a:bodyPr vert="horz" lIns="186521" tIns="186521" rIns="186521" bIns="186521" rtlCol="0" anchor="ctr">
            <a:noAutofit/>
          </a:bodyPr>
          <a:lstStyle>
            <a:lvl1pPr marL="0" indent="0" algn="l" defTabSz="586003" rtl="0" eaLnBrk="1" latinLnBrk="0" hangingPunct="1">
              <a:lnSpc>
                <a:spcPct val="100000"/>
              </a:lnSpc>
              <a:spcBef>
                <a:spcPts val="1800"/>
              </a:spcBef>
              <a:buClrTx/>
              <a:buSzPct val="75000"/>
              <a:buFont typeface="Myriad Pro" panose="020B0503030403020204" pitchFamily="34" charset="0"/>
              <a:buNone/>
              <a:defRPr sz="2400" b="0" i="0" kern="1200" baseline="0">
                <a:solidFill>
                  <a:schemeClr val="bg1"/>
                </a:solidFill>
                <a:latin typeface="Roboto Mono" pitchFamily="2" charset="0"/>
                <a:ea typeface="Roboto Mono" pitchFamily="2" charset="0"/>
                <a:cs typeface="Consolas" panose="020B0609020204030204" pitchFamily="49" charset="0"/>
              </a:defRPr>
            </a:lvl1pPr>
            <a:lvl2pPr marL="297073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Lucida Grande"/>
              <a:buNone/>
              <a:defRPr sz="2400" b="0" i="0" kern="120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2pPr>
            <a:lvl3pPr marL="596174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Lucida Grande"/>
              <a:buNone/>
              <a:defRPr sz="2400" b="0" i="0" kern="120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3pPr>
            <a:lvl4pPr marL="883075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Wingdings" panose="05000000000000000000" pitchFamily="2" charset="2"/>
              <a:buNone/>
              <a:defRPr sz="2400" b="0" i="0" kern="1200" baseline="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4pPr>
            <a:lvl5pPr marL="1096720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Myriad Pro Light" panose="020B0403030403020204" pitchFamily="34" charset="0"/>
              <a:buNone/>
              <a:tabLst/>
              <a:defRPr sz="2400" b="0" i="0" kern="1200" baseline="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5pPr>
            <a:lvl6pPr marL="1719263" indent="-292100" algn="l" defTabSz="586003" rtl="0" eaLnBrk="1" latinLnBrk="0" hangingPunct="1">
              <a:spcBef>
                <a:spcPts val="448"/>
              </a:spcBef>
              <a:buClr>
                <a:schemeClr val="tx1"/>
              </a:buClr>
              <a:buSzPct val="70000"/>
              <a:buFont typeface="Montserrat"/>
              <a:buChar char=" "/>
              <a:defRPr lang="en-US" sz="2400" b="0" i="0" kern="1200" baseline="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Arial"/>
              </a:defRPr>
            </a:lvl6pPr>
            <a:lvl7pPr marL="2003425" indent="-288925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7pPr>
            <a:lvl8pPr marL="2286000" indent="-282575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8pPr>
            <a:lvl9pPr marL="2571750" indent="-285750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baseline="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9pPr>
          </a:lstStyle>
          <a:p>
            <a:pPr>
              <a:spcBef>
                <a:spcPts val="612"/>
              </a:spcBef>
            </a:pPr>
            <a:r>
              <a:rPr lang="en-US" sz="2040" b="1" dirty="0">
                <a:solidFill>
                  <a:schemeClr val="tx1"/>
                </a:solidFill>
                <a:latin typeface="+mn-lt"/>
              </a:rPr>
              <a:t>Import </a:t>
            </a:r>
            <a:r>
              <a:rPr lang="en-US" sz="2040" b="1" dirty="0">
                <a:solidFill>
                  <a:schemeClr val="tx1"/>
                </a:solidFill>
                <a:latin typeface="+mj-lt"/>
              </a:rPr>
              <a:t>modules we depend on</a:t>
            </a:r>
          </a:p>
        </p:txBody>
      </p:sp>
      <p:sp>
        <p:nvSpPr>
          <p:cNvPr id="65" name="Content Placeholder 5"/>
          <p:cNvSpPr txBox="1">
            <a:spLocks/>
          </p:cNvSpPr>
          <p:nvPr/>
        </p:nvSpPr>
        <p:spPr>
          <a:xfrm>
            <a:off x="7047257" y="5732379"/>
            <a:ext cx="5385119" cy="507449"/>
          </a:xfrm>
          <a:prstGeom prst="rect">
            <a:avLst/>
          </a:prstGeom>
          <a:solidFill>
            <a:schemeClr val="accent1"/>
          </a:solidFill>
        </p:spPr>
        <p:txBody>
          <a:bodyPr vert="horz" lIns="186521" tIns="186521" rIns="186521" bIns="186521" rtlCol="0" anchor="ctr">
            <a:noAutofit/>
          </a:bodyPr>
          <a:lstStyle>
            <a:lvl1pPr marL="0" indent="0" algn="l" defTabSz="586003" rtl="0" eaLnBrk="1" latinLnBrk="0" hangingPunct="1">
              <a:lnSpc>
                <a:spcPct val="100000"/>
              </a:lnSpc>
              <a:spcBef>
                <a:spcPts val="1800"/>
              </a:spcBef>
              <a:buClrTx/>
              <a:buSzPct val="75000"/>
              <a:buFont typeface="Myriad Pro" panose="020B0503030403020204" pitchFamily="34" charset="0"/>
              <a:buNone/>
              <a:defRPr sz="2400" b="0" i="0" kern="1200" baseline="0">
                <a:solidFill>
                  <a:schemeClr val="bg1"/>
                </a:solidFill>
                <a:latin typeface="Roboto Mono" pitchFamily="2" charset="0"/>
                <a:ea typeface="Roboto Mono" pitchFamily="2" charset="0"/>
                <a:cs typeface="Consolas" panose="020B0609020204030204" pitchFamily="49" charset="0"/>
              </a:defRPr>
            </a:lvl1pPr>
            <a:lvl2pPr marL="297073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Lucida Grande"/>
              <a:buNone/>
              <a:defRPr sz="2400" b="0" i="0" kern="120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2pPr>
            <a:lvl3pPr marL="596174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Lucida Grande"/>
              <a:buNone/>
              <a:defRPr sz="2400" b="0" i="0" kern="120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3pPr>
            <a:lvl4pPr marL="883075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Wingdings" panose="05000000000000000000" pitchFamily="2" charset="2"/>
              <a:buNone/>
              <a:defRPr sz="2400" b="0" i="0" kern="1200" baseline="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4pPr>
            <a:lvl5pPr marL="1096720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Myriad Pro Light" panose="020B0403030403020204" pitchFamily="34" charset="0"/>
              <a:buNone/>
              <a:tabLst/>
              <a:defRPr sz="2400" b="0" i="0" kern="1200" baseline="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5pPr>
            <a:lvl6pPr marL="1719263" indent="-292100" algn="l" defTabSz="586003" rtl="0" eaLnBrk="1" latinLnBrk="0" hangingPunct="1">
              <a:spcBef>
                <a:spcPts val="448"/>
              </a:spcBef>
              <a:buClr>
                <a:schemeClr val="tx1"/>
              </a:buClr>
              <a:buSzPct val="70000"/>
              <a:buFont typeface="Montserrat"/>
              <a:buChar char=" "/>
              <a:defRPr lang="en-US" sz="2400" b="0" i="0" kern="1200" baseline="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Arial"/>
              </a:defRPr>
            </a:lvl6pPr>
            <a:lvl7pPr marL="2003425" indent="-288925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7pPr>
            <a:lvl8pPr marL="2286000" indent="-282575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8pPr>
            <a:lvl9pPr marL="2571750" indent="-285750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baseline="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9pPr>
          </a:lstStyle>
          <a:p>
            <a:pPr>
              <a:spcBef>
                <a:spcPts val="612"/>
              </a:spcBef>
            </a:pPr>
            <a:endParaRPr lang="en-US" sz="1938" dirty="0">
              <a:latin typeface="+mj-lt"/>
              <a:ea typeface="Gotham-Book" charset="0"/>
              <a:cs typeface="Gotham-Book" charset="0"/>
            </a:endParaRPr>
          </a:p>
        </p:txBody>
      </p:sp>
      <p:sp>
        <p:nvSpPr>
          <p:cNvPr id="66" name="Content Placeholder 5"/>
          <p:cNvSpPr txBox="1">
            <a:spLocks/>
          </p:cNvSpPr>
          <p:nvPr/>
        </p:nvSpPr>
        <p:spPr>
          <a:xfrm>
            <a:off x="7123998" y="5732379"/>
            <a:ext cx="5308377" cy="507449"/>
          </a:xfrm>
          <a:prstGeom prst="rect">
            <a:avLst/>
          </a:prstGeom>
          <a:solidFill>
            <a:schemeClr val="bg1"/>
          </a:solidFill>
        </p:spPr>
        <p:txBody>
          <a:bodyPr vert="horz" lIns="186521" tIns="186521" rIns="186521" bIns="186521" rtlCol="0" anchor="ctr">
            <a:noAutofit/>
          </a:bodyPr>
          <a:lstStyle>
            <a:lvl1pPr marL="0" indent="0" algn="l" defTabSz="586003" rtl="0" eaLnBrk="1" latinLnBrk="0" hangingPunct="1">
              <a:lnSpc>
                <a:spcPct val="100000"/>
              </a:lnSpc>
              <a:spcBef>
                <a:spcPts val="1800"/>
              </a:spcBef>
              <a:buClrTx/>
              <a:buSzPct val="75000"/>
              <a:buFont typeface="Myriad Pro" panose="020B0503030403020204" pitchFamily="34" charset="0"/>
              <a:buNone/>
              <a:defRPr sz="2400" b="0" i="0" kern="1200" baseline="0">
                <a:solidFill>
                  <a:schemeClr val="bg1"/>
                </a:solidFill>
                <a:latin typeface="Roboto Mono" pitchFamily="2" charset="0"/>
                <a:ea typeface="Roboto Mono" pitchFamily="2" charset="0"/>
                <a:cs typeface="Consolas" panose="020B0609020204030204" pitchFamily="49" charset="0"/>
              </a:defRPr>
            </a:lvl1pPr>
            <a:lvl2pPr marL="297073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Lucida Grande"/>
              <a:buNone/>
              <a:defRPr sz="2400" b="0" i="0" kern="120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2pPr>
            <a:lvl3pPr marL="596174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Lucida Grande"/>
              <a:buNone/>
              <a:defRPr sz="2400" b="0" i="0" kern="120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3pPr>
            <a:lvl4pPr marL="883075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Wingdings" panose="05000000000000000000" pitchFamily="2" charset="2"/>
              <a:buNone/>
              <a:defRPr sz="2400" b="0" i="0" kern="1200" baseline="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4pPr>
            <a:lvl5pPr marL="1096720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Myriad Pro Light" panose="020B0403030403020204" pitchFamily="34" charset="0"/>
              <a:buNone/>
              <a:tabLst/>
              <a:defRPr sz="2400" b="0" i="0" kern="1200" baseline="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5pPr>
            <a:lvl6pPr marL="1719263" indent="-292100" algn="l" defTabSz="586003" rtl="0" eaLnBrk="1" latinLnBrk="0" hangingPunct="1">
              <a:spcBef>
                <a:spcPts val="448"/>
              </a:spcBef>
              <a:buClr>
                <a:schemeClr val="tx1"/>
              </a:buClr>
              <a:buSzPct val="70000"/>
              <a:buFont typeface="Montserrat"/>
              <a:buChar char=" "/>
              <a:defRPr lang="en-US" sz="2400" b="0" i="0" kern="1200" baseline="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Arial"/>
              </a:defRPr>
            </a:lvl6pPr>
            <a:lvl7pPr marL="2003425" indent="-288925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7pPr>
            <a:lvl8pPr marL="2286000" indent="-282575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8pPr>
            <a:lvl9pPr marL="2571750" indent="-285750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baseline="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9pPr>
          </a:lstStyle>
          <a:p>
            <a:pPr>
              <a:spcBef>
                <a:spcPts val="612"/>
              </a:spcBef>
            </a:pPr>
            <a:endParaRPr lang="en-US" sz="1938" dirty="0">
              <a:latin typeface="+mj-lt"/>
              <a:ea typeface="Gotham-Book" charset="0"/>
              <a:cs typeface="Gotham-Book" charset="0"/>
            </a:endParaRPr>
          </a:p>
        </p:txBody>
      </p:sp>
      <p:sp>
        <p:nvSpPr>
          <p:cNvPr id="67" name="Content Placeholder 5"/>
          <p:cNvSpPr txBox="1">
            <a:spLocks/>
          </p:cNvSpPr>
          <p:nvPr/>
        </p:nvSpPr>
        <p:spPr>
          <a:xfrm>
            <a:off x="7127217" y="5746556"/>
            <a:ext cx="5249531" cy="480564"/>
          </a:xfrm>
          <a:prstGeom prst="rect">
            <a:avLst/>
          </a:prstGeom>
          <a:noFill/>
        </p:spPr>
        <p:txBody>
          <a:bodyPr vert="horz" lIns="186521" tIns="186521" rIns="186521" bIns="186521" rtlCol="0" anchor="ctr">
            <a:noAutofit/>
          </a:bodyPr>
          <a:lstStyle>
            <a:lvl1pPr marL="0" indent="0" algn="l" defTabSz="586003" rtl="0" eaLnBrk="1" latinLnBrk="0" hangingPunct="1">
              <a:lnSpc>
                <a:spcPct val="100000"/>
              </a:lnSpc>
              <a:spcBef>
                <a:spcPts val="1800"/>
              </a:spcBef>
              <a:buClrTx/>
              <a:buSzPct val="75000"/>
              <a:buFont typeface="Myriad Pro" panose="020B0503030403020204" pitchFamily="34" charset="0"/>
              <a:buNone/>
              <a:defRPr sz="2400" b="0" i="0" kern="1200" baseline="0">
                <a:solidFill>
                  <a:schemeClr val="bg1"/>
                </a:solidFill>
                <a:latin typeface="Roboto Mono" pitchFamily="2" charset="0"/>
                <a:ea typeface="Roboto Mono" pitchFamily="2" charset="0"/>
                <a:cs typeface="Consolas" panose="020B0609020204030204" pitchFamily="49" charset="0"/>
              </a:defRPr>
            </a:lvl1pPr>
            <a:lvl2pPr marL="297073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Lucida Grande"/>
              <a:buNone/>
              <a:defRPr sz="2400" b="0" i="0" kern="120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2pPr>
            <a:lvl3pPr marL="596174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Lucida Grande"/>
              <a:buNone/>
              <a:defRPr sz="2400" b="0" i="0" kern="120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3pPr>
            <a:lvl4pPr marL="883075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Wingdings" panose="05000000000000000000" pitchFamily="2" charset="2"/>
              <a:buNone/>
              <a:defRPr sz="2400" b="0" i="0" kern="1200" baseline="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4pPr>
            <a:lvl5pPr marL="1096720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Myriad Pro Light" panose="020B0403030403020204" pitchFamily="34" charset="0"/>
              <a:buNone/>
              <a:tabLst/>
              <a:defRPr sz="2400" b="0" i="0" kern="1200" baseline="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5pPr>
            <a:lvl6pPr marL="1719263" indent="-292100" algn="l" defTabSz="586003" rtl="0" eaLnBrk="1" latinLnBrk="0" hangingPunct="1">
              <a:spcBef>
                <a:spcPts val="448"/>
              </a:spcBef>
              <a:buClr>
                <a:schemeClr val="tx1"/>
              </a:buClr>
              <a:buSzPct val="70000"/>
              <a:buFont typeface="Montserrat"/>
              <a:buChar char=" "/>
              <a:defRPr lang="en-US" sz="2400" b="0" i="0" kern="1200" baseline="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Arial"/>
              </a:defRPr>
            </a:lvl6pPr>
            <a:lvl7pPr marL="2003425" indent="-288925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7pPr>
            <a:lvl8pPr marL="2286000" indent="-282575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8pPr>
            <a:lvl9pPr marL="2571750" indent="-285750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baseline="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9pPr>
          </a:lstStyle>
          <a:p>
            <a:pPr>
              <a:spcBef>
                <a:spcPts val="612"/>
              </a:spcBef>
            </a:pPr>
            <a:r>
              <a:rPr lang="en-US" sz="2040" b="1" dirty="0">
                <a:solidFill>
                  <a:schemeClr val="tx1"/>
                </a:solidFill>
                <a:latin typeface="+mn-lt"/>
              </a:rPr>
              <a:t>Class</a:t>
            </a:r>
            <a:r>
              <a:rPr lang="en-US" sz="2040" b="1" dirty="0">
                <a:solidFill>
                  <a:schemeClr val="tx1"/>
                </a:solidFill>
                <a:latin typeface="+mj-lt"/>
              </a:rPr>
              <a:t> to define the </a:t>
            </a:r>
            <a:r>
              <a:rPr lang="en-US" sz="2040" b="1" dirty="0" err="1">
                <a:solidFill>
                  <a:schemeClr val="tx1"/>
                </a:solidFill>
                <a:latin typeface="+mj-lt"/>
              </a:rPr>
              <a:t>NgModule</a:t>
            </a:r>
            <a:endParaRPr lang="en-US" sz="2040" b="1" dirty="0">
              <a:solidFill>
                <a:schemeClr val="tx1"/>
              </a:solidFill>
              <a:latin typeface="+mj-lt"/>
            </a:endParaRPr>
          </a:p>
        </p:txBody>
      </p:sp>
      <p:grpSp>
        <p:nvGrpSpPr>
          <p:cNvPr id="80" name="Group 79"/>
          <p:cNvGrpSpPr/>
          <p:nvPr/>
        </p:nvGrpSpPr>
        <p:grpSpPr>
          <a:xfrm>
            <a:off x="3687579" y="5673692"/>
            <a:ext cx="5216749" cy="741014"/>
            <a:chOff x="7218291" y="4977570"/>
            <a:chExt cx="1983774" cy="776810"/>
          </a:xfrm>
        </p:grpSpPr>
        <p:cxnSp>
          <p:nvCxnSpPr>
            <p:cNvPr id="70" name="Elbow Connector 69"/>
            <p:cNvCxnSpPr/>
            <p:nvPr/>
          </p:nvCxnSpPr>
          <p:spPr>
            <a:xfrm rot="10800000" flipV="1">
              <a:off x="7218291" y="5315334"/>
              <a:ext cx="1308246" cy="439046"/>
            </a:xfrm>
            <a:prstGeom prst="bentConnector2">
              <a:avLst/>
            </a:prstGeom>
            <a:ln>
              <a:solidFill>
                <a:schemeClr val="accent1"/>
              </a:solidFill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6" name="Oval 75"/>
            <p:cNvSpPr/>
            <p:nvPr/>
          </p:nvSpPr>
          <p:spPr>
            <a:xfrm>
              <a:off x="8526537" y="4977570"/>
              <a:ext cx="675528" cy="675528"/>
            </a:xfrm>
            <a:prstGeom prst="ellipse">
              <a:avLst/>
            </a:prstGeom>
            <a:noFill/>
            <a:ln>
              <a:noFill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lIns="186521" tIns="186521" rIns="186521" bIns="186521" rtlCol="0" anchor="ctr"/>
            <a:lstStyle/>
            <a:p>
              <a:pPr algn="ctr">
                <a:spcBef>
                  <a:spcPts val="612"/>
                </a:spcBef>
              </a:pPr>
              <a:endParaRPr lang="en-US" sz="2040" dirty="0">
                <a:solidFill>
                  <a:schemeClr val="bg1"/>
                </a:solidFill>
              </a:endParaRPr>
            </a:p>
          </p:txBody>
        </p:sp>
      </p:grpSp>
      <p:cxnSp>
        <p:nvCxnSpPr>
          <p:cNvPr id="166" name="Straight Arrow Connector 165"/>
          <p:cNvCxnSpPr>
            <a:stCxn id="62" idx="1"/>
          </p:cNvCxnSpPr>
          <p:nvPr/>
        </p:nvCxnSpPr>
        <p:spPr>
          <a:xfrm flipH="1">
            <a:off x="3687579" y="2133566"/>
            <a:ext cx="3367249" cy="0"/>
          </a:xfrm>
          <a:prstGeom prst="straightConnector1">
            <a:avLst/>
          </a:prstGeom>
          <a:ln>
            <a:solidFill>
              <a:schemeClr val="accent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7" name="Content Placeholder 5"/>
          <p:cNvSpPr txBox="1">
            <a:spLocks/>
          </p:cNvSpPr>
          <p:nvPr/>
        </p:nvSpPr>
        <p:spPr>
          <a:xfrm>
            <a:off x="672464" y="50632"/>
            <a:ext cx="3802000" cy="743169"/>
          </a:xfrm>
          <a:prstGeom prst="rect">
            <a:avLst/>
          </a:prstGeom>
          <a:solidFill>
            <a:schemeClr val="accent4"/>
          </a:solidFill>
        </p:spPr>
        <p:txBody>
          <a:bodyPr vert="horz" lIns="186521" tIns="186521" rIns="186521" bIns="186521" rtlCol="0" anchor="ctr">
            <a:noAutofit/>
          </a:bodyPr>
          <a:lstStyle>
            <a:lvl1pPr marL="0" indent="0" algn="l" defTabSz="586003" rtl="0" eaLnBrk="1" latinLnBrk="0" hangingPunct="1">
              <a:lnSpc>
                <a:spcPct val="100000"/>
              </a:lnSpc>
              <a:spcBef>
                <a:spcPts val="1800"/>
              </a:spcBef>
              <a:buClrTx/>
              <a:buSzPct val="75000"/>
              <a:buFont typeface="Myriad Pro" panose="020B0503030403020204" pitchFamily="34" charset="0"/>
              <a:buNone/>
              <a:defRPr sz="2400" b="0" i="0" kern="1200" baseline="0">
                <a:solidFill>
                  <a:schemeClr val="bg1"/>
                </a:solidFill>
                <a:latin typeface="Roboto Mono" pitchFamily="2" charset="0"/>
                <a:ea typeface="Roboto Mono" pitchFamily="2" charset="0"/>
                <a:cs typeface="Consolas" panose="020B0609020204030204" pitchFamily="49" charset="0"/>
              </a:defRPr>
            </a:lvl1pPr>
            <a:lvl2pPr marL="297073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Lucida Grande"/>
              <a:buNone/>
              <a:defRPr sz="2400" b="0" i="0" kern="120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2pPr>
            <a:lvl3pPr marL="596174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Lucida Grande"/>
              <a:buNone/>
              <a:defRPr sz="2400" b="0" i="0" kern="120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3pPr>
            <a:lvl4pPr marL="883075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Wingdings" panose="05000000000000000000" pitchFamily="2" charset="2"/>
              <a:buNone/>
              <a:defRPr sz="2400" b="0" i="0" kern="1200" baseline="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4pPr>
            <a:lvl5pPr marL="1096720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Myriad Pro Light" panose="020B0403030403020204" pitchFamily="34" charset="0"/>
              <a:buNone/>
              <a:tabLst/>
              <a:defRPr sz="2400" b="0" i="0" kern="1200" baseline="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5pPr>
            <a:lvl6pPr marL="1719263" indent="-292100" algn="l" defTabSz="586003" rtl="0" eaLnBrk="1" latinLnBrk="0" hangingPunct="1">
              <a:spcBef>
                <a:spcPts val="448"/>
              </a:spcBef>
              <a:buClr>
                <a:schemeClr val="tx1"/>
              </a:buClr>
              <a:buSzPct val="70000"/>
              <a:buFont typeface="Montserrat"/>
              <a:buChar char=" "/>
              <a:defRPr lang="en-US" sz="2400" b="0" i="0" kern="1200" baseline="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Arial"/>
              </a:defRPr>
            </a:lvl6pPr>
            <a:lvl7pPr marL="2003425" indent="-288925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7pPr>
            <a:lvl8pPr marL="2286000" indent="-282575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8pPr>
            <a:lvl9pPr marL="2571750" indent="-285750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baseline="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9pPr>
          </a:lstStyle>
          <a:p>
            <a:pPr>
              <a:spcBef>
                <a:spcPts val="612"/>
              </a:spcBef>
            </a:pPr>
            <a:endParaRPr lang="en-US" sz="1938" dirty="0">
              <a:latin typeface="+mj-lt"/>
              <a:ea typeface="Gotham-Book" charset="0"/>
              <a:cs typeface="Gotham-Book" charset="0"/>
            </a:endParaRPr>
          </a:p>
        </p:txBody>
      </p:sp>
      <p:sp>
        <p:nvSpPr>
          <p:cNvPr id="168" name="Content Placeholder 5"/>
          <p:cNvSpPr txBox="1">
            <a:spLocks/>
          </p:cNvSpPr>
          <p:nvPr/>
        </p:nvSpPr>
        <p:spPr>
          <a:xfrm>
            <a:off x="672464" y="-1"/>
            <a:ext cx="3802000" cy="743169"/>
          </a:xfrm>
          <a:prstGeom prst="rect">
            <a:avLst/>
          </a:prstGeom>
          <a:solidFill>
            <a:schemeClr val="accent2"/>
          </a:solidFill>
        </p:spPr>
        <p:txBody>
          <a:bodyPr vert="horz" lIns="186521" tIns="186521" rIns="186521" bIns="186521" rtlCol="0" anchor="ctr">
            <a:noAutofit/>
          </a:bodyPr>
          <a:lstStyle>
            <a:lvl1pPr marL="0" indent="0" algn="l" defTabSz="586003" rtl="0" eaLnBrk="1" latinLnBrk="0" hangingPunct="1">
              <a:lnSpc>
                <a:spcPct val="100000"/>
              </a:lnSpc>
              <a:spcBef>
                <a:spcPts val="1800"/>
              </a:spcBef>
              <a:buClrTx/>
              <a:buSzPct val="75000"/>
              <a:buFont typeface="Myriad Pro" panose="020B0503030403020204" pitchFamily="34" charset="0"/>
              <a:buNone/>
              <a:defRPr sz="2400" b="0" i="0" kern="1200" baseline="0">
                <a:solidFill>
                  <a:schemeClr val="bg1"/>
                </a:solidFill>
                <a:latin typeface="Roboto Mono" pitchFamily="2" charset="0"/>
                <a:ea typeface="Roboto Mono" pitchFamily="2" charset="0"/>
                <a:cs typeface="Consolas" panose="020B0609020204030204" pitchFamily="49" charset="0"/>
              </a:defRPr>
            </a:lvl1pPr>
            <a:lvl2pPr marL="297073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Lucida Grande"/>
              <a:buNone/>
              <a:defRPr sz="2400" b="0" i="0" kern="120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2pPr>
            <a:lvl3pPr marL="596174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Lucida Grande"/>
              <a:buNone/>
              <a:defRPr sz="2400" b="0" i="0" kern="120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3pPr>
            <a:lvl4pPr marL="883075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Wingdings" panose="05000000000000000000" pitchFamily="2" charset="2"/>
              <a:buNone/>
              <a:defRPr sz="2400" b="0" i="0" kern="1200" baseline="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4pPr>
            <a:lvl5pPr marL="1096720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Myriad Pro Light" panose="020B0403030403020204" pitchFamily="34" charset="0"/>
              <a:buNone/>
              <a:tabLst/>
              <a:defRPr sz="2400" b="0" i="0" kern="1200" baseline="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5pPr>
            <a:lvl6pPr marL="1719263" indent="-292100" algn="l" defTabSz="586003" rtl="0" eaLnBrk="1" latinLnBrk="0" hangingPunct="1">
              <a:spcBef>
                <a:spcPts val="448"/>
              </a:spcBef>
              <a:buClr>
                <a:schemeClr val="tx1"/>
              </a:buClr>
              <a:buSzPct val="70000"/>
              <a:buFont typeface="Montserrat"/>
              <a:buChar char=" "/>
              <a:defRPr lang="en-US" sz="2400" b="0" i="0" kern="1200" baseline="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Arial"/>
              </a:defRPr>
            </a:lvl6pPr>
            <a:lvl7pPr marL="2003425" indent="-288925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7pPr>
            <a:lvl8pPr marL="2286000" indent="-282575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8pPr>
            <a:lvl9pPr marL="2571750" indent="-285750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baseline="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9pPr>
          </a:lstStyle>
          <a:p>
            <a:pPr>
              <a:spcBef>
                <a:spcPts val="612"/>
              </a:spcBef>
            </a:pPr>
            <a:endParaRPr lang="en-US" sz="1938" dirty="0">
              <a:latin typeface="+mj-lt"/>
              <a:ea typeface="Gotham-Book" charset="0"/>
              <a:cs typeface="Gotham-Book" charset="0"/>
            </a:endParaRPr>
          </a:p>
        </p:txBody>
      </p:sp>
      <p:sp>
        <p:nvSpPr>
          <p:cNvPr id="169" name="Content Placeholder 5"/>
          <p:cNvSpPr txBox="1">
            <a:spLocks/>
          </p:cNvSpPr>
          <p:nvPr/>
        </p:nvSpPr>
        <p:spPr>
          <a:xfrm>
            <a:off x="672464" y="-1"/>
            <a:ext cx="3802001" cy="743169"/>
          </a:xfrm>
          <a:prstGeom prst="rect">
            <a:avLst/>
          </a:prstGeom>
          <a:solidFill>
            <a:schemeClr val="accent2"/>
          </a:solidFill>
        </p:spPr>
        <p:txBody>
          <a:bodyPr vert="horz" lIns="186521" tIns="186521" rIns="186521" bIns="186521" rtlCol="0" anchor="ctr">
            <a:noAutofit/>
          </a:bodyPr>
          <a:lstStyle>
            <a:lvl1pPr marL="0" indent="0" algn="l" defTabSz="586003" rtl="0" eaLnBrk="1" latinLnBrk="0" hangingPunct="1">
              <a:lnSpc>
                <a:spcPct val="100000"/>
              </a:lnSpc>
              <a:spcBef>
                <a:spcPts val="1800"/>
              </a:spcBef>
              <a:buClrTx/>
              <a:buSzPct val="75000"/>
              <a:buFont typeface="Myriad Pro" panose="020B0503030403020204" pitchFamily="34" charset="0"/>
              <a:buNone/>
              <a:defRPr sz="2400" b="0" i="0" kern="1200" baseline="0">
                <a:solidFill>
                  <a:schemeClr val="bg1"/>
                </a:solidFill>
                <a:latin typeface="Roboto Mono" pitchFamily="2" charset="0"/>
                <a:ea typeface="Roboto Mono" pitchFamily="2" charset="0"/>
                <a:cs typeface="Consolas" panose="020B0609020204030204" pitchFamily="49" charset="0"/>
              </a:defRPr>
            </a:lvl1pPr>
            <a:lvl2pPr marL="297073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Lucida Grande"/>
              <a:buNone/>
              <a:defRPr sz="2400" b="0" i="0" kern="120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2pPr>
            <a:lvl3pPr marL="596174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Lucida Grande"/>
              <a:buNone/>
              <a:defRPr sz="2400" b="0" i="0" kern="120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3pPr>
            <a:lvl4pPr marL="883075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Wingdings" panose="05000000000000000000" pitchFamily="2" charset="2"/>
              <a:buNone/>
              <a:defRPr sz="2400" b="0" i="0" kern="1200" baseline="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4pPr>
            <a:lvl5pPr marL="1096720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Myriad Pro Light" panose="020B0403030403020204" pitchFamily="34" charset="0"/>
              <a:buNone/>
              <a:tabLst/>
              <a:defRPr sz="2400" b="0" i="0" kern="1200" baseline="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5pPr>
            <a:lvl6pPr marL="1719263" indent="-292100" algn="l" defTabSz="586003" rtl="0" eaLnBrk="1" latinLnBrk="0" hangingPunct="1">
              <a:spcBef>
                <a:spcPts val="448"/>
              </a:spcBef>
              <a:buClr>
                <a:schemeClr val="tx1"/>
              </a:buClr>
              <a:buSzPct val="70000"/>
              <a:buFont typeface="Montserrat"/>
              <a:buChar char=" "/>
              <a:defRPr lang="en-US" sz="2400" b="0" i="0" kern="1200" baseline="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Arial"/>
              </a:defRPr>
            </a:lvl6pPr>
            <a:lvl7pPr marL="2003425" indent="-288925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7pPr>
            <a:lvl8pPr marL="2286000" indent="-282575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8pPr>
            <a:lvl9pPr marL="2571750" indent="-285750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baseline="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9pPr>
          </a:lstStyle>
          <a:p>
            <a:pPr>
              <a:spcBef>
                <a:spcPts val="612"/>
              </a:spcBef>
            </a:pPr>
            <a:r>
              <a:rPr lang="en-US" sz="2040" b="1" dirty="0">
                <a:solidFill>
                  <a:schemeClr val="bg2"/>
                </a:solidFill>
                <a:latin typeface="+mn-lt"/>
              </a:rPr>
              <a:t>The Root Angular Module</a:t>
            </a:r>
          </a:p>
        </p:txBody>
      </p:sp>
      <p:sp>
        <p:nvSpPr>
          <p:cNvPr id="33" name="Content Placeholder 5"/>
          <p:cNvSpPr txBox="1">
            <a:spLocks/>
          </p:cNvSpPr>
          <p:nvPr/>
        </p:nvSpPr>
        <p:spPr>
          <a:xfrm>
            <a:off x="7054829" y="2944529"/>
            <a:ext cx="5385118" cy="507449"/>
          </a:xfrm>
          <a:prstGeom prst="rect">
            <a:avLst/>
          </a:prstGeom>
          <a:solidFill>
            <a:schemeClr val="accent1"/>
          </a:solidFill>
        </p:spPr>
        <p:txBody>
          <a:bodyPr vert="horz" lIns="186521" tIns="186521" rIns="186521" bIns="186521" rtlCol="0" anchor="ctr">
            <a:noAutofit/>
          </a:bodyPr>
          <a:lstStyle>
            <a:lvl1pPr marL="0" indent="0" algn="l" defTabSz="586003" rtl="0" eaLnBrk="1" latinLnBrk="0" hangingPunct="1">
              <a:lnSpc>
                <a:spcPct val="100000"/>
              </a:lnSpc>
              <a:spcBef>
                <a:spcPts val="1800"/>
              </a:spcBef>
              <a:buClrTx/>
              <a:buSzPct val="75000"/>
              <a:buFont typeface="Myriad Pro" panose="020B0503030403020204" pitchFamily="34" charset="0"/>
              <a:buNone/>
              <a:defRPr sz="2400" b="0" i="0" kern="1200" baseline="0">
                <a:solidFill>
                  <a:schemeClr val="bg1"/>
                </a:solidFill>
                <a:latin typeface="Roboto Mono" pitchFamily="2" charset="0"/>
                <a:ea typeface="Roboto Mono" pitchFamily="2" charset="0"/>
                <a:cs typeface="Consolas" panose="020B0609020204030204" pitchFamily="49" charset="0"/>
              </a:defRPr>
            </a:lvl1pPr>
            <a:lvl2pPr marL="297073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Lucida Grande"/>
              <a:buNone/>
              <a:defRPr sz="2400" b="0" i="0" kern="120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2pPr>
            <a:lvl3pPr marL="596174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Lucida Grande"/>
              <a:buNone/>
              <a:defRPr sz="2400" b="0" i="0" kern="120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3pPr>
            <a:lvl4pPr marL="883075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Wingdings" panose="05000000000000000000" pitchFamily="2" charset="2"/>
              <a:buNone/>
              <a:defRPr sz="2400" b="0" i="0" kern="1200" baseline="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4pPr>
            <a:lvl5pPr marL="1096720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Myriad Pro Light" panose="020B0403030403020204" pitchFamily="34" charset="0"/>
              <a:buNone/>
              <a:tabLst/>
              <a:defRPr sz="2400" b="0" i="0" kern="1200" baseline="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5pPr>
            <a:lvl6pPr marL="1719263" indent="-292100" algn="l" defTabSz="586003" rtl="0" eaLnBrk="1" latinLnBrk="0" hangingPunct="1">
              <a:spcBef>
                <a:spcPts val="448"/>
              </a:spcBef>
              <a:buClr>
                <a:schemeClr val="tx1"/>
              </a:buClr>
              <a:buSzPct val="70000"/>
              <a:buFont typeface="Montserrat"/>
              <a:buChar char=" "/>
              <a:defRPr lang="en-US" sz="2400" b="0" i="0" kern="1200" baseline="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Arial"/>
              </a:defRPr>
            </a:lvl6pPr>
            <a:lvl7pPr marL="2003425" indent="-288925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7pPr>
            <a:lvl8pPr marL="2286000" indent="-282575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8pPr>
            <a:lvl9pPr marL="2571750" indent="-285750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baseline="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9pPr>
          </a:lstStyle>
          <a:p>
            <a:pPr>
              <a:spcBef>
                <a:spcPts val="612"/>
              </a:spcBef>
            </a:pPr>
            <a:endParaRPr lang="en-US" sz="1938" dirty="0">
              <a:latin typeface="+mj-lt"/>
              <a:ea typeface="Gotham-Book" charset="0"/>
              <a:cs typeface="Gotham-Book" charset="0"/>
            </a:endParaRPr>
          </a:p>
        </p:txBody>
      </p:sp>
      <p:sp>
        <p:nvSpPr>
          <p:cNvPr id="34" name="Content Placeholder 5"/>
          <p:cNvSpPr txBox="1">
            <a:spLocks/>
          </p:cNvSpPr>
          <p:nvPr/>
        </p:nvSpPr>
        <p:spPr>
          <a:xfrm>
            <a:off x="7131571" y="2944529"/>
            <a:ext cx="5308375" cy="507449"/>
          </a:xfrm>
          <a:prstGeom prst="rect">
            <a:avLst/>
          </a:prstGeom>
          <a:solidFill>
            <a:schemeClr val="bg1"/>
          </a:solidFill>
        </p:spPr>
        <p:txBody>
          <a:bodyPr vert="horz" lIns="186521" tIns="186521" rIns="186521" bIns="186521" rtlCol="0" anchor="ctr">
            <a:noAutofit/>
          </a:bodyPr>
          <a:lstStyle>
            <a:lvl1pPr marL="0" indent="0" algn="l" defTabSz="586003" rtl="0" eaLnBrk="1" latinLnBrk="0" hangingPunct="1">
              <a:lnSpc>
                <a:spcPct val="100000"/>
              </a:lnSpc>
              <a:spcBef>
                <a:spcPts val="1800"/>
              </a:spcBef>
              <a:buClrTx/>
              <a:buSzPct val="75000"/>
              <a:buFont typeface="Myriad Pro" panose="020B0503030403020204" pitchFamily="34" charset="0"/>
              <a:buNone/>
              <a:defRPr sz="2400" b="0" i="0" kern="1200" baseline="0">
                <a:solidFill>
                  <a:schemeClr val="bg1"/>
                </a:solidFill>
                <a:latin typeface="Roboto Mono" pitchFamily="2" charset="0"/>
                <a:ea typeface="Roboto Mono" pitchFamily="2" charset="0"/>
                <a:cs typeface="Consolas" panose="020B0609020204030204" pitchFamily="49" charset="0"/>
              </a:defRPr>
            </a:lvl1pPr>
            <a:lvl2pPr marL="297073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Lucida Grande"/>
              <a:buNone/>
              <a:defRPr sz="2400" b="0" i="0" kern="120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2pPr>
            <a:lvl3pPr marL="596174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Lucida Grande"/>
              <a:buNone/>
              <a:defRPr sz="2400" b="0" i="0" kern="120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3pPr>
            <a:lvl4pPr marL="883075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Wingdings" panose="05000000000000000000" pitchFamily="2" charset="2"/>
              <a:buNone/>
              <a:defRPr sz="2400" b="0" i="0" kern="1200" baseline="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4pPr>
            <a:lvl5pPr marL="1096720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Myriad Pro Light" panose="020B0403030403020204" pitchFamily="34" charset="0"/>
              <a:buNone/>
              <a:tabLst/>
              <a:defRPr sz="2400" b="0" i="0" kern="1200" baseline="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5pPr>
            <a:lvl6pPr marL="1719263" indent="-292100" algn="l" defTabSz="586003" rtl="0" eaLnBrk="1" latinLnBrk="0" hangingPunct="1">
              <a:spcBef>
                <a:spcPts val="448"/>
              </a:spcBef>
              <a:buClr>
                <a:schemeClr val="tx1"/>
              </a:buClr>
              <a:buSzPct val="70000"/>
              <a:buFont typeface="Montserrat"/>
              <a:buChar char=" "/>
              <a:defRPr lang="en-US" sz="2400" b="0" i="0" kern="1200" baseline="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Arial"/>
              </a:defRPr>
            </a:lvl6pPr>
            <a:lvl7pPr marL="2003425" indent="-288925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7pPr>
            <a:lvl8pPr marL="2286000" indent="-282575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8pPr>
            <a:lvl9pPr marL="2571750" indent="-285750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baseline="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9pPr>
          </a:lstStyle>
          <a:p>
            <a:pPr>
              <a:spcBef>
                <a:spcPts val="612"/>
              </a:spcBef>
            </a:pPr>
            <a:endParaRPr lang="en-US" sz="1938" dirty="0">
              <a:latin typeface="+mj-lt"/>
              <a:ea typeface="Gotham-Book" charset="0"/>
              <a:cs typeface="Gotham-Book" charset="0"/>
            </a:endParaRPr>
          </a:p>
        </p:txBody>
      </p:sp>
      <p:sp>
        <p:nvSpPr>
          <p:cNvPr id="35" name="Content Placeholder 5"/>
          <p:cNvSpPr txBox="1">
            <a:spLocks/>
          </p:cNvSpPr>
          <p:nvPr/>
        </p:nvSpPr>
        <p:spPr>
          <a:xfrm>
            <a:off x="7058048" y="2971414"/>
            <a:ext cx="5326271" cy="480564"/>
          </a:xfrm>
          <a:prstGeom prst="rect">
            <a:avLst/>
          </a:prstGeom>
          <a:noFill/>
        </p:spPr>
        <p:txBody>
          <a:bodyPr vert="horz" lIns="186521" tIns="186521" rIns="186521" bIns="186521" rtlCol="0" anchor="ctr">
            <a:noAutofit/>
          </a:bodyPr>
          <a:lstStyle>
            <a:lvl1pPr marL="0" indent="0" algn="l" defTabSz="586003" rtl="0" eaLnBrk="1" latinLnBrk="0" hangingPunct="1">
              <a:lnSpc>
                <a:spcPct val="100000"/>
              </a:lnSpc>
              <a:spcBef>
                <a:spcPts val="1800"/>
              </a:spcBef>
              <a:buClrTx/>
              <a:buSzPct val="75000"/>
              <a:buFont typeface="Myriad Pro" panose="020B0503030403020204" pitchFamily="34" charset="0"/>
              <a:buNone/>
              <a:defRPr sz="2400" b="0" i="0" kern="1200" baseline="0">
                <a:solidFill>
                  <a:schemeClr val="bg1"/>
                </a:solidFill>
                <a:latin typeface="Roboto Mono" pitchFamily="2" charset="0"/>
                <a:ea typeface="Roboto Mono" pitchFamily="2" charset="0"/>
                <a:cs typeface="Consolas" panose="020B0609020204030204" pitchFamily="49" charset="0"/>
              </a:defRPr>
            </a:lvl1pPr>
            <a:lvl2pPr marL="297073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Lucida Grande"/>
              <a:buNone/>
              <a:defRPr sz="2400" b="0" i="0" kern="120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2pPr>
            <a:lvl3pPr marL="596174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Lucida Grande"/>
              <a:buNone/>
              <a:defRPr sz="2400" b="0" i="0" kern="120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3pPr>
            <a:lvl4pPr marL="883075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Wingdings" panose="05000000000000000000" pitchFamily="2" charset="2"/>
              <a:buNone/>
              <a:defRPr sz="2400" b="0" i="0" kern="1200" baseline="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4pPr>
            <a:lvl5pPr marL="1096720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Myriad Pro Light" panose="020B0403030403020204" pitchFamily="34" charset="0"/>
              <a:buNone/>
              <a:tabLst/>
              <a:defRPr sz="2400" b="0" i="0" kern="1200" baseline="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5pPr>
            <a:lvl6pPr marL="1719263" indent="-292100" algn="l" defTabSz="586003" rtl="0" eaLnBrk="1" latinLnBrk="0" hangingPunct="1">
              <a:spcBef>
                <a:spcPts val="448"/>
              </a:spcBef>
              <a:buClr>
                <a:schemeClr val="tx1"/>
              </a:buClr>
              <a:buSzPct val="70000"/>
              <a:buFont typeface="Montserrat"/>
              <a:buChar char=" "/>
              <a:defRPr lang="en-US" sz="2400" b="0" i="0" kern="1200" baseline="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Arial"/>
              </a:defRPr>
            </a:lvl6pPr>
            <a:lvl7pPr marL="2003425" indent="-288925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7pPr>
            <a:lvl8pPr marL="2286000" indent="-282575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8pPr>
            <a:lvl9pPr marL="2571750" indent="-285750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baseline="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9pPr>
          </a:lstStyle>
          <a:p>
            <a:pPr>
              <a:spcBef>
                <a:spcPts val="612"/>
              </a:spcBef>
            </a:pPr>
            <a:r>
              <a:rPr lang="en-US" sz="2040" b="1" dirty="0">
                <a:solidFill>
                  <a:schemeClr val="tx1"/>
                </a:solidFill>
                <a:latin typeface="+mn-lt"/>
              </a:rPr>
              <a:t>Declare </a:t>
            </a:r>
            <a:r>
              <a:rPr lang="en-US" sz="2040" b="1" dirty="0">
                <a:solidFill>
                  <a:schemeClr val="tx1"/>
                </a:solidFill>
                <a:latin typeface="+mj-lt"/>
              </a:rPr>
              <a:t>components, directives, pipes</a:t>
            </a:r>
          </a:p>
        </p:txBody>
      </p:sp>
      <p:cxnSp>
        <p:nvCxnSpPr>
          <p:cNvPr id="36" name="Straight Arrow Connector 35"/>
          <p:cNvCxnSpPr/>
          <p:nvPr/>
        </p:nvCxnSpPr>
        <p:spPr>
          <a:xfrm flipH="1">
            <a:off x="3687579" y="3198254"/>
            <a:ext cx="3367249" cy="0"/>
          </a:xfrm>
          <a:prstGeom prst="straightConnector1">
            <a:avLst/>
          </a:prstGeom>
          <a:ln>
            <a:solidFill>
              <a:schemeClr val="accent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Content Placeholder 5"/>
          <p:cNvSpPr txBox="1">
            <a:spLocks/>
          </p:cNvSpPr>
          <p:nvPr/>
        </p:nvSpPr>
        <p:spPr>
          <a:xfrm>
            <a:off x="7054829" y="4790905"/>
            <a:ext cx="5385118" cy="507449"/>
          </a:xfrm>
          <a:prstGeom prst="rect">
            <a:avLst/>
          </a:prstGeom>
          <a:solidFill>
            <a:schemeClr val="accent1"/>
          </a:solidFill>
        </p:spPr>
        <p:txBody>
          <a:bodyPr vert="horz" lIns="186521" tIns="186521" rIns="186521" bIns="186521" rtlCol="0" anchor="ctr">
            <a:noAutofit/>
          </a:bodyPr>
          <a:lstStyle>
            <a:lvl1pPr marL="0" indent="0" algn="l" defTabSz="586003" rtl="0" eaLnBrk="1" latinLnBrk="0" hangingPunct="1">
              <a:lnSpc>
                <a:spcPct val="100000"/>
              </a:lnSpc>
              <a:spcBef>
                <a:spcPts val="1800"/>
              </a:spcBef>
              <a:buClrTx/>
              <a:buSzPct val="75000"/>
              <a:buFont typeface="Myriad Pro" panose="020B0503030403020204" pitchFamily="34" charset="0"/>
              <a:buNone/>
              <a:defRPr sz="2400" b="0" i="0" kern="1200" baseline="0">
                <a:solidFill>
                  <a:schemeClr val="bg1"/>
                </a:solidFill>
                <a:latin typeface="Roboto Mono" pitchFamily="2" charset="0"/>
                <a:ea typeface="Roboto Mono" pitchFamily="2" charset="0"/>
                <a:cs typeface="Consolas" panose="020B0609020204030204" pitchFamily="49" charset="0"/>
              </a:defRPr>
            </a:lvl1pPr>
            <a:lvl2pPr marL="297073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Lucida Grande"/>
              <a:buNone/>
              <a:defRPr sz="2400" b="0" i="0" kern="120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2pPr>
            <a:lvl3pPr marL="596174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Lucida Grande"/>
              <a:buNone/>
              <a:defRPr sz="2400" b="0" i="0" kern="120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3pPr>
            <a:lvl4pPr marL="883075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Wingdings" panose="05000000000000000000" pitchFamily="2" charset="2"/>
              <a:buNone/>
              <a:defRPr sz="2400" b="0" i="0" kern="1200" baseline="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4pPr>
            <a:lvl5pPr marL="1096720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Myriad Pro Light" panose="020B0403030403020204" pitchFamily="34" charset="0"/>
              <a:buNone/>
              <a:tabLst/>
              <a:defRPr sz="2400" b="0" i="0" kern="1200" baseline="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5pPr>
            <a:lvl6pPr marL="1719263" indent="-292100" algn="l" defTabSz="586003" rtl="0" eaLnBrk="1" latinLnBrk="0" hangingPunct="1">
              <a:spcBef>
                <a:spcPts val="448"/>
              </a:spcBef>
              <a:buClr>
                <a:schemeClr val="tx1"/>
              </a:buClr>
              <a:buSzPct val="70000"/>
              <a:buFont typeface="Montserrat"/>
              <a:buChar char=" "/>
              <a:defRPr lang="en-US" sz="2400" b="0" i="0" kern="1200" baseline="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Arial"/>
              </a:defRPr>
            </a:lvl6pPr>
            <a:lvl7pPr marL="2003425" indent="-288925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7pPr>
            <a:lvl8pPr marL="2286000" indent="-282575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8pPr>
            <a:lvl9pPr marL="2571750" indent="-285750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baseline="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9pPr>
          </a:lstStyle>
          <a:p>
            <a:pPr>
              <a:spcBef>
                <a:spcPts val="612"/>
              </a:spcBef>
            </a:pPr>
            <a:endParaRPr lang="en-US" sz="1938" dirty="0">
              <a:latin typeface="+mj-lt"/>
              <a:ea typeface="Gotham-Book" charset="0"/>
              <a:cs typeface="Gotham-Book" charset="0"/>
            </a:endParaRPr>
          </a:p>
        </p:txBody>
      </p:sp>
      <p:sp>
        <p:nvSpPr>
          <p:cNvPr id="38" name="Content Placeholder 5"/>
          <p:cNvSpPr txBox="1">
            <a:spLocks/>
          </p:cNvSpPr>
          <p:nvPr/>
        </p:nvSpPr>
        <p:spPr>
          <a:xfrm>
            <a:off x="7131571" y="4790905"/>
            <a:ext cx="5308375" cy="507449"/>
          </a:xfrm>
          <a:prstGeom prst="rect">
            <a:avLst/>
          </a:prstGeom>
          <a:solidFill>
            <a:schemeClr val="bg1"/>
          </a:solidFill>
        </p:spPr>
        <p:txBody>
          <a:bodyPr vert="horz" lIns="186521" tIns="186521" rIns="186521" bIns="186521" rtlCol="0" anchor="ctr">
            <a:noAutofit/>
          </a:bodyPr>
          <a:lstStyle>
            <a:lvl1pPr marL="0" indent="0" algn="l" defTabSz="586003" rtl="0" eaLnBrk="1" latinLnBrk="0" hangingPunct="1">
              <a:lnSpc>
                <a:spcPct val="100000"/>
              </a:lnSpc>
              <a:spcBef>
                <a:spcPts val="1800"/>
              </a:spcBef>
              <a:buClrTx/>
              <a:buSzPct val="75000"/>
              <a:buFont typeface="Myriad Pro" panose="020B0503030403020204" pitchFamily="34" charset="0"/>
              <a:buNone/>
              <a:defRPr sz="2400" b="0" i="0" kern="1200" baseline="0">
                <a:solidFill>
                  <a:schemeClr val="bg1"/>
                </a:solidFill>
                <a:latin typeface="Roboto Mono" pitchFamily="2" charset="0"/>
                <a:ea typeface="Roboto Mono" pitchFamily="2" charset="0"/>
                <a:cs typeface="Consolas" panose="020B0609020204030204" pitchFamily="49" charset="0"/>
              </a:defRPr>
            </a:lvl1pPr>
            <a:lvl2pPr marL="297073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Lucida Grande"/>
              <a:buNone/>
              <a:defRPr sz="2400" b="0" i="0" kern="120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2pPr>
            <a:lvl3pPr marL="596174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Lucida Grande"/>
              <a:buNone/>
              <a:defRPr sz="2400" b="0" i="0" kern="120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3pPr>
            <a:lvl4pPr marL="883075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Wingdings" panose="05000000000000000000" pitchFamily="2" charset="2"/>
              <a:buNone/>
              <a:defRPr sz="2400" b="0" i="0" kern="1200" baseline="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4pPr>
            <a:lvl5pPr marL="1096720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Myriad Pro Light" panose="020B0403030403020204" pitchFamily="34" charset="0"/>
              <a:buNone/>
              <a:tabLst/>
              <a:defRPr sz="2400" b="0" i="0" kern="1200" baseline="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5pPr>
            <a:lvl6pPr marL="1719263" indent="-292100" algn="l" defTabSz="586003" rtl="0" eaLnBrk="1" latinLnBrk="0" hangingPunct="1">
              <a:spcBef>
                <a:spcPts val="448"/>
              </a:spcBef>
              <a:buClr>
                <a:schemeClr val="tx1"/>
              </a:buClr>
              <a:buSzPct val="70000"/>
              <a:buFont typeface="Montserrat"/>
              <a:buChar char=" "/>
              <a:defRPr lang="en-US" sz="2400" b="0" i="0" kern="1200" baseline="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Arial"/>
              </a:defRPr>
            </a:lvl6pPr>
            <a:lvl7pPr marL="2003425" indent="-288925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7pPr>
            <a:lvl8pPr marL="2286000" indent="-282575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8pPr>
            <a:lvl9pPr marL="2571750" indent="-285750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baseline="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9pPr>
          </a:lstStyle>
          <a:p>
            <a:pPr>
              <a:spcBef>
                <a:spcPts val="612"/>
              </a:spcBef>
            </a:pPr>
            <a:endParaRPr lang="en-US" sz="1938" dirty="0">
              <a:latin typeface="+mj-lt"/>
              <a:ea typeface="Gotham-Book" charset="0"/>
              <a:cs typeface="Gotham-Book" charset="0"/>
            </a:endParaRPr>
          </a:p>
        </p:txBody>
      </p:sp>
      <p:sp>
        <p:nvSpPr>
          <p:cNvPr id="39" name="Content Placeholder 5"/>
          <p:cNvSpPr txBox="1">
            <a:spLocks/>
          </p:cNvSpPr>
          <p:nvPr/>
        </p:nvSpPr>
        <p:spPr>
          <a:xfrm>
            <a:off x="7058048" y="4817790"/>
            <a:ext cx="5326271" cy="480564"/>
          </a:xfrm>
          <a:prstGeom prst="rect">
            <a:avLst/>
          </a:prstGeom>
          <a:noFill/>
        </p:spPr>
        <p:txBody>
          <a:bodyPr vert="horz" lIns="186521" tIns="186521" rIns="186521" bIns="186521" rtlCol="0" anchor="ctr">
            <a:noAutofit/>
          </a:bodyPr>
          <a:lstStyle>
            <a:lvl1pPr marL="0" indent="0" algn="l" defTabSz="586003" rtl="0" eaLnBrk="1" latinLnBrk="0" hangingPunct="1">
              <a:lnSpc>
                <a:spcPct val="100000"/>
              </a:lnSpc>
              <a:spcBef>
                <a:spcPts val="1800"/>
              </a:spcBef>
              <a:buClrTx/>
              <a:buSzPct val="75000"/>
              <a:buFont typeface="Myriad Pro" panose="020B0503030403020204" pitchFamily="34" charset="0"/>
              <a:buNone/>
              <a:defRPr sz="2400" b="0" i="0" kern="1200" baseline="0">
                <a:solidFill>
                  <a:schemeClr val="bg1"/>
                </a:solidFill>
                <a:latin typeface="Roboto Mono" pitchFamily="2" charset="0"/>
                <a:ea typeface="Roboto Mono" pitchFamily="2" charset="0"/>
                <a:cs typeface="Consolas" panose="020B0609020204030204" pitchFamily="49" charset="0"/>
              </a:defRPr>
            </a:lvl1pPr>
            <a:lvl2pPr marL="297073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Lucida Grande"/>
              <a:buNone/>
              <a:defRPr sz="2400" b="0" i="0" kern="120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2pPr>
            <a:lvl3pPr marL="596174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Lucida Grande"/>
              <a:buNone/>
              <a:defRPr sz="2400" b="0" i="0" kern="120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3pPr>
            <a:lvl4pPr marL="883075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Wingdings" panose="05000000000000000000" pitchFamily="2" charset="2"/>
              <a:buNone/>
              <a:defRPr sz="2400" b="0" i="0" kern="1200" baseline="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4pPr>
            <a:lvl5pPr marL="1096720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Myriad Pro Light" panose="020B0403030403020204" pitchFamily="34" charset="0"/>
              <a:buNone/>
              <a:tabLst/>
              <a:defRPr sz="2400" b="0" i="0" kern="1200" baseline="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5pPr>
            <a:lvl6pPr marL="1719263" indent="-292100" algn="l" defTabSz="586003" rtl="0" eaLnBrk="1" latinLnBrk="0" hangingPunct="1">
              <a:spcBef>
                <a:spcPts val="448"/>
              </a:spcBef>
              <a:buClr>
                <a:schemeClr val="tx1"/>
              </a:buClr>
              <a:buSzPct val="70000"/>
              <a:buFont typeface="Montserrat"/>
              <a:buChar char=" "/>
              <a:defRPr lang="en-US" sz="2400" b="0" i="0" kern="1200" baseline="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Arial"/>
              </a:defRPr>
            </a:lvl6pPr>
            <a:lvl7pPr marL="2003425" indent="-288925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7pPr>
            <a:lvl8pPr marL="2286000" indent="-282575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8pPr>
            <a:lvl9pPr marL="2571750" indent="-285750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baseline="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9pPr>
          </a:lstStyle>
          <a:p>
            <a:pPr>
              <a:spcBef>
                <a:spcPts val="612"/>
              </a:spcBef>
            </a:pPr>
            <a:r>
              <a:rPr lang="en-US" sz="2040" b="1" dirty="0">
                <a:solidFill>
                  <a:schemeClr val="tx1"/>
                </a:solidFill>
                <a:latin typeface="+mn-lt"/>
              </a:rPr>
              <a:t>Bootstrap </a:t>
            </a:r>
            <a:r>
              <a:rPr lang="en-US" sz="2040" b="1" dirty="0">
                <a:solidFill>
                  <a:schemeClr val="tx1"/>
                </a:solidFill>
                <a:latin typeface="+mj-lt"/>
              </a:rPr>
              <a:t>a component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04938" y="844433"/>
            <a:ext cx="5760297" cy="6150092"/>
          </a:xfrm>
          <a:prstGeom prst="rect">
            <a:avLst/>
          </a:prstGeom>
        </p:spPr>
      </p:pic>
      <p:grpSp>
        <p:nvGrpSpPr>
          <p:cNvPr id="50" name="Group 49"/>
          <p:cNvGrpSpPr/>
          <p:nvPr/>
        </p:nvGrpSpPr>
        <p:grpSpPr>
          <a:xfrm>
            <a:off x="3687578" y="4647254"/>
            <a:ext cx="5216749" cy="866529"/>
            <a:chOff x="7218291" y="4977570"/>
            <a:chExt cx="1983774" cy="776810"/>
          </a:xfrm>
        </p:grpSpPr>
        <p:cxnSp>
          <p:nvCxnSpPr>
            <p:cNvPr id="51" name="Elbow Connector 50"/>
            <p:cNvCxnSpPr/>
            <p:nvPr/>
          </p:nvCxnSpPr>
          <p:spPr>
            <a:xfrm rot="10800000" flipV="1">
              <a:off x="7218291" y="5315334"/>
              <a:ext cx="1308246" cy="439046"/>
            </a:xfrm>
            <a:prstGeom prst="bentConnector2">
              <a:avLst/>
            </a:prstGeom>
            <a:ln>
              <a:solidFill>
                <a:schemeClr val="accent1"/>
              </a:solidFill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Oval 51"/>
            <p:cNvSpPr/>
            <p:nvPr/>
          </p:nvSpPr>
          <p:spPr>
            <a:xfrm>
              <a:off x="8526537" y="4977570"/>
              <a:ext cx="675528" cy="675528"/>
            </a:xfrm>
            <a:prstGeom prst="ellipse">
              <a:avLst/>
            </a:prstGeom>
            <a:noFill/>
            <a:ln>
              <a:noFill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lIns="186521" tIns="186521" rIns="186521" bIns="186521" rtlCol="0" anchor="ctr"/>
            <a:lstStyle/>
            <a:p>
              <a:pPr algn="ctr">
                <a:spcBef>
                  <a:spcPts val="612"/>
                </a:spcBef>
              </a:pPr>
              <a:endParaRPr lang="en-US" sz="2040" dirty="0">
                <a:solidFill>
                  <a:schemeClr val="bg1"/>
                </a:solidFill>
              </a:endParaRPr>
            </a:p>
          </p:txBody>
        </p:sp>
      </p:grpSp>
      <p:sp>
        <p:nvSpPr>
          <p:cNvPr id="53" name="Content Placeholder 5"/>
          <p:cNvSpPr txBox="1">
            <a:spLocks/>
          </p:cNvSpPr>
          <p:nvPr/>
        </p:nvSpPr>
        <p:spPr>
          <a:xfrm>
            <a:off x="7051137" y="4105915"/>
            <a:ext cx="5385118" cy="507449"/>
          </a:xfrm>
          <a:prstGeom prst="rect">
            <a:avLst/>
          </a:prstGeom>
          <a:solidFill>
            <a:schemeClr val="accent1"/>
          </a:solidFill>
        </p:spPr>
        <p:txBody>
          <a:bodyPr vert="horz" lIns="186521" tIns="186521" rIns="186521" bIns="186521" rtlCol="0" anchor="ctr">
            <a:noAutofit/>
          </a:bodyPr>
          <a:lstStyle>
            <a:lvl1pPr marL="0" indent="0" algn="l" defTabSz="586003" rtl="0" eaLnBrk="1" latinLnBrk="0" hangingPunct="1">
              <a:lnSpc>
                <a:spcPct val="100000"/>
              </a:lnSpc>
              <a:spcBef>
                <a:spcPts val="1800"/>
              </a:spcBef>
              <a:buClrTx/>
              <a:buSzPct val="75000"/>
              <a:buFont typeface="Myriad Pro" panose="020B0503030403020204" pitchFamily="34" charset="0"/>
              <a:buNone/>
              <a:defRPr sz="2400" b="0" i="0" kern="1200" baseline="0">
                <a:solidFill>
                  <a:schemeClr val="bg1"/>
                </a:solidFill>
                <a:latin typeface="Roboto Mono" pitchFamily="2" charset="0"/>
                <a:ea typeface="Roboto Mono" pitchFamily="2" charset="0"/>
                <a:cs typeface="Consolas" panose="020B0609020204030204" pitchFamily="49" charset="0"/>
              </a:defRPr>
            </a:lvl1pPr>
            <a:lvl2pPr marL="297073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Lucida Grande"/>
              <a:buNone/>
              <a:defRPr sz="2400" b="0" i="0" kern="120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2pPr>
            <a:lvl3pPr marL="596174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Lucida Grande"/>
              <a:buNone/>
              <a:defRPr sz="2400" b="0" i="0" kern="120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3pPr>
            <a:lvl4pPr marL="883075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Wingdings" panose="05000000000000000000" pitchFamily="2" charset="2"/>
              <a:buNone/>
              <a:defRPr sz="2400" b="0" i="0" kern="1200" baseline="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4pPr>
            <a:lvl5pPr marL="1096720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Myriad Pro Light" panose="020B0403030403020204" pitchFamily="34" charset="0"/>
              <a:buNone/>
              <a:tabLst/>
              <a:defRPr sz="2400" b="0" i="0" kern="1200" baseline="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5pPr>
            <a:lvl6pPr marL="1719263" indent="-292100" algn="l" defTabSz="586003" rtl="0" eaLnBrk="1" latinLnBrk="0" hangingPunct="1">
              <a:spcBef>
                <a:spcPts val="448"/>
              </a:spcBef>
              <a:buClr>
                <a:schemeClr val="tx1"/>
              </a:buClr>
              <a:buSzPct val="70000"/>
              <a:buFont typeface="Montserrat"/>
              <a:buChar char=" "/>
              <a:defRPr lang="en-US" sz="2400" b="0" i="0" kern="1200" baseline="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Arial"/>
              </a:defRPr>
            </a:lvl6pPr>
            <a:lvl7pPr marL="2003425" indent="-288925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7pPr>
            <a:lvl8pPr marL="2286000" indent="-282575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8pPr>
            <a:lvl9pPr marL="2571750" indent="-285750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baseline="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9pPr>
          </a:lstStyle>
          <a:p>
            <a:pPr>
              <a:spcBef>
                <a:spcPts val="612"/>
              </a:spcBef>
            </a:pPr>
            <a:endParaRPr lang="en-US" sz="1938" dirty="0">
              <a:latin typeface="+mj-lt"/>
              <a:ea typeface="Gotham-Book" charset="0"/>
              <a:cs typeface="Gotham-Book" charset="0"/>
            </a:endParaRPr>
          </a:p>
        </p:txBody>
      </p:sp>
      <p:sp>
        <p:nvSpPr>
          <p:cNvPr id="56" name="Content Placeholder 5"/>
          <p:cNvSpPr txBox="1">
            <a:spLocks/>
          </p:cNvSpPr>
          <p:nvPr/>
        </p:nvSpPr>
        <p:spPr>
          <a:xfrm>
            <a:off x="7127879" y="4105915"/>
            <a:ext cx="5308375" cy="507449"/>
          </a:xfrm>
          <a:prstGeom prst="rect">
            <a:avLst/>
          </a:prstGeom>
          <a:solidFill>
            <a:schemeClr val="bg1"/>
          </a:solidFill>
        </p:spPr>
        <p:txBody>
          <a:bodyPr vert="horz" lIns="186521" tIns="186521" rIns="186521" bIns="186521" rtlCol="0" anchor="ctr">
            <a:noAutofit/>
          </a:bodyPr>
          <a:lstStyle>
            <a:lvl1pPr marL="0" indent="0" algn="l" defTabSz="586003" rtl="0" eaLnBrk="1" latinLnBrk="0" hangingPunct="1">
              <a:lnSpc>
                <a:spcPct val="100000"/>
              </a:lnSpc>
              <a:spcBef>
                <a:spcPts val="1800"/>
              </a:spcBef>
              <a:buClrTx/>
              <a:buSzPct val="75000"/>
              <a:buFont typeface="Myriad Pro" panose="020B0503030403020204" pitchFamily="34" charset="0"/>
              <a:buNone/>
              <a:defRPr sz="2400" b="0" i="0" kern="1200" baseline="0">
                <a:solidFill>
                  <a:schemeClr val="bg1"/>
                </a:solidFill>
                <a:latin typeface="Roboto Mono" pitchFamily="2" charset="0"/>
                <a:ea typeface="Roboto Mono" pitchFamily="2" charset="0"/>
                <a:cs typeface="Consolas" panose="020B0609020204030204" pitchFamily="49" charset="0"/>
              </a:defRPr>
            </a:lvl1pPr>
            <a:lvl2pPr marL="297073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Lucida Grande"/>
              <a:buNone/>
              <a:defRPr sz="2400" b="0" i="0" kern="120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2pPr>
            <a:lvl3pPr marL="596174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Lucida Grande"/>
              <a:buNone/>
              <a:defRPr sz="2400" b="0" i="0" kern="120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3pPr>
            <a:lvl4pPr marL="883075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Wingdings" panose="05000000000000000000" pitchFamily="2" charset="2"/>
              <a:buNone/>
              <a:defRPr sz="2400" b="0" i="0" kern="1200" baseline="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4pPr>
            <a:lvl5pPr marL="1096720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Myriad Pro Light" panose="020B0403030403020204" pitchFamily="34" charset="0"/>
              <a:buNone/>
              <a:tabLst/>
              <a:defRPr sz="2400" b="0" i="0" kern="1200" baseline="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5pPr>
            <a:lvl6pPr marL="1719263" indent="-292100" algn="l" defTabSz="586003" rtl="0" eaLnBrk="1" latinLnBrk="0" hangingPunct="1">
              <a:spcBef>
                <a:spcPts val="448"/>
              </a:spcBef>
              <a:buClr>
                <a:schemeClr val="tx1"/>
              </a:buClr>
              <a:buSzPct val="70000"/>
              <a:buFont typeface="Montserrat"/>
              <a:buChar char=" "/>
              <a:defRPr lang="en-US" sz="2400" b="0" i="0" kern="1200" baseline="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Arial"/>
              </a:defRPr>
            </a:lvl6pPr>
            <a:lvl7pPr marL="2003425" indent="-288925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7pPr>
            <a:lvl8pPr marL="2286000" indent="-282575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8pPr>
            <a:lvl9pPr marL="2571750" indent="-285750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baseline="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9pPr>
          </a:lstStyle>
          <a:p>
            <a:pPr>
              <a:spcBef>
                <a:spcPts val="612"/>
              </a:spcBef>
            </a:pPr>
            <a:endParaRPr lang="en-US" sz="1938" dirty="0">
              <a:latin typeface="+mj-lt"/>
              <a:ea typeface="Gotham-Book" charset="0"/>
              <a:cs typeface="Gotham-Book" charset="0"/>
            </a:endParaRPr>
          </a:p>
        </p:txBody>
      </p:sp>
      <p:sp>
        <p:nvSpPr>
          <p:cNvPr id="57" name="Content Placeholder 5"/>
          <p:cNvSpPr txBox="1">
            <a:spLocks/>
          </p:cNvSpPr>
          <p:nvPr/>
        </p:nvSpPr>
        <p:spPr>
          <a:xfrm>
            <a:off x="7054356" y="4132800"/>
            <a:ext cx="5326271" cy="480564"/>
          </a:xfrm>
          <a:prstGeom prst="rect">
            <a:avLst/>
          </a:prstGeom>
          <a:noFill/>
        </p:spPr>
        <p:txBody>
          <a:bodyPr vert="horz" lIns="186521" tIns="186521" rIns="186521" bIns="186521" rtlCol="0" anchor="ctr">
            <a:noAutofit/>
          </a:bodyPr>
          <a:lstStyle>
            <a:lvl1pPr marL="0" indent="0" algn="l" defTabSz="586003" rtl="0" eaLnBrk="1" latinLnBrk="0" hangingPunct="1">
              <a:lnSpc>
                <a:spcPct val="100000"/>
              </a:lnSpc>
              <a:spcBef>
                <a:spcPts val="1800"/>
              </a:spcBef>
              <a:buClrTx/>
              <a:buSzPct val="75000"/>
              <a:buFont typeface="Myriad Pro" panose="020B0503030403020204" pitchFamily="34" charset="0"/>
              <a:buNone/>
              <a:defRPr sz="2400" b="0" i="0" kern="1200" baseline="0">
                <a:solidFill>
                  <a:schemeClr val="bg1"/>
                </a:solidFill>
                <a:latin typeface="Roboto Mono" pitchFamily="2" charset="0"/>
                <a:ea typeface="Roboto Mono" pitchFamily="2" charset="0"/>
                <a:cs typeface="Consolas" panose="020B0609020204030204" pitchFamily="49" charset="0"/>
              </a:defRPr>
            </a:lvl1pPr>
            <a:lvl2pPr marL="297073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Lucida Grande"/>
              <a:buNone/>
              <a:defRPr sz="2400" b="0" i="0" kern="120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2pPr>
            <a:lvl3pPr marL="596174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Lucida Grande"/>
              <a:buNone/>
              <a:defRPr sz="2400" b="0" i="0" kern="120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3pPr>
            <a:lvl4pPr marL="883075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Wingdings" panose="05000000000000000000" pitchFamily="2" charset="2"/>
              <a:buNone/>
              <a:defRPr sz="2400" b="0" i="0" kern="1200" baseline="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4pPr>
            <a:lvl5pPr marL="1096720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Myriad Pro Light" panose="020B0403030403020204" pitchFamily="34" charset="0"/>
              <a:buNone/>
              <a:tabLst/>
              <a:defRPr sz="2400" b="0" i="0" kern="1200" baseline="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5pPr>
            <a:lvl6pPr marL="1719263" indent="-292100" algn="l" defTabSz="586003" rtl="0" eaLnBrk="1" latinLnBrk="0" hangingPunct="1">
              <a:spcBef>
                <a:spcPts val="448"/>
              </a:spcBef>
              <a:buClr>
                <a:schemeClr val="tx1"/>
              </a:buClr>
              <a:buSzPct val="70000"/>
              <a:buFont typeface="Montserrat"/>
              <a:buChar char=" "/>
              <a:defRPr lang="en-US" sz="2400" b="0" i="0" kern="1200" baseline="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Arial"/>
              </a:defRPr>
            </a:lvl6pPr>
            <a:lvl7pPr marL="2003425" indent="-288925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7pPr>
            <a:lvl8pPr marL="2286000" indent="-282575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8pPr>
            <a:lvl9pPr marL="2571750" indent="-285750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baseline="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9pPr>
          </a:lstStyle>
          <a:p>
            <a:pPr>
              <a:spcBef>
                <a:spcPts val="612"/>
              </a:spcBef>
            </a:pPr>
            <a:r>
              <a:rPr lang="en-US" sz="2040" b="1" dirty="0">
                <a:solidFill>
                  <a:schemeClr val="tx1"/>
                </a:solidFill>
                <a:latin typeface="+mn-lt"/>
              </a:rPr>
              <a:t>Provide </a:t>
            </a:r>
            <a:r>
              <a:rPr lang="en-US" sz="2040" b="1" dirty="0">
                <a:solidFill>
                  <a:schemeClr val="tx1"/>
                </a:solidFill>
                <a:latin typeface="+mj-lt"/>
              </a:rPr>
              <a:t>services to app root injector</a:t>
            </a:r>
          </a:p>
        </p:txBody>
      </p:sp>
      <p:cxnSp>
        <p:nvCxnSpPr>
          <p:cNvPr id="68" name="Straight Arrow Connector 67"/>
          <p:cNvCxnSpPr/>
          <p:nvPr/>
        </p:nvCxnSpPr>
        <p:spPr>
          <a:xfrm flipH="1">
            <a:off x="3683887" y="4359640"/>
            <a:ext cx="3367249" cy="0"/>
          </a:xfrm>
          <a:prstGeom prst="straightConnector1">
            <a:avLst/>
          </a:prstGeom>
          <a:ln>
            <a:solidFill>
              <a:schemeClr val="accent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9096289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5"/>
          <p:cNvSpPr txBox="1">
            <a:spLocks/>
          </p:cNvSpPr>
          <p:nvPr/>
        </p:nvSpPr>
        <p:spPr>
          <a:xfrm>
            <a:off x="606935" y="1456171"/>
            <a:ext cx="3517035" cy="445833"/>
          </a:xfrm>
          <a:prstGeom prst="rect">
            <a:avLst/>
          </a:prstGeom>
        </p:spPr>
        <p:txBody>
          <a:bodyPr/>
          <a:lstStyle>
            <a:lvl1pPr algn="ctr" defTabSz="586003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b="0" i="0" kern="1200" cap="none" baseline="0">
                <a:solidFill>
                  <a:schemeClr val="tx1"/>
                </a:solidFill>
                <a:latin typeface="+mj-lt"/>
                <a:ea typeface="Gotham Light" charset="0"/>
                <a:cs typeface="Gotham Light" charset="0"/>
              </a:defRPr>
            </a:lvl1pPr>
          </a:lstStyle>
          <a:p>
            <a:endParaRPr lang="en-US" sz="3672" dirty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NgModule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Demo</a:t>
            </a:r>
          </a:p>
        </p:txBody>
      </p:sp>
    </p:spTree>
    <p:extLst>
      <p:ext uri="{BB962C8B-B14F-4D97-AF65-F5344CB8AC3E}">
        <p14:creationId xmlns:p14="http://schemas.microsoft.com/office/powerpoint/2010/main" val="2091612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Services</a:t>
            </a:r>
          </a:p>
        </p:txBody>
      </p:sp>
    </p:spTree>
    <p:extLst>
      <p:ext uri="{BB962C8B-B14F-4D97-AF65-F5344CB8AC3E}">
        <p14:creationId xmlns:p14="http://schemas.microsoft.com/office/powerpoint/2010/main" val="75889050"/>
      </p:ext>
    </p:extLst>
  </p:cSld>
  <p:clrMapOvr>
    <a:masterClrMapping/>
  </p:clrMapOvr>
  <p:transition>
    <p:fade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720686" y="1485604"/>
            <a:ext cx="5255733" cy="738664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Angular 1	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6460058" y="1485604"/>
            <a:ext cx="5255738" cy="738664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Angular 2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Services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751505" y="2411611"/>
            <a:ext cx="1863308" cy="764217"/>
          </a:xfrm>
          <a:prstGeom prst="rect">
            <a:avLst/>
          </a:prstGeom>
          <a:solidFill>
            <a:schemeClr val="accent2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40">
                <a:solidFill>
                  <a:schemeClr val="bg1"/>
                </a:solidFill>
              </a:rPr>
              <a:t>Factories</a:t>
            </a:r>
            <a:endParaRPr lang="en-US" sz="2040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751505" y="3282689"/>
            <a:ext cx="1863308" cy="764217"/>
          </a:xfrm>
          <a:prstGeom prst="rect">
            <a:avLst/>
          </a:prstGeom>
          <a:solidFill>
            <a:schemeClr val="accent2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40" dirty="0">
                <a:solidFill>
                  <a:schemeClr val="bg1"/>
                </a:solidFill>
              </a:rPr>
              <a:t>Services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751505" y="4153766"/>
            <a:ext cx="1863308" cy="764217"/>
          </a:xfrm>
          <a:prstGeom prst="rect">
            <a:avLst/>
          </a:prstGeom>
          <a:solidFill>
            <a:schemeClr val="accent2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40" dirty="0">
                <a:solidFill>
                  <a:schemeClr val="bg1"/>
                </a:solidFill>
              </a:rPr>
              <a:t>Providers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751505" y="5024843"/>
            <a:ext cx="1863308" cy="764217"/>
          </a:xfrm>
          <a:prstGeom prst="rect">
            <a:avLst/>
          </a:prstGeom>
          <a:solidFill>
            <a:schemeClr val="accent2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40" dirty="0">
                <a:solidFill>
                  <a:schemeClr val="bg1"/>
                </a:solidFill>
              </a:rPr>
              <a:t>Constants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751505" y="5895921"/>
            <a:ext cx="1863308" cy="764217"/>
          </a:xfrm>
          <a:prstGeom prst="rect">
            <a:avLst/>
          </a:prstGeom>
          <a:solidFill>
            <a:schemeClr val="accent2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40" dirty="0">
                <a:solidFill>
                  <a:schemeClr val="bg1"/>
                </a:solidFill>
              </a:rPr>
              <a:t>Values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702799" y="4153766"/>
            <a:ext cx="1863308" cy="764217"/>
          </a:xfrm>
          <a:prstGeom prst="rect">
            <a:avLst/>
          </a:prstGeom>
          <a:solidFill>
            <a:schemeClr val="accent2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2040" dirty="0">
                <a:solidFill>
                  <a:schemeClr val="bg1"/>
                </a:solidFill>
              </a:rPr>
              <a:t>Class</a:t>
            </a:r>
          </a:p>
        </p:txBody>
      </p:sp>
    </p:spTree>
    <p:extLst>
      <p:ext uri="{BB962C8B-B14F-4D97-AF65-F5344CB8AC3E}">
        <p14:creationId xmlns:p14="http://schemas.microsoft.com/office/powerpoint/2010/main" val="53614910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Service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sz="quarter" idx="12"/>
          </p:nvPr>
        </p:nvSpPr>
        <p:spPr>
          <a:xfrm>
            <a:off x="672464" y="4942798"/>
            <a:ext cx="11078717" cy="1352550"/>
          </a:xfrm>
        </p:spPr>
        <p:txBody>
          <a:bodyPr/>
          <a:lstStyle/>
          <a:p>
            <a:pPr>
              <a:buNone/>
            </a:pPr>
            <a:r>
              <a:rPr lang="en-US" dirty="0"/>
              <a:t>Provides something of value</a:t>
            </a:r>
          </a:p>
          <a:p>
            <a:pPr>
              <a:buNone/>
            </a:pPr>
            <a:r>
              <a:rPr lang="en-US" dirty="0"/>
              <a:t>Shared data or logic</a:t>
            </a:r>
          </a:p>
          <a:p>
            <a:pPr>
              <a:buNone/>
            </a:pPr>
            <a:r>
              <a:rPr lang="en-US" dirty="0"/>
              <a:t>e.g. Data, logger, exception handler, or message service</a:t>
            </a:r>
          </a:p>
        </p:txBody>
      </p:sp>
      <p:sp>
        <p:nvSpPr>
          <p:cNvPr id="8" name="Content Placeholder 5"/>
          <p:cNvSpPr txBox="1">
            <a:spLocks/>
          </p:cNvSpPr>
          <p:nvPr/>
        </p:nvSpPr>
        <p:spPr>
          <a:xfrm>
            <a:off x="672464" y="50632"/>
            <a:ext cx="3778736" cy="743169"/>
          </a:xfrm>
          <a:prstGeom prst="rect">
            <a:avLst/>
          </a:prstGeom>
          <a:solidFill>
            <a:schemeClr val="accent4"/>
          </a:solidFill>
        </p:spPr>
        <p:txBody>
          <a:bodyPr vert="horz" lIns="186521" tIns="186521" rIns="186521" bIns="186521" rtlCol="0" anchor="ctr">
            <a:noAutofit/>
          </a:bodyPr>
          <a:lstStyle>
            <a:lvl1pPr marL="0" indent="0" algn="l" defTabSz="586003" rtl="0" eaLnBrk="1" latinLnBrk="0" hangingPunct="1">
              <a:lnSpc>
                <a:spcPct val="100000"/>
              </a:lnSpc>
              <a:spcBef>
                <a:spcPts val="1800"/>
              </a:spcBef>
              <a:buClrTx/>
              <a:buSzPct val="75000"/>
              <a:buFont typeface="Myriad Pro" panose="020B0503030403020204" pitchFamily="34" charset="0"/>
              <a:buNone/>
              <a:defRPr sz="2400" b="0" i="0" kern="1200" baseline="0">
                <a:solidFill>
                  <a:schemeClr val="bg1"/>
                </a:solidFill>
                <a:latin typeface="Roboto Mono" pitchFamily="2" charset="0"/>
                <a:ea typeface="Roboto Mono" pitchFamily="2" charset="0"/>
                <a:cs typeface="Consolas" panose="020B0609020204030204" pitchFamily="49" charset="0"/>
              </a:defRPr>
            </a:lvl1pPr>
            <a:lvl2pPr marL="297073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Lucida Grande"/>
              <a:buNone/>
              <a:defRPr sz="2400" b="0" i="0" kern="120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2pPr>
            <a:lvl3pPr marL="596174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Lucida Grande"/>
              <a:buNone/>
              <a:defRPr sz="2400" b="0" i="0" kern="120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3pPr>
            <a:lvl4pPr marL="883075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Wingdings" panose="05000000000000000000" pitchFamily="2" charset="2"/>
              <a:buNone/>
              <a:defRPr sz="2400" b="0" i="0" kern="1200" baseline="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4pPr>
            <a:lvl5pPr marL="1096720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Myriad Pro Light" panose="020B0403030403020204" pitchFamily="34" charset="0"/>
              <a:buNone/>
              <a:tabLst/>
              <a:defRPr sz="2400" b="0" i="0" kern="1200" baseline="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5pPr>
            <a:lvl6pPr marL="1719263" indent="-292100" algn="l" defTabSz="586003" rtl="0" eaLnBrk="1" latinLnBrk="0" hangingPunct="1">
              <a:spcBef>
                <a:spcPts val="448"/>
              </a:spcBef>
              <a:buClr>
                <a:schemeClr val="tx1"/>
              </a:buClr>
              <a:buSzPct val="70000"/>
              <a:buFont typeface="Montserrat"/>
              <a:buChar char=" "/>
              <a:defRPr lang="en-US" sz="2400" b="0" i="0" kern="1200" baseline="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Arial"/>
              </a:defRPr>
            </a:lvl6pPr>
            <a:lvl7pPr marL="2003425" indent="-288925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7pPr>
            <a:lvl8pPr marL="2286000" indent="-282575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8pPr>
            <a:lvl9pPr marL="2571750" indent="-285750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baseline="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9pPr>
          </a:lstStyle>
          <a:p>
            <a:pPr>
              <a:spcBef>
                <a:spcPts val="612"/>
              </a:spcBef>
            </a:pPr>
            <a:endParaRPr lang="en-US" sz="1938" dirty="0">
              <a:latin typeface="+mj-lt"/>
              <a:ea typeface="Gotham-Book" charset="0"/>
              <a:cs typeface="Gotham-Book" charset="0"/>
            </a:endParaRPr>
          </a:p>
        </p:txBody>
      </p:sp>
      <p:sp>
        <p:nvSpPr>
          <p:cNvPr id="9" name="Content Placeholder 5"/>
          <p:cNvSpPr txBox="1">
            <a:spLocks/>
          </p:cNvSpPr>
          <p:nvPr/>
        </p:nvSpPr>
        <p:spPr>
          <a:xfrm>
            <a:off x="672464" y="-1"/>
            <a:ext cx="3778736" cy="743169"/>
          </a:xfrm>
          <a:prstGeom prst="rect">
            <a:avLst/>
          </a:prstGeom>
          <a:solidFill>
            <a:schemeClr val="accent2"/>
          </a:solidFill>
        </p:spPr>
        <p:txBody>
          <a:bodyPr vert="horz" lIns="186521" tIns="186521" rIns="186521" bIns="186521" rtlCol="0" anchor="ctr">
            <a:noAutofit/>
          </a:bodyPr>
          <a:lstStyle>
            <a:lvl1pPr marL="0" indent="0" algn="l" defTabSz="586003" rtl="0" eaLnBrk="1" latinLnBrk="0" hangingPunct="1">
              <a:lnSpc>
                <a:spcPct val="100000"/>
              </a:lnSpc>
              <a:spcBef>
                <a:spcPts val="1800"/>
              </a:spcBef>
              <a:buClrTx/>
              <a:buSzPct val="75000"/>
              <a:buFont typeface="Myriad Pro" panose="020B0503030403020204" pitchFamily="34" charset="0"/>
              <a:buNone/>
              <a:defRPr sz="2400" b="0" i="0" kern="1200" baseline="0">
                <a:solidFill>
                  <a:schemeClr val="bg1"/>
                </a:solidFill>
                <a:latin typeface="Roboto Mono" pitchFamily="2" charset="0"/>
                <a:ea typeface="Roboto Mono" pitchFamily="2" charset="0"/>
                <a:cs typeface="Consolas" panose="020B0609020204030204" pitchFamily="49" charset="0"/>
              </a:defRPr>
            </a:lvl1pPr>
            <a:lvl2pPr marL="297073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Lucida Grande"/>
              <a:buNone/>
              <a:defRPr sz="2400" b="0" i="0" kern="120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2pPr>
            <a:lvl3pPr marL="596174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Lucida Grande"/>
              <a:buNone/>
              <a:defRPr sz="2400" b="0" i="0" kern="120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3pPr>
            <a:lvl4pPr marL="883075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Wingdings" panose="05000000000000000000" pitchFamily="2" charset="2"/>
              <a:buNone/>
              <a:defRPr sz="2400" b="0" i="0" kern="1200" baseline="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4pPr>
            <a:lvl5pPr marL="1096720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Myriad Pro Light" panose="020B0403030403020204" pitchFamily="34" charset="0"/>
              <a:buNone/>
              <a:tabLst/>
              <a:defRPr sz="2400" b="0" i="0" kern="1200" baseline="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5pPr>
            <a:lvl6pPr marL="1719263" indent="-292100" algn="l" defTabSz="586003" rtl="0" eaLnBrk="1" latinLnBrk="0" hangingPunct="1">
              <a:spcBef>
                <a:spcPts val="448"/>
              </a:spcBef>
              <a:buClr>
                <a:schemeClr val="tx1"/>
              </a:buClr>
              <a:buSzPct val="70000"/>
              <a:buFont typeface="Montserrat"/>
              <a:buChar char=" "/>
              <a:defRPr lang="en-US" sz="2400" b="0" i="0" kern="1200" baseline="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Arial"/>
              </a:defRPr>
            </a:lvl6pPr>
            <a:lvl7pPr marL="2003425" indent="-288925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7pPr>
            <a:lvl8pPr marL="2286000" indent="-282575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8pPr>
            <a:lvl9pPr marL="2571750" indent="-285750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baseline="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9pPr>
          </a:lstStyle>
          <a:p>
            <a:pPr>
              <a:spcBef>
                <a:spcPts val="612"/>
              </a:spcBef>
            </a:pPr>
            <a:endParaRPr lang="en-US" sz="1938" dirty="0">
              <a:latin typeface="+mj-lt"/>
              <a:ea typeface="Gotham-Book" charset="0"/>
              <a:cs typeface="Gotham-Book" charset="0"/>
            </a:endParaRPr>
          </a:p>
        </p:txBody>
      </p:sp>
      <p:sp>
        <p:nvSpPr>
          <p:cNvPr id="10" name="Content Placeholder 5"/>
          <p:cNvSpPr txBox="1">
            <a:spLocks/>
          </p:cNvSpPr>
          <p:nvPr/>
        </p:nvSpPr>
        <p:spPr>
          <a:xfrm>
            <a:off x="672465" y="-1"/>
            <a:ext cx="2954342" cy="793801"/>
          </a:xfrm>
          <a:prstGeom prst="rect">
            <a:avLst/>
          </a:prstGeom>
          <a:noFill/>
        </p:spPr>
        <p:txBody>
          <a:bodyPr vert="horz" lIns="186521" tIns="186521" rIns="186521" bIns="186521" rtlCol="0" anchor="ctr">
            <a:noAutofit/>
          </a:bodyPr>
          <a:lstStyle>
            <a:lvl1pPr marL="0" indent="0" algn="l" defTabSz="586003" rtl="0" eaLnBrk="1" latinLnBrk="0" hangingPunct="1">
              <a:lnSpc>
                <a:spcPct val="100000"/>
              </a:lnSpc>
              <a:spcBef>
                <a:spcPts val="1800"/>
              </a:spcBef>
              <a:buClrTx/>
              <a:buSzPct val="75000"/>
              <a:buFont typeface="Myriad Pro" panose="020B0503030403020204" pitchFamily="34" charset="0"/>
              <a:buNone/>
              <a:defRPr sz="2400" b="0" i="0" kern="1200" baseline="0">
                <a:solidFill>
                  <a:schemeClr val="bg1"/>
                </a:solidFill>
                <a:latin typeface="Roboto Mono" pitchFamily="2" charset="0"/>
                <a:ea typeface="Roboto Mono" pitchFamily="2" charset="0"/>
                <a:cs typeface="Consolas" panose="020B0609020204030204" pitchFamily="49" charset="0"/>
              </a:defRPr>
            </a:lvl1pPr>
            <a:lvl2pPr marL="297073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Lucida Grande"/>
              <a:buNone/>
              <a:defRPr sz="2400" b="0" i="0" kern="120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2pPr>
            <a:lvl3pPr marL="596174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Lucida Grande"/>
              <a:buNone/>
              <a:defRPr sz="2400" b="0" i="0" kern="120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3pPr>
            <a:lvl4pPr marL="883075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Wingdings" panose="05000000000000000000" pitchFamily="2" charset="2"/>
              <a:buNone/>
              <a:defRPr sz="2400" b="0" i="0" kern="1200" baseline="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4pPr>
            <a:lvl5pPr marL="1096720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Myriad Pro Light" panose="020B0403030403020204" pitchFamily="34" charset="0"/>
              <a:buNone/>
              <a:tabLst/>
              <a:defRPr sz="2400" b="0" i="0" kern="1200" baseline="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5pPr>
            <a:lvl6pPr marL="1719263" indent="-292100" algn="l" defTabSz="586003" rtl="0" eaLnBrk="1" latinLnBrk="0" hangingPunct="1">
              <a:spcBef>
                <a:spcPts val="448"/>
              </a:spcBef>
              <a:buClr>
                <a:schemeClr val="tx1"/>
              </a:buClr>
              <a:buSzPct val="70000"/>
              <a:buFont typeface="Montserrat"/>
              <a:buChar char=" "/>
              <a:defRPr lang="en-US" sz="2400" b="0" i="0" kern="1200" baseline="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Arial"/>
              </a:defRPr>
            </a:lvl6pPr>
            <a:lvl7pPr marL="2003425" indent="-288925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7pPr>
            <a:lvl8pPr marL="2286000" indent="-282575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8pPr>
            <a:lvl9pPr marL="2571750" indent="-285750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baseline="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9pPr>
          </a:lstStyle>
          <a:p>
            <a:pPr>
              <a:spcBef>
                <a:spcPts val="612"/>
              </a:spcBef>
            </a:pPr>
            <a:r>
              <a:rPr lang="en-US" sz="2040" b="1" dirty="0" err="1">
                <a:solidFill>
                  <a:schemeClr val="bg2"/>
                </a:solidFill>
                <a:latin typeface="+mn-lt"/>
              </a:rPr>
              <a:t>vehicle.service.ts</a:t>
            </a:r>
            <a:endParaRPr lang="en-US" sz="2040" b="1" dirty="0">
              <a:solidFill>
                <a:schemeClr val="bg2"/>
              </a:solidFill>
              <a:latin typeface="+mn-lt"/>
            </a:endParaRP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530296" y="2572876"/>
            <a:ext cx="188409" cy="6704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none" lIns="93260" tIns="46630" rIns="93260" bIns="46630" numCol="1" anchor="ctr" anchorCtr="0" compatLnSpc="1">
            <a:prstTxWarp prst="textNoShape">
              <a:avLst/>
            </a:prstTxWarp>
            <a:spAutoFit/>
          </a:bodyPr>
          <a:lstStyle/>
          <a:p>
            <a:pPr defTabSz="932597" eaLnBrk="0" fontAlgn="base" hangingPunct="0">
              <a:spcBef>
                <a:spcPct val="0"/>
              </a:spcBef>
              <a:spcAft>
                <a:spcPct val="0"/>
              </a:spcAft>
            </a:pPr>
            <a:br>
              <a:rPr lang="en-US" altLang="en-US" sz="1836">
                <a:latin typeface="Arial" charset="0"/>
              </a:rPr>
            </a:br>
            <a:endParaRPr lang="en-US" altLang="en-US" sz="1836">
              <a:latin typeface="Arial" charset="0"/>
            </a:endParaRPr>
          </a:p>
        </p:txBody>
      </p:sp>
      <p:sp>
        <p:nvSpPr>
          <p:cNvPr id="16" name="Content Placeholder 5"/>
          <p:cNvSpPr txBox="1">
            <a:spLocks/>
          </p:cNvSpPr>
          <p:nvPr/>
        </p:nvSpPr>
        <p:spPr>
          <a:xfrm>
            <a:off x="7345133" y="1516040"/>
            <a:ext cx="5090460" cy="507449"/>
          </a:xfrm>
          <a:prstGeom prst="rect">
            <a:avLst/>
          </a:prstGeom>
          <a:solidFill>
            <a:schemeClr val="accent1"/>
          </a:solidFill>
        </p:spPr>
        <p:txBody>
          <a:bodyPr vert="horz" lIns="186521" tIns="186521" rIns="186521" bIns="186521" rtlCol="0" anchor="ctr">
            <a:noAutofit/>
          </a:bodyPr>
          <a:lstStyle>
            <a:lvl1pPr marL="0" indent="0" algn="l" defTabSz="586003" rtl="0" eaLnBrk="1" latinLnBrk="0" hangingPunct="1">
              <a:lnSpc>
                <a:spcPct val="100000"/>
              </a:lnSpc>
              <a:spcBef>
                <a:spcPts val="1800"/>
              </a:spcBef>
              <a:buClrTx/>
              <a:buSzPct val="75000"/>
              <a:buFont typeface="Myriad Pro" panose="020B0503030403020204" pitchFamily="34" charset="0"/>
              <a:buNone/>
              <a:defRPr sz="2400" b="0" i="0" kern="1200" baseline="0">
                <a:solidFill>
                  <a:schemeClr val="bg1"/>
                </a:solidFill>
                <a:latin typeface="Roboto Mono" pitchFamily="2" charset="0"/>
                <a:ea typeface="Roboto Mono" pitchFamily="2" charset="0"/>
                <a:cs typeface="Consolas" panose="020B0609020204030204" pitchFamily="49" charset="0"/>
              </a:defRPr>
            </a:lvl1pPr>
            <a:lvl2pPr marL="297073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Lucida Grande"/>
              <a:buNone/>
              <a:defRPr sz="2400" b="0" i="0" kern="120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2pPr>
            <a:lvl3pPr marL="596174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Lucida Grande"/>
              <a:buNone/>
              <a:defRPr sz="2400" b="0" i="0" kern="120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3pPr>
            <a:lvl4pPr marL="883075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Wingdings" panose="05000000000000000000" pitchFamily="2" charset="2"/>
              <a:buNone/>
              <a:defRPr sz="2400" b="0" i="0" kern="1200" baseline="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4pPr>
            <a:lvl5pPr marL="1096720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Myriad Pro Light" panose="020B0403030403020204" pitchFamily="34" charset="0"/>
              <a:buNone/>
              <a:tabLst/>
              <a:defRPr sz="2400" b="0" i="0" kern="1200" baseline="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5pPr>
            <a:lvl6pPr marL="1719263" indent="-292100" algn="l" defTabSz="586003" rtl="0" eaLnBrk="1" latinLnBrk="0" hangingPunct="1">
              <a:spcBef>
                <a:spcPts val="448"/>
              </a:spcBef>
              <a:buClr>
                <a:schemeClr val="tx1"/>
              </a:buClr>
              <a:buSzPct val="70000"/>
              <a:buFont typeface="Montserrat"/>
              <a:buChar char=" "/>
              <a:defRPr lang="en-US" sz="2400" b="0" i="0" kern="1200" baseline="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Arial"/>
              </a:defRPr>
            </a:lvl6pPr>
            <a:lvl7pPr marL="2003425" indent="-288925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7pPr>
            <a:lvl8pPr marL="2286000" indent="-282575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8pPr>
            <a:lvl9pPr marL="2571750" indent="-285750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baseline="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9pPr>
          </a:lstStyle>
          <a:p>
            <a:pPr>
              <a:spcBef>
                <a:spcPts val="612"/>
              </a:spcBef>
            </a:pPr>
            <a:endParaRPr lang="en-US" sz="1938" dirty="0">
              <a:latin typeface="+mj-lt"/>
              <a:ea typeface="Gotham-Book" charset="0"/>
              <a:cs typeface="Gotham-Book" charset="0"/>
            </a:endParaRPr>
          </a:p>
        </p:txBody>
      </p:sp>
      <p:sp>
        <p:nvSpPr>
          <p:cNvPr id="17" name="Content Placeholder 5"/>
          <p:cNvSpPr txBox="1">
            <a:spLocks/>
          </p:cNvSpPr>
          <p:nvPr/>
        </p:nvSpPr>
        <p:spPr>
          <a:xfrm>
            <a:off x="7417677" y="1516040"/>
            <a:ext cx="5017916" cy="507449"/>
          </a:xfrm>
          <a:prstGeom prst="rect">
            <a:avLst/>
          </a:prstGeom>
          <a:solidFill>
            <a:schemeClr val="bg1"/>
          </a:solidFill>
        </p:spPr>
        <p:txBody>
          <a:bodyPr vert="horz" lIns="186521" tIns="186521" rIns="186521" bIns="186521" rtlCol="0" anchor="ctr">
            <a:noAutofit/>
          </a:bodyPr>
          <a:lstStyle>
            <a:lvl1pPr marL="0" indent="0" algn="l" defTabSz="586003" rtl="0" eaLnBrk="1" latinLnBrk="0" hangingPunct="1">
              <a:lnSpc>
                <a:spcPct val="100000"/>
              </a:lnSpc>
              <a:spcBef>
                <a:spcPts val="1800"/>
              </a:spcBef>
              <a:buClrTx/>
              <a:buSzPct val="75000"/>
              <a:buFont typeface="Myriad Pro" panose="020B0503030403020204" pitchFamily="34" charset="0"/>
              <a:buNone/>
              <a:defRPr sz="2400" b="0" i="0" kern="1200" baseline="0">
                <a:solidFill>
                  <a:schemeClr val="bg1"/>
                </a:solidFill>
                <a:latin typeface="Roboto Mono" pitchFamily="2" charset="0"/>
                <a:ea typeface="Roboto Mono" pitchFamily="2" charset="0"/>
                <a:cs typeface="Consolas" panose="020B0609020204030204" pitchFamily="49" charset="0"/>
              </a:defRPr>
            </a:lvl1pPr>
            <a:lvl2pPr marL="297073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Lucida Grande"/>
              <a:buNone/>
              <a:defRPr sz="2400" b="0" i="0" kern="120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2pPr>
            <a:lvl3pPr marL="596174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Lucida Grande"/>
              <a:buNone/>
              <a:defRPr sz="2400" b="0" i="0" kern="120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3pPr>
            <a:lvl4pPr marL="883075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Wingdings" panose="05000000000000000000" pitchFamily="2" charset="2"/>
              <a:buNone/>
              <a:defRPr sz="2400" b="0" i="0" kern="1200" baseline="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4pPr>
            <a:lvl5pPr marL="1096720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Myriad Pro Light" panose="020B0403030403020204" pitchFamily="34" charset="0"/>
              <a:buNone/>
              <a:tabLst/>
              <a:defRPr sz="2400" b="0" i="0" kern="1200" baseline="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5pPr>
            <a:lvl6pPr marL="1719263" indent="-292100" algn="l" defTabSz="586003" rtl="0" eaLnBrk="1" latinLnBrk="0" hangingPunct="1">
              <a:spcBef>
                <a:spcPts val="448"/>
              </a:spcBef>
              <a:buClr>
                <a:schemeClr val="tx1"/>
              </a:buClr>
              <a:buSzPct val="70000"/>
              <a:buFont typeface="Montserrat"/>
              <a:buChar char=" "/>
              <a:defRPr lang="en-US" sz="2400" b="0" i="0" kern="1200" baseline="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Arial"/>
              </a:defRPr>
            </a:lvl6pPr>
            <a:lvl7pPr marL="2003425" indent="-288925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7pPr>
            <a:lvl8pPr marL="2286000" indent="-282575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8pPr>
            <a:lvl9pPr marL="2571750" indent="-285750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baseline="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9pPr>
          </a:lstStyle>
          <a:p>
            <a:pPr>
              <a:spcBef>
                <a:spcPts val="612"/>
              </a:spcBef>
            </a:pPr>
            <a:endParaRPr lang="en-US" sz="1938" dirty="0">
              <a:latin typeface="+mj-lt"/>
              <a:ea typeface="Gotham-Book" charset="0"/>
              <a:cs typeface="Gotham-Book" charset="0"/>
            </a:endParaRPr>
          </a:p>
        </p:txBody>
      </p:sp>
      <p:sp>
        <p:nvSpPr>
          <p:cNvPr id="18" name="Content Placeholder 5"/>
          <p:cNvSpPr txBox="1">
            <a:spLocks/>
          </p:cNvSpPr>
          <p:nvPr/>
        </p:nvSpPr>
        <p:spPr>
          <a:xfrm>
            <a:off x="7417674" y="1530217"/>
            <a:ext cx="5017919" cy="480564"/>
          </a:xfrm>
          <a:prstGeom prst="rect">
            <a:avLst/>
          </a:prstGeom>
          <a:noFill/>
        </p:spPr>
        <p:txBody>
          <a:bodyPr vert="horz" lIns="186521" tIns="186521" rIns="186521" bIns="186521" rtlCol="0" anchor="ctr">
            <a:noAutofit/>
          </a:bodyPr>
          <a:lstStyle>
            <a:lvl1pPr marL="0" indent="0" algn="l" defTabSz="586003" rtl="0" eaLnBrk="1" latinLnBrk="0" hangingPunct="1">
              <a:lnSpc>
                <a:spcPct val="100000"/>
              </a:lnSpc>
              <a:spcBef>
                <a:spcPts val="1800"/>
              </a:spcBef>
              <a:buClrTx/>
              <a:buSzPct val="75000"/>
              <a:buFont typeface="Myriad Pro" panose="020B0503030403020204" pitchFamily="34" charset="0"/>
              <a:buNone/>
              <a:defRPr sz="2400" b="0" i="0" kern="1200" baseline="0">
                <a:solidFill>
                  <a:schemeClr val="bg1"/>
                </a:solidFill>
                <a:latin typeface="Roboto Mono" pitchFamily="2" charset="0"/>
                <a:ea typeface="Roboto Mono" pitchFamily="2" charset="0"/>
                <a:cs typeface="Consolas" panose="020B0609020204030204" pitchFamily="49" charset="0"/>
              </a:defRPr>
            </a:lvl1pPr>
            <a:lvl2pPr marL="297073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Lucida Grande"/>
              <a:buNone/>
              <a:defRPr sz="2400" b="0" i="0" kern="120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2pPr>
            <a:lvl3pPr marL="596174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Lucida Grande"/>
              <a:buNone/>
              <a:defRPr sz="2400" b="0" i="0" kern="120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3pPr>
            <a:lvl4pPr marL="883075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Wingdings" panose="05000000000000000000" pitchFamily="2" charset="2"/>
              <a:buNone/>
              <a:defRPr sz="2400" b="0" i="0" kern="1200" baseline="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4pPr>
            <a:lvl5pPr marL="1096720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Myriad Pro Light" panose="020B0403030403020204" pitchFamily="34" charset="0"/>
              <a:buNone/>
              <a:tabLst/>
              <a:defRPr sz="2400" b="0" i="0" kern="1200" baseline="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5pPr>
            <a:lvl6pPr marL="1719263" indent="-292100" algn="l" defTabSz="586003" rtl="0" eaLnBrk="1" latinLnBrk="0" hangingPunct="1">
              <a:spcBef>
                <a:spcPts val="448"/>
              </a:spcBef>
              <a:buClr>
                <a:schemeClr val="tx1"/>
              </a:buClr>
              <a:buSzPct val="70000"/>
              <a:buFont typeface="Montserrat"/>
              <a:buChar char=" "/>
              <a:defRPr lang="en-US" sz="2400" b="0" i="0" kern="1200" baseline="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Arial"/>
              </a:defRPr>
            </a:lvl6pPr>
            <a:lvl7pPr marL="2003425" indent="-288925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7pPr>
            <a:lvl8pPr marL="2286000" indent="-282575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8pPr>
            <a:lvl9pPr marL="2571750" indent="-285750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baseline="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9pPr>
          </a:lstStyle>
          <a:p>
            <a:pPr>
              <a:spcBef>
                <a:spcPts val="612"/>
              </a:spcBef>
            </a:pPr>
            <a:r>
              <a:rPr lang="en-US" sz="2040" b="1" dirty="0">
                <a:solidFill>
                  <a:schemeClr val="tx1"/>
                </a:solidFill>
                <a:latin typeface="+mn-lt"/>
              </a:rPr>
              <a:t>A Service </a:t>
            </a:r>
            <a:r>
              <a:rPr lang="en-US" sz="2040" b="1" dirty="0">
                <a:solidFill>
                  <a:schemeClr val="tx1"/>
                </a:solidFill>
                <a:latin typeface="+mj-lt"/>
              </a:rPr>
              <a:t>is simply a class</a:t>
            </a:r>
          </a:p>
        </p:txBody>
      </p:sp>
      <p:cxnSp>
        <p:nvCxnSpPr>
          <p:cNvPr id="39" name="Straight Arrow Connector 38"/>
          <p:cNvCxnSpPr>
            <a:stCxn id="16" idx="1"/>
            <a:endCxn id="15" idx="2"/>
          </p:cNvCxnSpPr>
          <p:nvPr/>
        </p:nvCxnSpPr>
        <p:spPr>
          <a:xfrm rot="10800000">
            <a:off x="3253189" y="1551324"/>
            <a:ext cx="4091945" cy="218440"/>
          </a:xfrm>
          <a:prstGeom prst="bentConnector2">
            <a:avLst/>
          </a:prstGeom>
          <a:ln>
            <a:solidFill>
              <a:schemeClr val="accent1"/>
            </a:soli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3" name="Group 12"/>
          <p:cNvGrpSpPr/>
          <p:nvPr/>
        </p:nvGrpSpPr>
        <p:grpSpPr>
          <a:xfrm>
            <a:off x="2279267" y="1192315"/>
            <a:ext cx="1947843" cy="359010"/>
            <a:chOff x="9090227" y="1315297"/>
            <a:chExt cx="2815619" cy="160500"/>
          </a:xfrm>
        </p:grpSpPr>
        <p:sp>
          <p:nvSpPr>
            <p:cNvPr id="14" name="Rectangle 13"/>
            <p:cNvSpPr/>
            <p:nvPr/>
          </p:nvSpPr>
          <p:spPr>
            <a:xfrm>
              <a:off x="9101533" y="1315297"/>
              <a:ext cx="2804312" cy="147373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lIns="186521" tIns="186521" rIns="186521" bIns="186521" rtlCol="0" anchor="ctr"/>
            <a:lstStyle/>
            <a:p>
              <a:pPr algn="ctr">
                <a:spcBef>
                  <a:spcPts val="612"/>
                </a:spcBef>
              </a:pPr>
              <a:endParaRPr lang="en-US" sz="2040" dirty="0">
                <a:solidFill>
                  <a:schemeClr val="bg1"/>
                </a:solidFill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 flipH="1">
              <a:off x="9090227" y="1460880"/>
              <a:ext cx="2815619" cy="1491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lIns="186521" tIns="186521" rIns="186521" bIns="186521" rtlCol="0" anchor="ctr"/>
            <a:lstStyle/>
            <a:p>
              <a:pPr algn="ctr">
                <a:spcBef>
                  <a:spcPts val="612"/>
                </a:spcBef>
              </a:pPr>
              <a:endParaRPr lang="en-US" sz="2040" dirty="0">
                <a:solidFill>
                  <a:schemeClr val="bg1"/>
                </a:solidFill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30295" y="899987"/>
            <a:ext cx="5602453" cy="2960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88184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Injecting a Service into a Component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sz="quarter" idx="12"/>
          </p:nvPr>
        </p:nvSpPr>
        <p:spPr>
          <a:xfrm>
            <a:off x="672464" y="4942798"/>
            <a:ext cx="11078717" cy="938142"/>
          </a:xfrm>
        </p:spPr>
        <p:txBody>
          <a:bodyPr/>
          <a:lstStyle/>
          <a:p>
            <a:pPr>
              <a:buNone/>
            </a:pPr>
            <a:r>
              <a:rPr lang="en-US" dirty="0"/>
              <a:t>Locates the service in an Angular injector</a:t>
            </a:r>
          </a:p>
          <a:p>
            <a:pPr>
              <a:buNone/>
            </a:pPr>
            <a:r>
              <a:rPr lang="en-US" dirty="0"/>
              <a:t>Injects the service into the constructor</a:t>
            </a:r>
          </a:p>
        </p:txBody>
      </p:sp>
      <p:sp>
        <p:nvSpPr>
          <p:cNvPr id="8" name="Content Placeholder 5"/>
          <p:cNvSpPr txBox="1">
            <a:spLocks/>
          </p:cNvSpPr>
          <p:nvPr/>
        </p:nvSpPr>
        <p:spPr>
          <a:xfrm>
            <a:off x="672464" y="50632"/>
            <a:ext cx="3778736" cy="743169"/>
          </a:xfrm>
          <a:prstGeom prst="rect">
            <a:avLst/>
          </a:prstGeom>
          <a:solidFill>
            <a:schemeClr val="accent4"/>
          </a:solidFill>
        </p:spPr>
        <p:txBody>
          <a:bodyPr vert="horz" lIns="186521" tIns="186521" rIns="186521" bIns="186521" rtlCol="0" anchor="ctr">
            <a:noAutofit/>
          </a:bodyPr>
          <a:lstStyle>
            <a:lvl1pPr marL="0" indent="0" algn="l" defTabSz="586003" rtl="0" eaLnBrk="1" latinLnBrk="0" hangingPunct="1">
              <a:lnSpc>
                <a:spcPct val="100000"/>
              </a:lnSpc>
              <a:spcBef>
                <a:spcPts val="1800"/>
              </a:spcBef>
              <a:buClrTx/>
              <a:buSzPct val="75000"/>
              <a:buFont typeface="Myriad Pro" panose="020B0503030403020204" pitchFamily="34" charset="0"/>
              <a:buNone/>
              <a:defRPr sz="2400" b="0" i="0" kern="1200" baseline="0">
                <a:solidFill>
                  <a:schemeClr val="bg1"/>
                </a:solidFill>
                <a:latin typeface="Roboto Mono" pitchFamily="2" charset="0"/>
                <a:ea typeface="Roboto Mono" pitchFamily="2" charset="0"/>
                <a:cs typeface="Consolas" panose="020B0609020204030204" pitchFamily="49" charset="0"/>
              </a:defRPr>
            </a:lvl1pPr>
            <a:lvl2pPr marL="297073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Lucida Grande"/>
              <a:buNone/>
              <a:defRPr sz="2400" b="0" i="0" kern="120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2pPr>
            <a:lvl3pPr marL="596174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Lucida Grande"/>
              <a:buNone/>
              <a:defRPr sz="2400" b="0" i="0" kern="120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3pPr>
            <a:lvl4pPr marL="883075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Wingdings" panose="05000000000000000000" pitchFamily="2" charset="2"/>
              <a:buNone/>
              <a:defRPr sz="2400" b="0" i="0" kern="1200" baseline="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4pPr>
            <a:lvl5pPr marL="1096720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Myriad Pro Light" panose="020B0403030403020204" pitchFamily="34" charset="0"/>
              <a:buNone/>
              <a:tabLst/>
              <a:defRPr sz="2400" b="0" i="0" kern="1200" baseline="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5pPr>
            <a:lvl6pPr marL="1719263" indent="-292100" algn="l" defTabSz="586003" rtl="0" eaLnBrk="1" latinLnBrk="0" hangingPunct="1">
              <a:spcBef>
                <a:spcPts val="448"/>
              </a:spcBef>
              <a:buClr>
                <a:schemeClr val="tx1"/>
              </a:buClr>
              <a:buSzPct val="70000"/>
              <a:buFont typeface="Montserrat"/>
              <a:buChar char=" "/>
              <a:defRPr lang="en-US" sz="2400" b="0" i="0" kern="1200" baseline="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Arial"/>
              </a:defRPr>
            </a:lvl6pPr>
            <a:lvl7pPr marL="2003425" indent="-288925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7pPr>
            <a:lvl8pPr marL="2286000" indent="-282575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8pPr>
            <a:lvl9pPr marL="2571750" indent="-285750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baseline="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9pPr>
          </a:lstStyle>
          <a:p>
            <a:pPr>
              <a:spcBef>
                <a:spcPts val="612"/>
              </a:spcBef>
            </a:pPr>
            <a:endParaRPr lang="en-US" sz="1938" dirty="0">
              <a:latin typeface="+mj-lt"/>
              <a:ea typeface="Gotham-Book" charset="0"/>
              <a:cs typeface="Gotham-Book" charset="0"/>
            </a:endParaRPr>
          </a:p>
        </p:txBody>
      </p:sp>
      <p:sp>
        <p:nvSpPr>
          <p:cNvPr id="9" name="Content Placeholder 5"/>
          <p:cNvSpPr txBox="1">
            <a:spLocks/>
          </p:cNvSpPr>
          <p:nvPr/>
        </p:nvSpPr>
        <p:spPr>
          <a:xfrm>
            <a:off x="672464" y="-1"/>
            <a:ext cx="3778736" cy="743169"/>
          </a:xfrm>
          <a:prstGeom prst="rect">
            <a:avLst/>
          </a:prstGeom>
          <a:solidFill>
            <a:schemeClr val="accent2"/>
          </a:solidFill>
        </p:spPr>
        <p:txBody>
          <a:bodyPr vert="horz" lIns="186521" tIns="186521" rIns="186521" bIns="186521" rtlCol="0" anchor="ctr">
            <a:noAutofit/>
          </a:bodyPr>
          <a:lstStyle>
            <a:lvl1pPr marL="0" indent="0" algn="l" defTabSz="586003" rtl="0" eaLnBrk="1" latinLnBrk="0" hangingPunct="1">
              <a:lnSpc>
                <a:spcPct val="100000"/>
              </a:lnSpc>
              <a:spcBef>
                <a:spcPts val="1800"/>
              </a:spcBef>
              <a:buClrTx/>
              <a:buSzPct val="75000"/>
              <a:buFont typeface="Myriad Pro" panose="020B0503030403020204" pitchFamily="34" charset="0"/>
              <a:buNone/>
              <a:defRPr sz="2400" b="0" i="0" kern="1200" baseline="0">
                <a:solidFill>
                  <a:schemeClr val="bg1"/>
                </a:solidFill>
                <a:latin typeface="Roboto Mono" pitchFamily="2" charset="0"/>
                <a:ea typeface="Roboto Mono" pitchFamily="2" charset="0"/>
                <a:cs typeface="Consolas" panose="020B0609020204030204" pitchFamily="49" charset="0"/>
              </a:defRPr>
            </a:lvl1pPr>
            <a:lvl2pPr marL="297073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Lucida Grande"/>
              <a:buNone/>
              <a:defRPr sz="2400" b="0" i="0" kern="120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2pPr>
            <a:lvl3pPr marL="596174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Lucida Grande"/>
              <a:buNone/>
              <a:defRPr sz="2400" b="0" i="0" kern="120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3pPr>
            <a:lvl4pPr marL="883075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Wingdings" panose="05000000000000000000" pitchFamily="2" charset="2"/>
              <a:buNone/>
              <a:defRPr sz="2400" b="0" i="0" kern="1200" baseline="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4pPr>
            <a:lvl5pPr marL="1096720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Myriad Pro Light" panose="020B0403030403020204" pitchFamily="34" charset="0"/>
              <a:buNone/>
              <a:tabLst/>
              <a:defRPr sz="2400" b="0" i="0" kern="1200" baseline="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5pPr>
            <a:lvl6pPr marL="1719263" indent="-292100" algn="l" defTabSz="586003" rtl="0" eaLnBrk="1" latinLnBrk="0" hangingPunct="1">
              <a:spcBef>
                <a:spcPts val="448"/>
              </a:spcBef>
              <a:buClr>
                <a:schemeClr val="tx1"/>
              </a:buClr>
              <a:buSzPct val="70000"/>
              <a:buFont typeface="Montserrat"/>
              <a:buChar char=" "/>
              <a:defRPr lang="en-US" sz="2400" b="0" i="0" kern="1200" baseline="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Arial"/>
              </a:defRPr>
            </a:lvl6pPr>
            <a:lvl7pPr marL="2003425" indent="-288925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7pPr>
            <a:lvl8pPr marL="2286000" indent="-282575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8pPr>
            <a:lvl9pPr marL="2571750" indent="-285750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baseline="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9pPr>
          </a:lstStyle>
          <a:p>
            <a:pPr>
              <a:spcBef>
                <a:spcPts val="612"/>
              </a:spcBef>
            </a:pPr>
            <a:endParaRPr lang="en-US" sz="1938" dirty="0">
              <a:latin typeface="+mj-lt"/>
              <a:ea typeface="Gotham-Book" charset="0"/>
              <a:cs typeface="Gotham-Book" charset="0"/>
            </a:endParaRPr>
          </a:p>
        </p:txBody>
      </p:sp>
      <p:sp>
        <p:nvSpPr>
          <p:cNvPr id="10" name="Content Placeholder 5"/>
          <p:cNvSpPr txBox="1">
            <a:spLocks/>
          </p:cNvSpPr>
          <p:nvPr/>
        </p:nvSpPr>
        <p:spPr>
          <a:xfrm>
            <a:off x="672464" y="-1"/>
            <a:ext cx="3385242" cy="793801"/>
          </a:xfrm>
          <a:prstGeom prst="rect">
            <a:avLst/>
          </a:prstGeom>
          <a:noFill/>
        </p:spPr>
        <p:txBody>
          <a:bodyPr vert="horz" lIns="186521" tIns="186521" rIns="186521" bIns="186521" rtlCol="0" anchor="ctr">
            <a:noAutofit/>
          </a:bodyPr>
          <a:lstStyle>
            <a:lvl1pPr marL="0" indent="0" algn="l" defTabSz="586003" rtl="0" eaLnBrk="1" latinLnBrk="0" hangingPunct="1">
              <a:lnSpc>
                <a:spcPct val="100000"/>
              </a:lnSpc>
              <a:spcBef>
                <a:spcPts val="1800"/>
              </a:spcBef>
              <a:buClrTx/>
              <a:buSzPct val="75000"/>
              <a:buFont typeface="Myriad Pro" panose="020B0503030403020204" pitchFamily="34" charset="0"/>
              <a:buNone/>
              <a:defRPr sz="2400" b="0" i="0" kern="1200" baseline="0">
                <a:solidFill>
                  <a:schemeClr val="bg1"/>
                </a:solidFill>
                <a:latin typeface="Roboto Mono" pitchFamily="2" charset="0"/>
                <a:ea typeface="Roboto Mono" pitchFamily="2" charset="0"/>
                <a:cs typeface="Consolas" panose="020B0609020204030204" pitchFamily="49" charset="0"/>
              </a:defRPr>
            </a:lvl1pPr>
            <a:lvl2pPr marL="297073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Lucida Grande"/>
              <a:buNone/>
              <a:defRPr sz="2400" b="0" i="0" kern="120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2pPr>
            <a:lvl3pPr marL="596174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Lucida Grande"/>
              <a:buNone/>
              <a:defRPr sz="2400" b="0" i="0" kern="120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3pPr>
            <a:lvl4pPr marL="883075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Wingdings" panose="05000000000000000000" pitchFamily="2" charset="2"/>
              <a:buNone/>
              <a:defRPr sz="2400" b="0" i="0" kern="1200" baseline="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4pPr>
            <a:lvl5pPr marL="1096720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Myriad Pro Light" panose="020B0403030403020204" pitchFamily="34" charset="0"/>
              <a:buNone/>
              <a:tabLst/>
              <a:defRPr sz="2400" b="0" i="0" kern="1200" baseline="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5pPr>
            <a:lvl6pPr marL="1719263" indent="-292100" algn="l" defTabSz="586003" rtl="0" eaLnBrk="1" latinLnBrk="0" hangingPunct="1">
              <a:spcBef>
                <a:spcPts val="448"/>
              </a:spcBef>
              <a:buClr>
                <a:schemeClr val="tx1"/>
              </a:buClr>
              <a:buSzPct val="70000"/>
              <a:buFont typeface="Montserrat"/>
              <a:buChar char=" "/>
              <a:defRPr lang="en-US" sz="2400" b="0" i="0" kern="1200" baseline="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Arial"/>
              </a:defRPr>
            </a:lvl6pPr>
            <a:lvl7pPr marL="2003425" indent="-288925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7pPr>
            <a:lvl8pPr marL="2286000" indent="-282575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8pPr>
            <a:lvl9pPr marL="2571750" indent="-285750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baseline="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9pPr>
          </a:lstStyle>
          <a:p>
            <a:pPr>
              <a:spcBef>
                <a:spcPts val="612"/>
              </a:spcBef>
            </a:pPr>
            <a:r>
              <a:rPr lang="en-US" sz="2040" b="1">
                <a:solidFill>
                  <a:schemeClr val="bg2"/>
                </a:solidFill>
                <a:latin typeface="+mn-lt"/>
              </a:rPr>
              <a:t>vehicle.component.ts</a:t>
            </a:r>
            <a:endParaRPr lang="en-US" sz="2040" b="1" dirty="0">
              <a:solidFill>
                <a:schemeClr val="bg2"/>
              </a:solidFill>
              <a:latin typeface="+mn-lt"/>
            </a:endParaRP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530296" y="2572876"/>
            <a:ext cx="188409" cy="6704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none" lIns="93260" tIns="46630" rIns="93260" bIns="46630" numCol="1" anchor="ctr" anchorCtr="0" compatLnSpc="1">
            <a:prstTxWarp prst="textNoShape">
              <a:avLst/>
            </a:prstTxWarp>
            <a:spAutoFit/>
          </a:bodyPr>
          <a:lstStyle/>
          <a:p>
            <a:pPr defTabSz="932597" eaLnBrk="0" fontAlgn="base" hangingPunct="0">
              <a:spcBef>
                <a:spcPct val="0"/>
              </a:spcBef>
              <a:spcAft>
                <a:spcPct val="0"/>
              </a:spcAft>
            </a:pPr>
            <a:br>
              <a:rPr lang="en-US" altLang="en-US" sz="1836">
                <a:latin typeface="Arial" charset="0"/>
              </a:rPr>
            </a:br>
            <a:endParaRPr lang="en-US" altLang="en-US" sz="1836">
              <a:latin typeface="Arial" charset="0"/>
            </a:endParaRPr>
          </a:p>
        </p:txBody>
      </p:sp>
      <p:sp>
        <p:nvSpPr>
          <p:cNvPr id="16" name="Content Placeholder 5"/>
          <p:cNvSpPr txBox="1">
            <a:spLocks/>
          </p:cNvSpPr>
          <p:nvPr/>
        </p:nvSpPr>
        <p:spPr>
          <a:xfrm>
            <a:off x="7345133" y="1429199"/>
            <a:ext cx="5090460" cy="507449"/>
          </a:xfrm>
          <a:prstGeom prst="rect">
            <a:avLst/>
          </a:prstGeom>
          <a:solidFill>
            <a:schemeClr val="accent1"/>
          </a:solidFill>
        </p:spPr>
        <p:txBody>
          <a:bodyPr vert="horz" lIns="186521" tIns="186521" rIns="186521" bIns="186521" rtlCol="0" anchor="ctr">
            <a:noAutofit/>
          </a:bodyPr>
          <a:lstStyle>
            <a:lvl1pPr marL="0" indent="0" algn="l" defTabSz="586003" rtl="0" eaLnBrk="1" latinLnBrk="0" hangingPunct="1">
              <a:lnSpc>
                <a:spcPct val="100000"/>
              </a:lnSpc>
              <a:spcBef>
                <a:spcPts val="1800"/>
              </a:spcBef>
              <a:buClrTx/>
              <a:buSzPct val="75000"/>
              <a:buFont typeface="Myriad Pro" panose="020B0503030403020204" pitchFamily="34" charset="0"/>
              <a:buNone/>
              <a:defRPr sz="2400" b="0" i="0" kern="1200" baseline="0">
                <a:solidFill>
                  <a:schemeClr val="bg1"/>
                </a:solidFill>
                <a:latin typeface="Roboto Mono" pitchFamily="2" charset="0"/>
                <a:ea typeface="Roboto Mono" pitchFamily="2" charset="0"/>
                <a:cs typeface="Consolas" panose="020B0609020204030204" pitchFamily="49" charset="0"/>
              </a:defRPr>
            </a:lvl1pPr>
            <a:lvl2pPr marL="297073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Lucida Grande"/>
              <a:buNone/>
              <a:defRPr sz="2400" b="0" i="0" kern="120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2pPr>
            <a:lvl3pPr marL="596174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Lucida Grande"/>
              <a:buNone/>
              <a:defRPr sz="2400" b="0" i="0" kern="120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3pPr>
            <a:lvl4pPr marL="883075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Wingdings" panose="05000000000000000000" pitchFamily="2" charset="2"/>
              <a:buNone/>
              <a:defRPr sz="2400" b="0" i="0" kern="1200" baseline="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4pPr>
            <a:lvl5pPr marL="1096720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Myriad Pro Light" panose="020B0403030403020204" pitchFamily="34" charset="0"/>
              <a:buNone/>
              <a:tabLst/>
              <a:defRPr sz="2400" b="0" i="0" kern="1200" baseline="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5pPr>
            <a:lvl6pPr marL="1719263" indent="-292100" algn="l" defTabSz="586003" rtl="0" eaLnBrk="1" latinLnBrk="0" hangingPunct="1">
              <a:spcBef>
                <a:spcPts val="448"/>
              </a:spcBef>
              <a:buClr>
                <a:schemeClr val="tx1"/>
              </a:buClr>
              <a:buSzPct val="70000"/>
              <a:buFont typeface="Montserrat"/>
              <a:buChar char=" "/>
              <a:defRPr lang="en-US" sz="2400" b="0" i="0" kern="1200" baseline="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Arial"/>
              </a:defRPr>
            </a:lvl6pPr>
            <a:lvl7pPr marL="2003425" indent="-288925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7pPr>
            <a:lvl8pPr marL="2286000" indent="-282575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8pPr>
            <a:lvl9pPr marL="2571750" indent="-285750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baseline="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9pPr>
          </a:lstStyle>
          <a:p>
            <a:pPr>
              <a:spcBef>
                <a:spcPts val="612"/>
              </a:spcBef>
            </a:pPr>
            <a:endParaRPr lang="en-US" sz="1938" dirty="0">
              <a:latin typeface="+mj-lt"/>
              <a:ea typeface="Gotham-Book" charset="0"/>
              <a:cs typeface="Gotham-Book" charset="0"/>
            </a:endParaRPr>
          </a:p>
        </p:txBody>
      </p:sp>
      <p:sp>
        <p:nvSpPr>
          <p:cNvPr id="17" name="Content Placeholder 5"/>
          <p:cNvSpPr txBox="1">
            <a:spLocks/>
          </p:cNvSpPr>
          <p:nvPr/>
        </p:nvSpPr>
        <p:spPr>
          <a:xfrm>
            <a:off x="7417677" y="1429199"/>
            <a:ext cx="5017916" cy="507449"/>
          </a:xfrm>
          <a:prstGeom prst="rect">
            <a:avLst/>
          </a:prstGeom>
          <a:solidFill>
            <a:schemeClr val="bg1"/>
          </a:solidFill>
        </p:spPr>
        <p:txBody>
          <a:bodyPr vert="horz" lIns="186521" tIns="186521" rIns="186521" bIns="186521" rtlCol="0" anchor="ctr">
            <a:noAutofit/>
          </a:bodyPr>
          <a:lstStyle>
            <a:lvl1pPr marL="0" indent="0" algn="l" defTabSz="586003" rtl="0" eaLnBrk="1" latinLnBrk="0" hangingPunct="1">
              <a:lnSpc>
                <a:spcPct val="100000"/>
              </a:lnSpc>
              <a:spcBef>
                <a:spcPts val="1800"/>
              </a:spcBef>
              <a:buClrTx/>
              <a:buSzPct val="75000"/>
              <a:buFont typeface="Myriad Pro" panose="020B0503030403020204" pitchFamily="34" charset="0"/>
              <a:buNone/>
              <a:defRPr sz="2400" b="0" i="0" kern="1200" baseline="0">
                <a:solidFill>
                  <a:schemeClr val="bg1"/>
                </a:solidFill>
                <a:latin typeface="Roboto Mono" pitchFamily="2" charset="0"/>
                <a:ea typeface="Roboto Mono" pitchFamily="2" charset="0"/>
                <a:cs typeface="Consolas" panose="020B0609020204030204" pitchFamily="49" charset="0"/>
              </a:defRPr>
            </a:lvl1pPr>
            <a:lvl2pPr marL="297073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Lucida Grande"/>
              <a:buNone/>
              <a:defRPr sz="2400" b="0" i="0" kern="120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2pPr>
            <a:lvl3pPr marL="596174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Lucida Grande"/>
              <a:buNone/>
              <a:defRPr sz="2400" b="0" i="0" kern="120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3pPr>
            <a:lvl4pPr marL="883075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Wingdings" panose="05000000000000000000" pitchFamily="2" charset="2"/>
              <a:buNone/>
              <a:defRPr sz="2400" b="0" i="0" kern="1200" baseline="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4pPr>
            <a:lvl5pPr marL="1096720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Myriad Pro Light" panose="020B0403030403020204" pitchFamily="34" charset="0"/>
              <a:buNone/>
              <a:tabLst/>
              <a:defRPr sz="2400" b="0" i="0" kern="1200" baseline="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5pPr>
            <a:lvl6pPr marL="1719263" indent="-292100" algn="l" defTabSz="586003" rtl="0" eaLnBrk="1" latinLnBrk="0" hangingPunct="1">
              <a:spcBef>
                <a:spcPts val="448"/>
              </a:spcBef>
              <a:buClr>
                <a:schemeClr val="tx1"/>
              </a:buClr>
              <a:buSzPct val="70000"/>
              <a:buFont typeface="Montserrat"/>
              <a:buChar char=" "/>
              <a:defRPr lang="en-US" sz="2400" b="0" i="0" kern="1200" baseline="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Arial"/>
              </a:defRPr>
            </a:lvl6pPr>
            <a:lvl7pPr marL="2003425" indent="-288925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7pPr>
            <a:lvl8pPr marL="2286000" indent="-282575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8pPr>
            <a:lvl9pPr marL="2571750" indent="-285750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baseline="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9pPr>
          </a:lstStyle>
          <a:p>
            <a:pPr>
              <a:spcBef>
                <a:spcPts val="612"/>
              </a:spcBef>
            </a:pPr>
            <a:endParaRPr lang="en-US" sz="1938" dirty="0">
              <a:latin typeface="+mj-lt"/>
              <a:ea typeface="Gotham-Book" charset="0"/>
              <a:cs typeface="Gotham-Book" charset="0"/>
            </a:endParaRPr>
          </a:p>
        </p:txBody>
      </p:sp>
      <p:sp>
        <p:nvSpPr>
          <p:cNvPr id="18" name="Content Placeholder 5"/>
          <p:cNvSpPr txBox="1">
            <a:spLocks/>
          </p:cNvSpPr>
          <p:nvPr/>
        </p:nvSpPr>
        <p:spPr>
          <a:xfrm>
            <a:off x="7417674" y="1443376"/>
            <a:ext cx="5017919" cy="480564"/>
          </a:xfrm>
          <a:prstGeom prst="rect">
            <a:avLst/>
          </a:prstGeom>
          <a:noFill/>
        </p:spPr>
        <p:txBody>
          <a:bodyPr vert="horz" lIns="186521" tIns="186521" rIns="186521" bIns="186521" rtlCol="0" anchor="ctr">
            <a:noAutofit/>
          </a:bodyPr>
          <a:lstStyle>
            <a:lvl1pPr marL="0" indent="0" algn="l" defTabSz="586003" rtl="0" eaLnBrk="1" latinLnBrk="0" hangingPunct="1">
              <a:lnSpc>
                <a:spcPct val="100000"/>
              </a:lnSpc>
              <a:spcBef>
                <a:spcPts val="1800"/>
              </a:spcBef>
              <a:buClrTx/>
              <a:buSzPct val="75000"/>
              <a:buFont typeface="Myriad Pro" panose="020B0503030403020204" pitchFamily="34" charset="0"/>
              <a:buNone/>
              <a:defRPr sz="2400" b="0" i="0" kern="1200" baseline="0">
                <a:solidFill>
                  <a:schemeClr val="bg1"/>
                </a:solidFill>
                <a:latin typeface="Roboto Mono" pitchFamily="2" charset="0"/>
                <a:ea typeface="Roboto Mono" pitchFamily="2" charset="0"/>
                <a:cs typeface="Consolas" panose="020B0609020204030204" pitchFamily="49" charset="0"/>
              </a:defRPr>
            </a:lvl1pPr>
            <a:lvl2pPr marL="297073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Lucida Grande"/>
              <a:buNone/>
              <a:defRPr sz="2400" b="0" i="0" kern="120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2pPr>
            <a:lvl3pPr marL="596174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Lucida Grande"/>
              <a:buNone/>
              <a:defRPr sz="2400" b="0" i="0" kern="120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3pPr>
            <a:lvl4pPr marL="883075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Wingdings" panose="05000000000000000000" pitchFamily="2" charset="2"/>
              <a:buNone/>
              <a:defRPr sz="2400" b="0" i="0" kern="1200" baseline="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4pPr>
            <a:lvl5pPr marL="1096720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Myriad Pro Light" panose="020B0403030403020204" pitchFamily="34" charset="0"/>
              <a:buNone/>
              <a:tabLst/>
              <a:defRPr sz="2400" b="0" i="0" kern="1200" baseline="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5pPr>
            <a:lvl6pPr marL="1719263" indent="-292100" algn="l" defTabSz="586003" rtl="0" eaLnBrk="1" latinLnBrk="0" hangingPunct="1">
              <a:spcBef>
                <a:spcPts val="448"/>
              </a:spcBef>
              <a:buClr>
                <a:schemeClr val="tx1"/>
              </a:buClr>
              <a:buSzPct val="70000"/>
              <a:buFont typeface="Montserrat"/>
              <a:buChar char=" "/>
              <a:defRPr lang="en-US" sz="2400" b="0" i="0" kern="1200" baseline="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Arial"/>
              </a:defRPr>
            </a:lvl6pPr>
            <a:lvl7pPr marL="2003425" indent="-288925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7pPr>
            <a:lvl8pPr marL="2286000" indent="-282575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8pPr>
            <a:lvl9pPr marL="2571750" indent="-285750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baseline="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9pPr>
          </a:lstStyle>
          <a:p>
            <a:pPr>
              <a:spcBef>
                <a:spcPts val="612"/>
              </a:spcBef>
            </a:pPr>
            <a:r>
              <a:rPr lang="en-US" sz="2040" b="1" dirty="0">
                <a:solidFill>
                  <a:schemeClr val="tx1"/>
                </a:solidFill>
                <a:latin typeface="+mj-lt"/>
              </a:rPr>
              <a:t>Injecting </a:t>
            </a:r>
            <a:r>
              <a:rPr lang="en-US" sz="2040" b="1" dirty="0" err="1">
                <a:solidFill>
                  <a:schemeClr val="tx1"/>
                </a:solidFill>
                <a:latin typeface="+mj-lt"/>
              </a:rPr>
              <a:t>VehicleService</a:t>
            </a:r>
            <a:endParaRPr lang="en-US" sz="2040" b="1" dirty="0">
              <a:solidFill>
                <a:schemeClr val="tx1"/>
              </a:solidFill>
              <a:latin typeface="+mj-lt"/>
            </a:endParaRPr>
          </a:p>
        </p:txBody>
      </p:sp>
      <p:cxnSp>
        <p:nvCxnSpPr>
          <p:cNvPr id="12" name="Straight Arrow Connector 11"/>
          <p:cNvCxnSpPr>
            <a:endCxn id="14" idx="0"/>
          </p:cNvCxnSpPr>
          <p:nvPr/>
        </p:nvCxnSpPr>
        <p:spPr>
          <a:xfrm rot="10800000" flipV="1">
            <a:off x="5212634" y="1707684"/>
            <a:ext cx="2205041" cy="621673"/>
          </a:xfrm>
          <a:prstGeom prst="bentConnector2">
            <a:avLst/>
          </a:prstGeom>
          <a:ln>
            <a:solidFill>
              <a:schemeClr val="accent1"/>
            </a:soli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3" name="Group 12"/>
          <p:cNvGrpSpPr/>
          <p:nvPr/>
        </p:nvGrpSpPr>
        <p:grpSpPr>
          <a:xfrm>
            <a:off x="3967296" y="2291100"/>
            <a:ext cx="2480714" cy="406817"/>
            <a:chOff x="9090227" y="1299999"/>
            <a:chExt cx="2815619" cy="162671"/>
          </a:xfrm>
        </p:grpSpPr>
        <p:sp>
          <p:nvSpPr>
            <p:cNvPr id="14" name="Rectangle 13"/>
            <p:cNvSpPr/>
            <p:nvPr/>
          </p:nvSpPr>
          <p:spPr>
            <a:xfrm>
              <a:off x="9101533" y="1315297"/>
              <a:ext cx="2804312" cy="147373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lIns="186521" tIns="186521" rIns="186521" bIns="186521" rtlCol="0" anchor="ctr"/>
            <a:lstStyle/>
            <a:p>
              <a:pPr algn="ctr">
                <a:spcBef>
                  <a:spcPts val="612"/>
                </a:spcBef>
              </a:pPr>
              <a:endParaRPr lang="en-US" sz="2040" dirty="0">
                <a:solidFill>
                  <a:schemeClr val="bg1"/>
                </a:solidFill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 flipH="1">
              <a:off x="9090227" y="1299999"/>
              <a:ext cx="2815619" cy="1491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lIns="186521" tIns="186521" rIns="186521" bIns="186521" rtlCol="0" anchor="ctr"/>
            <a:lstStyle/>
            <a:p>
              <a:pPr algn="ctr">
                <a:spcBef>
                  <a:spcPts val="612"/>
                </a:spcBef>
              </a:pPr>
              <a:endParaRPr lang="en-US" sz="2040" dirty="0">
                <a:solidFill>
                  <a:schemeClr val="bg1"/>
                </a:solidFill>
              </a:endParaRP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72464" y="1202486"/>
            <a:ext cx="8730203" cy="1955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79812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Injecting a Service into a Service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sz="quarter" idx="12"/>
          </p:nvPr>
        </p:nvSpPr>
        <p:spPr>
          <a:xfrm>
            <a:off x="672464" y="4942798"/>
            <a:ext cx="11078717" cy="523733"/>
          </a:xfrm>
        </p:spPr>
        <p:txBody>
          <a:bodyPr/>
          <a:lstStyle/>
          <a:p>
            <a:pPr>
              <a:buNone/>
            </a:pPr>
            <a:r>
              <a:rPr lang="en-US" dirty="0"/>
              <a:t>Same concept as injecting into a Component</a:t>
            </a:r>
          </a:p>
        </p:txBody>
      </p:sp>
      <p:sp>
        <p:nvSpPr>
          <p:cNvPr id="8" name="Content Placeholder 5"/>
          <p:cNvSpPr txBox="1">
            <a:spLocks/>
          </p:cNvSpPr>
          <p:nvPr/>
        </p:nvSpPr>
        <p:spPr>
          <a:xfrm>
            <a:off x="672464" y="50632"/>
            <a:ext cx="3778736" cy="743169"/>
          </a:xfrm>
          <a:prstGeom prst="rect">
            <a:avLst/>
          </a:prstGeom>
          <a:solidFill>
            <a:schemeClr val="accent4"/>
          </a:solidFill>
        </p:spPr>
        <p:txBody>
          <a:bodyPr vert="horz" lIns="186521" tIns="186521" rIns="186521" bIns="186521" rtlCol="0" anchor="ctr">
            <a:noAutofit/>
          </a:bodyPr>
          <a:lstStyle>
            <a:lvl1pPr marL="0" indent="0" algn="l" defTabSz="586003" rtl="0" eaLnBrk="1" latinLnBrk="0" hangingPunct="1">
              <a:lnSpc>
                <a:spcPct val="100000"/>
              </a:lnSpc>
              <a:spcBef>
                <a:spcPts val="1800"/>
              </a:spcBef>
              <a:buClrTx/>
              <a:buSzPct val="75000"/>
              <a:buFont typeface="Myriad Pro" panose="020B0503030403020204" pitchFamily="34" charset="0"/>
              <a:buNone/>
              <a:defRPr sz="2400" b="0" i="0" kern="1200" baseline="0">
                <a:solidFill>
                  <a:schemeClr val="bg1"/>
                </a:solidFill>
                <a:latin typeface="Roboto Mono" pitchFamily="2" charset="0"/>
                <a:ea typeface="Roboto Mono" pitchFamily="2" charset="0"/>
                <a:cs typeface="Consolas" panose="020B0609020204030204" pitchFamily="49" charset="0"/>
              </a:defRPr>
            </a:lvl1pPr>
            <a:lvl2pPr marL="297073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Lucida Grande"/>
              <a:buNone/>
              <a:defRPr sz="2400" b="0" i="0" kern="120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2pPr>
            <a:lvl3pPr marL="596174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Lucida Grande"/>
              <a:buNone/>
              <a:defRPr sz="2400" b="0" i="0" kern="120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3pPr>
            <a:lvl4pPr marL="883075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Wingdings" panose="05000000000000000000" pitchFamily="2" charset="2"/>
              <a:buNone/>
              <a:defRPr sz="2400" b="0" i="0" kern="1200" baseline="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4pPr>
            <a:lvl5pPr marL="1096720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Myriad Pro Light" panose="020B0403030403020204" pitchFamily="34" charset="0"/>
              <a:buNone/>
              <a:tabLst/>
              <a:defRPr sz="2400" b="0" i="0" kern="1200" baseline="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5pPr>
            <a:lvl6pPr marL="1719263" indent="-292100" algn="l" defTabSz="586003" rtl="0" eaLnBrk="1" latinLnBrk="0" hangingPunct="1">
              <a:spcBef>
                <a:spcPts val="448"/>
              </a:spcBef>
              <a:buClr>
                <a:schemeClr val="tx1"/>
              </a:buClr>
              <a:buSzPct val="70000"/>
              <a:buFont typeface="Montserrat"/>
              <a:buChar char=" "/>
              <a:defRPr lang="en-US" sz="2400" b="0" i="0" kern="1200" baseline="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Arial"/>
              </a:defRPr>
            </a:lvl6pPr>
            <a:lvl7pPr marL="2003425" indent="-288925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7pPr>
            <a:lvl8pPr marL="2286000" indent="-282575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8pPr>
            <a:lvl9pPr marL="2571750" indent="-285750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baseline="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9pPr>
          </a:lstStyle>
          <a:p>
            <a:pPr>
              <a:spcBef>
                <a:spcPts val="612"/>
              </a:spcBef>
            </a:pPr>
            <a:endParaRPr lang="en-US" sz="1938" dirty="0">
              <a:latin typeface="+mj-lt"/>
              <a:ea typeface="Gotham-Book" charset="0"/>
              <a:cs typeface="Gotham-Book" charset="0"/>
            </a:endParaRPr>
          </a:p>
        </p:txBody>
      </p:sp>
      <p:sp>
        <p:nvSpPr>
          <p:cNvPr id="9" name="Content Placeholder 5"/>
          <p:cNvSpPr txBox="1">
            <a:spLocks/>
          </p:cNvSpPr>
          <p:nvPr/>
        </p:nvSpPr>
        <p:spPr>
          <a:xfrm>
            <a:off x="672464" y="-1"/>
            <a:ext cx="3778736" cy="743169"/>
          </a:xfrm>
          <a:prstGeom prst="rect">
            <a:avLst/>
          </a:prstGeom>
          <a:solidFill>
            <a:schemeClr val="accent2"/>
          </a:solidFill>
        </p:spPr>
        <p:txBody>
          <a:bodyPr vert="horz" lIns="186521" tIns="186521" rIns="186521" bIns="186521" rtlCol="0" anchor="ctr">
            <a:noAutofit/>
          </a:bodyPr>
          <a:lstStyle>
            <a:lvl1pPr marL="0" indent="0" algn="l" defTabSz="586003" rtl="0" eaLnBrk="1" latinLnBrk="0" hangingPunct="1">
              <a:lnSpc>
                <a:spcPct val="100000"/>
              </a:lnSpc>
              <a:spcBef>
                <a:spcPts val="1800"/>
              </a:spcBef>
              <a:buClrTx/>
              <a:buSzPct val="75000"/>
              <a:buFont typeface="Myriad Pro" panose="020B0503030403020204" pitchFamily="34" charset="0"/>
              <a:buNone/>
              <a:defRPr sz="2400" b="0" i="0" kern="1200" baseline="0">
                <a:solidFill>
                  <a:schemeClr val="bg1"/>
                </a:solidFill>
                <a:latin typeface="Roboto Mono" pitchFamily="2" charset="0"/>
                <a:ea typeface="Roboto Mono" pitchFamily="2" charset="0"/>
                <a:cs typeface="Consolas" panose="020B0609020204030204" pitchFamily="49" charset="0"/>
              </a:defRPr>
            </a:lvl1pPr>
            <a:lvl2pPr marL="297073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Lucida Grande"/>
              <a:buNone/>
              <a:defRPr sz="2400" b="0" i="0" kern="120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2pPr>
            <a:lvl3pPr marL="596174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Lucida Grande"/>
              <a:buNone/>
              <a:defRPr sz="2400" b="0" i="0" kern="120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3pPr>
            <a:lvl4pPr marL="883075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Wingdings" panose="05000000000000000000" pitchFamily="2" charset="2"/>
              <a:buNone/>
              <a:defRPr sz="2400" b="0" i="0" kern="1200" baseline="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4pPr>
            <a:lvl5pPr marL="1096720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Myriad Pro Light" panose="020B0403030403020204" pitchFamily="34" charset="0"/>
              <a:buNone/>
              <a:tabLst/>
              <a:defRPr sz="2400" b="0" i="0" kern="1200" baseline="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5pPr>
            <a:lvl6pPr marL="1719263" indent="-292100" algn="l" defTabSz="586003" rtl="0" eaLnBrk="1" latinLnBrk="0" hangingPunct="1">
              <a:spcBef>
                <a:spcPts val="448"/>
              </a:spcBef>
              <a:buClr>
                <a:schemeClr val="tx1"/>
              </a:buClr>
              <a:buSzPct val="70000"/>
              <a:buFont typeface="Montserrat"/>
              <a:buChar char=" "/>
              <a:defRPr lang="en-US" sz="2400" b="0" i="0" kern="1200" baseline="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Arial"/>
              </a:defRPr>
            </a:lvl6pPr>
            <a:lvl7pPr marL="2003425" indent="-288925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7pPr>
            <a:lvl8pPr marL="2286000" indent="-282575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8pPr>
            <a:lvl9pPr marL="2571750" indent="-285750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baseline="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9pPr>
          </a:lstStyle>
          <a:p>
            <a:pPr>
              <a:spcBef>
                <a:spcPts val="612"/>
              </a:spcBef>
            </a:pPr>
            <a:endParaRPr lang="en-US" sz="1938" dirty="0">
              <a:latin typeface="+mj-lt"/>
              <a:ea typeface="Gotham-Book" charset="0"/>
              <a:cs typeface="Gotham-Book" charset="0"/>
            </a:endParaRPr>
          </a:p>
        </p:txBody>
      </p:sp>
      <p:sp>
        <p:nvSpPr>
          <p:cNvPr id="10" name="Content Placeholder 5"/>
          <p:cNvSpPr txBox="1">
            <a:spLocks/>
          </p:cNvSpPr>
          <p:nvPr/>
        </p:nvSpPr>
        <p:spPr>
          <a:xfrm>
            <a:off x="672464" y="-1"/>
            <a:ext cx="3385242" cy="793801"/>
          </a:xfrm>
          <a:prstGeom prst="rect">
            <a:avLst/>
          </a:prstGeom>
          <a:noFill/>
        </p:spPr>
        <p:txBody>
          <a:bodyPr vert="horz" lIns="186521" tIns="186521" rIns="186521" bIns="186521" rtlCol="0" anchor="ctr">
            <a:noAutofit/>
          </a:bodyPr>
          <a:lstStyle>
            <a:lvl1pPr marL="0" indent="0" algn="l" defTabSz="586003" rtl="0" eaLnBrk="1" latinLnBrk="0" hangingPunct="1">
              <a:lnSpc>
                <a:spcPct val="100000"/>
              </a:lnSpc>
              <a:spcBef>
                <a:spcPts val="1800"/>
              </a:spcBef>
              <a:buClrTx/>
              <a:buSzPct val="75000"/>
              <a:buFont typeface="Myriad Pro" panose="020B0503030403020204" pitchFamily="34" charset="0"/>
              <a:buNone/>
              <a:defRPr sz="2400" b="0" i="0" kern="1200" baseline="0">
                <a:solidFill>
                  <a:schemeClr val="bg1"/>
                </a:solidFill>
                <a:latin typeface="Roboto Mono" pitchFamily="2" charset="0"/>
                <a:ea typeface="Roboto Mono" pitchFamily="2" charset="0"/>
                <a:cs typeface="Consolas" panose="020B0609020204030204" pitchFamily="49" charset="0"/>
              </a:defRPr>
            </a:lvl1pPr>
            <a:lvl2pPr marL="297073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Lucida Grande"/>
              <a:buNone/>
              <a:defRPr sz="2400" b="0" i="0" kern="120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2pPr>
            <a:lvl3pPr marL="596174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Lucida Grande"/>
              <a:buNone/>
              <a:defRPr sz="2400" b="0" i="0" kern="120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3pPr>
            <a:lvl4pPr marL="883075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Wingdings" panose="05000000000000000000" pitchFamily="2" charset="2"/>
              <a:buNone/>
              <a:defRPr sz="2400" b="0" i="0" kern="1200" baseline="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4pPr>
            <a:lvl5pPr marL="1096720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Myriad Pro Light" panose="020B0403030403020204" pitchFamily="34" charset="0"/>
              <a:buNone/>
              <a:tabLst/>
              <a:defRPr sz="2400" b="0" i="0" kern="1200" baseline="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5pPr>
            <a:lvl6pPr marL="1719263" indent="-292100" algn="l" defTabSz="586003" rtl="0" eaLnBrk="1" latinLnBrk="0" hangingPunct="1">
              <a:spcBef>
                <a:spcPts val="448"/>
              </a:spcBef>
              <a:buClr>
                <a:schemeClr val="tx1"/>
              </a:buClr>
              <a:buSzPct val="70000"/>
              <a:buFont typeface="Montserrat"/>
              <a:buChar char=" "/>
              <a:defRPr lang="en-US" sz="2400" b="0" i="0" kern="1200" baseline="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Arial"/>
              </a:defRPr>
            </a:lvl6pPr>
            <a:lvl7pPr marL="2003425" indent="-288925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7pPr>
            <a:lvl8pPr marL="2286000" indent="-282575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8pPr>
            <a:lvl9pPr marL="2571750" indent="-285750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baseline="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9pPr>
          </a:lstStyle>
          <a:p>
            <a:pPr>
              <a:spcBef>
                <a:spcPts val="612"/>
              </a:spcBef>
            </a:pPr>
            <a:r>
              <a:rPr lang="en-US" sz="2040" b="1" dirty="0" err="1">
                <a:solidFill>
                  <a:schemeClr val="bg2"/>
                </a:solidFill>
                <a:latin typeface="+mn-lt"/>
              </a:rPr>
              <a:t>vehicle.service.ts</a:t>
            </a:r>
            <a:endParaRPr lang="en-US" sz="2040" b="1" dirty="0">
              <a:solidFill>
                <a:schemeClr val="bg2"/>
              </a:solidFill>
              <a:latin typeface="+mn-lt"/>
            </a:endParaRP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530296" y="2572876"/>
            <a:ext cx="188409" cy="6704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none" lIns="93260" tIns="46630" rIns="93260" bIns="46630" numCol="1" anchor="ctr" anchorCtr="0" compatLnSpc="1">
            <a:prstTxWarp prst="textNoShape">
              <a:avLst/>
            </a:prstTxWarp>
            <a:spAutoFit/>
          </a:bodyPr>
          <a:lstStyle/>
          <a:p>
            <a:pPr defTabSz="932597" eaLnBrk="0" fontAlgn="base" hangingPunct="0">
              <a:spcBef>
                <a:spcPct val="0"/>
              </a:spcBef>
              <a:spcAft>
                <a:spcPct val="0"/>
              </a:spcAft>
            </a:pPr>
            <a:br>
              <a:rPr lang="en-US" altLang="en-US" sz="1836">
                <a:latin typeface="Arial" charset="0"/>
              </a:rPr>
            </a:br>
            <a:endParaRPr lang="en-US" altLang="en-US" sz="1836">
              <a:latin typeface="Arial" charset="0"/>
            </a:endParaRPr>
          </a:p>
        </p:txBody>
      </p:sp>
      <p:sp>
        <p:nvSpPr>
          <p:cNvPr id="16" name="Content Placeholder 5"/>
          <p:cNvSpPr txBox="1">
            <a:spLocks/>
          </p:cNvSpPr>
          <p:nvPr/>
        </p:nvSpPr>
        <p:spPr>
          <a:xfrm>
            <a:off x="7345133" y="1516040"/>
            <a:ext cx="5090460" cy="507449"/>
          </a:xfrm>
          <a:prstGeom prst="rect">
            <a:avLst/>
          </a:prstGeom>
          <a:solidFill>
            <a:schemeClr val="accent1"/>
          </a:solidFill>
        </p:spPr>
        <p:txBody>
          <a:bodyPr vert="horz" lIns="186521" tIns="186521" rIns="186521" bIns="186521" rtlCol="0" anchor="ctr">
            <a:noAutofit/>
          </a:bodyPr>
          <a:lstStyle>
            <a:lvl1pPr marL="0" indent="0" algn="l" defTabSz="586003" rtl="0" eaLnBrk="1" latinLnBrk="0" hangingPunct="1">
              <a:lnSpc>
                <a:spcPct val="100000"/>
              </a:lnSpc>
              <a:spcBef>
                <a:spcPts val="1800"/>
              </a:spcBef>
              <a:buClrTx/>
              <a:buSzPct val="75000"/>
              <a:buFont typeface="Myriad Pro" panose="020B0503030403020204" pitchFamily="34" charset="0"/>
              <a:buNone/>
              <a:defRPr sz="2400" b="0" i="0" kern="1200" baseline="0">
                <a:solidFill>
                  <a:schemeClr val="bg1"/>
                </a:solidFill>
                <a:latin typeface="Roboto Mono" pitchFamily="2" charset="0"/>
                <a:ea typeface="Roboto Mono" pitchFamily="2" charset="0"/>
                <a:cs typeface="Consolas" panose="020B0609020204030204" pitchFamily="49" charset="0"/>
              </a:defRPr>
            </a:lvl1pPr>
            <a:lvl2pPr marL="297073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Lucida Grande"/>
              <a:buNone/>
              <a:defRPr sz="2400" b="0" i="0" kern="120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2pPr>
            <a:lvl3pPr marL="596174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Lucida Grande"/>
              <a:buNone/>
              <a:defRPr sz="2400" b="0" i="0" kern="120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3pPr>
            <a:lvl4pPr marL="883075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Wingdings" panose="05000000000000000000" pitchFamily="2" charset="2"/>
              <a:buNone/>
              <a:defRPr sz="2400" b="0" i="0" kern="1200" baseline="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4pPr>
            <a:lvl5pPr marL="1096720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Myriad Pro Light" panose="020B0403030403020204" pitchFamily="34" charset="0"/>
              <a:buNone/>
              <a:tabLst/>
              <a:defRPr sz="2400" b="0" i="0" kern="1200" baseline="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5pPr>
            <a:lvl6pPr marL="1719263" indent="-292100" algn="l" defTabSz="586003" rtl="0" eaLnBrk="1" latinLnBrk="0" hangingPunct="1">
              <a:spcBef>
                <a:spcPts val="448"/>
              </a:spcBef>
              <a:buClr>
                <a:schemeClr val="tx1"/>
              </a:buClr>
              <a:buSzPct val="70000"/>
              <a:buFont typeface="Montserrat"/>
              <a:buChar char=" "/>
              <a:defRPr lang="en-US" sz="2400" b="0" i="0" kern="1200" baseline="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Arial"/>
              </a:defRPr>
            </a:lvl6pPr>
            <a:lvl7pPr marL="2003425" indent="-288925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7pPr>
            <a:lvl8pPr marL="2286000" indent="-282575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8pPr>
            <a:lvl9pPr marL="2571750" indent="-285750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baseline="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9pPr>
          </a:lstStyle>
          <a:p>
            <a:pPr>
              <a:spcBef>
                <a:spcPts val="612"/>
              </a:spcBef>
            </a:pPr>
            <a:endParaRPr lang="en-US" sz="1938" dirty="0">
              <a:latin typeface="+mj-lt"/>
              <a:ea typeface="Gotham-Book" charset="0"/>
              <a:cs typeface="Gotham-Book" charset="0"/>
            </a:endParaRPr>
          </a:p>
        </p:txBody>
      </p:sp>
      <p:sp>
        <p:nvSpPr>
          <p:cNvPr id="17" name="Content Placeholder 5"/>
          <p:cNvSpPr txBox="1">
            <a:spLocks/>
          </p:cNvSpPr>
          <p:nvPr/>
        </p:nvSpPr>
        <p:spPr>
          <a:xfrm>
            <a:off x="7417677" y="1516040"/>
            <a:ext cx="5017916" cy="507449"/>
          </a:xfrm>
          <a:prstGeom prst="rect">
            <a:avLst/>
          </a:prstGeom>
          <a:solidFill>
            <a:schemeClr val="bg1"/>
          </a:solidFill>
        </p:spPr>
        <p:txBody>
          <a:bodyPr vert="horz" lIns="186521" tIns="186521" rIns="186521" bIns="186521" rtlCol="0" anchor="ctr">
            <a:noAutofit/>
          </a:bodyPr>
          <a:lstStyle>
            <a:lvl1pPr marL="0" indent="0" algn="l" defTabSz="586003" rtl="0" eaLnBrk="1" latinLnBrk="0" hangingPunct="1">
              <a:lnSpc>
                <a:spcPct val="100000"/>
              </a:lnSpc>
              <a:spcBef>
                <a:spcPts val="1800"/>
              </a:spcBef>
              <a:buClrTx/>
              <a:buSzPct val="75000"/>
              <a:buFont typeface="Myriad Pro" panose="020B0503030403020204" pitchFamily="34" charset="0"/>
              <a:buNone/>
              <a:defRPr sz="2400" b="0" i="0" kern="1200" baseline="0">
                <a:solidFill>
                  <a:schemeClr val="bg1"/>
                </a:solidFill>
                <a:latin typeface="Roboto Mono" pitchFamily="2" charset="0"/>
                <a:ea typeface="Roboto Mono" pitchFamily="2" charset="0"/>
                <a:cs typeface="Consolas" panose="020B0609020204030204" pitchFamily="49" charset="0"/>
              </a:defRPr>
            </a:lvl1pPr>
            <a:lvl2pPr marL="297073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Lucida Grande"/>
              <a:buNone/>
              <a:defRPr sz="2400" b="0" i="0" kern="120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2pPr>
            <a:lvl3pPr marL="596174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Lucida Grande"/>
              <a:buNone/>
              <a:defRPr sz="2400" b="0" i="0" kern="120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3pPr>
            <a:lvl4pPr marL="883075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Wingdings" panose="05000000000000000000" pitchFamily="2" charset="2"/>
              <a:buNone/>
              <a:defRPr sz="2400" b="0" i="0" kern="1200" baseline="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4pPr>
            <a:lvl5pPr marL="1096720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Myriad Pro Light" panose="020B0403030403020204" pitchFamily="34" charset="0"/>
              <a:buNone/>
              <a:tabLst/>
              <a:defRPr sz="2400" b="0" i="0" kern="1200" baseline="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5pPr>
            <a:lvl6pPr marL="1719263" indent="-292100" algn="l" defTabSz="586003" rtl="0" eaLnBrk="1" latinLnBrk="0" hangingPunct="1">
              <a:spcBef>
                <a:spcPts val="448"/>
              </a:spcBef>
              <a:buClr>
                <a:schemeClr val="tx1"/>
              </a:buClr>
              <a:buSzPct val="70000"/>
              <a:buFont typeface="Montserrat"/>
              <a:buChar char=" "/>
              <a:defRPr lang="en-US" sz="2400" b="0" i="0" kern="1200" baseline="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Arial"/>
              </a:defRPr>
            </a:lvl6pPr>
            <a:lvl7pPr marL="2003425" indent="-288925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7pPr>
            <a:lvl8pPr marL="2286000" indent="-282575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8pPr>
            <a:lvl9pPr marL="2571750" indent="-285750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baseline="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9pPr>
          </a:lstStyle>
          <a:p>
            <a:pPr>
              <a:spcBef>
                <a:spcPts val="612"/>
              </a:spcBef>
            </a:pPr>
            <a:endParaRPr lang="en-US" sz="1938" dirty="0">
              <a:latin typeface="+mj-lt"/>
              <a:ea typeface="Gotham-Book" charset="0"/>
              <a:cs typeface="Gotham-Book" charset="0"/>
            </a:endParaRPr>
          </a:p>
        </p:txBody>
      </p:sp>
      <p:sp>
        <p:nvSpPr>
          <p:cNvPr id="18" name="Content Placeholder 5"/>
          <p:cNvSpPr txBox="1">
            <a:spLocks/>
          </p:cNvSpPr>
          <p:nvPr/>
        </p:nvSpPr>
        <p:spPr>
          <a:xfrm>
            <a:off x="7417674" y="1530217"/>
            <a:ext cx="5017919" cy="480564"/>
          </a:xfrm>
          <a:prstGeom prst="rect">
            <a:avLst/>
          </a:prstGeom>
          <a:noFill/>
        </p:spPr>
        <p:txBody>
          <a:bodyPr vert="horz" lIns="186521" tIns="186521" rIns="186521" bIns="186521" rtlCol="0" anchor="ctr">
            <a:noAutofit/>
          </a:bodyPr>
          <a:lstStyle>
            <a:lvl1pPr marL="0" indent="0" algn="l" defTabSz="586003" rtl="0" eaLnBrk="1" latinLnBrk="0" hangingPunct="1">
              <a:lnSpc>
                <a:spcPct val="100000"/>
              </a:lnSpc>
              <a:spcBef>
                <a:spcPts val="1800"/>
              </a:spcBef>
              <a:buClrTx/>
              <a:buSzPct val="75000"/>
              <a:buFont typeface="Myriad Pro" panose="020B0503030403020204" pitchFamily="34" charset="0"/>
              <a:buNone/>
              <a:defRPr sz="2400" b="0" i="0" kern="1200" baseline="0">
                <a:solidFill>
                  <a:schemeClr val="bg1"/>
                </a:solidFill>
                <a:latin typeface="Roboto Mono" pitchFamily="2" charset="0"/>
                <a:ea typeface="Roboto Mono" pitchFamily="2" charset="0"/>
                <a:cs typeface="Consolas" panose="020B0609020204030204" pitchFamily="49" charset="0"/>
              </a:defRPr>
            </a:lvl1pPr>
            <a:lvl2pPr marL="297073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Lucida Grande"/>
              <a:buNone/>
              <a:defRPr sz="2400" b="0" i="0" kern="120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2pPr>
            <a:lvl3pPr marL="596174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Lucida Grande"/>
              <a:buNone/>
              <a:defRPr sz="2400" b="0" i="0" kern="120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3pPr>
            <a:lvl4pPr marL="883075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Wingdings" panose="05000000000000000000" pitchFamily="2" charset="2"/>
              <a:buNone/>
              <a:defRPr sz="2400" b="0" i="0" kern="1200" baseline="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4pPr>
            <a:lvl5pPr marL="1096720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Myriad Pro Light" panose="020B0403030403020204" pitchFamily="34" charset="0"/>
              <a:buNone/>
              <a:tabLst/>
              <a:defRPr sz="2400" b="0" i="0" kern="1200" baseline="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5pPr>
            <a:lvl6pPr marL="1719263" indent="-292100" algn="l" defTabSz="586003" rtl="0" eaLnBrk="1" latinLnBrk="0" hangingPunct="1">
              <a:spcBef>
                <a:spcPts val="448"/>
              </a:spcBef>
              <a:buClr>
                <a:schemeClr val="tx1"/>
              </a:buClr>
              <a:buSzPct val="70000"/>
              <a:buFont typeface="Montserrat"/>
              <a:buChar char=" "/>
              <a:defRPr lang="en-US" sz="2400" b="0" i="0" kern="1200" baseline="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Arial"/>
              </a:defRPr>
            </a:lvl6pPr>
            <a:lvl7pPr marL="2003425" indent="-288925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7pPr>
            <a:lvl8pPr marL="2286000" indent="-282575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8pPr>
            <a:lvl9pPr marL="2571750" indent="-285750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baseline="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9pPr>
          </a:lstStyle>
          <a:p>
            <a:pPr>
              <a:spcBef>
                <a:spcPts val="612"/>
              </a:spcBef>
            </a:pPr>
            <a:r>
              <a:rPr lang="en-US" sz="2040" b="1" dirty="0">
                <a:solidFill>
                  <a:schemeClr val="tx1"/>
                </a:solidFill>
                <a:latin typeface="+mj-lt"/>
              </a:rPr>
              <a:t>Injecting http</a:t>
            </a:r>
          </a:p>
        </p:txBody>
      </p:sp>
      <p:cxnSp>
        <p:nvCxnSpPr>
          <p:cNvPr id="7" name="Straight Arrow Connector 6"/>
          <p:cNvCxnSpPr>
            <a:stCxn id="16" idx="1"/>
            <a:endCxn id="25" idx="2"/>
          </p:cNvCxnSpPr>
          <p:nvPr/>
        </p:nvCxnSpPr>
        <p:spPr>
          <a:xfrm rot="10800000" flipV="1">
            <a:off x="4533038" y="1769764"/>
            <a:ext cx="2812095" cy="134539"/>
          </a:xfrm>
          <a:prstGeom prst="bentConnector4">
            <a:avLst>
              <a:gd name="adj1" fmla="val 35375"/>
              <a:gd name="adj2" fmla="val 361884"/>
            </a:avLst>
          </a:prstGeom>
          <a:ln>
            <a:solidFill>
              <a:schemeClr val="accent1"/>
            </a:soli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Content Placeholder 5"/>
          <p:cNvSpPr txBox="1">
            <a:spLocks/>
          </p:cNvSpPr>
          <p:nvPr/>
        </p:nvSpPr>
        <p:spPr>
          <a:xfrm>
            <a:off x="7345133" y="224856"/>
            <a:ext cx="5090460" cy="952356"/>
          </a:xfrm>
          <a:prstGeom prst="rect">
            <a:avLst/>
          </a:prstGeom>
          <a:solidFill>
            <a:schemeClr val="accent1"/>
          </a:solidFill>
        </p:spPr>
        <p:txBody>
          <a:bodyPr vert="horz" lIns="186521" tIns="186521" rIns="186521" bIns="186521" rtlCol="0" anchor="ctr">
            <a:noAutofit/>
          </a:bodyPr>
          <a:lstStyle>
            <a:lvl1pPr marL="0" indent="0" algn="l" defTabSz="586003" rtl="0" eaLnBrk="1" latinLnBrk="0" hangingPunct="1">
              <a:lnSpc>
                <a:spcPct val="100000"/>
              </a:lnSpc>
              <a:spcBef>
                <a:spcPts val="1800"/>
              </a:spcBef>
              <a:buClrTx/>
              <a:buSzPct val="75000"/>
              <a:buFont typeface="Myriad Pro" panose="020B0503030403020204" pitchFamily="34" charset="0"/>
              <a:buNone/>
              <a:defRPr sz="2400" b="0" i="0" kern="1200" baseline="0">
                <a:solidFill>
                  <a:schemeClr val="bg1"/>
                </a:solidFill>
                <a:latin typeface="Roboto Mono" pitchFamily="2" charset="0"/>
                <a:ea typeface="Roboto Mono" pitchFamily="2" charset="0"/>
                <a:cs typeface="Consolas" panose="020B0609020204030204" pitchFamily="49" charset="0"/>
              </a:defRPr>
            </a:lvl1pPr>
            <a:lvl2pPr marL="297073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Lucida Grande"/>
              <a:buNone/>
              <a:defRPr sz="2400" b="0" i="0" kern="120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2pPr>
            <a:lvl3pPr marL="596174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Lucida Grande"/>
              <a:buNone/>
              <a:defRPr sz="2400" b="0" i="0" kern="120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3pPr>
            <a:lvl4pPr marL="883075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Wingdings" panose="05000000000000000000" pitchFamily="2" charset="2"/>
              <a:buNone/>
              <a:defRPr sz="2400" b="0" i="0" kern="1200" baseline="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4pPr>
            <a:lvl5pPr marL="1096720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Myriad Pro Light" panose="020B0403030403020204" pitchFamily="34" charset="0"/>
              <a:buNone/>
              <a:tabLst/>
              <a:defRPr sz="2400" b="0" i="0" kern="1200" baseline="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5pPr>
            <a:lvl6pPr marL="1719263" indent="-292100" algn="l" defTabSz="586003" rtl="0" eaLnBrk="1" latinLnBrk="0" hangingPunct="1">
              <a:spcBef>
                <a:spcPts val="448"/>
              </a:spcBef>
              <a:buClr>
                <a:schemeClr val="tx1"/>
              </a:buClr>
              <a:buSzPct val="70000"/>
              <a:buFont typeface="Montserrat"/>
              <a:buChar char=" "/>
              <a:defRPr lang="en-US" sz="2400" b="0" i="0" kern="1200" baseline="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Arial"/>
              </a:defRPr>
            </a:lvl6pPr>
            <a:lvl7pPr marL="2003425" indent="-288925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7pPr>
            <a:lvl8pPr marL="2286000" indent="-282575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8pPr>
            <a:lvl9pPr marL="2571750" indent="-285750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baseline="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9pPr>
          </a:lstStyle>
          <a:p>
            <a:pPr>
              <a:spcBef>
                <a:spcPts val="612"/>
              </a:spcBef>
            </a:pPr>
            <a:endParaRPr lang="en-US" sz="1938" dirty="0">
              <a:latin typeface="+mj-lt"/>
              <a:ea typeface="Gotham-Book" charset="0"/>
              <a:cs typeface="Gotham-Book" charset="0"/>
            </a:endParaRPr>
          </a:p>
        </p:txBody>
      </p:sp>
      <p:sp>
        <p:nvSpPr>
          <p:cNvPr id="15" name="Content Placeholder 5"/>
          <p:cNvSpPr txBox="1">
            <a:spLocks/>
          </p:cNvSpPr>
          <p:nvPr/>
        </p:nvSpPr>
        <p:spPr>
          <a:xfrm>
            <a:off x="7417677" y="224856"/>
            <a:ext cx="5017916" cy="952356"/>
          </a:xfrm>
          <a:prstGeom prst="rect">
            <a:avLst/>
          </a:prstGeom>
          <a:solidFill>
            <a:schemeClr val="bg1"/>
          </a:solidFill>
        </p:spPr>
        <p:txBody>
          <a:bodyPr vert="horz" lIns="186521" tIns="186521" rIns="186521" bIns="186521" rtlCol="0" anchor="ctr">
            <a:noAutofit/>
          </a:bodyPr>
          <a:lstStyle>
            <a:lvl1pPr marL="0" indent="0" algn="l" defTabSz="586003" rtl="0" eaLnBrk="1" latinLnBrk="0" hangingPunct="1">
              <a:lnSpc>
                <a:spcPct val="100000"/>
              </a:lnSpc>
              <a:spcBef>
                <a:spcPts val="1800"/>
              </a:spcBef>
              <a:buClrTx/>
              <a:buSzPct val="75000"/>
              <a:buFont typeface="Myriad Pro" panose="020B0503030403020204" pitchFamily="34" charset="0"/>
              <a:buNone/>
              <a:defRPr sz="2400" b="0" i="0" kern="1200" baseline="0">
                <a:solidFill>
                  <a:schemeClr val="bg1"/>
                </a:solidFill>
                <a:latin typeface="Roboto Mono" pitchFamily="2" charset="0"/>
                <a:ea typeface="Roboto Mono" pitchFamily="2" charset="0"/>
                <a:cs typeface="Consolas" panose="020B0609020204030204" pitchFamily="49" charset="0"/>
              </a:defRPr>
            </a:lvl1pPr>
            <a:lvl2pPr marL="297073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Lucida Grande"/>
              <a:buNone/>
              <a:defRPr sz="2400" b="0" i="0" kern="120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2pPr>
            <a:lvl3pPr marL="596174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Lucida Grande"/>
              <a:buNone/>
              <a:defRPr sz="2400" b="0" i="0" kern="120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3pPr>
            <a:lvl4pPr marL="883075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Wingdings" panose="05000000000000000000" pitchFamily="2" charset="2"/>
              <a:buNone/>
              <a:defRPr sz="2400" b="0" i="0" kern="1200" baseline="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4pPr>
            <a:lvl5pPr marL="1096720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Myriad Pro Light" panose="020B0403030403020204" pitchFamily="34" charset="0"/>
              <a:buNone/>
              <a:tabLst/>
              <a:defRPr sz="2400" b="0" i="0" kern="1200" baseline="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5pPr>
            <a:lvl6pPr marL="1719263" indent="-292100" algn="l" defTabSz="586003" rtl="0" eaLnBrk="1" latinLnBrk="0" hangingPunct="1">
              <a:spcBef>
                <a:spcPts val="448"/>
              </a:spcBef>
              <a:buClr>
                <a:schemeClr val="tx1"/>
              </a:buClr>
              <a:buSzPct val="70000"/>
              <a:buFont typeface="Montserrat"/>
              <a:buChar char=" "/>
              <a:defRPr lang="en-US" sz="2400" b="0" i="0" kern="1200" baseline="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Arial"/>
              </a:defRPr>
            </a:lvl6pPr>
            <a:lvl7pPr marL="2003425" indent="-288925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7pPr>
            <a:lvl8pPr marL="2286000" indent="-282575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8pPr>
            <a:lvl9pPr marL="2571750" indent="-285750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baseline="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9pPr>
          </a:lstStyle>
          <a:p>
            <a:pPr>
              <a:spcBef>
                <a:spcPts val="612"/>
              </a:spcBef>
            </a:pPr>
            <a:endParaRPr lang="en-US" sz="1938" dirty="0">
              <a:latin typeface="+mj-lt"/>
              <a:ea typeface="Gotham-Book" charset="0"/>
              <a:cs typeface="Gotham-Book" charset="0"/>
            </a:endParaRPr>
          </a:p>
        </p:txBody>
      </p:sp>
      <p:sp>
        <p:nvSpPr>
          <p:cNvPr id="19" name="Content Placeholder 5"/>
          <p:cNvSpPr txBox="1">
            <a:spLocks/>
          </p:cNvSpPr>
          <p:nvPr/>
        </p:nvSpPr>
        <p:spPr>
          <a:xfrm>
            <a:off x="7417674" y="262603"/>
            <a:ext cx="5017919" cy="901900"/>
          </a:xfrm>
          <a:prstGeom prst="rect">
            <a:avLst/>
          </a:prstGeom>
          <a:noFill/>
        </p:spPr>
        <p:txBody>
          <a:bodyPr vert="horz" lIns="186521" tIns="186521" rIns="186521" bIns="186521" rtlCol="0" anchor="ctr">
            <a:noAutofit/>
          </a:bodyPr>
          <a:lstStyle>
            <a:lvl1pPr marL="0" indent="0" algn="l" defTabSz="586003" rtl="0" eaLnBrk="1" latinLnBrk="0" hangingPunct="1">
              <a:lnSpc>
                <a:spcPct val="100000"/>
              </a:lnSpc>
              <a:spcBef>
                <a:spcPts val="1800"/>
              </a:spcBef>
              <a:buClrTx/>
              <a:buSzPct val="75000"/>
              <a:buFont typeface="Myriad Pro" panose="020B0503030403020204" pitchFamily="34" charset="0"/>
              <a:buNone/>
              <a:defRPr sz="2400" b="0" i="0" kern="1200" baseline="0">
                <a:solidFill>
                  <a:schemeClr val="bg1"/>
                </a:solidFill>
                <a:latin typeface="Roboto Mono" pitchFamily="2" charset="0"/>
                <a:ea typeface="Roboto Mono" pitchFamily="2" charset="0"/>
                <a:cs typeface="Consolas" panose="020B0609020204030204" pitchFamily="49" charset="0"/>
              </a:defRPr>
            </a:lvl1pPr>
            <a:lvl2pPr marL="297073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Lucida Grande"/>
              <a:buNone/>
              <a:defRPr sz="2400" b="0" i="0" kern="120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2pPr>
            <a:lvl3pPr marL="596174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Lucida Grande"/>
              <a:buNone/>
              <a:defRPr sz="2400" b="0" i="0" kern="120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3pPr>
            <a:lvl4pPr marL="883075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Wingdings" panose="05000000000000000000" pitchFamily="2" charset="2"/>
              <a:buNone/>
              <a:defRPr sz="2400" b="0" i="0" kern="1200" baseline="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4pPr>
            <a:lvl5pPr marL="1096720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Myriad Pro Light" panose="020B0403030403020204" pitchFamily="34" charset="0"/>
              <a:buNone/>
              <a:tabLst/>
              <a:defRPr sz="2400" b="0" i="0" kern="1200" baseline="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5pPr>
            <a:lvl6pPr marL="1719263" indent="-292100" algn="l" defTabSz="586003" rtl="0" eaLnBrk="1" latinLnBrk="0" hangingPunct="1">
              <a:spcBef>
                <a:spcPts val="448"/>
              </a:spcBef>
              <a:buClr>
                <a:schemeClr val="tx1"/>
              </a:buClr>
              <a:buSzPct val="70000"/>
              <a:buFont typeface="Montserrat"/>
              <a:buChar char=" "/>
              <a:defRPr lang="en-US" sz="2400" b="0" i="0" kern="1200" baseline="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Arial"/>
              </a:defRPr>
            </a:lvl6pPr>
            <a:lvl7pPr marL="2003425" indent="-288925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7pPr>
            <a:lvl8pPr marL="2286000" indent="-282575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8pPr>
            <a:lvl9pPr marL="2571750" indent="-285750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baseline="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9pPr>
          </a:lstStyle>
          <a:p>
            <a:pPr>
              <a:spcBef>
                <a:spcPts val="612"/>
              </a:spcBef>
            </a:pPr>
            <a:r>
              <a:rPr lang="en-US" sz="2040" b="1" dirty="0">
                <a:solidFill>
                  <a:schemeClr val="tx1"/>
                </a:solidFill>
                <a:latin typeface="+mj-lt"/>
              </a:rPr>
              <a:t>Provides metadata about the </a:t>
            </a:r>
            <a:r>
              <a:rPr lang="en-US" sz="2040" b="1" dirty="0" err="1">
                <a:solidFill>
                  <a:schemeClr val="tx1"/>
                </a:solidFill>
                <a:latin typeface="+mj-lt"/>
              </a:rPr>
              <a:t>Injectables</a:t>
            </a:r>
            <a:endParaRPr lang="en-US" sz="2040" b="1" dirty="0">
              <a:solidFill>
                <a:schemeClr val="tx1"/>
              </a:solidFill>
              <a:latin typeface="+mj-lt"/>
            </a:endParaRPr>
          </a:p>
        </p:txBody>
      </p:sp>
      <p:cxnSp>
        <p:nvCxnSpPr>
          <p:cNvPr id="20" name="Straight Arrow Connector 19"/>
          <p:cNvCxnSpPr>
            <a:stCxn id="14" idx="1"/>
            <a:endCxn id="22" idx="3"/>
          </p:cNvCxnSpPr>
          <p:nvPr/>
        </p:nvCxnSpPr>
        <p:spPr>
          <a:xfrm rot="10800000" flipV="1">
            <a:off x="2658801" y="701033"/>
            <a:ext cx="4686332" cy="373940"/>
          </a:xfrm>
          <a:prstGeom prst="bentConnector3">
            <a:avLst>
              <a:gd name="adj1" fmla="val 50000"/>
            </a:avLst>
          </a:prstGeom>
          <a:ln>
            <a:solidFill>
              <a:schemeClr val="accent1"/>
            </a:soli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1" name="Group 20"/>
          <p:cNvGrpSpPr/>
          <p:nvPr/>
        </p:nvGrpSpPr>
        <p:grpSpPr>
          <a:xfrm>
            <a:off x="677238" y="890692"/>
            <a:ext cx="2028193" cy="368561"/>
            <a:chOff x="9101533" y="1315296"/>
            <a:chExt cx="2870301" cy="147374"/>
          </a:xfrm>
        </p:grpSpPr>
        <p:sp>
          <p:nvSpPr>
            <p:cNvPr id="22" name="Rectangle 21"/>
            <p:cNvSpPr/>
            <p:nvPr/>
          </p:nvSpPr>
          <p:spPr>
            <a:xfrm>
              <a:off x="9101533" y="1315297"/>
              <a:ext cx="2804312" cy="147373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lIns="186521" tIns="186521" rIns="186521" bIns="186521" rtlCol="0" anchor="ctr"/>
            <a:lstStyle/>
            <a:p>
              <a:pPr algn="ctr">
                <a:spcBef>
                  <a:spcPts val="612"/>
                </a:spcBef>
              </a:pPr>
              <a:endParaRPr lang="en-US" sz="2040" dirty="0">
                <a:solidFill>
                  <a:schemeClr val="bg1"/>
                </a:solidFill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 flipV="1">
              <a:off x="11905844" y="1315296"/>
              <a:ext cx="65990" cy="14737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lIns="186521" tIns="186521" rIns="186521" bIns="186521" rtlCol="0" anchor="ctr"/>
            <a:lstStyle/>
            <a:p>
              <a:pPr algn="ctr">
                <a:spcBef>
                  <a:spcPts val="612"/>
                </a:spcBef>
              </a:pPr>
              <a:endParaRPr lang="en-US" sz="204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3703865" y="1535744"/>
            <a:ext cx="1651714" cy="400930"/>
            <a:chOff x="9090227" y="1315297"/>
            <a:chExt cx="2815619" cy="160317"/>
          </a:xfrm>
        </p:grpSpPr>
        <p:sp>
          <p:nvSpPr>
            <p:cNvPr id="25" name="Rectangle 24"/>
            <p:cNvSpPr/>
            <p:nvPr/>
          </p:nvSpPr>
          <p:spPr>
            <a:xfrm>
              <a:off x="9101533" y="1315297"/>
              <a:ext cx="2804312" cy="147373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lIns="186521" tIns="186521" rIns="186521" bIns="186521" rtlCol="0" anchor="ctr"/>
            <a:lstStyle/>
            <a:p>
              <a:pPr algn="ctr">
                <a:spcBef>
                  <a:spcPts val="612"/>
                </a:spcBef>
              </a:pPr>
              <a:endParaRPr lang="en-US" sz="2040" dirty="0">
                <a:solidFill>
                  <a:schemeClr val="bg1"/>
                </a:solidFill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 flipH="1">
              <a:off x="9090227" y="1460697"/>
              <a:ext cx="2815619" cy="1491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lIns="186521" tIns="186521" rIns="186521" bIns="186521" rtlCol="0" anchor="ctr"/>
            <a:lstStyle/>
            <a:p>
              <a:pPr algn="ctr">
                <a:spcBef>
                  <a:spcPts val="612"/>
                </a:spcBef>
              </a:pPr>
              <a:endParaRPr lang="en-US" sz="2040" dirty="0">
                <a:solidFill>
                  <a:schemeClr val="bg1"/>
                </a:solidFill>
              </a:endParaRPr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16180" y="846836"/>
            <a:ext cx="6556413" cy="3052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62534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746965" y="1136181"/>
            <a:ext cx="10888143" cy="4722163"/>
          </a:xfrm>
        </p:spPr>
        <p:txBody>
          <a:bodyPr/>
          <a:lstStyle/>
          <a:p>
            <a:r>
              <a:rPr lang="en-US" dirty="0"/>
              <a:t>We need to provide the service </a:t>
            </a:r>
            <a:br>
              <a:rPr lang="en-US" dirty="0"/>
            </a:br>
            <a:r>
              <a:rPr lang="en-US" dirty="0"/>
              <a:t>to an Angular injector</a:t>
            </a:r>
          </a:p>
        </p:txBody>
      </p:sp>
    </p:spTree>
    <p:extLst>
      <p:ext uri="{BB962C8B-B14F-4D97-AF65-F5344CB8AC3E}">
        <p14:creationId xmlns:p14="http://schemas.microsoft.com/office/powerpoint/2010/main" val="132378900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6462679" y="2274382"/>
            <a:ext cx="5972913" cy="278006"/>
            <a:chOff x="4530324" y="1261643"/>
            <a:chExt cx="7881596" cy="239004"/>
          </a:xfrm>
        </p:grpSpPr>
        <p:sp>
          <p:nvSpPr>
            <p:cNvPr id="6" name="Rectangle 5"/>
            <p:cNvSpPr/>
            <p:nvPr/>
          </p:nvSpPr>
          <p:spPr>
            <a:xfrm>
              <a:off x="4603476" y="1261643"/>
              <a:ext cx="7808444" cy="23900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lIns="186521" tIns="186521" rIns="186521" bIns="186521" rtlCol="0" anchor="ctr"/>
            <a:lstStyle/>
            <a:p>
              <a:pPr algn="ctr">
                <a:spcBef>
                  <a:spcPts val="612"/>
                </a:spcBef>
              </a:pPr>
              <a:endParaRPr lang="en-US" sz="2040" dirty="0">
                <a:solidFill>
                  <a:schemeClr val="bg1"/>
                </a:solidFill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4530324" y="1261643"/>
              <a:ext cx="73152" cy="239004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lIns="186521" tIns="186521" rIns="186521" bIns="186521" rtlCol="0" anchor="ctr"/>
            <a:lstStyle/>
            <a:p>
              <a:pPr algn="ctr">
                <a:spcBef>
                  <a:spcPts val="612"/>
                </a:spcBef>
              </a:pPr>
              <a:endParaRPr lang="en-US" sz="2040" dirty="0">
                <a:solidFill>
                  <a:schemeClr val="bg1"/>
                </a:solidFill>
              </a:endParaRPr>
            </a:p>
          </p:txBody>
        </p:sp>
      </p:grpSp>
      <p:cxnSp>
        <p:nvCxnSpPr>
          <p:cNvPr id="8" name="Elbow Connector 7"/>
          <p:cNvCxnSpPr>
            <a:stCxn id="9" idx="3"/>
          </p:cNvCxnSpPr>
          <p:nvPr/>
        </p:nvCxnSpPr>
        <p:spPr>
          <a:xfrm flipV="1">
            <a:off x="3636855" y="2460612"/>
            <a:ext cx="2839864" cy="1019394"/>
          </a:xfrm>
          <a:prstGeom prst="bentConnector3">
            <a:avLst>
              <a:gd name="adj1" fmla="val 50000"/>
            </a:avLst>
          </a:prstGeom>
          <a:ln>
            <a:solidFill>
              <a:schemeClr val="accent1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5"/>
          <p:cNvSpPr txBox="1">
            <a:spLocks/>
          </p:cNvSpPr>
          <p:nvPr/>
        </p:nvSpPr>
        <p:spPr>
          <a:xfrm>
            <a:off x="882" y="2460612"/>
            <a:ext cx="3635973" cy="2038788"/>
          </a:xfrm>
          <a:prstGeom prst="rect">
            <a:avLst/>
          </a:prstGeom>
          <a:solidFill>
            <a:schemeClr val="tx2"/>
          </a:solidFill>
        </p:spPr>
        <p:txBody>
          <a:bodyPr vert="horz" lIns="186521" tIns="186521" rIns="186521" bIns="186521" rtlCol="0" anchor="ctr">
            <a:noAutofit/>
          </a:bodyPr>
          <a:lstStyle>
            <a:lvl1pPr marL="0" indent="0" algn="l" defTabSz="586003" rtl="0" eaLnBrk="1" latinLnBrk="0" hangingPunct="1">
              <a:lnSpc>
                <a:spcPct val="100000"/>
              </a:lnSpc>
              <a:spcBef>
                <a:spcPts val="1800"/>
              </a:spcBef>
              <a:buClrTx/>
              <a:buSzPct val="75000"/>
              <a:buFont typeface="Myriad Pro" panose="020B0503030403020204" pitchFamily="34" charset="0"/>
              <a:buNone/>
              <a:defRPr sz="2400" b="0" i="0" kern="1200" baseline="0">
                <a:solidFill>
                  <a:schemeClr val="bg1"/>
                </a:solidFill>
                <a:latin typeface="Roboto Mono" pitchFamily="2" charset="0"/>
                <a:ea typeface="Roboto Mono" pitchFamily="2" charset="0"/>
                <a:cs typeface="Consolas" panose="020B0609020204030204" pitchFamily="49" charset="0"/>
              </a:defRPr>
            </a:lvl1pPr>
            <a:lvl2pPr marL="297073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Lucida Grande"/>
              <a:buNone/>
              <a:defRPr sz="2400" b="0" i="0" kern="120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2pPr>
            <a:lvl3pPr marL="596174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Lucida Grande"/>
              <a:buNone/>
              <a:defRPr sz="2400" b="0" i="0" kern="120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3pPr>
            <a:lvl4pPr marL="883075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Wingdings" panose="05000000000000000000" pitchFamily="2" charset="2"/>
              <a:buNone/>
              <a:defRPr sz="2400" b="0" i="0" kern="1200" baseline="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4pPr>
            <a:lvl5pPr marL="1096720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Myriad Pro Light" panose="020B0403030403020204" pitchFamily="34" charset="0"/>
              <a:buNone/>
              <a:tabLst/>
              <a:defRPr sz="2400" b="0" i="0" kern="1200" baseline="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5pPr>
            <a:lvl6pPr marL="1719263" indent="-292100" algn="l" defTabSz="586003" rtl="0" eaLnBrk="1" latinLnBrk="0" hangingPunct="1">
              <a:spcBef>
                <a:spcPts val="448"/>
              </a:spcBef>
              <a:buClr>
                <a:schemeClr val="tx1"/>
              </a:buClr>
              <a:buSzPct val="70000"/>
              <a:buFont typeface="Montserrat"/>
              <a:buChar char=" "/>
              <a:defRPr lang="en-US" sz="2400" b="0" i="0" kern="1200" baseline="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Arial"/>
              </a:defRPr>
            </a:lvl6pPr>
            <a:lvl7pPr marL="2003425" indent="-288925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7pPr>
            <a:lvl8pPr marL="2286000" indent="-282575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8pPr>
            <a:lvl9pPr marL="2571750" indent="-285750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baseline="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9pPr>
          </a:lstStyle>
          <a:p>
            <a:pPr>
              <a:spcBef>
                <a:spcPts val="612"/>
              </a:spcBef>
            </a:pPr>
            <a:endParaRPr lang="en-US" sz="1938" dirty="0">
              <a:latin typeface="+mj-lt"/>
              <a:ea typeface="Gotham-Book" charset="0"/>
              <a:cs typeface="Gotham-Book" charset="0"/>
            </a:endParaRPr>
          </a:p>
        </p:txBody>
      </p:sp>
      <p:sp>
        <p:nvSpPr>
          <p:cNvPr id="10" name="Content Placeholder 5"/>
          <p:cNvSpPr txBox="1">
            <a:spLocks/>
          </p:cNvSpPr>
          <p:nvPr/>
        </p:nvSpPr>
        <p:spPr>
          <a:xfrm>
            <a:off x="-111052" y="2460612"/>
            <a:ext cx="3635973" cy="2038788"/>
          </a:xfrm>
          <a:prstGeom prst="rect">
            <a:avLst/>
          </a:prstGeom>
          <a:solidFill>
            <a:schemeClr val="accent4"/>
          </a:solidFill>
        </p:spPr>
        <p:txBody>
          <a:bodyPr vert="horz" lIns="186521" tIns="186521" rIns="186521" bIns="186521" rtlCol="0" anchor="ctr">
            <a:noAutofit/>
          </a:bodyPr>
          <a:lstStyle>
            <a:lvl1pPr marL="0" indent="0" algn="l" defTabSz="586003" rtl="0" eaLnBrk="1" latinLnBrk="0" hangingPunct="1">
              <a:lnSpc>
                <a:spcPct val="100000"/>
              </a:lnSpc>
              <a:spcBef>
                <a:spcPts val="1800"/>
              </a:spcBef>
              <a:buClrTx/>
              <a:buSzPct val="75000"/>
              <a:buFont typeface="Myriad Pro" panose="020B0503030403020204" pitchFamily="34" charset="0"/>
              <a:buNone/>
              <a:defRPr sz="2400" b="0" i="0" kern="1200" baseline="0">
                <a:solidFill>
                  <a:schemeClr val="bg1"/>
                </a:solidFill>
                <a:latin typeface="Roboto Mono" pitchFamily="2" charset="0"/>
                <a:ea typeface="Roboto Mono" pitchFamily="2" charset="0"/>
                <a:cs typeface="Consolas" panose="020B0609020204030204" pitchFamily="49" charset="0"/>
              </a:defRPr>
            </a:lvl1pPr>
            <a:lvl2pPr marL="297073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Lucida Grande"/>
              <a:buNone/>
              <a:defRPr sz="2400" b="0" i="0" kern="120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2pPr>
            <a:lvl3pPr marL="596174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Lucida Grande"/>
              <a:buNone/>
              <a:defRPr sz="2400" b="0" i="0" kern="120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3pPr>
            <a:lvl4pPr marL="883075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Wingdings" panose="05000000000000000000" pitchFamily="2" charset="2"/>
              <a:buNone/>
              <a:defRPr sz="2400" b="0" i="0" kern="1200" baseline="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4pPr>
            <a:lvl5pPr marL="1096720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Myriad Pro Light" panose="020B0403030403020204" pitchFamily="34" charset="0"/>
              <a:buNone/>
              <a:tabLst/>
              <a:defRPr sz="2400" b="0" i="0" kern="1200" baseline="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5pPr>
            <a:lvl6pPr marL="1719263" indent="-292100" algn="l" defTabSz="586003" rtl="0" eaLnBrk="1" latinLnBrk="0" hangingPunct="1">
              <a:spcBef>
                <a:spcPts val="448"/>
              </a:spcBef>
              <a:buClr>
                <a:schemeClr val="tx1"/>
              </a:buClr>
              <a:buSzPct val="70000"/>
              <a:buFont typeface="Montserrat"/>
              <a:buChar char=" "/>
              <a:defRPr lang="en-US" sz="2400" b="0" i="0" kern="1200" baseline="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Arial"/>
              </a:defRPr>
            </a:lvl6pPr>
            <a:lvl7pPr marL="2003425" indent="-288925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7pPr>
            <a:lvl8pPr marL="2286000" indent="-282575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8pPr>
            <a:lvl9pPr marL="2571750" indent="-285750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baseline="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9pPr>
          </a:lstStyle>
          <a:p>
            <a:pPr>
              <a:spcBef>
                <a:spcPts val="612"/>
              </a:spcBef>
            </a:pPr>
            <a:endParaRPr lang="en-US" sz="1938" dirty="0">
              <a:latin typeface="+mj-lt"/>
              <a:ea typeface="Gotham-Book" charset="0"/>
              <a:cs typeface="Gotham-Book" charset="0"/>
            </a:endParaRPr>
          </a:p>
        </p:txBody>
      </p:sp>
      <p:sp>
        <p:nvSpPr>
          <p:cNvPr id="11" name="Content Placeholder 5"/>
          <p:cNvSpPr txBox="1">
            <a:spLocks/>
          </p:cNvSpPr>
          <p:nvPr/>
        </p:nvSpPr>
        <p:spPr>
          <a:xfrm>
            <a:off x="882" y="2460612"/>
            <a:ext cx="3430084" cy="2038788"/>
          </a:xfrm>
          <a:prstGeom prst="rect">
            <a:avLst/>
          </a:prstGeom>
          <a:solidFill>
            <a:schemeClr val="accent2"/>
          </a:solidFill>
        </p:spPr>
        <p:txBody>
          <a:bodyPr vert="horz" lIns="186521" tIns="186521" rIns="186521" bIns="186521" rtlCol="0" anchor="ctr">
            <a:noAutofit/>
          </a:bodyPr>
          <a:lstStyle>
            <a:lvl1pPr marL="0" indent="0" algn="l" defTabSz="586003" rtl="0" eaLnBrk="1" latinLnBrk="0" hangingPunct="1">
              <a:lnSpc>
                <a:spcPct val="100000"/>
              </a:lnSpc>
              <a:spcBef>
                <a:spcPts val="1800"/>
              </a:spcBef>
              <a:buClrTx/>
              <a:buSzPct val="75000"/>
              <a:buFont typeface="Myriad Pro" panose="020B0503030403020204" pitchFamily="34" charset="0"/>
              <a:buNone/>
              <a:defRPr sz="2400" b="0" i="0" kern="1200" baseline="0">
                <a:solidFill>
                  <a:schemeClr val="bg1"/>
                </a:solidFill>
                <a:latin typeface="Roboto Mono" pitchFamily="2" charset="0"/>
                <a:ea typeface="Roboto Mono" pitchFamily="2" charset="0"/>
                <a:cs typeface="Consolas" panose="020B0609020204030204" pitchFamily="49" charset="0"/>
              </a:defRPr>
            </a:lvl1pPr>
            <a:lvl2pPr marL="297073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Lucida Grande"/>
              <a:buNone/>
              <a:defRPr sz="2400" b="0" i="0" kern="120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2pPr>
            <a:lvl3pPr marL="596174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Lucida Grande"/>
              <a:buNone/>
              <a:defRPr sz="2400" b="0" i="0" kern="120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3pPr>
            <a:lvl4pPr marL="883075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Wingdings" panose="05000000000000000000" pitchFamily="2" charset="2"/>
              <a:buNone/>
              <a:defRPr sz="2400" b="0" i="0" kern="1200" baseline="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4pPr>
            <a:lvl5pPr marL="1096720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Myriad Pro Light" panose="020B0403030403020204" pitchFamily="34" charset="0"/>
              <a:buNone/>
              <a:tabLst/>
              <a:defRPr sz="2400" b="0" i="0" kern="1200" baseline="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5pPr>
            <a:lvl6pPr marL="1719263" indent="-292100" algn="l" defTabSz="586003" rtl="0" eaLnBrk="1" latinLnBrk="0" hangingPunct="1">
              <a:spcBef>
                <a:spcPts val="448"/>
              </a:spcBef>
              <a:buClr>
                <a:schemeClr val="tx1"/>
              </a:buClr>
              <a:buSzPct val="70000"/>
              <a:buFont typeface="Montserrat"/>
              <a:buChar char=" "/>
              <a:defRPr lang="en-US" sz="2400" b="0" i="0" kern="1200" baseline="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Arial"/>
              </a:defRPr>
            </a:lvl6pPr>
            <a:lvl7pPr marL="2003425" indent="-288925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7pPr>
            <a:lvl8pPr marL="2286000" indent="-282575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8pPr>
            <a:lvl9pPr marL="2571750" indent="-285750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baseline="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9pPr>
          </a:lstStyle>
          <a:p>
            <a:pPr>
              <a:spcBef>
                <a:spcPts val="1020"/>
              </a:spcBef>
            </a:pPr>
            <a:r>
              <a:rPr lang="en-US" sz="1938" dirty="0">
                <a:latin typeface="+mj-lt"/>
              </a:rPr>
              <a:t>The Service is now available in the root application injector</a:t>
            </a: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360834" y="387407"/>
            <a:ext cx="5464728" cy="445833"/>
          </a:xfrm>
          <a:prstGeom prst="rect">
            <a:avLst/>
          </a:prstGeom>
        </p:spPr>
        <p:txBody>
          <a:bodyPr/>
          <a:lstStyle>
            <a:lvl1pPr algn="ctr" defTabSz="586003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b="0" i="0" kern="1200" cap="none" baseline="0">
                <a:solidFill>
                  <a:schemeClr val="tx1"/>
                </a:solidFill>
                <a:latin typeface="+mj-lt"/>
                <a:ea typeface="Gotham Light" charset="0"/>
                <a:cs typeface="Gotham Light" charset="0"/>
              </a:defRPr>
            </a:lvl1pPr>
          </a:lstStyle>
          <a:p>
            <a:r>
              <a:rPr lang="en-US" sz="3672" dirty="0"/>
              <a:t>Providing a Service</a:t>
            </a:r>
          </a:p>
          <a:p>
            <a:r>
              <a:rPr lang="en-US" sz="3672" dirty="0"/>
              <a:t>in Angular 2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309676" y="1149852"/>
            <a:ext cx="5842274" cy="2527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57345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Oval 25"/>
          <p:cNvSpPr/>
          <p:nvPr/>
        </p:nvSpPr>
        <p:spPr>
          <a:xfrm>
            <a:off x="4788699" y="4317917"/>
            <a:ext cx="813814" cy="666556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lIns="186521" tIns="186521" rIns="186521" bIns="186521" rtlCol="0" anchor="ctr"/>
          <a:lstStyle/>
          <a:p>
            <a:pPr algn="ctr">
              <a:spcBef>
                <a:spcPts val="612"/>
              </a:spcBef>
            </a:pPr>
            <a:endParaRPr lang="en-US" sz="2040" dirty="0">
              <a:solidFill>
                <a:schemeClr val="bg1"/>
              </a:solidFill>
            </a:endParaRPr>
          </a:p>
        </p:txBody>
      </p:sp>
      <p:sp>
        <p:nvSpPr>
          <p:cNvPr id="27" name="Oval 26"/>
          <p:cNvSpPr/>
          <p:nvPr/>
        </p:nvSpPr>
        <p:spPr>
          <a:xfrm>
            <a:off x="6326585" y="2584772"/>
            <a:ext cx="666556" cy="666556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lIns="186521" tIns="186521" rIns="186521" bIns="186521" rtlCol="0" anchor="ctr"/>
          <a:lstStyle/>
          <a:p>
            <a:pPr algn="ctr">
              <a:spcBef>
                <a:spcPts val="612"/>
              </a:spcBef>
            </a:pPr>
            <a:endParaRPr lang="en-US" sz="2040" dirty="0">
              <a:solidFill>
                <a:schemeClr val="bg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283211" y="4151070"/>
            <a:ext cx="10165376" cy="2363679"/>
          </a:xfrm>
          <a:prstGeom prst="rect">
            <a:avLst/>
          </a:prstGeom>
          <a:noFill/>
          <a:ln w="38100" cap="rnd">
            <a:solidFill>
              <a:schemeClr val="accent2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lIns="186521" tIns="186521" rIns="186521" bIns="186521" rtlCol="0" anchor="b"/>
          <a:lstStyle/>
          <a:p>
            <a:pPr algn="ctr">
              <a:spcBef>
                <a:spcPts val="612"/>
              </a:spcBef>
            </a:pPr>
            <a:r>
              <a:rPr lang="en-US" sz="2040" dirty="0">
                <a:solidFill>
                  <a:schemeClr val="accent2"/>
                </a:solidFill>
              </a:rPr>
              <a:t>Injector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1610902" y="4415554"/>
            <a:ext cx="2310764" cy="1440049"/>
            <a:chOff x="2662518" y="2191870"/>
            <a:chExt cx="1855694" cy="1411941"/>
          </a:xfrm>
          <a:solidFill>
            <a:schemeClr val="accent2"/>
          </a:solidFill>
        </p:grpSpPr>
        <p:sp>
          <p:nvSpPr>
            <p:cNvPr id="4" name="Rectangle 3"/>
            <p:cNvSpPr/>
            <p:nvPr/>
          </p:nvSpPr>
          <p:spPr>
            <a:xfrm>
              <a:off x="2662518" y="2191870"/>
              <a:ext cx="1855694" cy="1411941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lIns="186521" tIns="186521" rIns="186521" bIns="186521" rtlCol="0" anchor="t"/>
            <a:lstStyle/>
            <a:p>
              <a:pPr algn="ctr">
                <a:spcBef>
                  <a:spcPts val="612"/>
                </a:spcBef>
              </a:pPr>
              <a:r>
                <a:rPr lang="en-US" sz="2040" dirty="0" err="1">
                  <a:solidFill>
                    <a:schemeClr val="bg1"/>
                  </a:solidFill>
                </a:rPr>
                <a:t>StoryService</a:t>
              </a:r>
              <a:endParaRPr lang="en-US" sz="2040" dirty="0">
                <a:solidFill>
                  <a:schemeClr val="bg1"/>
                </a:solidFill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044706" y="2664002"/>
              <a:ext cx="1041426" cy="9398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507" dirty="0">
                  <a:solidFill>
                    <a:schemeClr val="bg1"/>
                  </a:solidFill>
                  <a:latin typeface="+mj-lt"/>
                </a:rPr>
                <a:t>{    }</a:t>
              </a:r>
            </a:p>
          </p:txBody>
        </p:sp>
      </p:grpSp>
      <p:pic>
        <p:nvPicPr>
          <p:cNvPr id="5" name="Picture 4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2377800" y="5064710"/>
            <a:ext cx="703275" cy="699453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4023328" y="4413885"/>
            <a:ext cx="2310764" cy="1441720"/>
            <a:chOff x="2662518" y="2191870"/>
            <a:chExt cx="1855694" cy="1413579"/>
          </a:xfrm>
          <a:solidFill>
            <a:schemeClr val="accent2"/>
          </a:solidFill>
        </p:grpSpPr>
        <p:sp>
          <p:nvSpPr>
            <p:cNvPr id="9" name="Rectangle 8"/>
            <p:cNvSpPr/>
            <p:nvPr/>
          </p:nvSpPr>
          <p:spPr>
            <a:xfrm>
              <a:off x="2662518" y="2191870"/>
              <a:ext cx="1855694" cy="1411941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lIns="186521" tIns="186521" rIns="186521" bIns="186521" rtlCol="0" anchor="t"/>
            <a:lstStyle/>
            <a:p>
              <a:pPr algn="ctr">
                <a:spcBef>
                  <a:spcPts val="612"/>
                </a:spcBef>
              </a:pPr>
              <a:r>
                <a:rPr lang="en-US" sz="1938" dirty="0" err="1">
                  <a:solidFill>
                    <a:schemeClr val="bg1"/>
                  </a:solidFill>
                </a:rPr>
                <a:t>VehicleService</a:t>
              </a:r>
              <a:endParaRPr lang="en-US" sz="1938" dirty="0">
                <a:solidFill>
                  <a:schemeClr val="bg1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3090021" y="2665640"/>
              <a:ext cx="1041426" cy="9398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507" dirty="0">
                  <a:solidFill>
                    <a:schemeClr val="bg1"/>
                  </a:solidFill>
                  <a:latin typeface="+mj-lt"/>
                </a:rPr>
                <a:t>{    }</a:t>
              </a:r>
            </a:p>
          </p:txBody>
        </p:sp>
      </p:grpSp>
      <p:pic>
        <p:nvPicPr>
          <p:cNvPr id="11" name="Picture 10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4827071" y="5064710"/>
            <a:ext cx="703275" cy="699453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6459067" y="4413885"/>
            <a:ext cx="2310764" cy="1441720"/>
            <a:chOff x="2662517" y="2191870"/>
            <a:chExt cx="1855694" cy="1413579"/>
          </a:xfrm>
          <a:solidFill>
            <a:schemeClr val="accent2"/>
          </a:solidFill>
        </p:grpSpPr>
        <p:sp>
          <p:nvSpPr>
            <p:cNvPr id="13" name="Rectangle 12"/>
            <p:cNvSpPr/>
            <p:nvPr/>
          </p:nvSpPr>
          <p:spPr>
            <a:xfrm>
              <a:off x="2662517" y="2191870"/>
              <a:ext cx="1855694" cy="1411941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lIns="186521" tIns="186521" rIns="186521" bIns="186521" rtlCol="0" anchor="t"/>
            <a:lstStyle/>
            <a:p>
              <a:pPr algn="ctr">
                <a:spcBef>
                  <a:spcPts val="612"/>
                </a:spcBef>
              </a:pPr>
              <a:r>
                <a:rPr lang="en-US" sz="2040" dirty="0" err="1">
                  <a:solidFill>
                    <a:schemeClr val="bg1"/>
                  </a:solidFill>
                </a:rPr>
                <a:t>ErrorService</a:t>
              </a:r>
              <a:endParaRPr lang="en-US" sz="2040" dirty="0">
                <a:solidFill>
                  <a:schemeClr val="bg1"/>
                </a:solidFill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3056567" y="2665640"/>
              <a:ext cx="1041426" cy="9398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507" dirty="0">
                  <a:solidFill>
                    <a:schemeClr val="bg1"/>
                  </a:solidFill>
                  <a:latin typeface="+mj-lt"/>
                </a:rPr>
                <a:t>{    }</a:t>
              </a:r>
            </a:p>
          </p:txBody>
        </p:sp>
      </p:grpSp>
      <p:pic>
        <p:nvPicPr>
          <p:cNvPr id="15" name="Picture 14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7224319" y="5064710"/>
            <a:ext cx="703275" cy="699453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8874151" y="4413885"/>
            <a:ext cx="2310764" cy="1441720"/>
            <a:chOff x="2662518" y="2191870"/>
            <a:chExt cx="1855694" cy="1413579"/>
          </a:xfrm>
          <a:solidFill>
            <a:schemeClr val="accent2"/>
          </a:solidFill>
        </p:grpSpPr>
        <p:sp>
          <p:nvSpPr>
            <p:cNvPr id="17" name="Rectangle 16"/>
            <p:cNvSpPr/>
            <p:nvPr/>
          </p:nvSpPr>
          <p:spPr>
            <a:xfrm>
              <a:off x="2662518" y="2191870"/>
              <a:ext cx="1855694" cy="1411941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lIns="186521" tIns="186521" rIns="186521" bIns="186521" rtlCol="0" anchor="t"/>
            <a:lstStyle/>
            <a:p>
              <a:pPr algn="ctr">
                <a:spcBef>
                  <a:spcPts val="612"/>
                </a:spcBef>
              </a:pPr>
              <a:r>
                <a:rPr lang="en-US" sz="2040" dirty="0" err="1">
                  <a:solidFill>
                    <a:schemeClr val="bg1"/>
                  </a:solidFill>
                </a:rPr>
                <a:t>LoggerService</a:t>
              </a:r>
              <a:endParaRPr lang="en-US" sz="2040" dirty="0">
                <a:solidFill>
                  <a:schemeClr val="bg1"/>
                </a:solidFill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3086362" y="2665640"/>
              <a:ext cx="1041426" cy="9398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507" dirty="0">
                  <a:solidFill>
                    <a:schemeClr val="bg1"/>
                  </a:solidFill>
                  <a:latin typeface="+mj-lt"/>
                </a:rPr>
                <a:t>{    }</a:t>
              </a:r>
            </a:p>
          </p:txBody>
        </p:sp>
      </p:grpSp>
      <p:pic>
        <p:nvPicPr>
          <p:cNvPr id="19" name="Picture 18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9702001" y="5064710"/>
            <a:ext cx="703275" cy="699453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5258094" y="2265235"/>
            <a:ext cx="1466061" cy="4143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40" dirty="0">
                <a:solidFill>
                  <a:schemeClr val="accent2"/>
                </a:solidFill>
              </a:rPr>
              <a:t>Component</a:t>
            </a:r>
          </a:p>
        </p:txBody>
      </p:sp>
      <p:pic>
        <p:nvPicPr>
          <p:cNvPr id="21" name="File_HTML_Code-blue_9E6qH1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456589" y="897184"/>
            <a:ext cx="1099946" cy="1319932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4513283" y="2842940"/>
            <a:ext cx="3208487" cy="4143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40" dirty="0"/>
              <a:t>constructor(</a:t>
            </a:r>
            <a:r>
              <a:rPr lang="en-US" sz="2040" dirty="0" err="1">
                <a:solidFill>
                  <a:schemeClr val="bg1"/>
                </a:solidFill>
              </a:rPr>
              <a:t>HeroService</a:t>
            </a:r>
            <a:r>
              <a:rPr lang="en-US" sz="2040" dirty="0">
                <a:solidFill>
                  <a:schemeClr val="bg1"/>
                </a:solidFill>
              </a:rPr>
              <a:t>     </a:t>
            </a:r>
            <a:r>
              <a:rPr lang="en-US" sz="2040" dirty="0"/>
              <a:t>)</a:t>
            </a:r>
          </a:p>
        </p:txBody>
      </p:sp>
      <p:sp>
        <p:nvSpPr>
          <p:cNvPr id="24" name="Rectangle 7"/>
          <p:cNvSpPr/>
          <p:nvPr/>
        </p:nvSpPr>
        <p:spPr>
          <a:xfrm>
            <a:off x="3352125" y="1687530"/>
            <a:ext cx="5179335" cy="1770320"/>
          </a:xfrm>
          <a:custGeom>
            <a:avLst/>
            <a:gdLst>
              <a:gd name="connsiteX0" fmla="*/ 0 w 5078240"/>
              <a:gd name="connsiteY0" fmla="*/ 0 h 3065930"/>
              <a:gd name="connsiteX1" fmla="*/ 5078240 w 5078240"/>
              <a:gd name="connsiteY1" fmla="*/ 0 h 3065930"/>
              <a:gd name="connsiteX2" fmla="*/ 5078240 w 5078240"/>
              <a:gd name="connsiteY2" fmla="*/ 3065930 h 3065930"/>
              <a:gd name="connsiteX3" fmla="*/ 0 w 5078240"/>
              <a:gd name="connsiteY3" fmla="*/ 3065930 h 3065930"/>
              <a:gd name="connsiteX4" fmla="*/ 0 w 5078240"/>
              <a:gd name="connsiteY4" fmla="*/ 0 h 3065930"/>
              <a:gd name="connsiteX0" fmla="*/ 0 w 5078240"/>
              <a:gd name="connsiteY0" fmla="*/ 0 h 3065930"/>
              <a:gd name="connsiteX1" fmla="*/ 4540357 w 5078240"/>
              <a:gd name="connsiteY1" fmla="*/ 1 h 3065930"/>
              <a:gd name="connsiteX2" fmla="*/ 5078240 w 5078240"/>
              <a:gd name="connsiteY2" fmla="*/ 0 h 3065930"/>
              <a:gd name="connsiteX3" fmla="*/ 5078240 w 5078240"/>
              <a:gd name="connsiteY3" fmla="*/ 3065930 h 3065930"/>
              <a:gd name="connsiteX4" fmla="*/ 0 w 5078240"/>
              <a:gd name="connsiteY4" fmla="*/ 3065930 h 3065930"/>
              <a:gd name="connsiteX5" fmla="*/ 0 w 5078240"/>
              <a:gd name="connsiteY5" fmla="*/ 0 h 3065930"/>
              <a:gd name="connsiteX0" fmla="*/ 0 w 5078240"/>
              <a:gd name="connsiteY0" fmla="*/ 0 h 3065930"/>
              <a:gd name="connsiteX1" fmla="*/ 4271416 w 5078240"/>
              <a:gd name="connsiteY1" fmla="*/ 13448 h 3065930"/>
              <a:gd name="connsiteX2" fmla="*/ 4540357 w 5078240"/>
              <a:gd name="connsiteY2" fmla="*/ 1 h 3065930"/>
              <a:gd name="connsiteX3" fmla="*/ 5078240 w 5078240"/>
              <a:gd name="connsiteY3" fmla="*/ 0 h 3065930"/>
              <a:gd name="connsiteX4" fmla="*/ 5078240 w 5078240"/>
              <a:gd name="connsiteY4" fmla="*/ 3065930 h 3065930"/>
              <a:gd name="connsiteX5" fmla="*/ 0 w 5078240"/>
              <a:gd name="connsiteY5" fmla="*/ 3065930 h 3065930"/>
              <a:gd name="connsiteX6" fmla="*/ 0 w 5078240"/>
              <a:gd name="connsiteY6" fmla="*/ 0 h 3065930"/>
              <a:gd name="connsiteX0" fmla="*/ 0 w 5078240"/>
              <a:gd name="connsiteY0" fmla="*/ 0 h 3065930"/>
              <a:gd name="connsiteX1" fmla="*/ 492793 w 5078240"/>
              <a:gd name="connsiteY1" fmla="*/ 1 h 3065930"/>
              <a:gd name="connsiteX2" fmla="*/ 4271416 w 5078240"/>
              <a:gd name="connsiteY2" fmla="*/ 13448 h 3065930"/>
              <a:gd name="connsiteX3" fmla="*/ 4540357 w 5078240"/>
              <a:gd name="connsiteY3" fmla="*/ 1 h 3065930"/>
              <a:gd name="connsiteX4" fmla="*/ 5078240 w 5078240"/>
              <a:gd name="connsiteY4" fmla="*/ 0 h 3065930"/>
              <a:gd name="connsiteX5" fmla="*/ 5078240 w 5078240"/>
              <a:gd name="connsiteY5" fmla="*/ 3065930 h 3065930"/>
              <a:gd name="connsiteX6" fmla="*/ 0 w 5078240"/>
              <a:gd name="connsiteY6" fmla="*/ 3065930 h 3065930"/>
              <a:gd name="connsiteX7" fmla="*/ 0 w 5078240"/>
              <a:gd name="connsiteY7" fmla="*/ 0 h 3065930"/>
              <a:gd name="connsiteX0" fmla="*/ 0 w 5078240"/>
              <a:gd name="connsiteY0" fmla="*/ 0 h 3065930"/>
              <a:gd name="connsiteX1" fmla="*/ 492793 w 5078240"/>
              <a:gd name="connsiteY1" fmla="*/ 1 h 3065930"/>
              <a:gd name="connsiteX2" fmla="*/ 909651 w 5078240"/>
              <a:gd name="connsiteY2" fmla="*/ 1 h 3065930"/>
              <a:gd name="connsiteX3" fmla="*/ 4271416 w 5078240"/>
              <a:gd name="connsiteY3" fmla="*/ 13448 h 3065930"/>
              <a:gd name="connsiteX4" fmla="*/ 4540357 w 5078240"/>
              <a:gd name="connsiteY4" fmla="*/ 1 h 3065930"/>
              <a:gd name="connsiteX5" fmla="*/ 5078240 w 5078240"/>
              <a:gd name="connsiteY5" fmla="*/ 0 h 3065930"/>
              <a:gd name="connsiteX6" fmla="*/ 5078240 w 5078240"/>
              <a:gd name="connsiteY6" fmla="*/ 3065930 h 3065930"/>
              <a:gd name="connsiteX7" fmla="*/ 0 w 5078240"/>
              <a:gd name="connsiteY7" fmla="*/ 3065930 h 3065930"/>
              <a:gd name="connsiteX8" fmla="*/ 0 w 5078240"/>
              <a:gd name="connsiteY8" fmla="*/ 0 h 3065930"/>
              <a:gd name="connsiteX0" fmla="*/ 0 w 5078240"/>
              <a:gd name="connsiteY0" fmla="*/ 0 h 3065930"/>
              <a:gd name="connsiteX1" fmla="*/ 492793 w 5078240"/>
              <a:gd name="connsiteY1" fmla="*/ 1 h 3065930"/>
              <a:gd name="connsiteX2" fmla="*/ 4271416 w 5078240"/>
              <a:gd name="connsiteY2" fmla="*/ 13448 h 3065930"/>
              <a:gd name="connsiteX3" fmla="*/ 4540357 w 5078240"/>
              <a:gd name="connsiteY3" fmla="*/ 1 h 3065930"/>
              <a:gd name="connsiteX4" fmla="*/ 5078240 w 5078240"/>
              <a:gd name="connsiteY4" fmla="*/ 0 h 3065930"/>
              <a:gd name="connsiteX5" fmla="*/ 5078240 w 5078240"/>
              <a:gd name="connsiteY5" fmla="*/ 3065930 h 3065930"/>
              <a:gd name="connsiteX6" fmla="*/ 0 w 5078240"/>
              <a:gd name="connsiteY6" fmla="*/ 3065930 h 3065930"/>
              <a:gd name="connsiteX7" fmla="*/ 0 w 5078240"/>
              <a:gd name="connsiteY7" fmla="*/ 0 h 3065930"/>
              <a:gd name="connsiteX0" fmla="*/ 4271416 w 5078240"/>
              <a:gd name="connsiteY0" fmla="*/ 13448 h 3065930"/>
              <a:gd name="connsiteX1" fmla="*/ 4540357 w 5078240"/>
              <a:gd name="connsiteY1" fmla="*/ 1 h 3065930"/>
              <a:gd name="connsiteX2" fmla="*/ 5078240 w 5078240"/>
              <a:gd name="connsiteY2" fmla="*/ 0 h 3065930"/>
              <a:gd name="connsiteX3" fmla="*/ 5078240 w 5078240"/>
              <a:gd name="connsiteY3" fmla="*/ 3065930 h 3065930"/>
              <a:gd name="connsiteX4" fmla="*/ 0 w 5078240"/>
              <a:gd name="connsiteY4" fmla="*/ 3065930 h 3065930"/>
              <a:gd name="connsiteX5" fmla="*/ 0 w 5078240"/>
              <a:gd name="connsiteY5" fmla="*/ 0 h 3065930"/>
              <a:gd name="connsiteX6" fmla="*/ 492793 w 5078240"/>
              <a:gd name="connsiteY6" fmla="*/ 1 h 3065930"/>
              <a:gd name="connsiteX7" fmla="*/ 4362856 w 5078240"/>
              <a:gd name="connsiteY7" fmla="*/ 104888 h 3065930"/>
              <a:gd name="connsiteX0" fmla="*/ 4271416 w 5078240"/>
              <a:gd name="connsiteY0" fmla="*/ 13448 h 3065930"/>
              <a:gd name="connsiteX1" fmla="*/ 4540357 w 5078240"/>
              <a:gd name="connsiteY1" fmla="*/ 1 h 3065930"/>
              <a:gd name="connsiteX2" fmla="*/ 5078240 w 5078240"/>
              <a:gd name="connsiteY2" fmla="*/ 0 h 3065930"/>
              <a:gd name="connsiteX3" fmla="*/ 5078240 w 5078240"/>
              <a:gd name="connsiteY3" fmla="*/ 3065930 h 3065930"/>
              <a:gd name="connsiteX4" fmla="*/ 0 w 5078240"/>
              <a:gd name="connsiteY4" fmla="*/ 3065930 h 3065930"/>
              <a:gd name="connsiteX5" fmla="*/ 0 w 5078240"/>
              <a:gd name="connsiteY5" fmla="*/ 0 h 3065930"/>
              <a:gd name="connsiteX6" fmla="*/ 492793 w 5078240"/>
              <a:gd name="connsiteY6" fmla="*/ 1 h 3065930"/>
              <a:gd name="connsiteX0" fmla="*/ 4540357 w 5078240"/>
              <a:gd name="connsiteY0" fmla="*/ 1 h 3065930"/>
              <a:gd name="connsiteX1" fmla="*/ 5078240 w 5078240"/>
              <a:gd name="connsiteY1" fmla="*/ 0 h 3065930"/>
              <a:gd name="connsiteX2" fmla="*/ 5078240 w 5078240"/>
              <a:gd name="connsiteY2" fmla="*/ 3065930 h 3065930"/>
              <a:gd name="connsiteX3" fmla="*/ 0 w 5078240"/>
              <a:gd name="connsiteY3" fmla="*/ 3065930 h 3065930"/>
              <a:gd name="connsiteX4" fmla="*/ 0 w 5078240"/>
              <a:gd name="connsiteY4" fmla="*/ 0 h 3065930"/>
              <a:gd name="connsiteX5" fmla="*/ 492793 w 5078240"/>
              <a:gd name="connsiteY5" fmla="*/ 1 h 3065930"/>
              <a:gd name="connsiteX0" fmla="*/ 3545275 w 5078240"/>
              <a:gd name="connsiteY0" fmla="*/ 1 h 3065930"/>
              <a:gd name="connsiteX1" fmla="*/ 5078240 w 5078240"/>
              <a:gd name="connsiteY1" fmla="*/ 0 h 3065930"/>
              <a:gd name="connsiteX2" fmla="*/ 5078240 w 5078240"/>
              <a:gd name="connsiteY2" fmla="*/ 3065930 h 3065930"/>
              <a:gd name="connsiteX3" fmla="*/ 0 w 5078240"/>
              <a:gd name="connsiteY3" fmla="*/ 3065930 h 3065930"/>
              <a:gd name="connsiteX4" fmla="*/ 0 w 5078240"/>
              <a:gd name="connsiteY4" fmla="*/ 0 h 3065930"/>
              <a:gd name="connsiteX5" fmla="*/ 492793 w 5078240"/>
              <a:gd name="connsiteY5" fmla="*/ 1 h 3065930"/>
              <a:gd name="connsiteX0" fmla="*/ 3545275 w 5078240"/>
              <a:gd name="connsiteY0" fmla="*/ 1 h 3065930"/>
              <a:gd name="connsiteX1" fmla="*/ 5078240 w 5078240"/>
              <a:gd name="connsiteY1" fmla="*/ 0 h 3065930"/>
              <a:gd name="connsiteX2" fmla="*/ 5078240 w 5078240"/>
              <a:gd name="connsiteY2" fmla="*/ 3065930 h 3065930"/>
              <a:gd name="connsiteX3" fmla="*/ 0 w 5078240"/>
              <a:gd name="connsiteY3" fmla="*/ 3065930 h 3065930"/>
              <a:gd name="connsiteX4" fmla="*/ 0 w 5078240"/>
              <a:gd name="connsiteY4" fmla="*/ 0 h 3065930"/>
              <a:gd name="connsiteX5" fmla="*/ 1689581 w 5078240"/>
              <a:gd name="connsiteY5" fmla="*/ 1 h 30659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78240" h="3065930">
                <a:moveTo>
                  <a:pt x="3545275" y="1"/>
                </a:moveTo>
                <a:lnTo>
                  <a:pt x="5078240" y="0"/>
                </a:lnTo>
                <a:lnTo>
                  <a:pt x="5078240" y="3065930"/>
                </a:lnTo>
                <a:lnTo>
                  <a:pt x="0" y="3065930"/>
                </a:lnTo>
                <a:lnTo>
                  <a:pt x="0" y="0"/>
                </a:lnTo>
                <a:lnTo>
                  <a:pt x="1689581" y="1"/>
                </a:lnTo>
              </a:path>
            </a:pathLst>
          </a:custGeom>
          <a:noFill/>
          <a:ln w="38100" cap="rnd">
            <a:solidFill>
              <a:schemeClr val="accent2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lIns="186521" tIns="186521" rIns="186521" bIns="186521" rtlCol="0" anchor="ctr"/>
          <a:lstStyle/>
          <a:p>
            <a:pPr algn="ctr">
              <a:spcBef>
                <a:spcPts val="612"/>
              </a:spcBef>
            </a:pPr>
            <a:endParaRPr lang="en-US" sz="2040" dirty="0">
              <a:solidFill>
                <a:schemeClr val="bg1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937329" y="2858283"/>
            <a:ext cx="1743932" cy="4143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40" dirty="0" err="1">
                <a:solidFill>
                  <a:schemeClr val="accent2"/>
                </a:solidFill>
              </a:rPr>
              <a:t>VehicleService</a:t>
            </a:r>
            <a:endParaRPr lang="en-US" sz="2040" dirty="0">
              <a:solidFill>
                <a:schemeClr val="accent2"/>
              </a:solidFill>
            </a:endParaRPr>
          </a:p>
        </p:txBody>
      </p:sp>
      <p:cxnSp>
        <p:nvCxnSpPr>
          <p:cNvPr id="29" name="Elbow Connector 28"/>
          <p:cNvCxnSpPr>
            <a:stCxn id="26" idx="0"/>
            <a:endCxn id="27" idx="4"/>
          </p:cNvCxnSpPr>
          <p:nvPr/>
        </p:nvCxnSpPr>
        <p:spPr>
          <a:xfrm rot="5400000" flipH="1" flipV="1">
            <a:off x="5394440" y="3052494"/>
            <a:ext cx="1066589" cy="1464257"/>
          </a:xfrm>
          <a:prstGeom prst="bentConnector3">
            <a:avLst/>
          </a:prstGeom>
          <a:ln w="38100" cap="rnd">
            <a:solidFill>
              <a:schemeClr val="tx1"/>
            </a:solidFill>
            <a:prstDash val="sysDot"/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274702" y="256467"/>
            <a:ext cx="1188707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/>
              <a:t>When we inject a service, Angular searches the appropriate injectors for it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378978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1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312"/>
            <a:ext cx="12436475" cy="7176855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-1" y="2217116"/>
            <a:ext cx="12436475" cy="917575"/>
          </a:xfrm>
          <a:solidFill>
            <a:schemeClr val="accent2"/>
          </a:solidFill>
        </p:spPr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Angular</a:t>
            </a:r>
          </a:p>
        </p:txBody>
      </p:sp>
    </p:spTree>
    <p:extLst>
      <p:ext uri="{BB962C8B-B14F-4D97-AF65-F5344CB8AC3E}">
        <p14:creationId xmlns:p14="http://schemas.microsoft.com/office/powerpoint/2010/main" val="729592008"/>
      </p:ext>
    </p:extLst>
  </p:cSld>
  <p:clrMapOvr>
    <a:masterClrMapping/>
  </p:clrMapOvr>
  <p:transition>
    <p:fade/>
  </p:transition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746965" y="1136181"/>
            <a:ext cx="10888143" cy="4722163"/>
          </a:xfrm>
        </p:spPr>
        <p:txBody>
          <a:bodyPr/>
          <a:lstStyle/>
          <a:p>
            <a:r>
              <a:rPr lang="en-US" dirty="0"/>
              <a:t>We have an injector for the application root (in </a:t>
            </a:r>
            <a:r>
              <a:rPr lang="en-US" dirty="0" err="1"/>
              <a:t>AppRootModule</a:t>
            </a:r>
            <a:r>
              <a:rPr lang="en-US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305248120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746965" y="1136181"/>
            <a:ext cx="10888143" cy="4722163"/>
          </a:xfrm>
        </p:spPr>
        <p:txBody>
          <a:bodyPr/>
          <a:lstStyle/>
          <a:p>
            <a:r>
              <a:rPr lang="en-US" dirty="0"/>
              <a:t>We have a tree of injectors that parallel an application's component tree</a:t>
            </a:r>
          </a:p>
        </p:txBody>
      </p:sp>
    </p:spTree>
    <p:extLst>
      <p:ext uri="{BB962C8B-B14F-4D97-AF65-F5344CB8AC3E}">
        <p14:creationId xmlns:p14="http://schemas.microsoft.com/office/powerpoint/2010/main" val="1466357730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US" dirty="0"/>
              <a:t>In the </a:t>
            </a:r>
            <a:r>
              <a:rPr lang="en-US" b="1" dirty="0"/>
              <a:t>Component</a:t>
            </a:r>
            <a:r>
              <a:rPr lang="en-US" dirty="0"/>
              <a:t> or an </a:t>
            </a:r>
            <a:r>
              <a:rPr lang="en-US" b="1" dirty="0"/>
              <a:t>Angular Module</a:t>
            </a:r>
            <a:r>
              <a:rPr lang="en-US" dirty="0"/>
              <a:t>?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078357" y="2113117"/>
            <a:ext cx="10470349" cy="849967"/>
          </a:xfrm>
        </p:spPr>
        <p:txBody>
          <a:bodyPr>
            <a:normAutofit fontScale="90000"/>
          </a:bodyPr>
          <a:lstStyle/>
          <a:p>
            <a:r>
              <a:rPr lang="en-US">
                <a:solidFill>
                  <a:schemeClr val="accent2"/>
                </a:solidFill>
              </a:rPr>
              <a:t>So where do we set </a:t>
            </a:r>
            <a:r>
              <a:rPr lang="en-US" dirty="0">
                <a:solidFill>
                  <a:schemeClr val="accent2"/>
                </a:solidFill>
              </a:rPr>
              <a:t>the providers?</a:t>
            </a:r>
          </a:p>
        </p:txBody>
      </p:sp>
    </p:spTree>
    <p:extLst>
      <p:ext uri="{BB962C8B-B14F-4D97-AF65-F5344CB8AC3E}">
        <p14:creationId xmlns:p14="http://schemas.microsoft.com/office/powerpoint/2010/main" val="668875938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82" y="0"/>
            <a:ext cx="12434711" cy="6122743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noFill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lIns="186521" tIns="186521" rIns="186521" bIns="186521" rtlCol="0" anchor="ctr"/>
          <a:lstStyle/>
          <a:p>
            <a:pPr algn="ctr">
              <a:spcBef>
                <a:spcPts val="612"/>
              </a:spcBef>
            </a:pPr>
            <a:endParaRPr lang="en-US" sz="2040" dirty="0">
              <a:solidFill>
                <a:schemeClr val="bg1"/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6219601" y="1"/>
            <a:ext cx="0" cy="6122744"/>
          </a:xfrm>
          <a:prstGeom prst="line">
            <a:avLst/>
          </a:prstGeom>
          <a:ln>
            <a:solidFill>
              <a:schemeClr val="bg1"/>
            </a:soli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Content Placeholder 5"/>
          <p:cNvSpPr txBox="1">
            <a:spLocks/>
          </p:cNvSpPr>
          <p:nvPr/>
        </p:nvSpPr>
        <p:spPr>
          <a:xfrm>
            <a:off x="8885155" y="4605047"/>
            <a:ext cx="3681329" cy="507449"/>
          </a:xfrm>
          <a:prstGeom prst="rect">
            <a:avLst/>
          </a:prstGeom>
          <a:solidFill>
            <a:schemeClr val="accent1"/>
          </a:solidFill>
        </p:spPr>
        <p:txBody>
          <a:bodyPr vert="horz" lIns="186521" tIns="186521" rIns="186521" bIns="186521" rtlCol="0" anchor="ctr">
            <a:noAutofit/>
          </a:bodyPr>
          <a:lstStyle>
            <a:lvl1pPr marL="0" indent="0" algn="l" defTabSz="586003" rtl="0" eaLnBrk="1" latinLnBrk="0" hangingPunct="1">
              <a:lnSpc>
                <a:spcPct val="100000"/>
              </a:lnSpc>
              <a:spcBef>
                <a:spcPts val="1800"/>
              </a:spcBef>
              <a:buClrTx/>
              <a:buSzPct val="75000"/>
              <a:buFont typeface="Myriad Pro" panose="020B0503030403020204" pitchFamily="34" charset="0"/>
              <a:buNone/>
              <a:defRPr sz="2400" b="0" i="0" kern="1200" baseline="0">
                <a:solidFill>
                  <a:schemeClr val="bg1"/>
                </a:solidFill>
                <a:latin typeface="Roboto Mono" pitchFamily="2" charset="0"/>
                <a:ea typeface="Roboto Mono" pitchFamily="2" charset="0"/>
                <a:cs typeface="Consolas" panose="020B0609020204030204" pitchFamily="49" charset="0"/>
              </a:defRPr>
            </a:lvl1pPr>
            <a:lvl2pPr marL="297073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Lucida Grande"/>
              <a:buNone/>
              <a:defRPr sz="2400" b="0" i="0" kern="120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2pPr>
            <a:lvl3pPr marL="596174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Lucida Grande"/>
              <a:buNone/>
              <a:defRPr sz="2400" b="0" i="0" kern="120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3pPr>
            <a:lvl4pPr marL="883075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Wingdings" panose="05000000000000000000" pitchFamily="2" charset="2"/>
              <a:buNone/>
              <a:defRPr sz="2400" b="0" i="0" kern="1200" baseline="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4pPr>
            <a:lvl5pPr marL="1096720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Myriad Pro Light" panose="020B0403030403020204" pitchFamily="34" charset="0"/>
              <a:buNone/>
              <a:tabLst/>
              <a:defRPr sz="2400" b="0" i="0" kern="1200" baseline="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5pPr>
            <a:lvl6pPr marL="1719263" indent="-292100" algn="l" defTabSz="586003" rtl="0" eaLnBrk="1" latinLnBrk="0" hangingPunct="1">
              <a:spcBef>
                <a:spcPts val="448"/>
              </a:spcBef>
              <a:buClr>
                <a:schemeClr val="tx1"/>
              </a:buClr>
              <a:buSzPct val="70000"/>
              <a:buFont typeface="Montserrat"/>
              <a:buChar char=" "/>
              <a:defRPr lang="en-US" sz="2400" b="0" i="0" kern="1200" baseline="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Arial"/>
              </a:defRPr>
            </a:lvl6pPr>
            <a:lvl7pPr marL="2003425" indent="-288925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7pPr>
            <a:lvl8pPr marL="2286000" indent="-282575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8pPr>
            <a:lvl9pPr marL="2571750" indent="-285750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baseline="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9pPr>
          </a:lstStyle>
          <a:p>
            <a:pPr>
              <a:spcBef>
                <a:spcPts val="612"/>
              </a:spcBef>
            </a:pPr>
            <a:endParaRPr lang="en-US" sz="1938" dirty="0">
              <a:latin typeface="+mj-lt"/>
              <a:ea typeface="Gotham-Book" charset="0"/>
              <a:cs typeface="Gotham-Book" charset="0"/>
            </a:endParaRPr>
          </a:p>
        </p:txBody>
      </p:sp>
      <p:sp>
        <p:nvSpPr>
          <p:cNvPr id="15" name="Content Placeholder 5"/>
          <p:cNvSpPr txBox="1">
            <a:spLocks/>
          </p:cNvSpPr>
          <p:nvPr/>
        </p:nvSpPr>
        <p:spPr>
          <a:xfrm>
            <a:off x="8937617" y="4605047"/>
            <a:ext cx="3628867" cy="507449"/>
          </a:xfrm>
          <a:prstGeom prst="rect">
            <a:avLst/>
          </a:prstGeom>
          <a:solidFill>
            <a:schemeClr val="bg1"/>
          </a:solidFill>
        </p:spPr>
        <p:txBody>
          <a:bodyPr vert="horz" lIns="186521" tIns="186521" rIns="186521" bIns="186521" rtlCol="0" anchor="ctr">
            <a:noAutofit/>
          </a:bodyPr>
          <a:lstStyle>
            <a:lvl1pPr marL="0" indent="0" algn="l" defTabSz="586003" rtl="0" eaLnBrk="1" latinLnBrk="0" hangingPunct="1">
              <a:lnSpc>
                <a:spcPct val="100000"/>
              </a:lnSpc>
              <a:spcBef>
                <a:spcPts val="1800"/>
              </a:spcBef>
              <a:buClrTx/>
              <a:buSzPct val="75000"/>
              <a:buFont typeface="Myriad Pro" panose="020B0503030403020204" pitchFamily="34" charset="0"/>
              <a:buNone/>
              <a:defRPr sz="2400" b="0" i="0" kern="1200" baseline="0">
                <a:solidFill>
                  <a:schemeClr val="bg1"/>
                </a:solidFill>
                <a:latin typeface="Roboto Mono" pitchFamily="2" charset="0"/>
                <a:ea typeface="Roboto Mono" pitchFamily="2" charset="0"/>
                <a:cs typeface="Consolas" panose="020B0609020204030204" pitchFamily="49" charset="0"/>
              </a:defRPr>
            </a:lvl1pPr>
            <a:lvl2pPr marL="297073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Lucida Grande"/>
              <a:buNone/>
              <a:defRPr sz="2400" b="0" i="0" kern="120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2pPr>
            <a:lvl3pPr marL="596174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Lucida Grande"/>
              <a:buNone/>
              <a:defRPr sz="2400" b="0" i="0" kern="120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3pPr>
            <a:lvl4pPr marL="883075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Wingdings" panose="05000000000000000000" pitchFamily="2" charset="2"/>
              <a:buNone/>
              <a:defRPr sz="2400" b="0" i="0" kern="1200" baseline="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4pPr>
            <a:lvl5pPr marL="1096720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Myriad Pro Light" panose="020B0403030403020204" pitchFamily="34" charset="0"/>
              <a:buNone/>
              <a:tabLst/>
              <a:defRPr sz="2400" b="0" i="0" kern="1200" baseline="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5pPr>
            <a:lvl6pPr marL="1719263" indent="-292100" algn="l" defTabSz="586003" rtl="0" eaLnBrk="1" latinLnBrk="0" hangingPunct="1">
              <a:spcBef>
                <a:spcPts val="448"/>
              </a:spcBef>
              <a:buClr>
                <a:schemeClr val="tx1"/>
              </a:buClr>
              <a:buSzPct val="70000"/>
              <a:buFont typeface="Montserrat"/>
              <a:buChar char=" "/>
              <a:defRPr lang="en-US" sz="2400" b="0" i="0" kern="1200" baseline="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Arial"/>
              </a:defRPr>
            </a:lvl6pPr>
            <a:lvl7pPr marL="2003425" indent="-288925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7pPr>
            <a:lvl8pPr marL="2286000" indent="-282575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8pPr>
            <a:lvl9pPr marL="2571750" indent="-285750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baseline="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9pPr>
          </a:lstStyle>
          <a:p>
            <a:pPr>
              <a:spcBef>
                <a:spcPts val="612"/>
              </a:spcBef>
            </a:pPr>
            <a:endParaRPr lang="en-US" sz="1938" dirty="0">
              <a:latin typeface="+mj-lt"/>
              <a:ea typeface="Gotham-Book" charset="0"/>
              <a:cs typeface="Gotham-Book" charset="0"/>
            </a:endParaRPr>
          </a:p>
        </p:txBody>
      </p:sp>
      <p:sp>
        <p:nvSpPr>
          <p:cNvPr id="16" name="Content Placeholder 5"/>
          <p:cNvSpPr txBox="1">
            <a:spLocks/>
          </p:cNvSpPr>
          <p:nvPr/>
        </p:nvSpPr>
        <p:spPr>
          <a:xfrm>
            <a:off x="8937615" y="4619223"/>
            <a:ext cx="3628869" cy="480564"/>
          </a:xfrm>
          <a:prstGeom prst="rect">
            <a:avLst/>
          </a:prstGeom>
          <a:noFill/>
        </p:spPr>
        <p:txBody>
          <a:bodyPr vert="horz" lIns="186521" tIns="186521" rIns="186521" bIns="186521" rtlCol="0" anchor="ctr">
            <a:noAutofit/>
          </a:bodyPr>
          <a:lstStyle>
            <a:lvl1pPr marL="0" indent="0" algn="l" defTabSz="586003" rtl="0" eaLnBrk="1" latinLnBrk="0" hangingPunct="1">
              <a:lnSpc>
                <a:spcPct val="100000"/>
              </a:lnSpc>
              <a:spcBef>
                <a:spcPts val="1800"/>
              </a:spcBef>
              <a:buClrTx/>
              <a:buSzPct val="75000"/>
              <a:buFont typeface="Myriad Pro" panose="020B0503030403020204" pitchFamily="34" charset="0"/>
              <a:buNone/>
              <a:defRPr sz="2400" b="0" i="0" kern="1200" baseline="0">
                <a:solidFill>
                  <a:schemeClr val="bg1"/>
                </a:solidFill>
                <a:latin typeface="Roboto Mono" pitchFamily="2" charset="0"/>
                <a:ea typeface="Roboto Mono" pitchFamily="2" charset="0"/>
                <a:cs typeface="Consolas" panose="020B0609020204030204" pitchFamily="49" charset="0"/>
              </a:defRPr>
            </a:lvl1pPr>
            <a:lvl2pPr marL="297073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Lucida Grande"/>
              <a:buNone/>
              <a:defRPr sz="2400" b="0" i="0" kern="120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2pPr>
            <a:lvl3pPr marL="596174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Lucida Grande"/>
              <a:buNone/>
              <a:defRPr sz="2400" b="0" i="0" kern="120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3pPr>
            <a:lvl4pPr marL="883075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Wingdings" panose="05000000000000000000" pitchFamily="2" charset="2"/>
              <a:buNone/>
              <a:defRPr sz="2400" b="0" i="0" kern="1200" baseline="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4pPr>
            <a:lvl5pPr marL="1096720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Myriad Pro Light" panose="020B0403030403020204" pitchFamily="34" charset="0"/>
              <a:buNone/>
              <a:tabLst/>
              <a:defRPr sz="2400" b="0" i="0" kern="1200" baseline="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5pPr>
            <a:lvl6pPr marL="1719263" indent="-292100" algn="l" defTabSz="586003" rtl="0" eaLnBrk="1" latinLnBrk="0" hangingPunct="1">
              <a:spcBef>
                <a:spcPts val="448"/>
              </a:spcBef>
              <a:buClr>
                <a:schemeClr val="tx1"/>
              </a:buClr>
              <a:buSzPct val="70000"/>
              <a:buFont typeface="Montserrat"/>
              <a:buChar char=" "/>
              <a:defRPr lang="en-US" sz="2400" b="0" i="0" kern="1200" baseline="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Arial"/>
              </a:defRPr>
            </a:lvl6pPr>
            <a:lvl7pPr marL="2003425" indent="-288925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7pPr>
            <a:lvl8pPr marL="2286000" indent="-282575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8pPr>
            <a:lvl9pPr marL="2571750" indent="-285750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baseline="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9pPr>
          </a:lstStyle>
          <a:p>
            <a:pPr>
              <a:spcBef>
                <a:spcPts val="612"/>
              </a:spcBef>
            </a:pPr>
            <a:r>
              <a:rPr lang="en-US" sz="2040" b="1" dirty="0">
                <a:solidFill>
                  <a:schemeClr val="tx1"/>
                </a:solidFill>
                <a:latin typeface="+mj-lt"/>
              </a:rPr>
              <a:t>Providing to </a:t>
            </a:r>
            <a:r>
              <a:rPr lang="en-US" sz="2040" b="1" dirty="0" err="1">
                <a:solidFill>
                  <a:schemeClr val="tx1"/>
                </a:solidFill>
                <a:latin typeface="+mj-lt"/>
              </a:rPr>
              <a:t>NgModule</a:t>
            </a:r>
            <a:endParaRPr lang="en-US" sz="2040" b="1" dirty="0">
              <a:solidFill>
                <a:schemeClr val="tx1"/>
              </a:solidFill>
              <a:latin typeface="+mj-lt"/>
            </a:endParaRPr>
          </a:p>
        </p:txBody>
      </p:sp>
      <p:grpSp>
        <p:nvGrpSpPr>
          <p:cNvPr id="18" name="Group 17"/>
          <p:cNvGrpSpPr/>
          <p:nvPr/>
        </p:nvGrpSpPr>
        <p:grpSpPr>
          <a:xfrm flipV="1">
            <a:off x="8351687" y="2652775"/>
            <a:ext cx="2153249" cy="406817"/>
            <a:chOff x="9090227" y="1299999"/>
            <a:chExt cx="2815619" cy="162671"/>
          </a:xfrm>
        </p:grpSpPr>
        <p:sp>
          <p:nvSpPr>
            <p:cNvPr id="19" name="Rectangle 18"/>
            <p:cNvSpPr/>
            <p:nvPr/>
          </p:nvSpPr>
          <p:spPr>
            <a:xfrm>
              <a:off x="9101533" y="1315297"/>
              <a:ext cx="2804312" cy="147373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lIns="186521" tIns="186521" rIns="186521" bIns="186521" rtlCol="0" anchor="ctr"/>
            <a:lstStyle/>
            <a:p>
              <a:pPr algn="ctr">
                <a:spcBef>
                  <a:spcPts val="612"/>
                </a:spcBef>
              </a:pPr>
              <a:endParaRPr lang="en-US" sz="2040" dirty="0">
                <a:solidFill>
                  <a:schemeClr val="bg1"/>
                </a:solidFill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 flipH="1">
              <a:off x="9090227" y="1299999"/>
              <a:ext cx="2815619" cy="1491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lIns="186521" tIns="186521" rIns="186521" bIns="186521" rtlCol="0" anchor="ctr"/>
            <a:lstStyle/>
            <a:p>
              <a:pPr algn="ctr">
                <a:spcBef>
                  <a:spcPts val="612"/>
                </a:spcBef>
              </a:pPr>
              <a:endParaRPr lang="en-US" sz="2040" dirty="0">
                <a:solidFill>
                  <a:schemeClr val="bg1"/>
                </a:solidFill>
              </a:endParaRPr>
            </a:p>
          </p:txBody>
        </p:sp>
      </p:grpSp>
      <p:sp>
        <p:nvSpPr>
          <p:cNvPr id="25" name="Content Placeholder 5"/>
          <p:cNvSpPr txBox="1">
            <a:spLocks/>
          </p:cNvSpPr>
          <p:nvPr/>
        </p:nvSpPr>
        <p:spPr>
          <a:xfrm>
            <a:off x="631647" y="27980"/>
            <a:ext cx="3778736" cy="743169"/>
          </a:xfrm>
          <a:prstGeom prst="rect">
            <a:avLst/>
          </a:prstGeom>
          <a:solidFill>
            <a:schemeClr val="accent4"/>
          </a:solidFill>
        </p:spPr>
        <p:txBody>
          <a:bodyPr vert="horz" lIns="186521" tIns="186521" rIns="186521" bIns="186521" rtlCol="0" anchor="ctr">
            <a:noAutofit/>
          </a:bodyPr>
          <a:lstStyle>
            <a:lvl1pPr marL="0" indent="0" algn="l" defTabSz="586003" rtl="0" eaLnBrk="1" latinLnBrk="0" hangingPunct="1">
              <a:lnSpc>
                <a:spcPct val="100000"/>
              </a:lnSpc>
              <a:spcBef>
                <a:spcPts val="1800"/>
              </a:spcBef>
              <a:buClrTx/>
              <a:buSzPct val="75000"/>
              <a:buFont typeface="Myriad Pro" panose="020B0503030403020204" pitchFamily="34" charset="0"/>
              <a:buNone/>
              <a:defRPr sz="2400" b="0" i="0" kern="1200" baseline="0">
                <a:solidFill>
                  <a:schemeClr val="bg1"/>
                </a:solidFill>
                <a:latin typeface="Roboto Mono" pitchFamily="2" charset="0"/>
                <a:ea typeface="Roboto Mono" pitchFamily="2" charset="0"/>
                <a:cs typeface="Consolas" panose="020B0609020204030204" pitchFamily="49" charset="0"/>
              </a:defRPr>
            </a:lvl1pPr>
            <a:lvl2pPr marL="297073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Lucida Grande"/>
              <a:buNone/>
              <a:defRPr sz="2400" b="0" i="0" kern="120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2pPr>
            <a:lvl3pPr marL="596174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Lucida Grande"/>
              <a:buNone/>
              <a:defRPr sz="2400" b="0" i="0" kern="120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3pPr>
            <a:lvl4pPr marL="883075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Wingdings" panose="05000000000000000000" pitchFamily="2" charset="2"/>
              <a:buNone/>
              <a:defRPr sz="2400" b="0" i="0" kern="1200" baseline="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4pPr>
            <a:lvl5pPr marL="1096720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Myriad Pro Light" panose="020B0403030403020204" pitchFamily="34" charset="0"/>
              <a:buNone/>
              <a:tabLst/>
              <a:defRPr sz="2400" b="0" i="0" kern="1200" baseline="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5pPr>
            <a:lvl6pPr marL="1719263" indent="-292100" algn="l" defTabSz="586003" rtl="0" eaLnBrk="1" latinLnBrk="0" hangingPunct="1">
              <a:spcBef>
                <a:spcPts val="448"/>
              </a:spcBef>
              <a:buClr>
                <a:schemeClr val="tx1"/>
              </a:buClr>
              <a:buSzPct val="70000"/>
              <a:buFont typeface="Montserrat"/>
              <a:buChar char=" "/>
              <a:defRPr lang="en-US" sz="2400" b="0" i="0" kern="1200" baseline="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Arial"/>
              </a:defRPr>
            </a:lvl6pPr>
            <a:lvl7pPr marL="2003425" indent="-288925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7pPr>
            <a:lvl8pPr marL="2286000" indent="-282575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8pPr>
            <a:lvl9pPr marL="2571750" indent="-285750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baseline="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9pPr>
          </a:lstStyle>
          <a:p>
            <a:pPr>
              <a:spcBef>
                <a:spcPts val="612"/>
              </a:spcBef>
            </a:pPr>
            <a:endParaRPr lang="en-US" sz="1938" dirty="0">
              <a:latin typeface="+mj-lt"/>
              <a:ea typeface="Gotham-Book" charset="0"/>
              <a:cs typeface="Gotham-Book" charset="0"/>
            </a:endParaRPr>
          </a:p>
        </p:txBody>
      </p:sp>
      <p:sp>
        <p:nvSpPr>
          <p:cNvPr id="26" name="Content Placeholder 5"/>
          <p:cNvSpPr txBox="1">
            <a:spLocks/>
          </p:cNvSpPr>
          <p:nvPr/>
        </p:nvSpPr>
        <p:spPr>
          <a:xfrm>
            <a:off x="631647" y="-22653"/>
            <a:ext cx="3778736" cy="743169"/>
          </a:xfrm>
          <a:prstGeom prst="rect">
            <a:avLst/>
          </a:prstGeom>
          <a:solidFill>
            <a:schemeClr val="accent2"/>
          </a:solidFill>
        </p:spPr>
        <p:txBody>
          <a:bodyPr vert="horz" lIns="186521" tIns="186521" rIns="186521" bIns="186521" rtlCol="0" anchor="ctr">
            <a:noAutofit/>
          </a:bodyPr>
          <a:lstStyle>
            <a:lvl1pPr marL="0" indent="0" algn="l" defTabSz="586003" rtl="0" eaLnBrk="1" latinLnBrk="0" hangingPunct="1">
              <a:lnSpc>
                <a:spcPct val="100000"/>
              </a:lnSpc>
              <a:spcBef>
                <a:spcPts val="1800"/>
              </a:spcBef>
              <a:buClrTx/>
              <a:buSzPct val="75000"/>
              <a:buFont typeface="Myriad Pro" panose="020B0503030403020204" pitchFamily="34" charset="0"/>
              <a:buNone/>
              <a:defRPr sz="2400" b="0" i="0" kern="1200" baseline="0">
                <a:solidFill>
                  <a:schemeClr val="bg1"/>
                </a:solidFill>
                <a:latin typeface="Roboto Mono" pitchFamily="2" charset="0"/>
                <a:ea typeface="Roboto Mono" pitchFamily="2" charset="0"/>
                <a:cs typeface="Consolas" panose="020B0609020204030204" pitchFamily="49" charset="0"/>
              </a:defRPr>
            </a:lvl1pPr>
            <a:lvl2pPr marL="297073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Lucida Grande"/>
              <a:buNone/>
              <a:defRPr sz="2400" b="0" i="0" kern="120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2pPr>
            <a:lvl3pPr marL="596174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Lucida Grande"/>
              <a:buNone/>
              <a:defRPr sz="2400" b="0" i="0" kern="120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3pPr>
            <a:lvl4pPr marL="883075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Wingdings" panose="05000000000000000000" pitchFamily="2" charset="2"/>
              <a:buNone/>
              <a:defRPr sz="2400" b="0" i="0" kern="1200" baseline="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4pPr>
            <a:lvl5pPr marL="1096720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Myriad Pro Light" panose="020B0403030403020204" pitchFamily="34" charset="0"/>
              <a:buNone/>
              <a:tabLst/>
              <a:defRPr sz="2400" b="0" i="0" kern="1200" baseline="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5pPr>
            <a:lvl6pPr marL="1719263" indent="-292100" algn="l" defTabSz="586003" rtl="0" eaLnBrk="1" latinLnBrk="0" hangingPunct="1">
              <a:spcBef>
                <a:spcPts val="448"/>
              </a:spcBef>
              <a:buClr>
                <a:schemeClr val="tx1"/>
              </a:buClr>
              <a:buSzPct val="70000"/>
              <a:buFont typeface="Montserrat"/>
              <a:buChar char=" "/>
              <a:defRPr lang="en-US" sz="2400" b="0" i="0" kern="1200" baseline="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Arial"/>
              </a:defRPr>
            </a:lvl6pPr>
            <a:lvl7pPr marL="2003425" indent="-288925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7pPr>
            <a:lvl8pPr marL="2286000" indent="-282575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8pPr>
            <a:lvl9pPr marL="2571750" indent="-285750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baseline="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9pPr>
          </a:lstStyle>
          <a:p>
            <a:pPr>
              <a:spcBef>
                <a:spcPts val="612"/>
              </a:spcBef>
            </a:pPr>
            <a:endParaRPr lang="en-US" sz="1938" dirty="0">
              <a:latin typeface="+mj-lt"/>
              <a:ea typeface="Gotham-Book" charset="0"/>
              <a:cs typeface="Gotham-Book" charset="0"/>
            </a:endParaRPr>
          </a:p>
        </p:txBody>
      </p:sp>
      <p:sp>
        <p:nvSpPr>
          <p:cNvPr id="27" name="Content Placeholder 5"/>
          <p:cNvSpPr txBox="1">
            <a:spLocks/>
          </p:cNvSpPr>
          <p:nvPr/>
        </p:nvSpPr>
        <p:spPr>
          <a:xfrm>
            <a:off x="631647" y="-22653"/>
            <a:ext cx="3655939" cy="793801"/>
          </a:xfrm>
          <a:prstGeom prst="rect">
            <a:avLst/>
          </a:prstGeom>
          <a:noFill/>
        </p:spPr>
        <p:txBody>
          <a:bodyPr vert="horz" lIns="186521" tIns="186521" rIns="186521" bIns="186521" rtlCol="0" anchor="ctr">
            <a:noAutofit/>
          </a:bodyPr>
          <a:lstStyle>
            <a:lvl1pPr marL="0" indent="0" algn="l" defTabSz="586003" rtl="0" eaLnBrk="1" latinLnBrk="0" hangingPunct="1">
              <a:lnSpc>
                <a:spcPct val="100000"/>
              </a:lnSpc>
              <a:spcBef>
                <a:spcPts val="1800"/>
              </a:spcBef>
              <a:buClrTx/>
              <a:buSzPct val="75000"/>
              <a:buFont typeface="Myriad Pro" panose="020B0503030403020204" pitchFamily="34" charset="0"/>
              <a:buNone/>
              <a:defRPr sz="2400" b="0" i="0" kern="1200" baseline="0">
                <a:solidFill>
                  <a:schemeClr val="bg1"/>
                </a:solidFill>
                <a:latin typeface="Roboto Mono" pitchFamily="2" charset="0"/>
                <a:ea typeface="Roboto Mono" pitchFamily="2" charset="0"/>
                <a:cs typeface="Consolas" panose="020B0609020204030204" pitchFamily="49" charset="0"/>
              </a:defRPr>
            </a:lvl1pPr>
            <a:lvl2pPr marL="297073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Lucida Grande"/>
              <a:buNone/>
              <a:defRPr sz="2400" b="0" i="0" kern="120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2pPr>
            <a:lvl3pPr marL="596174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Lucida Grande"/>
              <a:buNone/>
              <a:defRPr sz="2400" b="0" i="0" kern="120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3pPr>
            <a:lvl4pPr marL="883075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Wingdings" panose="05000000000000000000" pitchFamily="2" charset="2"/>
              <a:buNone/>
              <a:defRPr sz="2400" b="0" i="0" kern="1200" baseline="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4pPr>
            <a:lvl5pPr marL="1096720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Myriad Pro Light" panose="020B0403030403020204" pitchFamily="34" charset="0"/>
              <a:buNone/>
              <a:tabLst/>
              <a:defRPr sz="2400" b="0" i="0" kern="1200" baseline="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5pPr>
            <a:lvl6pPr marL="1719263" indent="-292100" algn="l" defTabSz="586003" rtl="0" eaLnBrk="1" latinLnBrk="0" hangingPunct="1">
              <a:spcBef>
                <a:spcPts val="448"/>
              </a:spcBef>
              <a:buClr>
                <a:schemeClr val="tx1"/>
              </a:buClr>
              <a:buSzPct val="70000"/>
              <a:buFont typeface="Montserrat"/>
              <a:buChar char=" "/>
              <a:defRPr lang="en-US" sz="2400" b="0" i="0" kern="1200" baseline="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Arial"/>
              </a:defRPr>
            </a:lvl6pPr>
            <a:lvl7pPr marL="2003425" indent="-288925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7pPr>
            <a:lvl8pPr marL="2286000" indent="-282575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8pPr>
            <a:lvl9pPr marL="2571750" indent="-285750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baseline="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9pPr>
          </a:lstStyle>
          <a:p>
            <a:pPr>
              <a:spcBef>
                <a:spcPts val="612"/>
              </a:spcBef>
            </a:pPr>
            <a:r>
              <a:rPr lang="en-US" sz="2040" b="1">
                <a:solidFill>
                  <a:schemeClr val="bg2"/>
                </a:solidFill>
                <a:latin typeface="+mn-lt"/>
              </a:rPr>
              <a:t>vehicles.component.ts</a:t>
            </a:r>
            <a:endParaRPr lang="en-US" sz="2040" b="1" dirty="0">
              <a:solidFill>
                <a:schemeClr val="bg2"/>
              </a:solidFill>
              <a:latin typeface="+mn-lt"/>
            </a:endParaRPr>
          </a:p>
        </p:txBody>
      </p:sp>
      <p:sp>
        <p:nvSpPr>
          <p:cNvPr id="28" name="Content Placeholder 5"/>
          <p:cNvSpPr txBox="1">
            <a:spLocks/>
          </p:cNvSpPr>
          <p:nvPr/>
        </p:nvSpPr>
        <p:spPr>
          <a:xfrm>
            <a:off x="7833306" y="27980"/>
            <a:ext cx="3778736" cy="743169"/>
          </a:xfrm>
          <a:prstGeom prst="rect">
            <a:avLst/>
          </a:prstGeom>
          <a:solidFill>
            <a:schemeClr val="accent4"/>
          </a:solidFill>
        </p:spPr>
        <p:txBody>
          <a:bodyPr vert="horz" lIns="186521" tIns="186521" rIns="186521" bIns="186521" rtlCol="0" anchor="ctr">
            <a:noAutofit/>
          </a:bodyPr>
          <a:lstStyle>
            <a:lvl1pPr marL="0" indent="0" algn="l" defTabSz="586003" rtl="0" eaLnBrk="1" latinLnBrk="0" hangingPunct="1">
              <a:lnSpc>
                <a:spcPct val="100000"/>
              </a:lnSpc>
              <a:spcBef>
                <a:spcPts val="1800"/>
              </a:spcBef>
              <a:buClrTx/>
              <a:buSzPct val="75000"/>
              <a:buFont typeface="Myriad Pro" panose="020B0503030403020204" pitchFamily="34" charset="0"/>
              <a:buNone/>
              <a:defRPr sz="2400" b="0" i="0" kern="1200" baseline="0">
                <a:solidFill>
                  <a:schemeClr val="bg1"/>
                </a:solidFill>
                <a:latin typeface="Roboto Mono" pitchFamily="2" charset="0"/>
                <a:ea typeface="Roboto Mono" pitchFamily="2" charset="0"/>
                <a:cs typeface="Consolas" panose="020B0609020204030204" pitchFamily="49" charset="0"/>
              </a:defRPr>
            </a:lvl1pPr>
            <a:lvl2pPr marL="297073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Lucida Grande"/>
              <a:buNone/>
              <a:defRPr sz="2400" b="0" i="0" kern="120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2pPr>
            <a:lvl3pPr marL="596174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Lucida Grande"/>
              <a:buNone/>
              <a:defRPr sz="2400" b="0" i="0" kern="120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3pPr>
            <a:lvl4pPr marL="883075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Wingdings" panose="05000000000000000000" pitchFamily="2" charset="2"/>
              <a:buNone/>
              <a:defRPr sz="2400" b="0" i="0" kern="1200" baseline="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4pPr>
            <a:lvl5pPr marL="1096720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Myriad Pro Light" panose="020B0403030403020204" pitchFamily="34" charset="0"/>
              <a:buNone/>
              <a:tabLst/>
              <a:defRPr sz="2400" b="0" i="0" kern="1200" baseline="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5pPr>
            <a:lvl6pPr marL="1719263" indent="-292100" algn="l" defTabSz="586003" rtl="0" eaLnBrk="1" latinLnBrk="0" hangingPunct="1">
              <a:spcBef>
                <a:spcPts val="448"/>
              </a:spcBef>
              <a:buClr>
                <a:schemeClr val="tx1"/>
              </a:buClr>
              <a:buSzPct val="70000"/>
              <a:buFont typeface="Montserrat"/>
              <a:buChar char=" "/>
              <a:defRPr lang="en-US" sz="2400" b="0" i="0" kern="1200" baseline="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Arial"/>
              </a:defRPr>
            </a:lvl6pPr>
            <a:lvl7pPr marL="2003425" indent="-288925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7pPr>
            <a:lvl8pPr marL="2286000" indent="-282575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8pPr>
            <a:lvl9pPr marL="2571750" indent="-285750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baseline="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9pPr>
          </a:lstStyle>
          <a:p>
            <a:pPr>
              <a:spcBef>
                <a:spcPts val="612"/>
              </a:spcBef>
            </a:pPr>
            <a:endParaRPr lang="en-US" sz="1938" dirty="0">
              <a:latin typeface="+mj-lt"/>
              <a:ea typeface="Gotham-Book" charset="0"/>
              <a:cs typeface="Gotham-Book" charset="0"/>
            </a:endParaRPr>
          </a:p>
        </p:txBody>
      </p:sp>
      <p:sp>
        <p:nvSpPr>
          <p:cNvPr id="29" name="Content Placeholder 5"/>
          <p:cNvSpPr txBox="1">
            <a:spLocks/>
          </p:cNvSpPr>
          <p:nvPr/>
        </p:nvSpPr>
        <p:spPr>
          <a:xfrm>
            <a:off x="7833306" y="-22653"/>
            <a:ext cx="3778736" cy="743169"/>
          </a:xfrm>
          <a:prstGeom prst="rect">
            <a:avLst/>
          </a:prstGeom>
          <a:solidFill>
            <a:schemeClr val="accent2"/>
          </a:solidFill>
        </p:spPr>
        <p:txBody>
          <a:bodyPr vert="horz" lIns="186521" tIns="186521" rIns="186521" bIns="186521" rtlCol="0" anchor="ctr">
            <a:noAutofit/>
          </a:bodyPr>
          <a:lstStyle>
            <a:lvl1pPr marL="0" indent="0" algn="l" defTabSz="586003" rtl="0" eaLnBrk="1" latinLnBrk="0" hangingPunct="1">
              <a:lnSpc>
                <a:spcPct val="100000"/>
              </a:lnSpc>
              <a:spcBef>
                <a:spcPts val="1800"/>
              </a:spcBef>
              <a:buClrTx/>
              <a:buSzPct val="75000"/>
              <a:buFont typeface="Myriad Pro" panose="020B0503030403020204" pitchFamily="34" charset="0"/>
              <a:buNone/>
              <a:defRPr sz="2400" b="0" i="0" kern="1200" baseline="0">
                <a:solidFill>
                  <a:schemeClr val="bg1"/>
                </a:solidFill>
                <a:latin typeface="Roboto Mono" pitchFamily="2" charset="0"/>
                <a:ea typeface="Roboto Mono" pitchFamily="2" charset="0"/>
                <a:cs typeface="Consolas" panose="020B0609020204030204" pitchFamily="49" charset="0"/>
              </a:defRPr>
            </a:lvl1pPr>
            <a:lvl2pPr marL="297073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Lucida Grande"/>
              <a:buNone/>
              <a:defRPr sz="2400" b="0" i="0" kern="120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2pPr>
            <a:lvl3pPr marL="596174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Lucida Grande"/>
              <a:buNone/>
              <a:defRPr sz="2400" b="0" i="0" kern="120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3pPr>
            <a:lvl4pPr marL="883075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Wingdings" panose="05000000000000000000" pitchFamily="2" charset="2"/>
              <a:buNone/>
              <a:defRPr sz="2400" b="0" i="0" kern="1200" baseline="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4pPr>
            <a:lvl5pPr marL="1096720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Myriad Pro Light" panose="020B0403030403020204" pitchFamily="34" charset="0"/>
              <a:buNone/>
              <a:tabLst/>
              <a:defRPr sz="2400" b="0" i="0" kern="1200" baseline="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5pPr>
            <a:lvl6pPr marL="1719263" indent="-292100" algn="l" defTabSz="586003" rtl="0" eaLnBrk="1" latinLnBrk="0" hangingPunct="1">
              <a:spcBef>
                <a:spcPts val="448"/>
              </a:spcBef>
              <a:buClr>
                <a:schemeClr val="tx1"/>
              </a:buClr>
              <a:buSzPct val="70000"/>
              <a:buFont typeface="Montserrat"/>
              <a:buChar char=" "/>
              <a:defRPr lang="en-US" sz="2400" b="0" i="0" kern="1200" baseline="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Arial"/>
              </a:defRPr>
            </a:lvl6pPr>
            <a:lvl7pPr marL="2003425" indent="-288925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7pPr>
            <a:lvl8pPr marL="2286000" indent="-282575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8pPr>
            <a:lvl9pPr marL="2571750" indent="-285750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baseline="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9pPr>
          </a:lstStyle>
          <a:p>
            <a:pPr>
              <a:spcBef>
                <a:spcPts val="612"/>
              </a:spcBef>
            </a:pPr>
            <a:endParaRPr lang="en-US" sz="1938" dirty="0">
              <a:latin typeface="+mj-lt"/>
              <a:ea typeface="Gotham-Book" charset="0"/>
              <a:cs typeface="Gotham-Book" charset="0"/>
            </a:endParaRPr>
          </a:p>
        </p:txBody>
      </p:sp>
      <p:sp>
        <p:nvSpPr>
          <p:cNvPr id="30" name="Content Placeholder 5"/>
          <p:cNvSpPr txBox="1">
            <a:spLocks/>
          </p:cNvSpPr>
          <p:nvPr/>
        </p:nvSpPr>
        <p:spPr>
          <a:xfrm>
            <a:off x="7833306" y="-22653"/>
            <a:ext cx="2954342" cy="793801"/>
          </a:xfrm>
          <a:prstGeom prst="rect">
            <a:avLst/>
          </a:prstGeom>
          <a:noFill/>
        </p:spPr>
        <p:txBody>
          <a:bodyPr vert="horz" lIns="186521" tIns="186521" rIns="186521" bIns="186521" rtlCol="0" anchor="ctr">
            <a:noAutofit/>
          </a:bodyPr>
          <a:lstStyle>
            <a:lvl1pPr marL="0" indent="0" algn="l" defTabSz="586003" rtl="0" eaLnBrk="1" latinLnBrk="0" hangingPunct="1">
              <a:lnSpc>
                <a:spcPct val="100000"/>
              </a:lnSpc>
              <a:spcBef>
                <a:spcPts val="1800"/>
              </a:spcBef>
              <a:buClrTx/>
              <a:buSzPct val="75000"/>
              <a:buFont typeface="Myriad Pro" panose="020B0503030403020204" pitchFamily="34" charset="0"/>
              <a:buNone/>
              <a:defRPr sz="2400" b="0" i="0" kern="1200" baseline="0">
                <a:solidFill>
                  <a:schemeClr val="bg1"/>
                </a:solidFill>
                <a:latin typeface="Roboto Mono" pitchFamily="2" charset="0"/>
                <a:ea typeface="Roboto Mono" pitchFamily="2" charset="0"/>
                <a:cs typeface="Consolas" panose="020B0609020204030204" pitchFamily="49" charset="0"/>
              </a:defRPr>
            </a:lvl1pPr>
            <a:lvl2pPr marL="297073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Lucida Grande"/>
              <a:buNone/>
              <a:defRPr sz="2400" b="0" i="0" kern="120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2pPr>
            <a:lvl3pPr marL="596174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Lucida Grande"/>
              <a:buNone/>
              <a:defRPr sz="2400" b="0" i="0" kern="120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3pPr>
            <a:lvl4pPr marL="883075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Wingdings" panose="05000000000000000000" pitchFamily="2" charset="2"/>
              <a:buNone/>
              <a:defRPr sz="2400" b="0" i="0" kern="1200" baseline="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4pPr>
            <a:lvl5pPr marL="1096720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Myriad Pro Light" panose="020B0403030403020204" pitchFamily="34" charset="0"/>
              <a:buNone/>
              <a:tabLst/>
              <a:defRPr sz="2400" b="0" i="0" kern="1200" baseline="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5pPr>
            <a:lvl6pPr marL="1719263" indent="-292100" algn="l" defTabSz="586003" rtl="0" eaLnBrk="1" latinLnBrk="0" hangingPunct="1">
              <a:spcBef>
                <a:spcPts val="448"/>
              </a:spcBef>
              <a:buClr>
                <a:schemeClr val="tx1"/>
              </a:buClr>
              <a:buSzPct val="70000"/>
              <a:buFont typeface="Montserrat"/>
              <a:buChar char=" "/>
              <a:defRPr lang="en-US" sz="2400" b="0" i="0" kern="1200" baseline="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Arial"/>
              </a:defRPr>
            </a:lvl6pPr>
            <a:lvl7pPr marL="2003425" indent="-288925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7pPr>
            <a:lvl8pPr marL="2286000" indent="-282575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8pPr>
            <a:lvl9pPr marL="2571750" indent="-285750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baseline="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9pPr>
          </a:lstStyle>
          <a:p>
            <a:pPr>
              <a:spcBef>
                <a:spcPts val="612"/>
              </a:spcBef>
            </a:pPr>
            <a:r>
              <a:rPr lang="en-US" sz="2040" b="1" dirty="0" err="1">
                <a:solidFill>
                  <a:schemeClr val="bg2"/>
                </a:solidFill>
                <a:latin typeface="+mn-lt"/>
              </a:rPr>
              <a:t>app.module.ts</a:t>
            </a:r>
            <a:endParaRPr lang="en-US" sz="2040" b="1" dirty="0">
              <a:solidFill>
                <a:schemeClr val="bg2"/>
              </a:solidFill>
              <a:latin typeface="+mn-lt"/>
            </a:endParaRPr>
          </a:p>
        </p:txBody>
      </p:sp>
      <p:sp>
        <p:nvSpPr>
          <p:cNvPr id="41" name="Content Placeholder 5"/>
          <p:cNvSpPr txBox="1">
            <a:spLocks/>
          </p:cNvSpPr>
          <p:nvPr/>
        </p:nvSpPr>
        <p:spPr>
          <a:xfrm>
            <a:off x="882" y="4565576"/>
            <a:ext cx="3635973" cy="536544"/>
          </a:xfrm>
          <a:prstGeom prst="rect">
            <a:avLst/>
          </a:prstGeom>
          <a:solidFill>
            <a:schemeClr val="accent1"/>
          </a:solidFill>
        </p:spPr>
        <p:txBody>
          <a:bodyPr vert="horz" lIns="186521" tIns="186521" rIns="186521" bIns="186521" rtlCol="0" anchor="ctr">
            <a:noAutofit/>
          </a:bodyPr>
          <a:lstStyle>
            <a:lvl1pPr marL="0" indent="0" algn="l" defTabSz="586003" rtl="0" eaLnBrk="1" latinLnBrk="0" hangingPunct="1">
              <a:lnSpc>
                <a:spcPct val="100000"/>
              </a:lnSpc>
              <a:spcBef>
                <a:spcPts val="1800"/>
              </a:spcBef>
              <a:buClrTx/>
              <a:buSzPct val="75000"/>
              <a:buFont typeface="Myriad Pro" panose="020B0503030403020204" pitchFamily="34" charset="0"/>
              <a:buNone/>
              <a:defRPr sz="2400" b="0" i="0" kern="1200" baseline="0">
                <a:solidFill>
                  <a:schemeClr val="bg1"/>
                </a:solidFill>
                <a:latin typeface="Roboto Mono" pitchFamily="2" charset="0"/>
                <a:ea typeface="Roboto Mono" pitchFamily="2" charset="0"/>
                <a:cs typeface="Consolas" panose="020B0609020204030204" pitchFamily="49" charset="0"/>
              </a:defRPr>
            </a:lvl1pPr>
            <a:lvl2pPr marL="297073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Lucida Grande"/>
              <a:buNone/>
              <a:defRPr sz="2400" b="0" i="0" kern="120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2pPr>
            <a:lvl3pPr marL="596174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Lucida Grande"/>
              <a:buNone/>
              <a:defRPr sz="2400" b="0" i="0" kern="120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3pPr>
            <a:lvl4pPr marL="883075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Wingdings" panose="05000000000000000000" pitchFamily="2" charset="2"/>
              <a:buNone/>
              <a:defRPr sz="2400" b="0" i="0" kern="1200" baseline="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4pPr>
            <a:lvl5pPr marL="1096720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Myriad Pro Light" panose="020B0403030403020204" pitchFamily="34" charset="0"/>
              <a:buNone/>
              <a:tabLst/>
              <a:defRPr sz="2400" b="0" i="0" kern="1200" baseline="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5pPr>
            <a:lvl6pPr marL="1719263" indent="-292100" algn="l" defTabSz="586003" rtl="0" eaLnBrk="1" latinLnBrk="0" hangingPunct="1">
              <a:spcBef>
                <a:spcPts val="448"/>
              </a:spcBef>
              <a:buClr>
                <a:schemeClr val="tx1"/>
              </a:buClr>
              <a:buSzPct val="70000"/>
              <a:buFont typeface="Montserrat"/>
              <a:buChar char=" "/>
              <a:defRPr lang="en-US" sz="2400" b="0" i="0" kern="1200" baseline="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Arial"/>
              </a:defRPr>
            </a:lvl6pPr>
            <a:lvl7pPr marL="2003425" indent="-288925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7pPr>
            <a:lvl8pPr marL="2286000" indent="-282575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8pPr>
            <a:lvl9pPr marL="2571750" indent="-285750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baseline="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9pPr>
          </a:lstStyle>
          <a:p>
            <a:pPr>
              <a:spcBef>
                <a:spcPts val="612"/>
              </a:spcBef>
            </a:pPr>
            <a:endParaRPr lang="en-US" sz="1938" dirty="0">
              <a:latin typeface="+mj-lt"/>
              <a:ea typeface="Gotham-Book" charset="0"/>
              <a:cs typeface="Gotham-Book" charset="0"/>
            </a:endParaRPr>
          </a:p>
        </p:txBody>
      </p:sp>
      <p:sp>
        <p:nvSpPr>
          <p:cNvPr id="42" name="Content Placeholder 5"/>
          <p:cNvSpPr txBox="1">
            <a:spLocks/>
          </p:cNvSpPr>
          <p:nvPr/>
        </p:nvSpPr>
        <p:spPr>
          <a:xfrm>
            <a:off x="-111052" y="4565576"/>
            <a:ext cx="3635973" cy="536544"/>
          </a:xfrm>
          <a:prstGeom prst="rect">
            <a:avLst/>
          </a:prstGeom>
          <a:solidFill>
            <a:schemeClr val="bg1"/>
          </a:solidFill>
        </p:spPr>
        <p:txBody>
          <a:bodyPr vert="horz" lIns="186521" tIns="186521" rIns="186521" bIns="186521" rtlCol="0" anchor="ctr">
            <a:noAutofit/>
          </a:bodyPr>
          <a:lstStyle>
            <a:lvl1pPr marL="0" indent="0" algn="l" defTabSz="586003" rtl="0" eaLnBrk="1" latinLnBrk="0" hangingPunct="1">
              <a:lnSpc>
                <a:spcPct val="100000"/>
              </a:lnSpc>
              <a:spcBef>
                <a:spcPts val="1800"/>
              </a:spcBef>
              <a:buClrTx/>
              <a:buSzPct val="75000"/>
              <a:buFont typeface="Myriad Pro" panose="020B0503030403020204" pitchFamily="34" charset="0"/>
              <a:buNone/>
              <a:defRPr sz="2400" b="0" i="0" kern="1200" baseline="0">
                <a:solidFill>
                  <a:schemeClr val="bg1"/>
                </a:solidFill>
                <a:latin typeface="Roboto Mono" pitchFamily="2" charset="0"/>
                <a:ea typeface="Roboto Mono" pitchFamily="2" charset="0"/>
                <a:cs typeface="Consolas" panose="020B0609020204030204" pitchFamily="49" charset="0"/>
              </a:defRPr>
            </a:lvl1pPr>
            <a:lvl2pPr marL="297073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Lucida Grande"/>
              <a:buNone/>
              <a:defRPr sz="2400" b="0" i="0" kern="120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2pPr>
            <a:lvl3pPr marL="596174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Lucida Grande"/>
              <a:buNone/>
              <a:defRPr sz="2400" b="0" i="0" kern="120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3pPr>
            <a:lvl4pPr marL="883075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Wingdings" panose="05000000000000000000" pitchFamily="2" charset="2"/>
              <a:buNone/>
              <a:defRPr sz="2400" b="0" i="0" kern="1200" baseline="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4pPr>
            <a:lvl5pPr marL="1096720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Myriad Pro Light" panose="020B0403030403020204" pitchFamily="34" charset="0"/>
              <a:buNone/>
              <a:tabLst/>
              <a:defRPr sz="2400" b="0" i="0" kern="1200" baseline="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5pPr>
            <a:lvl6pPr marL="1719263" indent="-292100" algn="l" defTabSz="586003" rtl="0" eaLnBrk="1" latinLnBrk="0" hangingPunct="1">
              <a:spcBef>
                <a:spcPts val="448"/>
              </a:spcBef>
              <a:buClr>
                <a:schemeClr val="tx1"/>
              </a:buClr>
              <a:buSzPct val="70000"/>
              <a:buFont typeface="Montserrat"/>
              <a:buChar char=" "/>
              <a:defRPr lang="en-US" sz="2400" b="0" i="0" kern="1200" baseline="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Arial"/>
              </a:defRPr>
            </a:lvl6pPr>
            <a:lvl7pPr marL="2003425" indent="-288925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7pPr>
            <a:lvl8pPr marL="2286000" indent="-282575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8pPr>
            <a:lvl9pPr marL="2571750" indent="-285750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baseline="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9pPr>
          </a:lstStyle>
          <a:p>
            <a:pPr>
              <a:spcBef>
                <a:spcPts val="612"/>
              </a:spcBef>
            </a:pPr>
            <a:endParaRPr lang="en-US" sz="1938" dirty="0">
              <a:latin typeface="+mj-lt"/>
              <a:ea typeface="Gotham-Book" charset="0"/>
              <a:cs typeface="Gotham-Book" charset="0"/>
            </a:endParaRPr>
          </a:p>
        </p:txBody>
      </p:sp>
      <p:sp>
        <p:nvSpPr>
          <p:cNvPr id="43" name="Content Placeholder 5"/>
          <p:cNvSpPr txBox="1">
            <a:spLocks/>
          </p:cNvSpPr>
          <p:nvPr/>
        </p:nvSpPr>
        <p:spPr>
          <a:xfrm>
            <a:off x="882" y="4585386"/>
            <a:ext cx="3561795" cy="514402"/>
          </a:xfrm>
          <a:prstGeom prst="rect">
            <a:avLst/>
          </a:prstGeom>
          <a:noFill/>
        </p:spPr>
        <p:txBody>
          <a:bodyPr vert="horz" lIns="186521" tIns="186521" rIns="186521" bIns="186521" rtlCol="0" anchor="ctr">
            <a:noAutofit/>
          </a:bodyPr>
          <a:lstStyle>
            <a:lvl1pPr marL="0" indent="0" algn="l" defTabSz="586003" rtl="0" eaLnBrk="1" latinLnBrk="0" hangingPunct="1">
              <a:lnSpc>
                <a:spcPct val="100000"/>
              </a:lnSpc>
              <a:spcBef>
                <a:spcPts val="1800"/>
              </a:spcBef>
              <a:buClrTx/>
              <a:buSzPct val="75000"/>
              <a:buFont typeface="Myriad Pro" panose="020B0503030403020204" pitchFamily="34" charset="0"/>
              <a:buNone/>
              <a:defRPr sz="2400" b="0" i="0" kern="1200" baseline="0">
                <a:solidFill>
                  <a:schemeClr val="bg1"/>
                </a:solidFill>
                <a:latin typeface="Roboto Mono" pitchFamily="2" charset="0"/>
                <a:ea typeface="Roboto Mono" pitchFamily="2" charset="0"/>
                <a:cs typeface="Consolas" panose="020B0609020204030204" pitchFamily="49" charset="0"/>
              </a:defRPr>
            </a:lvl1pPr>
            <a:lvl2pPr marL="297073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Lucida Grande"/>
              <a:buNone/>
              <a:defRPr sz="2400" b="0" i="0" kern="120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2pPr>
            <a:lvl3pPr marL="596174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Lucida Grande"/>
              <a:buNone/>
              <a:defRPr sz="2400" b="0" i="0" kern="120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3pPr>
            <a:lvl4pPr marL="883075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Wingdings" panose="05000000000000000000" pitchFamily="2" charset="2"/>
              <a:buNone/>
              <a:defRPr sz="2400" b="0" i="0" kern="1200" baseline="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4pPr>
            <a:lvl5pPr marL="1096720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Myriad Pro Light" panose="020B0403030403020204" pitchFamily="34" charset="0"/>
              <a:buNone/>
              <a:tabLst/>
              <a:defRPr sz="2400" b="0" i="0" kern="1200" baseline="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5pPr>
            <a:lvl6pPr marL="1719263" indent="-292100" algn="l" defTabSz="586003" rtl="0" eaLnBrk="1" latinLnBrk="0" hangingPunct="1">
              <a:spcBef>
                <a:spcPts val="448"/>
              </a:spcBef>
              <a:buClr>
                <a:schemeClr val="tx1"/>
              </a:buClr>
              <a:buSzPct val="70000"/>
              <a:buFont typeface="Montserrat"/>
              <a:buChar char=" "/>
              <a:defRPr lang="en-US" sz="2400" b="0" i="0" kern="1200" baseline="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Arial"/>
              </a:defRPr>
            </a:lvl6pPr>
            <a:lvl7pPr marL="2003425" indent="-288925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7pPr>
            <a:lvl8pPr marL="2286000" indent="-282575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8pPr>
            <a:lvl9pPr marL="2571750" indent="-285750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baseline="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9pPr>
          </a:lstStyle>
          <a:p>
            <a:pPr>
              <a:spcBef>
                <a:spcPts val="612"/>
              </a:spcBef>
            </a:pPr>
            <a:r>
              <a:rPr lang="en-US" sz="2040" b="1" dirty="0">
                <a:solidFill>
                  <a:schemeClr val="tx1"/>
                </a:solidFill>
                <a:latin typeface="+mj-lt"/>
              </a:rPr>
              <a:t>Providing to Component</a:t>
            </a:r>
            <a:endParaRPr lang="en-US" sz="2040" dirty="0">
              <a:solidFill>
                <a:schemeClr val="tx1"/>
              </a:solidFill>
              <a:latin typeface="+mj-lt"/>
              <a:ea typeface="Gotham-Book" charset="0"/>
              <a:cs typeface="Gotham-Book" charset="0"/>
            </a:endParaRPr>
          </a:p>
        </p:txBody>
      </p:sp>
      <p:grpSp>
        <p:nvGrpSpPr>
          <p:cNvPr id="51" name="Group 50"/>
          <p:cNvGrpSpPr/>
          <p:nvPr/>
        </p:nvGrpSpPr>
        <p:grpSpPr>
          <a:xfrm flipV="1">
            <a:off x="2093434" y="2693680"/>
            <a:ext cx="2153249" cy="406817"/>
            <a:chOff x="9090227" y="1299999"/>
            <a:chExt cx="2815619" cy="162671"/>
          </a:xfrm>
        </p:grpSpPr>
        <p:sp>
          <p:nvSpPr>
            <p:cNvPr id="52" name="Rectangle 51"/>
            <p:cNvSpPr/>
            <p:nvPr/>
          </p:nvSpPr>
          <p:spPr>
            <a:xfrm>
              <a:off x="9101533" y="1315297"/>
              <a:ext cx="2804312" cy="147373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lIns="186521" tIns="186521" rIns="186521" bIns="186521" rtlCol="0" anchor="ctr"/>
            <a:lstStyle/>
            <a:p>
              <a:pPr algn="ctr">
                <a:spcBef>
                  <a:spcPts val="612"/>
                </a:spcBef>
              </a:pPr>
              <a:endParaRPr lang="en-US" sz="2040" dirty="0">
                <a:solidFill>
                  <a:schemeClr val="bg1"/>
                </a:solidFill>
              </a:endParaRPr>
            </a:p>
          </p:txBody>
        </p:sp>
        <p:sp>
          <p:nvSpPr>
            <p:cNvPr id="53" name="Rectangle 52"/>
            <p:cNvSpPr/>
            <p:nvPr/>
          </p:nvSpPr>
          <p:spPr>
            <a:xfrm flipH="1">
              <a:off x="9090227" y="1299999"/>
              <a:ext cx="2815619" cy="1491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lIns="186521" tIns="186521" rIns="186521" bIns="186521" rtlCol="0" anchor="ctr"/>
            <a:lstStyle/>
            <a:p>
              <a:pPr algn="ctr">
                <a:spcBef>
                  <a:spcPts val="612"/>
                </a:spcBef>
              </a:pPr>
              <a:endParaRPr lang="en-US" sz="2040" dirty="0">
                <a:solidFill>
                  <a:schemeClr val="bg1"/>
                </a:solidFill>
              </a:endParaRPr>
            </a:p>
          </p:txBody>
        </p:sp>
      </p:grpSp>
      <p:sp>
        <p:nvSpPr>
          <p:cNvPr id="58" name="Rectangle 57"/>
          <p:cNvSpPr/>
          <p:nvPr/>
        </p:nvSpPr>
        <p:spPr>
          <a:xfrm>
            <a:off x="882" y="6110190"/>
            <a:ext cx="12434711" cy="1263971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lIns="186521" tIns="186521" rIns="186521" bIns="186521" rtlCol="0" anchor="ctr"/>
          <a:lstStyle/>
          <a:p>
            <a:pPr algn="ctr">
              <a:spcBef>
                <a:spcPts val="612"/>
              </a:spcBef>
            </a:pPr>
            <a:endParaRPr lang="en-US" sz="2040" dirty="0">
              <a:solidFill>
                <a:schemeClr val="bg1"/>
              </a:solidFill>
            </a:endParaRPr>
          </a:p>
        </p:txBody>
      </p:sp>
      <p:sp>
        <p:nvSpPr>
          <p:cNvPr id="59" name="Rectangle 58"/>
          <p:cNvSpPr/>
          <p:nvPr/>
        </p:nvSpPr>
        <p:spPr>
          <a:xfrm>
            <a:off x="882" y="6188283"/>
            <a:ext cx="12434711" cy="1185879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noFill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lIns="186521" tIns="186521" rIns="186521" bIns="186521" rtlCol="0" anchor="ctr"/>
          <a:lstStyle/>
          <a:p>
            <a:pPr algn="ctr">
              <a:spcBef>
                <a:spcPts val="612"/>
              </a:spcBef>
            </a:pPr>
            <a:endParaRPr lang="en-US" sz="2040" dirty="0">
              <a:solidFill>
                <a:schemeClr val="bg1"/>
              </a:solidFill>
            </a:endParaRPr>
          </a:p>
        </p:txBody>
      </p:sp>
      <p:sp>
        <p:nvSpPr>
          <p:cNvPr id="60" name="Rectangle 59"/>
          <p:cNvSpPr/>
          <p:nvPr/>
        </p:nvSpPr>
        <p:spPr>
          <a:xfrm>
            <a:off x="840224" y="6110190"/>
            <a:ext cx="10561733" cy="932603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lIns="186521" tIns="186521" rIns="186521" bIns="186521" rtlCol="0" anchor="ctr"/>
          <a:lstStyle/>
          <a:p>
            <a:pPr algn="ctr">
              <a:spcBef>
                <a:spcPts val="612"/>
              </a:spcBef>
            </a:pPr>
            <a:r>
              <a:rPr lang="en-US" sz="2856" dirty="0">
                <a:solidFill>
                  <a:schemeClr val="bg1"/>
                </a:solidFill>
                <a:latin typeface="+mj-lt"/>
              </a:rPr>
              <a:t>Prefer registering providers in Angular Modules</a:t>
            </a:r>
          </a:p>
        </p:txBody>
      </p:sp>
      <p:pic>
        <p:nvPicPr>
          <p:cNvPr id="55" name="Picture 54"/>
          <p:cNvPicPr>
            <a:picLocks noChangeAspect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331535" y="1569724"/>
            <a:ext cx="5842274" cy="2527065"/>
          </a:xfrm>
          <a:prstGeom prst="rect">
            <a:avLst/>
          </a:prstGeom>
        </p:spPr>
      </p:pic>
      <p:cxnSp>
        <p:nvCxnSpPr>
          <p:cNvPr id="17" name="Straight Arrow Connector 11"/>
          <p:cNvCxnSpPr>
            <a:stCxn id="14" idx="1"/>
            <a:endCxn id="20" idx="0"/>
          </p:cNvCxnSpPr>
          <p:nvPr/>
        </p:nvCxnSpPr>
        <p:spPr>
          <a:xfrm rot="10800000" flipH="1">
            <a:off x="8885155" y="3059594"/>
            <a:ext cx="543157" cy="1799179"/>
          </a:xfrm>
          <a:prstGeom prst="bentConnector4">
            <a:avLst>
              <a:gd name="adj1" fmla="val -127269"/>
              <a:gd name="adj2" fmla="val 74329"/>
            </a:avLst>
          </a:prstGeom>
          <a:ln>
            <a:solidFill>
              <a:schemeClr val="accent1"/>
            </a:soli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11"/>
          <p:cNvCxnSpPr>
            <a:stCxn id="41" idx="3"/>
          </p:cNvCxnSpPr>
          <p:nvPr/>
        </p:nvCxnSpPr>
        <p:spPr>
          <a:xfrm flipH="1" flipV="1">
            <a:off x="3158644" y="3059592"/>
            <a:ext cx="478211" cy="1774255"/>
          </a:xfrm>
          <a:prstGeom prst="bentConnector4">
            <a:avLst>
              <a:gd name="adj1" fmla="val -199296"/>
              <a:gd name="adj2" fmla="val 81536"/>
            </a:avLst>
          </a:prstGeom>
          <a:ln>
            <a:solidFill>
              <a:schemeClr val="accent1"/>
            </a:soli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1" name="Picture 30"/>
          <p:cNvPicPr>
            <a:picLocks noChangeAspect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7380" y="1250695"/>
            <a:ext cx="6102304" cy="3365513"/>
          </a:xfrm>
          <a:prstGeom prst="rect">
            <a:avLst/>
          </a:prstGeom>
        </p:spPr>
      </p:pic>
      <p:sp>
        <p:nvSpPr>
          <p:cNvPr id="65" name="Rectangle 64"/>
          <p:cNvSpPr/>
          <p:nvPr/>
        </p:nvSpPr>
        <p:spPr>
          <a:xfrm>
            <a:off x="-342709" y="-6155973"/>
            <a:ext cx="6522393" cy="6132844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lIns="186521" tIns="186521" rIns="186521" bIns="186521" rtlCol="0" anchor="ctr"/>
          <a:lstStyle/>
          <a:p>
            <a:pPr algn="ctr">
              <a:spcBef>
                <a:spcPts val="612"/>
              </a:spcBef>
            </a:pPr>
            <a:endParaRPr lang="en-US" sz="204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324579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5"/>
          <p:cNvSpPr txBox="1">
            <a:spLocks/>
          </p:cNvSpPr>
          <p:nvPr/>
        </p:nvSpPr>
        <p:spPr>
          <a:xfrm>
            <a:off x="606935" y="1456171"/>
            <a:ext cx="3517035" cy="445833"/>
          </a:xfrm>
          <a:prstGeom prst="rect">
            <a:avLst/>
          </a:prstGeom>
        </p:spPr>
        <p:txBody>
          <a:bodyPr/>
          <a:lstStyle>
            <a:lvl1pPr algn="ctr" defTabSz="586003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b="0" i="0" kern="1200" cap="none" baseline="0">
                <a:solidFill>
                  <a:schemeClr val="tx1"/>
                </a:solidFill>
                <a:latin typeface="+mj-lt"/>
                <a:ea typeface="Gotham Light" charset="0"/>
                <a:cs typeface="Gotham Light" charset="0"/>
              </a:defRPr>
            </a:lvl1pPr>
          </a:lstStyle>
          <a:p>
            <a:endParaRPr lang="en-US" sz="3672" dirty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Services and Injectors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Demo</a:t>
            </a:r>
          </a:p>
        </p:txBody>
      </p:sp>
    </p:spTree>
    <p:extLst>
      <p:ext uri="{BB962C8B-B14F-4D97-AF65-F5344CB8AC3E}">
        <p14:creationId xmlns:p14="http://schemas.microsoft.com/office/powerpoint/2010/main" val="1714367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Http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4294967295"/>
          </p:nvPr>
        </p:nvSpPr>
        <p:spPr>
          <a:xfrm>
            <a:off x="336184" y="3384214"/>
            <a:ext cx="11349974" cy="175895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We get and save data with Promises or Observables </a:t>
            </a:r>
          </a:p>
        </p:txBody>
      </p:sp>
      <p:sp>
        <p:nvSpPr>
          <p:cNvPr id="4" name="Rectangle 3"/>
          <p:cNvSpPr/>
          <p:nvPr/>
        </p:nvSpPr>
        <p:spPr>
          <a:xfrm>
            <a:off x="9733473" y="296897"/>
            <a:ext cx="2277888" cy="2090102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lIns="186521" tIns="186521" rIns="186521" bIns="186521" rtlCol="0" anchor="ctr"/>
          <a:lstStyle/>
          <a:p>
            <a:pPr algn="ctr">
              <a:spcBef>
                <a:spcPts val="612"/>
              </a:spcBef>
            </a:pPr>
            <a:endParaRPr lang="en-US" sz="204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681466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quarter" idx="12"/>
          </p:nvPr>
        </p:nvSpPr>
        <p:spPr>
          <a:solidFill>
            <a:schemeClr val="accent6"/>
          </a:solidFill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Subscribe to the Service’s function in the Component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>
          <a:solidFill>
            <a:schemeClr val="accent1"/>
          </a:solidFill>
        </p:spPr>
        <p:txBody>
          <a:bodyPr/>
          <a:lstStyle/>
          <a:p>
            <a:r>
              <a:rPr lang="en-US" sz="3200" dirty="0">
                <a:solidFill>
                  <a:schemeClr val="bg1"/>
                </a:solidFill>
              </a:rPr>
              <a:t>Call </a:t>
            </a:r>
            <a:r>
              <a:rPr lang="en-US" sz="3200" dirty="0" err="1">
                <a:solidFill>
                  <a:schemeClr val="bg1"/>
                </a:solidFill>
              </a:rPr>
              <a:t>Http.get</a:t>
            </a:r>
            <a:r>
              <a:rPr lang="en-US" sz="3200" dirty="0">
                <a:solidFill>
                  <a:schemeClr val="bg1"/>
                </a:solidFill>
              </a:rPr>
              <a:t> in a Service and return the mapped result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solidFill>
            <a:schemeClr val="accent2"/>
          </a:solidFill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Import </a:t>
            </a:r>
            <a:r>
              <a:rPr lang="en-US" sz="3200" dirty="0" err="1">
                <a:solidFill>
                  <a:schemeClr val="bg1"/>
                </a:solidFill>
              </a:rPr>
              <a:t>HttpModule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Http Step by Step</a:t>
            </a:r>
          </a:p>
        </p:txBody>
      </p:sp>
    </p:spTree>
    <p:extLst>
      <p:ext uri="{BB962C8B-B14F-4D97-AF65-F5344CB8AC3E}">
        <p14:creationId xmlns:p14="http://schemas.microsoft.com/office/powerpoint/2010/main" val="1264667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7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7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7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 animBg="1"/>
      <p:bldP spid="4" grpId="0" uiExpand="1" build="p" animBg="1"/>
      <p:bldP spid="3" grpId="0" uiExpand="1" build="p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5534" y="25627"/>
            <a:ext cx="12434711" cy="4966113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noFill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lIns="186521" tIns="186521" rIns="186521" bIns="186521" rtlCol="0" anchor="ctr"/>
          <a:lstStyle/>
          <a:p>
            <a:pPr algn="ctr">
              <a:spcBef>
                <a:spcPts val="612"/>
              </a:spcBef>
            </a:pPr>
            <a:endParaRPr lang="en-US" sz="2040" dirty="0">
              <a:solidFill>
                <a:schemeClr val="bg1"/>
              </a:solidFill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716180" y="5131631"/>
            <a:ext cx="10993552" cy="445833"/>
          </a:xfrm>
        </p:spPr>
        <p:txBody>
          <a:bodyPr/>
          <a:lstStyle/>
          <a:p>
            <a:r>
              <a:rPr lang="en-US" dirty="0"/>
              <a:t>Http Requirements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sz="quarter" idx="12"/>
          </p:nvPr>
        </p:nvSpPr>
        <p:spPr>
          <a:xfrm>
            <a:off x="717299" y="5898716"/>
            <a:ext cx="11078717" cy="938142"/>
          </a:xfrm>
        </p:spPr>
        <p:txBody>
          <a:bodyPr/>
          <a:lstStyle/>
          <a:p>
            <a:pPr>
              <a:buNone/>
            </a:pPr>
            <a:r>
              <a:rPr lang="en-US" dirty="0"/>
              <a:t>We need the </a:t>
            </a:r>
            <a:r>
              <a:rPr lang="en-US" dirty="0" err="1">
                <a:solidFill>
                  <a:schemeClr val="accent2"/>
                </a:solidFill>
              </a:rPr>
              <a:t>HttpModule</a:t>
            </a:r>
            <a:r>
              <a:rPr lang="en-US" dirty="0">
                <a:solidFill>
                  <a:schemeClr val="accent2"/>
                </a:solidFill>
              </a:rPr>
              <a:t> </a:t>
            </a:r>
            <a:r>
              <a:rPr lang="en-US" dirty="0"/>
              <a:t>to make Http calls</a:t>
            </a:r>
          </a:p>
          <a:p>
            <a:pPr>
              <a:buNone/>
            </a:pPr>
            <a:endParaRPr lang="en-US" dirty="0"/>
          </a:p>
        </p:txBody>
      </p:sp>
      <p:sp>
        <p:nvSpPr>
          <p:cNvPr id="8" name="Content Placeholder 5"/>
          <p:cNvSpPr txBox="1">
            <a:spLocks/>
          </p:cNvSpPr>
          <p:nvPr/>
        </p:nvSpPr>
        <p:spPr>
          <a:xfrm>
            <a:off x="8296496" y="62067"/>
            <a:ext cx="3778736" cy="743169"/>
          </a:xfrm>
          <a:prstGeom prst="rect">
            <a:avLst/>
          </a:prstGeom>
          <a:solidFill>
            <a:schemeClr val="accent4"/>
          </a:solidFill>
        </p:spPr>
        <p:txBody>
          <a:bodyPr vert="horz" lIns="186521" tIns="186521" rIns="186521" bIns="186521" rtlCol="0" anchor="ctr">
            <a:noAutofit/>
          </a:bodyPr>
          <a:lstStyle>
            <a:lvl1pPr marL="0" indent="0" algn="l" defTabSz="586003" rtl="0" eaLnBrk="1" latinLnBrk="0" hangingPunct="1">
              <a:lnSpc>
                <a:spcPct val="100000"/>
              </a:lnSpc>
              <a:spcBef>
                <a:spcPts val="1800"/>
              </a:spcBef>
              <a:buClrTx/>
              <a:buSzPct val="75000"/>
              <a:buFont typeface="Myriad Pro" panose="020B0503030403020204" pitchFamily="34" charset="0"/>
              <a:buNone/>
              <a:defRPr sz="2400" b="0" i="0" kern="1200" baseline="0">
                <a:solidFill>
                  <a:schemeClr val="bg1"/>
                </a:solidFill>
                <a:latin typeface="Roboto Mono" pitchFamily="2" charset="0"/>
                <a:ea typeface="Roboto Mono" pitchFamily="2" charset="0"/>
                <a:cs typeface="Consolas" panose="020B0609020204030204" pitchFamily="49" charset="0"/>
              </a:defRPr>
            </a:lvl1pPr>
            <a:lvl2pPr marL="297073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Lucida Grande"/>
              <a:buNone/>
              <a:defRPr sz="2400" b="0" i="0" kern="120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2pPr>
            <a:lvl3pPr marL="596174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Lucida Grande"/>
              <a:buNone/>
              <a:defRPr sz="2400" b="0" i="0" kern="120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3pPr>
            <a:lvl4pPr marL="883075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Wingdings" panose="05000000000000000000" pitchFamily="2" charset="2"/>
              <a:buNone/>
              <a:defRPr sz="2400" b="0" i="0" kern="1200" baseline="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4pPr>
            <a:lvl5pPr marL="1096720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Myriad Pro Light" panose="020B0403030403020204" pitchFamily="34" charset="0"/>
              <a:buNone/>
              <a:tabLst/>
              <a:defRPr sz="2400" b="0" i="0" kern="1200" baseline="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5pPr>
            <a:lvl6pPr marL="1719263" indent="-292100" algn="l" defTabSz="586003" rtl="0" eaLnBrk="1" latinLnBrk="0" hangingPunct="1">
              <a:spcBef>
                <a:spcPts val="448"/>
              </a:spcBef>
              <a:buClr>
                <a:schemeClr val="tx1"/>
              </a:buClr>
              <a:buSzPct val="70000"/>
              <a:buFont typeface="Montserrat"/>
              <a:buChar char=" "/>
              <a:defRPr lang="en-US" sz="2400" b="0" i="0" kern="1200" baseline="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Arial"/>
              </a:defRPr>
            </a:lvl6pPr>
            <a:lvl7pPr marL="2003425" indent="-288925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7pPr>
            <a:lvl8pPr marL="2286000" indent="-282575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8pPr>
            <a:lvl9pPr marL="2571750" indent="-285750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baseline="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9pPr>
          </a:lstStyle>
          <a:p>
            <a:pPr>
              <a:spcBef>
                <a:spcPts val="612"/>
              </a:spcBef>
            </a:pPr>
            <a:endParaRPr lang="en-US" sz="1938" dirty="0">
              <a:latin typeface="+mj-lt"/>
              <a:ea typeface="Gotham-Book" charset="0"/>
              <a:cs typeface="Gotham-Book" charset="0"/>
            </a:endParaRPr>
          </a:p>
        </p:txBody>
      </p:sp>
      <p:sp>
        <p:nvSpPr>
          <p:cNvPr id="9" name="Content Placeholder 5"/>
          <p:cNvSpPr txBox="1">
            <a:spLocks/>
          </p:cNvSpPr>
          <p:nvPr/>
        </p:nvSpPr>
        <p:spPr>
          <a:xfrm>
            <a:off x="8296496" y="11434"/>
            <a:ext cx="3778736" cy="743169"/>
          </a:xfrm>
          <a:prstGeom prst="rect">
            <a:avLst/>
          </a:prstGeom>
          <a:solidFill>
            <a:schemeClr val="accent2"/>
          </a:solidFill>
        </p:spPr>
        <p:txBody>
          <a:bodyPr vert="horz" lIns="186521" tIns="186521" rIns="186521" bIns="186521" rtlCol="0" anchor="ctr">
            <a:noAutofit/>
          </a:bodyPr>
          <a:lstStyle>
            <a:lvl1pPr marL="0" indent="0" algn="l" defTabSz="586003" rtl="0" eaLnBrk="1" latinLnBrk="0" hangingPunct="1">
              <a:lnSpc>
                <a:spcPct val="100000"/>
              </a:lnSpc>
              <a:spcBef>
                <a:spcPts val="1800"/>
              </a:spcBef>
              <a:buClrTx/>
              <a:buSzPct val="75000"/>
              <a:buFont typeface="Myriad Pro" panose="020B0503030403020204" pitchFamily="34" charset="0"/>
              <a:buNone/>
              <a:defRPr sz="2400" b="0" i="0" kern="1200" baseline="0">
                <a:solidFill>
                  <a:schemeClr val="bg1"/>
                </a:solidFill>
                <a:latin typeface="Roboto Mono" pitchFamily="2" charset="0"/>
                <a:ea typeface="Roboto Mono" pitchFamily="2" charset="0"/>
                <a:cs typeface="Consolas" panose="020B0609020204030204" pitchFamily="49" charset="0"/>
              </a:defRPr>
            </a:lvl1pPr>
            <a:lvl2pPr marL="297073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Lucida Grande"/>
              <a:buNone/>
              <a:defRPr sz="2400" b="0" i="0" kern="120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2pPr>
            <a:lvl3pPr marL="596174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Lucida Grande"/>
              <a:buNone/>
              <a:defRPr sz="2400" b="0" i="0" kern="120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3pPr>
            <a:lvl4pPr marL="883075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Wingdings" panose="05000000000000000000" pitchFamily="2" charset="2"/>
              <a:buNone/>
              <a:defRPr sz="2400" b="0" i="0" kern="1200" baseline="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4pPr>
            <a:lvl5pPr marL="1096720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Myriad Pro Light" panose="020B0403030403020204" pitchFamily="34" charset="0"/>
              <a:buNone/>
              <a:tabLst/>
              <a:defRPr sz="2400" b="0" i="0" kern="1200" baseline="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5pPr>
            <a:lvl6pPr marL="1719263" indent="-292100" algn="l" defTabSz="586003" rtl="0" eaLnBrk="1" latinLnBrk="0" hangingPunct="1">
              <a:spcBef>
                <a:spcPts val="448"/>
              </a:spcBef>
              <a:buClr>
                <a:schemeClr val="tx1"/>
              </a:buClr>
              <a:buSzPct val="70000"/>
              <a:buFont typeface="Montserrat"/>
              <a:buChar char=" "/>
              <a:defRPr lang="en-US" sz="2400" b="0" i="0" kern="1200" baseline="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Arial"/>
              </a:defRPr>
            </a:lvl6pPr>
            <a:lvl7pPr marL="2003425" indent="-288925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7pPr>
            <a:lvl8pPr marL="2286000" indent="-282575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8pPr>
            <a:lvl9pPr marL="2571750" indent="-285750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baseline="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9pPr>
          </a:lstStyle>
          <a:p>
            <a:pPr>
              <a:spcBef>
                <a:spcPts val="612"/>
              </a:spcBef>
            </a:pPr>
            <a:endParaRPr lang="en-US" sz="1938" dirty="0">
              <a:latin typeface="+mj-lt"/>
              <a:ea typeface="Gotham-Book" charset="0"/>
              <a:cs typeface="Gotham-Book" charset="0"/>
            </a:endParaRPr>
          </a:p>
        </p:txBody>
      </p:sp>
      <p:sp>
        <p:nvSpPr>
          <p:cNvPr id="10" name="Content Placeholder 5"/>
          <p:cNvSpPr txBox="1">
            <a:spLocks/>
          </p:cNvSpPr>
          <p:nvPr/>
        </p:nvSpPr>
        <p:spPr>
          <a:xfrm>
            <a:off x="8296497" y="11434"/>
            <a:ext cx="2954342" cy="793801"/>
          </a:xfrm>
          <a:prstGeom prst="rect">
            <a:avLst/>
          </a:prstGeom>
          <a:noFill/>
        </p:spPr>
        <p:txBody>
          <a:bodyPr vert="horz" lIns="186521" tIns="186521" rIns="186521" bIns="186521" rtlCol="0" anchor="ctr">
            <a:noAutofit/>
          </a:bodyPr>
          <a:lstStyle>
            <a:lvl1pPr marL="0" indent="0" algn="l" defTabSz="586003" rtl="0" eaLnBrk="1" latinLnBrk="0" hangingPunct="1">
              <a:lnSpc>
                <a:spcPct val="100000"/>
              </a:lnSpc>
              <a:spcBef>
                <a:spcPts val="1800"/>
              </a:spcBef>
              <a:buClrTx/>
              <a:buSzPct val="75000"/>
              <a:buFont typeface="Myriad Pro" panose="020B0503030403020204" pitchFamily="34" charset="0"/>
              <a:buNone/>
              <a:defRPr sz="2400" b="0" i="0" kern="1200" baseline="0">
                <a:solidFill>
                  <a:schemeClr val="bg1"/>
                </a:solidFill>
                <a:latin typeface="Roboto Mono" pitchFamily="2" charset="0"/>
                <a:ea typeface="Roboto Mono" pitchFamily="2" charset="0"/>
                <a:cs typeface="Consolas" panose="020B0609020204030204" pitchFamily="49" charset="0"/>
              </a:defRPr>
            </a:lvl1pPr>
            <a:lvl2pPr marL="297073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Lucida Grande"/>
              <a:buNone/>
              <a:defRPr sz="2400" b="0" i="0" kern="120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2pPr>
            <a:lvl3pPr marL="596174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Lucida Grande"/>
              <a:buNone/>
              <a:defRPr sz="2400" b="0" i="0" kern="120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3pPr>
            <a:lvl4pPr marL="883075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Wingdings" panose="05000000000000000000" pitchFamily="2" charset="2"/>
              <a:buNone/>
              <a:defRPr sz="2400" b="0" i="0" kern="1200" baseline="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4pPr>
            <a:lvl5pPr marL="1096720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Myriad Pro Light" panose="020B0403030403020204" pitchFamily="34" charset="0"/>
              <a:buNone/>
              <a:tabLst/>
              <a:defRPr sz="2400" b="0" i="0" kern="1200" baseline="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5pPr>
            <a:lvl6pPr marL="1719263" indent="-292100" algn="l" defTabSz="586003" rtl="0" eaLnBrk="1" latinLnBrk="0" hangingPunct="1">
              <a:spcBef>
                <a:spcPts val="448"/>
              </a:spcBef>
              <a:buClr>
                <a:schemeClr val="tx1"/>
              </a:buClr>
              <a:buSzPct val="70000"/>
              <a:buFont typeface="Montserrat"/>
              <a:buChar char=" "/>
              <a:defRPr lang="en-US" sz="2400" b="0" i="0" kern="1200" baseline="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Arial"/>
              </a:defRPr>
            </a:lvl6pPr>
            <a:lvl7pPr marL="2003425" indent="-288925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7pPr>
            <a:lvl8pPr marL="2286000" indent="-282575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8pPr>
            <a:lvl9pPr marL="2571750" indent="-285750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baseline="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9pPr>
          </a:lstStyle>
          <a:p>
            <a:pPr>
              <a:spcBef>
                <a:spcPts val="612"/>
              </a:spcBef>
            </a:pPr>
            <a:r>
              <a:rPr lang="en-US" sz="2040" b="1" dirty="0">
                <a:solidFill>
                  <a:schemeClr val="bg2"/>
                </a:solidFill>
                <a:latin typeface="+mn-lt"/>
              </a:rPr>
              <a:t>Providers</a:t>
            </a: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530296" y="2572876"/>
            <a:ext cx="188409" cy="6704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none" lIns="93260" tIns="46630" rIns="93260" bIns="46630" numCol="1" anchor="ctr" anchorCtr="0" compatLnSpc="1">
            <a:prstTxWarp prst="textNoShape">
              <a:avLst/>
            </a:prstTxWarp>
            <a:spAutoFit/>
          </a:bodyPr>
          <a:lstStyle/>
          <a:p>
            <a:pPr defTabSz="932597" eaLnBrk="0" fontAlgn="base" hangingPunct="0">
              <a:spcBef>
                <a:spcPct val="0"/>
              </a:spcBef>
              <a:spcAft>
                <a:spcPct val="0"/>
              </a:spcAft>
            </a:pPr>
            <a:br>
              <a:rPr lang="en-US" altLang="en-US" sz="1836">
                <a:latin typeface="Arial" charset="0"/>
              </a:rPr>
            </a:br>
            <a:endParaRPr lang="en-US" altLang="en-US" sz="1836">
              <a:latin typeface="Arial" charset="0"/>
            </a:endParaRPr>
          </a:p>
        </p:txBody>
      </p:sp>
      <p:sp>
        <p:nvSpPr>
          <p:cNvPr id="16" name="Content Placeholder 5"/>
          <p:cNvSpPr txBox="1">
            <a:spLocks/>
          </p:cNvSpPr>
          <p:nvPr/>
        </p:nvSpPr>
        <p:spPr>
          <a:xfrm>
            <a:off x="7345133" y="1103323"/>
            <a:ext cx="5090460" cy="507449"/>
          </a:xfrm>
          <a:prstGeom prst="rect">
            <a:avLst/>
          </a:prstGeom>
          <a:solidFill>
            <a:schemeClr val="accent1"/>
          </a:solidFill>
        </p:spPr>
        <p:txBody>
          <a:bodyPr vert="horz" lIns="186521" tIns="186521" rIns="186521" bIns="186521" rtlCol="0" anchor="ctr">
            <a:noAutofit/>
          </a:bodyPr>
          <a:lstStyle>
            <a:lvl1pPr marL="0" indent="0" algn="l" defTabSz="586003" rtl="0" eaLnBrk="1" latinLnBrk="0" hangingPunct="1">
              <a:lnSpc>
                <a:spcPct val="100000"/>
              </a:lnSpc>
              <a:spcBef>
                <a:spcPts val="1800"/>
              </a:spcBef>
              <a:buClrTx/>
              <a:buSzPct val="75000"/>
              <a:buFont typeface="Myriad Pro" panose="020B0503030403020204" pitchFamily="34" charset="0"/>
              <a:buNone/>
              <a:defRPr sz="2400" b="0" i="0" kern="1200" baseline="0">
                <a:solidFill>
                  <a:schemeClr val="bg1"/>
                </a:solidFill>
                <a:latin typeface="Roboto Mono" pitchFamily="2" charset="0"/>
                <a:ea typeface="Roboto Mono" pitchFamily="2" charset="0"/>
                <a:cs typeface="Consolas" panose="020B0609020204030204" pitchFamily="49" charset="0"/>
              </a:defRPr>
            </a:lvl1pPr>
            <a:lvl2pPr marL="297073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Lucida Grande"/>
              <a:buNone/>
              <a:defRPr sz="2400" b="0" i="0" kern="120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2pPr>
            <a:lvl3pPr marL="596174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Lucida Grande"/>
              <a:buNone/>
              <a:defRPr sz="2400" b="0" i="0" kern="120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3pPr>
            <a:lvl4pPr marL="883075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Wingdings" panose="05000000000000000000" pitchFamily="2" charset="2"/>
              <a:buNone/>
              <a:defRPr sz="2400" b="0" i="0" kern="1200" baseline="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4pPr>
            <a:lvl5pPr marL="1096720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Myriad Pro Light" panose="020B0403030403020204" pitchFamily="34" charset="0"/>
              <a:buNone/>
              <a:tabLst/>
              <a:defRPr sz="2400" b="0" i="0" kern="1200" baseline="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5pPr>
            <a:lvl6pPr marL="1719263" indent="-292100" algn="l" defTabSz="586003" rtl="0" eaLnBrk="1" latinLnBrk="0" hangingPunct="1">
              <a:spcBef>
                <a:spcPts val="448"/>
              </a:spcBef>
              <a:buClr>
                <a:schemeClr val="tx1"/>
              </a:buClr>
              <a:buSzPct val="70000"/>
              <a:buFont typeface="Montserrat"/>
              <a:buChar char=" "/>
              <a:defRPr lang="en-US" sz="2400" b="0" i="0" kern="1200" baseline="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Arial"/>
              </a:defRPr>
            </a:lvl6pPr>
            <a:lvl7pPr marL="2003425" indent="-288925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7pPr>
            <a:lvl8pPr marL="2286000" indent="-282575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8pPr>
            <a:lvl9pPr marL="2571750" indent="-285750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baseline="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9pPr>
          </a:lstStyle>
          <a:p>
            <a:pPr>
              <a:spcBef>
                <a:spcPts val="612"/>
              </a:spcBef>
            </a:pPr>
            <a:endParaRPr lang="en-US" sz="1938" dirty="0">
              <a:latin typeface="+mj-lt"/>
              <a:ea typeface="Gotham-Book" charset="0"/>
              <a:cs typeface="Gotham-Book" charset="0"/>
            </a:endParaRPr>
          </a:p>
        </p:txBody>
      </p:sp>
      <p:sp>
        <p:nvSpPr>
          <p:cNvPr id="17" name="Content Placeholder 5"/>
          <p:cNvSpPr txBox="1">
            <a:spLocks/>
          </p:cNvSpPr>
          <p:nvPr/>
        </p:nvSpPr>
        <p:spPr>
          <a:xfrm>
            <a:off x="7417677" y="1103323"/>
            <a:ext cx="5017916" cy="507449"/>
          </a:xfrm>
          <a:prstGeom prst="rect">
            <a:avLst/>
          </a:prstGeom>
          <a:solidFill>
            <a:schemeClr val="bg1"/>
          </a:solidFill>
        </p:spPr>
        <p:txBody>
          <a:bodyPr vert="horz" lIns="186521" tIns="186521" rIns="186521" bIns="186521" rtlCol="0" anchor="ctr">
            <a:noAutofit/>
          </a:bodyPr>
          <a:lstStyle>
            <a:lvl1pPr marL="0" indent="0" algn="l" defTabSz="586003" rtl="0" eaLnBrk="1" latinLnBrk="0" hangingPunct="1">
              <a:lnSpc>
                <a:spcPct val="100000"/>
              </a:lnSpc>
              <a:spcBef>
                <a:spcPts val="1800"/>
              </a:spcBef>
              <a:buClrTx/>
              <a:buSzPct val="75000"/>
              <a:buFont typeface="Myriad Pro" panose="020B0503030403020204" pitchFamily="34" charset="0"/>
              <a:buNone/>
              <a:defRPr sz="2400" b="0" i="0" kern="1200" baseline="0">
                <a:solidFill>
                  <a:schemeClr val="bg1"/>
                </a:solidFill>
                <a:latin typeface="Roboto Mono" pitchFamily="2" charset="0"/>
                <a:ea typeface="Roboto Mono" pitchFamily="2" charset="0"/>
                <a:cs typeface="Consolas" panose="020B0609020204030204" pitchFamily="49" charset="0"/>
              </a:defRPr>
            </a:lvl1pPr>
            <a:lvl2pPr marL="297073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Lucida Grande"/>
              <a:buNone/>
              <a:defRPr sz="2400" b="0" i="0" kern="120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2pPr>
            <a:lvl3pPr marL="596174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Lucida Grande"/>
              <a:buNone/>
              <a:defRPr sz="2400" b="0" i="0" kern="120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3pPr>
            <a:lvl4pPr marL="883075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Wingdings" panose="05000000000000000000" pitchFamily="2" charset="2"/>
              <a:buNone/>
              <a:defRPr sz="2400" b="0" i="0" kern="1200" baseline="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4pPr>
            <a:lvl5pPr marL="1096720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Myriad Pro Light" panose="020B0403030403020204" pitchFamily="34" charset="0"/>
              <a:buNone/>
              <a:tabLst/>
              <a:defRPr sz="2400" b="0" i="0" kern="1200" baseline="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5pPr>
            <a:lvl6pPr marL="1719263" indent="-292100" algn="l" defTabSz="586003" rtl="0" eaLnBrk="1" latinLnBrk="0" hangingPunct="1">
              <a:spcBef>
                <a:spcPts val="448"/>
              </a:spcBef>
              <a:buClr>
                <a:schemeClr val="tx1"/>
              </a:buClr>
              <a:buSzPct val="70000"/>
              <a:buFont typeface="Montserrat"/>
              <a:buChar char=" "/>
              <a:defRPr lang="en-US" sz="2400" b="0" i="0" kern="1200" baseline="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Arial"/>
              </a:defRPr>
            </a:lvl6pPr>
            <a:lvl7pPr marL="2003425" indent="-288925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7pPr>
            <a:lvl8pPr marL="2286000" indent="-282575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8pPr>
            <a:lvl9pPr marL="2571750" indent="-285750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baseline="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9pPr>
          </a:lstStyle>
          <a:p>
            <a:pPr>
              <a:spcBef>
                <a:spcPts val="612"/>
              </a:spcBef>
            </a:pPr>
            <a:endParaRPr lang="en-US" sz="1938" dirty="0">
              <a:latin typeface="+mj-lt"/>
              <a:ea typeface="Gotham-Book" charset="0"/>
              <a:cs typeface="Gotham-Book" charset="0"/>
            </a:endParaRPr>
          </a:p>
        </p:txBody>
      </p:sp>
      <p:sp>
        <p:nvSpPr>
          <p:cNvPr id="18" name="Content Placeholder 5"/>
          <p:cNvSpPr txBox="1">
            <a:spLocks/>
          </p:cNvSpPr>
          <p:nvPr/>
        </p:nvSpPr>
        <p:spPr>
          <a:xfrm>
            <a:off x="7417674" y="1117500"/>
            <a:ext cx="5017919" cy="480564"/>
          </a:xfrm>
          <a:prstGeom prst="rect">
            <a:avLst/>
          </a:prstGeom>
          <a:noFill/>
        </p:spPr>
        <p:txBody>
          <a:bodyPr vert="horz" lIns="186521" tIns="186521" rIns="186521" bIns="186521" rtlCol="0" anchor="ctr">
            <a:noAutofit/>
          </a:bodyPr>
          <a:lstStyle>
            <a:lvl1pPr marL="0" indent="0" algn="l" defTabSz="586003" rtl="0" eaLnBrk="1" latinLnBrk="0" hangingPunct="1">
              <a:lnSpc>
                <a:spcPct val="100000"/>
              </a:lnSpc>
              <a:spcBef>
                <a:spcPts val="1800"/>
              </a:spcBef>
              <a:buClrTx/>
              <a:buSzPct val="75000"/>
              <a:buFont typeface="Myriad Pro" panose="020B0503030403020204" pitchFamily="34" charset="0"/>
              <a:buNone/>
              <a:defRPr sz="2400" b="0" i="0" kern="1200" baseline="0">
                <a:solidFill>
                  <a:schemeClr val="bg1"/>
                </a:solidFill>
                <a:latin typeface="Roboto Mono" pitchFamily="2" charset="0"/>
                <a:ea typeface="Roboto Mono" pitchFamily="2" charset="0"/>
                <a:cs typeface="Consolas" panose="020B0609020204030204" pitchFamily="49" charset="0"/>
              </a:defRPr>
            </a:lvl1pPr>
            <a:lvl2pPr marL="297073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Lucida Grande"/>
              <a:buNone/>
              <a:defRPr sz="2400" b="0" i="0" kern="120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2pPr>
            <a:lvl3pPr marL="596174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Lucida Grande"/>
              <a:buNone/>
              <a:defRPr sz="2400" b="0" i="0" kern="120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3pPr>
            <a:lvl4pPr marL="883075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Wingdings" panose="05000000000000000000" pitchFamily="2" charset="2"/>
              <a:buNone/>
              <a:defRPr sz="2400" b="0" i="0" kern="1200" baseline="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4pPr>
            <a:lvl5pPr marL="1096720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Myriad Pro Light" panose="020B0403030403020204" pitchFamily="34" charset="0"/>
              <a:buNone/>
              <a:tabLst/>
              <a:defRPr sz="2400" b="0" i="0" kern="1200" baseline="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5pPr>
            <a:lvl6pPr marL="1719263" indent="-292100" algn="l" defTabSz="586003" rtl="0" eaLnBrk="1" latinLnBrk="0" hangingPunct="1">
              <a:spcBef>
                <a:spcPts val="448"/>
              </a:spcBef>
              <a:buClr>
                <a:schemeClr val="tx1"/>
              </a:buClr>
              <a:buSzPct val="70000"/>
              <a:buFont typeface="Montserrat"/>
              <a:buChar char=" "/>
              <a:defRPr lang="en-US" sz="2400" b="0" i="0" kern="1200" baseline="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Arial"/>
              </a:defRPr>
            </a:lvl6pPr>
            <a:lvl7pPr marL="2003425" indent="-288925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7pPr>
            <a:lvl8pPr marL="2286000" indent="-282575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8pPr>
            <a:lvl9pPr marL="2571750" indent="-285750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baseline="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9pPr>
          </a:lstStyle>
          <a:p>
            <a:pPr>
              <a:spcBef>
                <a:spcPts val="612"/>
              </a:spcBef>
            </a:pPr>
            <a:r>
              <a:rPr lang="en-US" sz="2040" b="1" dirty="0">
                <a:solidFill>
                  <a:schemeClr val="tx1"/>
                </a:solidFill>
                <a:latin typeface="+mn-lt"/>
              </a:rPr>
              <a:t>Located in module @angular/http</a:t>
            </a:r>
            <a:endParaRPr lang="en-US" sz="2040" b="1" dirty="0">
              <a:solidFill>
                <a:schemeClr val="tx1"/>
              </a:solidFill>
              <a:latin typeface="+mj-lt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3821789" y="788196"/>
            <a:ext cx="1947843" cy="359010"/>
            <a:chOff x="9090227" y="1315297"/>
            <a:chExt cx="2815619" cy="160500"/>
          </a:xfrm>
        </p:grpSpPr>
        <p:sp>
          <p:nvSpPr>
            <p:cNvPr id="15" name="Rectangle 14"/>
            <p:cNvSpPr/>
            <p:nvPr/>
          </p:nvSpPr>
          <p:spPr>
            <a:xfrm>
              <a:off x="9101533" y="1315297"/>
              <a:ext cx="2804312" cy="147373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lIns="186521" tIns="186521" rIns="186521" bIns="186521" rtlCol="0" anchor="ctr"/>
            <a:lstStyle/>
            <a:p>
              <a:pPr algn="ctr">
                <a:spcBef>
                  <a:spcPts val="612"/>
                </a:spcBef>
              </a:pPr>
              <a:endParaRPr lang="en-US" sz="2040" dirty="0">
                <a:solidFill>
                  <a:schemeClr val="bg1"/>
                </a:solidFill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 flipH="1">
              <a:off x="9090227" y="1460880"/>
              <a:ext cx="2815619" cy="1491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lIns="186521" tIns="186521" rIns="186521" bIns="186521" rtlCol="0" anchor="ctr"/>
            <a:lstStyle/>
            <a:p>
              <a:pPr algn="ctr">
                <a:spcBef>
                  <a:spcPts val="612"/>
                </a:spcBef>
              </a:pPr>
              <a:endParaRPr lang="en-US" sz="2040" dirty="0">
                <a:solidFill>
                  <a:schemeClr val="bg1"/>
                </a:solidFill>
              </a:endParaRPr>
            </a:p>
          </p:txBody>
        </p:sp>
      </p:grpSp>
      <p:sp>
        <p:nvSpPr>
          <p:cNvPr id="20" name="Content Placeholder 5"/>
          <p:cNvSpPr txBox="1">
            <a:spLocks/>
          </p:cNvSpPr>
          <p:nvPr/>
        </p:nvSpPr>
        <p:spPr>
          <a:xfrm>
            <a:off x="7345225" y="2585502"/>
            <a:ext cx="5083952" cy="575305"/>
          </a:xfrm>
          <a:prstGeom prst="rect">
            <a:avLst/>
          </a:prstGeom>
          <a:solidFill>
            <a:schemeClr val="accent1"/>
          </a:solidFill>
        </p:spPr>
        <p:txBody>
          <a:bodyPr vert="horz" lIns="186521" tIns="186521" rIns="186521" bIns="186521" rtlCol="0" anchor="ctr">
            <a:noAutofit/>
          </a:bodyPr>
          <a:lstStyle>
            <a:lvl1pPr marL="0" indent="0" algn="l" defTabSz="586003" rtl="0" eaLnBrk="1" latinLnBrk="0" hangingPunct="1">
              <a:lnSpc>
                <a:spcPct val="100000"/>
              </a:lnSpc>
              <a:spcBef>
                <a:spcPts val="1800"/>
              </a:spcBef>
              <a:buClrTx/>
              <a:buSzPct val="75000"/>
              <a:buFont typeface="Myriad Pro" panose="020B0503030403020204" pitchFamily="34" charset="0"/>
              <a:buNone/>
              <a:defRPr sz="2400" b="0" i="0" kern="1200" baseline="0">
                <a:solidFill>
                  <a:schemeClr val="bg1"/>
                </a:solidFill>
                <a:latin typeface="Roboto Mono" pitchFamily="2" charset="0"/>
                <a:ea typeface="Roboto Mono" pitchFamily="2" charset="0"/>
                <a:cs typeface="Consolas" panose="020B0609020204030204" pitchFamily="49" charset="0"/>
              </a:defRPr>
            </a:lvl1pPr>
            <a:lvl2pPr marL="297073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Lucida Grande"/>
              <a:buNone/>
              <a:defRPr sz="2400" b="0" i="0" kern="120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2pPr>
            <a:lvl3pPr marL="596174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Lucida Grande"/>
              <a:buNone/>
              <a:defRPr sz="2400" b="0" i="0" kern="120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3pPr>
            <a:lvl4pPr marL="883075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Wingdings" panose="05000000000000000000" pitchFamily="2" charset="2"/>
              <a:buNone/>
              <a:defRPr sz="2400" b="0" i="0" kern="1200" baseline="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4pPr>
            <a:lvl5pPr marL="1096720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Myriad Pro Light" panose="020B0403030403020204" pitchFamily="34" charset="0"/>
              <a:buNone/>
              <a:tabLst/>
              <a:defRPr sz="2400" b="0" i="0" kern="1200" baseline="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5pPr>
            <a:lvl6pPr marL="1719263" indent="-292100" algn="l" defTabSz="586003" rtl="0" eaLnBrk="1" latinLnBrk="0" hangingPunct="1">
              <a:spcBef>
                <a:spcPts val="448"/>
              </a:spcBef>
              <a:buClr>
                <a:schemeClr val="tx1"/>
              </a:buClr>
              <a:buSzPct val="70000"/>
              <a:buFont typeface="Montserrat"/>
              <a:buChar char=" "/>
              <a:defRPr lang="en-US" sz="2400" b="0" i="0" kern="1200" baseline="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Arial"/>
              </a:defRPr>
            </a:lvl6pPr>
            <a:lvl7pPr marL="2003425" indent="-288925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7pPr>
            <a:lvl8pPr marL="2286000" indent="-282575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8pPr>
            <a:lvl9pPr marL="2571750" indent="-285750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baseline="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9pPr>
          </a:lstStyle>
          <a:p>
            <a:pPr>
              <a:spcBef>
                <a:spcPts val="612"/>
              </a:spcBef>
            </a:pPr>
            <a:endParaRPr lang="en-US" sz="1938" dirty="0">
              <a:latin typeface="+mj-lt"/>
              <a:ea typeface="Gotham-Book" charset="0"/>
              <a:cs typeface="Gotham-Book" charset="0"/>
            </a:endParaRPr>
          </a:p>
        </p:txBody>
      </p:sp>
      <p:sp>
        <p:nvSpPr>
          <p:cNvPr id="21" name="Content Placeholder 5"/>
          <p:cNvSpPr txBox="1">
            <a:spLocks/>
          </p:cNvSpPr>
          <p:nvPr/>
        </p:nvSpPr>
        <p:spPr>
          <a:xfrm>
            <a:off x="7417676" y="2585502"/>
            <a:ext cx="5011502" cy="575305"/>
          </a:xfrm>
          <a:prstGeom prst="rect">
            <a:avLst/>
          </a:prstGeom>
          <a:solidFill>
            <a:schemeClr val="bg1"/>
          </a:solidFill>
        </p:spPr>
        <p:txBody>
          <a:bodyPr vert="horz" lIns="186521" tIns="186521" rIns="186521" bIns="186521" rtlCol="0" anchor="ctr">
            <a:noAutofit/>
          </a:bodyPr>
          <a:lstStyle>
            <a:lvl1pPr marL="0" indent="0" algn="l" defTabSz="586003" rtl="0" eaLnBrk="1" latinLnBrk="0" hangingPunct="1">
              <a:lnSpc>
                <a:spcPct val="100000"/>
              </a:lnSpc>
              <a:spcBef>
                <a:spcPts val="1800"/>
              </a:spcBef>
              <a:buClrTx/>
              <a:buSzPct val="75000"/>
              <a:buFont typeface="Myriad Pro" panose="020B0503030403020204" pitchFamily="34" charset="0"/>
              <a:buNone/>
              <a:defRPr sz="2400" b="0" i="0" kern="1200" baseline="0">
                <a:solidFill>
                  <a:schemeClr val="bg1"/>
                </a:solidFill>
                <a:latin typeface="Roboto Mono" pitchFamily="2" charset="0"/>
                <a:ea typeface="Roboto Mono" pitchFamily="2" charset="0"/>
                <a:cs typeface="Consolas" panose="020B0609020204030204" pitchFamily="49" charset="0"/>
              </a:defRPr>
            </a:lvl1pPr>
            <a:lvl2pPr marL="297073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Lucida Grande"/>
              <a:buNone/>
              <a:defRPr sz="2400" b="0" i="0" kern="120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2pPr>
            <a:lvl3pPr marL="596174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Lucida Grande"/>
              <a:buNone/>
              <a:defRPr sz="2400" b="0" i="0" kern="120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3pPr>
            <a:lvl4pPr marL="883075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Wingdings" panose="05000000000000000000" pitchFamily="2" charset="2"/>
              <a:buNone/>
              <a:defRPr sz="2400" b="0" i="0" kern="1200" baseline="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4pPr>
            <a:lvl5pPr marL="1096720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Myriad Pro Light" panose="020B0403030403020204" pitchFamily="34" charset="0"/>
              <a:buNone/>
              <a:tabLst/>
              <a:defRPr sz="2400" b="0" i="0" kern="1200" baseline="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5pPr>
            <a:lvl6pPr marL="1719263" indent="-292100" algn="l" defTabSz="586003" rtl="0" eaLnBrk="1" latinLnBrk="0" hangingPunct="1">
              <a:spcBef>
                <a:spcPts val="448"/>
              </a:spcBef>
              <a:buClr>
                <a:schemeClr val="tx1"/>
              </a:buClr>
              <a:buSzPct val="70000"/>
              <a:buFont typeface="Montserrat"/>
              <a:buChar char=" "/>
              <a:defRPr lang="en-US" sz="2400" b="0" i="0" kern="1200" baseline="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Arial"/>
              </a:defRPr>
            </a:lvl6pPr>
            <a:lvl7pPr marL="2003425" indent="-288925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7pPr>
            <a:lvl8pPr marL="2286000" indent="-282575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8pPr>
            <a:lvl9pPr marL="2571750" indent="-285750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baseline="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9pPr>
          </a:lstStyle>
          <a:p>
            <a:pPr>
              <a:spcBef>
                <a:spcPts val="612"/>
              </a:spcBef>
            </a:pPr>
            <a:endParaRPr lang="en-US" sz="1938" dirty="0">
              <a:latin typeface="+mj-lt"/>
              <a:ea typeface="Gotham-Book" charset="0"/>
              <a:cs typeface="Gotham-Book" charset="0"/>
            </a:endParaRPr>
          </a:p>
        </p:txBody>
      </p:sp>
      <p:sp>
        <p:nvSpPr>
          <p:cNvPr id="22" name="Content Placeholder 5"/>
          <p:cNvSpPr txBox="1">
            <a:spLocks/>
          </p:cNvSpPr>
          <p:nvPr/>
        </p:nvSpPr>
        <p:spPr>
          <a:xfrm>
            <a:off x="7417674" y="2599678"/>
            <a:ext cx="5011504" cy="544825"/>
          </a:xfrm>
          <a:prstGeom prst="rect">
            <a:avLst/>
          </a:prstGeom>
          <a:noFill/>
        </p:spPr>
        <p:txBody>
          <a:bodyPr vert="horz" lIns="186521" tIns="186521" rIns="186521" bIns="186521" rtlCol="0" anchor="ctr">
            <a:noAutofit/>
          </a:bodyPr>
          <a:lstStyle>
            <a:lvl1pPr marL="0" indent="0" algn="l" defTabSz="586003" rtl="0" eaLnBrk="1" latinLnBrk="0" hangingPunct="1">
              <a:lnSpc>
                <a:spcPct val="100000"/>
              </a:lnSpc>
              <a:spcBef>
                <a:spcPts val="1800"/>
              </a:spcBef>
              <a:buClrTx/>
              <a:buSzPct val="75000"/>
              <a:buFont typeface="Myriad Pro" panose="020B0503030403020204" pitchFamily="34" charset="0"/>
              <a:buNone/>
              <a:defRPr sz="2400" b="0" i="0" kern="1200" baseline="0">
                <a:solidFill>
                  <a:schemeClr val="bg1"/>
                </a:solidFill>
                <a:latin typeface="Roboto Mono" pitchFamily="2" charset="0"/>
                <a:ea typeface="Roboto Mono" pitchFamily="2" charset="0"/>
                <a:cs typeface="Consolas" panose="020B0609020204030204" pitchFamily="49" charset="0"/>
              </a:defRPr>
            </a:lvl1pPr>
            <a:lvl2pPr marL="297073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Lucida Grande"/>
              <a:buNone/>
              <a:defRPr sz="2400" b="0" i="0" kern="120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2pPr>
            <a:lvl3pPr marL="596174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Lucida Grande"/>
              <a:buNone/>
              <a:defRPr sz="2400" b="0" i="0" kern="120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3pPr>
            <a:lvl4pPr marL="883075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Wingdings" panose="05000000000000000000" pitchFamily="2" charset="2"/>
              <a:buNone/>
              <a:defRPr sz="2400" b="0" i="0" kern="1200" baseline="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4pPr>
            <a:lvl5pPr marL="1096720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Myriad Pro Light" panose="020B0403030403020204" pitchFamily="34" charset="0"/>
              <a:buNone/>
              <a:tabLst/>
              <a:defRPr sz="2400" b="0" i="0" kern="1200" baseline="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5pPr>
            <a:lvl6pPr marL="1719263" indent="-292100" algn="l" defTabSz="586003" rtl="0" eaLnBrk="1" latinLnBrk="0" hangingPunct="1">
              <a:spcBef>
                <a:spcPts val="448"/>
              </a:spcBef>
              <a:buClr>
                <a:schemeClr val="tx1"/>
              </a:buClr>
              <a:buSzPct val="70000"/>
              <a:buFont typeface="Montserrat"/>
              <a:buChar char=" "/>
              <a:defRPr lang="en-US" sz="2400" b="0" i="0" kern="1200" baseline="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Arial"/>
              </a:defRPr>
            </a:lvl6pPr>
            <a:lvl7pPr marL="2003425" indent="-288925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7pPr>
            <a:lvl8pPr marL="2286000" indent="-282575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8pPr>
            <a:lvl9pPr marL="2571750" indent="-285750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baseline="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9pPr>
          </a:lstStyle>
          <a:p>
            <a:pPr>
              <a:spcBef>
                <a:spcPts val="612"/>
              </a:spcBef>
            </a:pPr>
            <a:r>
              <a:rPr lang="en-US" sz="2040" b="1" dirty="0">
                <a:solidFill>
                  <a:schemeClr val="tx1"/>
                </a:solidFill>
                <a:latin typeface="+mn-lt"/>
              </a:rPr>
              <a:t>Import the Http module</a:t>
            </a:r>
            <a:endParaRPr lang="en-US" sz="2040" b="1" dirty="0">
              <a:solidFill>
                <a:schemeClr val="tx1"/>
              </a:solidFill>
              <a:latin typeface="+mj-lt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3747653" y="2620782"/>
            <a:ext cx="1537982" cy="458275"/>
            <a:chOff x="9101533" y="1315297"/>
            <a:chExt cx="2819471" cy="147848"/>
          </a:xfrm>
        </p:grpSpPr>
        <p:sp>
          <p:nvSpPr>
            <p:cNvPr id="24" name="Rectangle 23"/>
            <p:cNvSpPr/>
            <p:nvPr/>
          </p:nvSpPr>
          <p:spPr>
            <a:xfrm>
              <a:off x="9101533" y="1315297"/>
              <a:ext cx="2804313" cy="14784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lIns="186521" tIns="186521" rIns="186521" bIns="186521" rtlCol="0" anchor="ctr"/>
            <a:lstStyle/>
            <a:p>
              <a:pPr algn="ctr">
                <a:spcBef>
                  <a:spcPts val="612"/>
                </a:spcBef>
              </a:pPr>
              <a:endParaRPr lang="en-US" sz="2040" dirty="0">
                <a:solidFill>
                  <a:schemeClr val="bg1"/>
                </a:solidFill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 flipV="1">
              <a:off x="11905846" y="1315297"/>
              <a:ext cx="15158" cy="14784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lIns="186521" tIns="186521" rIns="186521" bIns="186521" rtlCol="0" anchor="ctr"/>
            <a:lstStyle/>
            <a:p>
              <a:pPr algn="ctr">
                <a:spcBef>
                  <a:spcPts val="612"/>
                </a:spcBef>
              </a:pPr>
              <a:endParaRPr lang="en-US" sz="2040" dirty="0">
                <a:solidFill>
                  <a:schemeClr val="bg1"/>
                </a:solidFill>
              </a:endParaRPr>
            </a:p>
          </p:txBody>
        </p:sp>
      </p:grpSp>
      <p:cxnSp>
        <p:nvCxnSpPr>
          <p:cNvPr id="26" name="Straight Arrow Connector 25"/>
          <p:cNvCxnSpPr>
            <a:stCxn id="20" idx="1"/>
            <a:endCxn id="25" idx="1"/>
          </p:cNvCxnSpPr>
          <p:nvPr/>
        </p:nvCxnSpPr>
        <p:spPr>
          <a:xfrm flipH="1" flipV="1">
            <a:off x="5277366" y="2849920"/>
            <a:ext cx="2067858" cy="23235"/>
          </a:xfrm>
          <a:prstGeom prst="straightConnector1">
            <a:avLst/>
          </a:prstGeom>
          <a:ln>
            <a:solidFill>
              <a:schemeClr val="accent1"/>
            </a:soli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>
            <a:stCxn id="16" idx="1"/>
            <a:endCxn id="15" idx="2"/>
          </p:cNvCxnSpPr>
          <p:nvPr/>
        </p:nvCxnSpPr>
        <p:spPr>
          <a:xfrm rot="10800000">
            <a:off x="4799621" y="1117842"/>
            <a:ext cx="2545511" cy="239205"/>
          </a:xfrm>
          <a:prstGeom prst="bentConnector2">
            <a:avLst/>
          </a:prstGeom>
          <a:ln cap="flat">
            <a:solidFill>
              <a:schemeClr val="accent1"/>
            </a:soli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0999" y="109516"/>
            <a:ext cx="8501327" cy="4324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820530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 txBox="1">
            <a:spLocks/>
          </p:cNvSpPr>
          <p:nvPr/>
        </p:nvSpPr>
        <p:spPr>
          <a:xfrm>
            <a:off x="8288584" y="938019"/>
            <a:ext cx="4147008" cy="1223271"/>
          </a:xfrm>
          <a:prstGeom prst="rect">
            <a:avLst/>
          </a:prstGeom>
          <a:solidFill>
            <a:schemeClr val="accent1"/>
          </a:solidFill>
        </p:spPr>
        <p:txBody>
          <a:bodyPr vert="horz" lIns="186521" tIns="186521" rIns="186521" bIns="186521" rtlCol="0" anchor="ctr">
            <a:noAutofit/>
          </a:bodyPr>
          <a:lstStyle>
            <a:lvl1pPr marL="0" indent="0" algn="l" defTabSz="586003" rtl="0" eaLnBrk="1" latinLnBrk="0" hangingPunct="1">
              <a:lnSpc>
                <a:spcPct val="100000"/>
              </a:lnSpc>
              <a:spcBef>
                <a:spcPts val="1800"/>
              </a:spcBef>
              <a:buClrTx/>
              <a:buSzPct val="75000"/>
              <a:buFont typeface="Myriad Pro" panose="020B0503030403020204" pitchFamily="34" charset="0"/>
              <a:buNone/>
              <a:defRPr sz="2400" b="0" i="0" kern="1200" baseline="0">
                <a:solidFill>
                  <a:schemeClr val="bg1"/>
                </a:solidFill>
                <a:latin typeface="Roboto Mono" pitchFamily="2" charset="0"/>
                <a:ea typeface="Roboto Mono" pitchFamily="2" charset="0"/>
                <a:cs typeface="Consolas" panose="020B0609020204030204" pitchFamily="49" charset="0"/>
              </a:defRPr>
            </a:lvl1pPr>
            <a:lvl2pPr marL="297073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Lucida Grande"/>
              <a:buNone/>
              <a:defRPr sz="2400" b="0" i="0" kern="120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2pPr>
            <a:lvl3pPr marL="596174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Lucida Grande"/>
              <a:buNone/>
              <a:defRPr sz="2400" b="0" i="0" kern="120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3pPr>
            <a:lvl4pPr marL="883075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Wingdings" panose="05000000000000000000" pitchFamily="2" charset="2"/>
              <a:buNone/>
              <a:defRPr sz="2400" b="0" i="0" kern="1200" baseline="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4pPr>
            <a:lvl5pPr marL="1096720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Myriad Pro Light" panose="020B0403030403020204" pitchFamily="34" charset="0"/>
              <a:buNone/>
              <a:tabLst/>
              <a:defRPr sz="2400" b="0" i="0" kern="1200" baseline="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5pPr>
            <a:lvl6pPr marL="1719263" indent="-292100" algn="l" defTabSz="586003" rtl="0" eaLnBrk="1" latinLnBrk="0" hangingPunct="1">
              <a:spcBef>
                <a:spcPts val="448"/>
              </a:spcBef>
              <a:buClr>
                <a:schemeClr val="tx1"/>
              </a:buClr>
              <a:buSzPct val="70000"/>
              <a:buFont typeface="Montserrat"/>
              <a:buChar char=" "/>
              <a:defRPr lang="en-US" sz="2400" b="0" i="0" kern="1200" baseline="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Arial"/>
              </a:defRPr>
            </a:lvl6pPr>
            <a:lvl7pPr marL="2003425" indent="-288925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7pPr>
            <a:lvl8pPr marL="2286000" indent="-282575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8pPr>
            <a:lvl9pPr marL="2571750" indent="-285750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baseline="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9pPr>
          </a:lstStyle>
          <a:p>
            <a:pPr>
              <a:spcBef>
                <a:spcPts val="612"/>
              </a:spcBef>
            </a:pPr>
            <a:endParaRPr lang="en-US" sz="1938" dirty="0">
              <a:latin typeface="+mj-lt"/>
              <a:ea typeface="Gotham-Book" charset="0"/>
              <a:cs typeface="Gotham-Book" charset="0"/>
            </a:endParaRPr>
          </a:p>
        </p:txBody>
      </p:sp>
      <p:sp>
        <p:nvSpPr>
          <p:cNvPr id="7" name="Content Placeholder 5"/>
          <p:cNvSpPr txBox="1">
            <a:spLocks/>
          </p:cNvSpPr>
          <p:nvPr/>
        </p:nvSpPr>
        <p:spPr>
          <a:xfrm>
            <a:off x="8347683" y="938019"/>
            <a:ext cx="4087909" cy="1223271"/>
          </a:xfrm>
          <a:prstGeom prst="rect">
            <a:avLst/>
          </a:prstGeom>
          <a:solidFill>
            <a:schemeClr val="bg1"/>
          </a:solidFill>
        </p:spPr>
        <p:txBody>
          <a:bodyPr vert="horz" lIns="186521" tIns="186521" rIns="186521" bIns="186521" rtlCol="0" anchor="ctr">
            <a:noAutofit/>
          </a:bodyPr>
          <a:lstStyle>
            <a:lvl1pPr marL="0" indent="0" algn="l" defTabSz="586003" rtl="0" eaLnBrk="1" latinLnBrk="0" hangingPunct="1">
              <a:lnSpc>
                <a:spcPct val="100000"/>
              </a:lnSpc>
              <a:spcBef>
                <a:spcPts val="1800"/>
              </a:spcBef>
              <a:buClrTx/>
              <a:buSzPct val="75000"/>
              <a:buFont typeface="Myriad Pro" panose="020B0503030403020204" pitchFamily="34" charset="0"/>
              <a:buNone/>
              <a:defRPr sz="2400" b="0" i="0" kern="1200" baseline="0">
                <a:solidFill>
                  <a:schemeClr val="bg1"/>
                </a:solidFill>
                <a:latin typeface="Roboto Mono" pitchFamily="2" charset="0"/>
                <a:ea typeface="Roboto Mono" pitchFamily="2" charset="0"/>
                <a:cs typeface="Consolas" panose="020B0609020204030204" pitchFamily="49" charset="0"/>
              </a:defRPr>
            </a:lvl1pPr>
            <a:lvl2pPr marL="297073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Lucida Grande"/>
              <a:buNone/>
              <a:defRPr sz="2400" b="0" i="0" kern="120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2pPr>
            <a:lvl3pPr marL="596174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Lucida Grande"/>
              <a:buNone/>
              <a:defRPr sz="2400" b="0" i="0" kern="120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3pPr>
            <a:lvl4pPr marL="883075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Wingdings" panose="05000000000000000000" pitchFamily="2" charset="2"/>
              <a:buNone/>
              <a:defRPr sz="2400" b="0" i="0" kern="1200" baseline="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4pPr>
            <a:lvl5pPr marL="1096720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Myriad Pro Light" panose="020B0403030403020204" pitchFamily="34" charset="0"/>
              <a:buNone/>
              <a:tabLst/>
              <a:defRPr sz="2400" b="0" i="0" kern="1200" baseline="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5pPr>
            <a:lvl6pPr marL="1719263" indent="-292100" algn="l" defTabSz="586003" rtl="0" eaLnBrk="1" latinLnBrk="0" hangingPunct="1">
              <a:spcBef>
                <a:spcPts val="448"/>
              </a:spcBef>
              <a:buClr>
                <a:schemeClr val="tx1"/>
              </a:buClr>
              <a:buSzPct val="70000"/>
              <a:buFont typeface="Montserrat"/>
              <a:buChar char=" "/>
              <a:defRPr lang="en-US" sz="2400" b="0" i="0" kern="1200" baseline="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Arial"/>
              </a:defRPr>
            </a:lvl6pPr>
            <a:lvl7pPr marL="2003425" indent="-288925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7pPr>
            <a:lvl8pPr marL="2286000" indent="-282575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8pPr>
            <a:lvl9pPr marL="2571750" indent="-285750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baseline="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9pPr>
          </a:lstStyle>
          <a:p>
            <a:pPr>
              <a:spcBef>
                <a:spcPts val="612"/>
              </a:spcBef>
            </a:pPr>
            <a:endParaRPr lang="en-US" sz="1938" dirty="0">
              <a:latin typeface="+mj-lt"/>
              <a:ea typeface="Gotham-Book" charset="0"/>
              <a:cs typeface="Gotham-Book" charset="0"/>
            </a:endParaRPr>
          </a:p>
        </p:txBody>
      </p:sp>
      <p:sp>
        <p:nvSpPr>
          <p:cNvPr id="8" name="Content Placeholder 5"/>
          <p:cNvSpPr txBox="1">
            <a:spLocks/>
          </p:cNvSpPr>
          <p:nvPr/>
        </p:nvSpPr>
        <p:spPr>
          <a:xfrm>
            <a:off x="8347681" y="986525"/>
            <a:ext cx="4087911" cy="1158462"/>
          </a:xfrm>
          <a:prstGeom prst="rect">
            <a:avLst/>
          </a:prstGeom>
          <a:noFill/>
        </p:spPr>
        <p:txBody>
          <a:bodyPr vert="horz" lIns="186521" tIns="186521" rIns="186521" bIns="186521" rtlCol="0" anchor="ctr">
            <a:noAutofit/>
          </a:bodyPr>
          <a:lstStyle>
            <a:lvl1pPr marL="0" indent="0" algn="l" defTabSz="586003" rtl="0" eaLnBrk="1" latinLnBrk="0" hangingPunct="1">
              <a:lnSpc>
                <a:spcPct val="100000"/>
              </a:lnSpc>
              <a:spcBef>
                <a:spcPts val="1800"/>
              </a:spcBef>
              <a:buClrTx/>
              <a:buSzPct val="75000"/>
              <a:buFont typeface="Myriad Pro" panose="020B0503030403020204" pitchFamily="34" charset="0"/>
              <a:buNone/>
              <a:defRPr sz="2400" b="0" i="0" kern="1200" baseline="0">
                <a:solidFill>
                  <a:schemeClr val="bg1"/>
                </a:solidFill>
                <a:latin typeface="Roboto Mono" pitchFamily="2" charset="0"/>
                <a:ea typeface="Roboto Mono" pitchFamily="2" charset="0"/>
                <a:cs typeface="Consolas" panose="020B0609020204030204" pitchFamily="49" charset="0"/>
              </a:defRPr>
            </a:lvl1pPr>
            <a:lvl2pPr marL="297073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Lucida Grande"/>
              <a:buNone/>
              <a:defRPr sz="2400" b="0" i="0" kern="120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2pPr>
            <a:lvl3pPr marL="596174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Lucida Grande"/>
              <a:buNone/>
              <a:defRPr sz="2400" b="0" i="0" kern="120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3pPr>
            <a:lvl4pPr marL="883075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Wingdings" panose="05000000000000000000" pitchFamily="2" charset="2"/>
              <a:buNone/>
              <a:defRPr sz="2400" b="0" i="0" kern="1200" baseline="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4pPr>
            <a:lvl5pPr marL="1096720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Myriad Pro Light" panose="020B0403030403020204" pitchFamily="34" charset="0"/>
              <a:buNone/>
              <a:tabLst/>
              <a:defRPr sz="2400" b="0" i="0" kern="1200" baseline="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5pPr>
            <a:lvl6pPr marL="1719263" indent="-292100" algn="l" defTabSz="586003" rtl="0" eaLnBrk="1" latinLnBrk="0" hangingPunct="1">
              <a:spcBef>
                <a:spcPts val="448"/>
              </a:spcBef>
              <a:buClr>
                <a:schemeClr val="tx1"/>
              </a:buClr>
              <a:buSzPct val="70000"/>
              <a:buFont typeface="Montserrat"/>
              <a:buChar char=" "/>
              <a:defRPr lang="en-US" sz="2400" b="0" i="0" kern="1200" baseline="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Arial"/>
              </a:defRPr>
            </a:lvl6pPr>
            <a:lvl7pPr marL="2003425" indent="-288925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7pPr>
            <a:lvl8pPr marL="2286000" indent="-282575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8pPr>
            <a:lvl9pPr marL="2571750" indent="-285750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baseline="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9pPr>
          </a:lstStyle>
          <a:p>
            <a:pPr>
              <a:spcBef>
                <a:spcPts val="612"/>
              </a:spcBef>
            </a:pPr>
            <a:r>
              <a:rPr lang="en-US" sz="2040" b="1">
                <a:solidFill>
                  <a:schemeClr val="tx1"/>
                </a:solidFill>
                <a:latin typeface="+mn-lt"/>
              </a:rPr>
              <a:t>Make and return the </a:t>
            </a:r>
            <a:r>
              <a:rPr lang="en-US" sz="2040" b="1" dirty="0" err="1">
                <a:solidFill>
                  <a:schemeClr val="tx1"/>
                </a:solidFill>
                <a:latin typeface="+mn-lt"/>
              </a:rPr>
              <a:t>async</a:t>
            </a:r>
            <a:r>
              <a:rPr lang="en-US" sz="2040" b="1" dirty="0">
                <a:solidFill>
                  <a:schemeClr val="tx1"/>
                </a:solidFill>
                <a:latin typeface="+mn-lt"/>
              </a:rPr>
              <a:t> GET call</a:t>
            </a:r>
            <a:endParaRPr lang="en-US" sz="2040" b="1" dirty="0">
              <a:solidFill>
                <a:schemeClr val="tx1"/>
              </a:solidFill>
              <a:latin typeface="+mj-lt"/>
            </a:endParaRPr>
          </a:p>
        </p:txBody>
      </p:sp>
      <p:cxnSp>
        <p:nvCxnSpPr>
          <p:cNvPr id="9" name="Straight Arrow Connector 8"/>
          <p:cNvCxnSpPr>
            <a:endCxn id="22" idx="0"/>
          </p:cNvCxnSpPr>
          <p:nvPr/>
        </p:nvCxnSpPr>
        <p:spPr>
          <a:xfrm rot="10800000" flipV="1">
            <a:off x="3739477" y="2438276"/>
            <a:ext cx="3871599" cy="381264"/>
          </a:xfrm>
          <a:prstGeom prst="bentConnector2">
            <a:avLst/>
          </a:prstGeom>
          <a:ln>
            <a:solidFill>
              <a:schemeClr val="accent1"/>
            </a:soli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Content Placeholder 5"/>
          <p:cNvSpPr txBox="1">
            <a:spLocks/>
          </p:cNvSpPr>
          <p:nvPr/>
        </p:nvSpPr>
        <p:spPr>
          <a:xfrm>
            <a:off x="8285988" y="3707579"/>
            <a:ext cx="4147008" cy="575305"/>
          </a:xfrm>
          <a:prstGeom prst="rect">
            <a:avLst/>
          </a:prstGeom>
          <a:solidFill>
            <a:schemeClr val="accent1"/>
          </a:solidFill>
        </p:spPr>
        <p:txBody>
          <a:bodyPr vert="horz" lIns="186521" tIns="186521" rIns="186521" bIns="186521" rtlCol="0" anchor="ctr">
            <a:noAutofit/>
          </a:bodyPr>
          <a:lstStyle>
            <a:lvl1pPr marL="0" indent="0" algn="l" defTabSz="586003" rtl="0" eaLnBrk="1" latinLnBrk="0" hangingPunct="1">
              <a:lnSpc>
                <a:spcPct val="100000"/>
              </a:lnSpc>
              <a:spcBef>
                <a:spcPts val="1800"/>
              </a:spcBef>
              <a:buClrTx/>
              <a:buSzPct val="75000"/>
              <a:buFont typeface="Myriad Pro" panose="020B0503030403020204" pitchFamily="34" charset="0"/>
              <a:buNone/>
              <a:defRPr sz="2400" b="0" i="0" kern="1200" baseline="0">
                <a:solidFill>
                  <a:schemeClr val="bg1"/>
                </a:solidFill>
                <a:latin typeface="Roboto Mono" pitchFamily="2" charset="0"/>
                <a:ea typeface="Roboto Mono" pitchFamily="2" charset="0"/>
                <a:cs typeface="Consolas" panose="020B0609020204030204" pitchFamily="49" charset="0"/>
              </a:defRPr>
            </a:lvl1pPr>
            <a:lvl2pPr marL="297073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Lucida Grande"/>
              <a:buNone/>
              <a:defRPr sz="2400" b="0" i="0" kern="120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2pPr>
            <a:lvl3pPr marL="596174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Lucida Grande"/>
              <a:buNone/>
              <a:defRPr sz="2400" b="0" i="0" kern="120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3pPr>
            <a:lvl4pPr marL="883075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Wingdings" panose="05000000000000000000" pitchFamily="2" charset="2"/>
              <a:buNone/>
              <a:defRPr sz="2400" b="0" i="0" kern="1200" baseline="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4pPr>
            <a:lvl5pPr marL="1096720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Myriad Pro Light" panose="020B0403030403020204" pitchFamily="34" charset="0"/>
              <a:buNone/>
              <a:tabLst/>
              <a:defRPr sz="2400" b="0" i="0" kern="1200" baseline="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5pPr>
            <a:lvl6pPr marL="1719263" indent="-292100" algn="l" defTabSz="586003" rtl="0" eaLnBrk="1" latinLnBrk="0" hangingPunct="1">
              <a:spcBef>
                <a:spcPts val="448"/>
              </a:spcBef>
              <a:buClr>
                <a:schemeClr val="tx1"/>
              </a:buClr>
              <a:buSzPct val="70000"/>
              <a:buFont typeface="Montserrat"/>
              <a:buChar char=" "/>
              <a:defRPr lang="en-US" sz="2400" b="0" i="0" kern="1200" baseline="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Arial"/>
              </a:defRPr>
            </a:lvl6pPr>
            <a:lvl7pPr marL="2003425" indent="-288925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7pPr>
            <a:lvl8pPr marL="2286000" indent="-282575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8pPr>
            <a:lvl9pPr marL="2571750" indent="-285750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baseline="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9pPr>
          </a:lstStyle>
          <a:p>
            <a:pPr>
              <a:spcBef>
                <a:spcPts val="612"/>
              </a:spcBef>
            </a:pPr>
            <a:endParaRPr lang="en-US" sz="1938" dirty="0">
              <a:latin typeface="+mj-lt"/>
              <a:ea typeface="Gotham-Book" charset="0"/>
              <a:cs typeface="Gotham-Book" charset="0"/>
            </a:endParaRPr>
          </a:p>
        </p:txBody>
      </p:sp>
      <p:sp>
        <p:nvSpPr>
          <p:cNvPr id="12" name="Content Placeholder 5"/>
          <p:cNvSpPr txBox="1">
            <a:spLocks/>
          </p:cNvSpPr>
          <p:nvPr/>
        </p:nvSpPr>
        <p:spPr>
          <a:xfrm>
            <a:off x="8345088" y="3707579"/>
            <a:ext cx="4087909" cy="575305"/>
          </a:xfrm>
          <a:prstGeom prst="rect">
            <a:avLst/>
          </a:prstGeom>
          <a:solidFill>
            <a:schemeClr val="bg1"/>
          </a:solidFill>
        </p:spPr>
        <p:txBody>
          <a:bodyPr vert="horz" lIns="186521" tIns="186521" rIns="186521" bIns="186521" rtlCol="0" anchor="ctr">
            <a:noAutofit/>
          </a:bodyPr>
          <a:lstStyle>
            <a:lvl1pPr marL="0" indent="0" algn="l" defTabSz="586003" rtl="0" eaLnBrk="1" latinLnBrk="0" hangingPunct="1">
              <a:lnSpc>
                <a:spcPct val="100000"/>
              </a:lnSpc>
              <a:spcBef>
                <a:spcPts val="1800"/>
              </a:spcBef>
              <a:buClrTx/>
              <a:buSzPct val="75000"/>
              <a:buFont typeface="Myriad Pro" panose="020B0503030403020204" pitchFamily="34" charset="0"/>
              <a:buNone/>
              <a:defRPr sz="2400" b="0" i="0" kern="1200" baseline="0">
                <a:solidFill>
                  <a:schemeClr val="bg1"/>
                </a:solidFill>
                <a:latin typeface="Roboto Mono" pitchFamily="2" charset="0"/>
                <a:ea typeface="Roboto Mono" pitchFamily="2" charset="0"/>
                <a:cs typeface="Consolas" panose="020B0609020204030204" pitchFamily="49" charset="0"/>
              </a:defRPr>
            </a:lvl1pPr>
            <a:lvl2pPr marL="297073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Lucida Grande"/>
              <a:buNone/>
              <a:defRPr sz="2400" b="0" i="0" kern="120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2pPr>
            <a:lvl3pPr marL="596174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Lucida Grande"/>
              <a:buNone/>
              <a:defRPr sz="2400" b="0" i="0" kern="120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3pPr>
            <a:lvl4pPr marL="883075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Wingdings" panose="05000000000000000000" pitchFamily="2" charset="2"/>
              <a:buNone/>
              <a:defRPr sz="2400" b="0" i="0" kern="1200" baseline="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4pPr>
            <a:lvl5pPr marL="1096720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Myriad Pro Light" panose="020B0403030403020204" pitchFamily="34" charset="0"/>
              <a:buNone/>
              <a:tabLst/>
              <a:defRPr sz="2400" b="0" i="0" kern="1200" baseline="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5pPr>
            <a:lvl6pPr marL="1719263" indent="-292100" algn="l" defTabSz="586003" rtl="0" eaLnBrk="1" latinLnBrk="0" hangingPunct="1">
              <a:spcBef>
                <a:spcPts val="448"/>
              </a:spcBef>
              <a:buClr>
                <a:schemeClr val="tx1"/>
              </a:buClr>
              <a:buSzPct val="70000"/>
              <a:buFont typeface="Montserrat"/>
              <a:buChar char=" "/>
              <a:defRPr lang="en-US" sz="2400" b="0" i="0" kern="1200" baseline="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Arial"/>
              </a:defRPr>
            </a:lvl6pPr>
            <a:lvl7pPr marL="2003425" indent="-288925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7pPr>
            <a:lvl8pPr marL="2286000" indent="-282575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8pPr>
            <a:lvl9pPr marL="2571750" indent="-285750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baseline="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9pPr>
          </a:lstStyle>
          <a:p>
            <a:pPr>
              <a:spcBef>
                <a:spcPts val="612"/>
              </a:spcBef>
            </a:pPr>
            <a:endParaRPr lang="en-US" sz="1938" dirty="0">
              <a:latin typeface="+mj-lt"/>
              <a:ea typeface="Gotham-Book" charset="0"/>
              <a:cs typeface="Gotham-Book" charset="0"/>
            </a:endParaRPr>
          </a:p>
        </p:txBody>
      </p:sp>
      <p:sp>
        <p:nvSpPr>
          <p:cNvPr id="13" name="Content Placeholder 5"/>
          <p:cNvSpPr txBox="1">
            <a:spLocks/>
          </p:cNvSpPr>
          <p:nvPr/>
        </p:nvSpPr>
        <p:spPr>
          <a:xfrm>
            <a:off x="8345086" y="3721756"/>
            <a:ext cx="4087911" cy="544825"/>
          </a:xfrm>
          <a:prstGeom prst="rect">
            <a:avLst/>
          </a:prstGeom>
          <a:noFill/>
        </p:spPr>
        <p:txBody>
          <a:bodyPr vert="horz" lIns="186521" tIns="186521" rIns="186521" bIns="186521" rtlCol="0" anchor="ctr">
            <a:noAutofit/>
          </a:bodyPr>
          <a:lstStyle>
            <a:lvl1pPr marL="0" indent="0" algn="l" defTabSz="586003" rtl="0" eaLnBrk="1" latinLnBrk="0" hangingPunct="1">
              <a:lnSpc>
                <a:spcPct val="100000"/>
              </a:lnSpc>
              <a:spcBef>
                <a:spcPts val="1800"/>
              </a:spcBef>
              <a:buClrTx/>
              <a:buSzPct val="75000"/>
              <a:buFont typeface="Myriad Pro" panose="020B0503030403020204" pitchFamily="34" charset="0"/>
              <a:buNone/>
              <a:defRPr sz="2400" b="0" i="0" kern="1200" baseline="0">
                <a:solidFill>
                  <a:schemeClr val="bg1"/>
                </a:solidFill>
                <a:latin typeface="Roboto Mono" pitchFamily="2" charset="0"/>
                <a:ea typeface="Roboto Mono" pitchFamily="2" charset="0"/>
                <a:cs typeface="Consolas" panose="020B0609020204030204" pitchFamily="49" charset="0"/>
              </a:defRPr>
            </a:lvl1pPr>
            <a:lvl2pPr marL="297073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Lucida Grande"/>
              <a:buNone/>
              <a:defRPr sz="2400" b="0" i="0" kern="120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2pPr>
            <a:lvl3pPr marL="596174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Lucida Grande"/>
              <a:buNone/>
              <a:defRPr sz="2400" b="0" i="0" kern="120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3pPr>
            <a:lvl4pPr marL="883075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Wingdings" panose="05000000000000000000" pitchFamily="2" charset="2"/>
              <a:buNone/>
              <a:defRPr sz="2400" b="0" i="0" kern="1200" baseline="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4pPr>
            <a:lvl5pPr marL="1096720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Myriad Pro Light" panose="020B0403030403020204" pitchFamily="34" charset="0"/>
              <a:buNone/>
              <a:tabLst/>
              <a:defRPr sz="2400" b="0" i="0" kern="1200" baseline="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5pPr>
            <a:lvl6pPr marL="1719263" indent="-292100" algn="l" defTabSz="586003" rtl="0" eaLnBrk="1" latinLnBrk="0" hangingPunct="1">
              <a:spcBef>
                <a:spcPts val="448"/>
              </a:spcBef>
              <a:buClr>
                <a:schemeClr val="tx1"/>
              </a:buClr>
              <a:buSzPct val="70000"/>
              <a:buFont typeface="Montserrat"/>
              <a:buChar char=" "/>
              <a:defRPr lang="en-US" sz="2400" b="0" i="0" kern="1200" baseline="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Arial"/>
              </a:defRPr>
            </a:lvl6pPr>
            <a:lvl7pPr marL="2003425" indent="-288925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7pPr>
            <a:lvl8pPr marL="2286000" indent="-282575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8pPr>
            <a:lvl9pPr marL="2571750" indent="-285750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baseline="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9pPr>
          </a:lstStyle>
          <a:p>
            <a:pPr>
              <a:spcBef>
                <a:spcPts val="612"/>
              </a:spcBef>
            </a:pPr>
            <a:r>
              <a:rPr lang="en-US" sz="2040" b="1" dirty="0">
                <a:solidFill>
                  <a:schemeClr val="tx1"/>
                </a:solidFill>
                <a:latin typeface="+mn-lt"/>
              </a:rPr>
              <a:t>Map the response</a:t>
            </a:r>
            <a:endParaRPr lang="en-US" sz="204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6" name="Content Placeholder 5"/>
          <p:cNvSpPr txBox="1">
            <a:spLocks/>
          </p:cNvSpPr>
          <p:nvPr/>
        </p:nvSpPr>
        <p:spPr>
          <a:xfrm>
            <a:off x="8288584" y="4707180"/>
            <a:ext cx="4147008" cy="575305"/>
          </a:xfrm>
          <a:prstGeom prst="rect">
            <a:avLst/>
          </a:prstGeom>
          <a:solidFill>
            <a:schemeClr val="accent1"/>
          </a:solidFill>
        </p:spPr>
        <p:txBody>
          <a:bodyPr vert="horz" lIns="186521" tIns="186521" rIns="186521" bIns="186521" rtlCol="0" anchor="ctr">
            <a:noAutofit/>
          </a:bodyPr>
          <a:lstStyle>
            <a:lvl1pPr marL="0" indent="0" algn="l" defTabSz="586003" rtl="0" eaLnBrk="1" latinLnBrk="0" hangingPunct="1">
              <a:lnSpc>
                <a:spcPct val="100000"/>
              </a:lnSpc>
              <a:spcBef>
                <a:spcPts val="1800"/>
              </a:spcBef>
              <a:buClrTx/>
              <a:buSzPct val="75000"/>
              <a:buFont typeface="Myriad Pro" panose="020B0503030403020204" pitchFamily="34" charset="0"/>
              <a:buNone/>
              <a:defRPr sz="2400" b="0" i="0" kern="1200" baseline="0">
                <a:solidFill>
                  <a:schemeClr val="bg1"/>
                </a:solidFill>
                <a:latin typeface="Roboto Mono" pitchFamily="2" charset="0"/>
                <a:ea typeface="Roboto Mono" pitchFamily="2" charset="0"/>
                <a:cs typeface="Consolas" panose="020B0609020204030204" pitchFamily="49" charset="0"/>
              </a:defRPr>
            </a:lvl1pPr>
            <a:lvl2pPr marL="297073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Lucida Grande"/>
              <a:buNone/>
              <a:defRPr sz="2400" b="0" i="0" kern="120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2pPr>
            <a:lvl3pPr marL="596174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Lucida Grande"/>
              <a:buNone/>
              <a:defRPr sz="2400" b="0" i="0" kern="120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3pPr>
            <a:lvl4pPr marL="883075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Wingdings" panose="05000000000000000000" pitchFamily="2" charset="2"/>
              <a:buNone/>
              <a:defRPr sz="2400" b="0" i="0" kern="1200" baseline="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4pPr>
            <a:lvl5pPr marL="1096720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Myriad Pro Light" panose="020B0403030403020204" pitchFamily="34" charset="0"/>
              <a:buNone/>
              <a:tabLst/>
              <a:defRPr sz="2400" b="0" i="0" kern="1200" baseline="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5pPr>
            <a:lvl6pPr marL="1719263" indent="-292100" algn="l" defTabSz="586003" rtl="0" eaLnBrk="1" latinLnBrk="0" hangingPunct="1">
              <a:spcBef>
                <a:spcPts val="448"/>
              </a:spcBef>
              <a:buClr>
                <a:schemeClr val="tx1"/>
              </a:buClr>
              <a:buSzPct val="70000"/>
              <a:buFont typeface="Montserrat"/>
              <a:buChar char=" "/>
              <a:defRPr lang="en-US" sz="2400" b="0" i="0" kern="1200" baseline="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Arial"/>
              </a:defRPr>
            </a:lvl6pPr>
            <a:lvl7pPr marL="2003425" indent="-288925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7pPr>
            <a:lvl8pPr marL="2286000" indent="-282575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8pPr>
            <a:lvl9pPr marL="2571750" indent="-285750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baseline="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9pPr>
          </a:lstStyle>
          <a:p>
            <a:pPr>
              <a:spcBef>
                <a:spcPts val="612"/>
              </a:spcBef>
            </a:pPr>
            <a:endParaRPr lang="en-US" sz="1938" dirty="0">
              <a:latin typeface="+mj-lt"/>
              <a:ea typeface="Gotham-Book" charset="0"/>
              <a:cs typeface="Gotham-Book" charset="0"/>
            </a:endParaRPr>
          </a:p>
        </p:txBody>
      </p:sp>
      <p:sp>
        <p:nvSpPr>
          <p:cNvPr id="17" name="Content Placeholder 5"/>
          <p:cNvSpPr txBox="1">
            <a:spLocks/>
          </p:cNvSpPr>
          <p:nvPr/>
        </p:nvSpPr>
        <p:spPr>
          <a:xfrm>
            <a:off x="8347683" y="4707180"/>
            <a:ext cx="4087909" cy="575305"/>
          </a:xfrm>
          <a:prstGeom prst="rect">
            <a:avLst/>
          </a:prstGeom>
          <a:solidFill>
            <a:schemeClr val="bg1"/>
          </a:solidFill>
        </p:spPr>
        <p:txBody>
          <a:bodyPr vert="horz" lIns="186521" tIns="186521" rIns="186521" bIns="186521" rtlCol="0" anchor="ctr">
            <a:noAutofit/>
          </a:bodyPr>
          <a:lstStyle>
            <a:lvl1pPr marL="0" indent="0" algn="l" defTabSz="586003" rtl="0" eaLnBrk="1" latinLnBrk="0" hangingPunct="1">
              <a:lnSpc>
                <a:spcPct val="100000"/>
              </a:lnSpc>
              <a:spcBef>
                <a:spcPts val="1800"/>
              </a:spcBef>
              <a:buClrTx/>
              <a:buSzPct val="75000"/>
              <a:buFont typeface="Myriad Pro" panose="020B0503030403020204" pitchFamily="34" charset="0"/>
              <a:buNone/>
              <a:defRPr sz="2400" b="0" i="0" kern="1200" baseline="0">
                <a:solidFill>
                  <a:schemeClr val="bg1"/>
                </a:solidFill>
                <a:latin typeface="Roboto Mono" pitchFamily="2" charset="0"/>
                <a:ea typeface="Roboto Mono" pitchFamily="2" charset="0"/>
                <a:cs typeface="Consolas" panose="020B0609020204030204" pitchFamily="49" charset="0"/>
              </a:defRPr>
            </a:lvl1pPr>
            <a:lvl2pPr marL="297073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Lucida Grande"/>
              <a:buNone/>
              <a:defRPr sz="2400" b="0" i="0" kern="120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2pPr>
            <a:lvl3pPr marL="596174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Lucida Grande"/>
              <a:buNone/>
              <a:defRPr sz="2400" b="0" i="0" kern="120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3pPr>
            <a:lvl4pPr marL="883075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Wingdings" panose="05000000000000000000" pitchFamily="2" charset="2"/>
              <a:buNone/>
              <a:defRPr sz="2400" b="0" i="0" kern="1200" baseline="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4pPr>
            <a:lvl5pPr marL="1096720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Myriad Pro Light" panose="020B0403030403020204" pitchFamily="34" charset="0"/>
              <a:buNone/>
              <a:tabLst/>
              <a:defRPr sz="2400" b="0" i="0" kern="1200" baseline="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5pPr>
            <a:lvl6pPr marL="1719263" indent="-292100" algn="l" defTabSz="586003" rtl="0" eaLnBrk="1" latinLnBrk="0" hangingPunct="1">
              <a:spcBef>
                <a:spcPts val="448"/>
              </a:spcBef>
              <a:buClr>
                <a:schemeClr val="tx1"/>
              </a:buClr>
              <a:buSzPct val="70000"/>
              <a:buFont typeface="Montserrat"/>
              <a:buChar char=" "/>
              <a:defRPr lang="en-US" sz="2400" b="0" i="0" kern="1200" baseline="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Arial"/>
              </a:defRPr>
            </a:lvl6pPr>
            <a:lvl7pPr marL="2003425" indent="-288925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7pPr>
            <a:lvl8pPr marL="2286000" indent="-282575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8pPr>
            <a:lvl9pPr marL="2571750" indent="-285750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baseline="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9pPr>
          </a:lstStyle>
          <a:p>
            <a:pPr>
              <a:spcBef>
                <a:spcPts val="612"/>
              </a:spcBef>
            </a:pPr>
            <a:endParaRPr lang="en-US" sz="1938" dirty="0">
              <a:latin typeface="+mj-lt"/>
              <a:ea typeface="Gotham-Book" charset="0"/>
              <a:cs typeface="Gotham-Book" charset="0"/>
            </a:endParaRPr>
          </a:p>
        </p:txBody>
      </p:sp>
      <p:sp>
        <p:nvSpPr>
          <p:cNvPr id="18" name="Content Placeholder 5"/>
          <p:cNvSpPr txBox="1">
            <a:spLocks/>
          </p:cNvSpPr>
          <p:nvPr/>
        </p:nvSpPr>
        <p:spPr>
          <a:xfrm>
            <a:off x="8347681" y="4721357"/>
            <a:ext cx="4087911" cy="544825"/>
          </a:xfrm>
          <a:prstGeom prst="rect">
            <a:avLst/>
          </a:prstGeom>
          <a:noFill/>
        </p:spPr>
        <p:txBody>
          <a:bodyPr vert="horz" lIns="186521" tIns="186521" rIns="186521" bIns="186521" rtlCol="0" anchor="ctr">
            <a:noAutofit/>
          </a:bodyPr>
          <a:lstStyle>
            <a:lvl1pPr marL="0" indent="0" algn="l" defTabSz="586003" rtl="0" eaLnBrk="1" latinLnBrk="0" hangingPunct="1">
              <a:lnSpc>
                <a:spcPct val="100000"/>
              </a:lnSpc>
              <a:spcBef>
                <a:spcPts val="1800"/>
              </a:spcBef>
              <a:buClrTx/>
              <a:buSzPct val="75000"/>
              <a:buFont typeface="Myriad Pro" panose="020B0503030403020204" pitchFamily="34" charset="0"/>
              <a:buNone/>
              <a:defRPr sz="2400" b="0" i="0" kern="1200" baseline="0">
                <a:solidFill>
                  <a:schemeClr val="bg1"/>
                </a:solidFill>
                <a:latin typeface="Roboto Mono" pitchFamily="2" charset="0"/>
                <a:ea typeface="Roboto Mono" pitchFamily="2" charset="0"/>
                <a:cs typeface="Consolas" panose="020B0609020204030204" pitchFamily="49" charset="0"/>
              </a:defRPr>
            </a:lvl1pPr>
            <a:lvl2pPr marL="297073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Lucida Grande"/>
              <a:buNone/>
              <a:defRPr sz="2400" b="0" i="0" kern="120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2pPr>
            <a:lvl3pPr marL="596174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Lucida Grande"/>
              <a:buNone/>
              <a:defRPr sz="2400" b="0" i="0" kern="120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3pPr>
            <a:lvl4pPr marL="883075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Wingdings" panose="05000000000000000000" pitchFamily="2" charset="2"/>
              <a:buNone/>
              <a:defRPr sz="2400" b="0" i="0" kern="1200" baseline="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4pPr>
            <a:lvl5pPr marL="1096720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Myriad Pro Light" panose="020B0403030403020204" pitchFamily="34" charset="0"/>
              <a:buNone/>
              <a:tabLst/>
              <a:defRPr sz="2400" b="0" i="0" kern="1200" baseline="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5pPr>
            <a:lvl6pPr marL="1719263" indent="-292100" algn="l" defTabSz="586003" rtl="0" eaLnBrk="1" latinLnBrk="0" hangingPunct="1">
              <a:spcBef>
                <a:spcPts val="448"/>
              </a:spcBef>
              <a:buClr>
                <a:schemeClr val="tx1"/>
              </a:buClr>
              <a:buSzPct val="70000"/>
              <a:buFont typeface="Montserrat"/>
              <a:buChar char=" "/>
              <a:defRPr lang="en-US" sz="2400" b="0" i="0" kern="1200" baseline="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Arial"/>
              </a:defRPr>
            </a:lvl6pPr>
            <a:lvl7pPr marL="2003425" indent="-288925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7pPr>
            <a:lvl8pPr marL="2286000" indent="-282575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8pPr>
            <a:lvl9pPr marL="2571750" indent="-285750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baseline="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9pPr>
          </a:lstStyle>
          <a:p>
            <a:pPr>
              <a:spcBef>
                <a:spcPts val="612"/>
              </a:spcBef>
            </a:pPr>
            <a:r>
              <a:rPr lang="en-US" sz="2040" b="1" dirty="0">
                <a:solidFill>
                  <a:schemeClr val="tx1"/>
                </a:solidFill>
                <a:latin typeface="+mn-lt"/>
              </a:rPr>
              <a:t>Handle any exception</a:t>
            </a:r>
            <a:endParaRPr lang="en-US" sz="204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6" name="Content Placeholder 5"/>
          <p:cNvSpPr txBox="1">
            <a:spLocks/>
          </p:cNvSpPr>
          <p:nvPr/>
        </p:nvSpPr>
        <p:spPr>
          <a:xfrm>
            <a:off x="672464" y="50632"/>
            <a:ext cx="3778736" cy="743169"/>
          </a:xfrm>
          <a:prstGeom prst="rect">
            <a:avLst/>
          </a:prstGeom>
          <a:solidFill>
            <a:schemeClr val="accent4"/>
          </a:solidFill>
        </p:spPr>
        <p:txBody>
          <a:bodyPr vert="horz" lIns="186521" tIns="186521" rIns="186521" bIns="186521" rtlCol="0" anchor="ctr">
            <a:noAutofit/>
          </a:bodyPr>
          <a:lstStyle>
            <a:lvl1pPr marL="0" indent="0" algn="l" defTabSz="586003" rtl="0" eaLnBrk="1" latinLnBrk="0" hangingPunct="1">
              <a:lnSpc>
                <a:spcPct val="100000"/>
              </a:lnSpc>
              <a:spcBef>
                <a:spcPts val="1800"/>
              </a:spcBef>
              <a:buClrTx/>
              <a:buSzPct val="75000"/>
              <a:buFont typeface="Myriad Pro" panose="020B0503030403020204" pitchFamily="34" charset="0"/>
              <a:buNone/>
              <a:defRPr sz="2400" b="0" i="0" kern="1200" baseline="0">
                <a:solidFill>
                  <a:schemeClr val="bg1"/>
                </a:solidFill>
                <a:latin typeface="Roboto Mono" pitchFamily="2" charset="0"/>
                <a:ea typeface="Roboto Mono" pitchFamily="2" charset="0"/>
                <a:cs typeface="Consolas" panose="020B0609020204030204" pitchFamily="49" charset="0"/>
              </a:defRPr>
            </a:lvl1pPr>
            <a:lvl2pPr marL="297073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Lucida Grande"/>
              <a:buNone/>
              <a:defRPr sz="2400" b="0" i="0" kern="120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2pPr>
            <a:lvl3pPr marL="596174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Lucida Grande"/>
              <a:buNone/>
              <a:defRPr sz="2400" b="0" i="0" kern="120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3pPr>
            <a:lvl4pPr marL="883075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Wingdings" panose="05000000000000000000" pitchFamily="2" charset="2"/>
              <a:buNone/>
              <a:defRPr sz="2400" b="0" i="0" kern="1200" baseline="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4pPr>
            <a:lvl5pPr marL="1096720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Myriad Pro Light" panose="020B0403030403020204" pitchFamily="34" charset="0"/>
              <a:buNone/>
              <a:tabLst/>
              <a:defRPr sz="2400" b="0" i="0" kern="1200" baseline="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5pPr>
            <a:lvl6pPr marL="1719263" indent="-292100" algn="l" defTabSz="586003" rtl="0" eaLnBrk="1" latinLnBrk="0" hangingPunct="1">
              <a:spcBef>
                <a:spcPts val="448"/>
              </a:spcBef>
              <a:buClr>
                <a:schemeClr val="tx1"/>
              </a:buClr>
              <a:buSzPct val="70000"/>
              <a:buFont typeface="Montserrat"/>
              <a:buChar char=" "/>
              <a:defRPr lang="en-US" sz="2400" b="0" i="0" kern="1200" baseline="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Arial"/>
              </a:defRPr>
            </a:lvl6pPr>
            <a:lvl7pPr marL="2003425" indent="-288925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7pPr>
            <a:lvl8pPr marL="2286000" indent="-282575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8pPr>
            <a:lvl9pPr marL="2571750" indent="-285750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baseline="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9pPr>
          </a:lstStyle>
          <a:p>
            <a:pPr>
              <a:spcBef>
                <a:spcPts val="612"/>
              </a:spcBef>
            </a:pPr>
            <a:endParaRPr lang="en-US" sz="1938" dirty="0">
              <a:latin typeface="+mj-lt"/>
              <a:ea typeface="Gotham-Book" charset="0"/>
              <a:cs typeface="Gotham-Book" charset="0"/>
            </a:endParaRPr>
          </a:p>
        </p:txBody>
      </p:sp>
      <p:sp>
        <p:nvSpPr>
          <p:cNvPr id="27" name="Content Placeholder 5"/>
          <p:cNvSpPr txBox="1">
            <a:spLocks/>
          </p:cNvSpPr>
          <p:nvPr/>
        </p:nvSpPr>
        <p:spPr>
          <a:xfrm>
            <a:off x="672464" y="-1"/>
            <a:ext cx="3778736" cy="743169"/>
          </a:xfrm>
          <a:prstGeom prst="rect">
            <a:avLst/>
          </a:prstGeom>
          <a:solidFill>
            <a:schemeClr val="accent2"/>
          </a:solidFill>
        </p:spPr>
        <p:txBody>
          <a:bodyPr vert="horz" lIns="186521" tIns="186521" rIns="186521" bIns="186521" rtlCol="0" anchor="ctr">
            <a:noAutofit/>
          </a:bodyPr>
          <a:lstStyle>
            <a:lvl1pPr marL="0" indent="0" algn="l" defTabSz="586003" rtl="0" eaLnBrk="1" latinLnBrk="0" hangingPunct="1">
              <a:lnSpc>
                <a:spcPct val="100000"/>
              </a:lnSpc>
              <a:spcBef>
                <a:spcPts val="1800"/>
              </a:spcBef>
              <a:buClrTx/>
              <a:buSzPct val="75000"/>
              <a:buFont typeface="Myriad Pro" panose="020B0503030403020204" pitchFamily="34" charset="0"/>
              <a:buNone/>
              <a:defRPr sz="2400" b="0" i="0" kern="1200" baseline="0">
                <a:solidFill>
                  <a:schemeClr val="bg1"/>
                </a:solidFill>
                <a:latin typeface="Roboto Mono" pitchFamily="2" charset="0"/>
                <a:ea typeface="Roboto Mono" pitchFamily="2" charset="0"/>
                <a:cs typeface="Consolas" panose="020B0609020204030204" pitchFamily="49" charset="0"/>
              </a:defRPr>
            </a:lvl1pPr>
            <a:lvl2pPr marL="297073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Lucida Grande"/>
              <a:buNone/>
              <a:defRPr sz="2400" b="0" i="0" kern="120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2pPr>
            <a:lvl3pPr marL="596174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Lucida Grande"/>
              <a:buNone/>
              <a:defRPr sz="2400" b="0" i="0" kern="120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3pPr>
            <a:lvl4pPr marL="883075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Wingdings" panose="05000000000000000000" pitchFamily="2" charset="2"/>
              <a:buNone/>
              <a:defRPr sz="2400" b="0" i="0" kern="1200" baseline="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4pPr>
            <a:lvl5pPr marL="1096720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Myriad Pro Light" panose="020B0403030403020204" pitchFamily="34" charset="0"/>
              <a:buNone/>
              <a:tabLst/>
              <a:defRPr sz="2400" b="0" i="0" kern="1200" baseline="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5pPr>
            <a:lvl6pPr marL="1719263" indent="-292100" algn="l" defTabSz="586003" rtl="0" eaLnBrk="1" latinLnBrk="0" hangingPunct="1">
              <a:spcBef>
                <a:spcPts val="448"/>
              </a:spcBef>
              <a:buClr>
                <a:schemeClr val="tx1"/>
              </a:buClr>
              <a:buSzPct val="70000"/>
              <a:buFont typeface="Montserrat"/>
              <a:buChar char=" "/>
              <a:defRPr lang="en-US" sz="2400" b="0" i="0" kern="1200" baseline="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Arial"/>
              </a:defRPr>
            </a:lvl6pPr>
            <a:lvl7pPr marL="2003425" indent="-288925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7pPr>
            <a:lvl8pPr marL="2286000" indent="-282575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8pPr>
            <a:lvl9pPr marL="2571750" indent="-285750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baseline="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9pPr>
          </a:lstStyle>
          <a:p>
            <a:pPr>
              <a:spcBef>
                <a:spcPts val="612"/>
              </a:spcBef>
            </a:pPr>
            <a:endParaRPr lang="en-US" sz="1938" dirty="0">
              <a:latin typeface="+mj-lt"/>
              <a:ea typeface="Gotham-Book" charset="0"/>
              <a:cs typeface="Gotham-Book" charset="0"/>
            </a:endParaRPr>
          </a:p>
        </p:txBody>
      </p:sp>
      <p:sp>
        <p:nvSpPr>
          <p:cNvPr id="28" name="Content Placeholder 5"/>
          <p:cNvSpPr txBox="1">
            <a:spLocks/>
          </p:cNvSpPr>
          <p:nvPr/>
        </p:nvSpPr>
        <p:spPr>
          <a:xfrm>
            <a:off x="672465" y="-1"/>
            <a:ext cx="2954342" cy="793801"/>
          </a:xfrm>
          <a:prstGeom prst="rect">
            <a:avLst/>
          </a:prstGeom>
          <a:noFill/>
        </p:spPr>
        <p:txBody>
          <a:bodyPr vert="horz" lIns="186521" tIns="186521" rIns="186521" bIns="186521" rtlCol="0" anchor="ctr">
            <a:noAutofit/>
          </a:bodyPr>
          <a:lstStyle>
            <a:lvl1pPr marL="0" indent="0" algn="l" defTabSz="586003" rtl="0" eaLnBrk="1" latinLnBrk="0" hangingPunct="1">
              <a:lnSpc>
                <a:spcPct val="100000"/>
              </a:lnSpc>
              <a:spcBef>
                <a:spcPts val="1800"/>
              </a:spcBef>
              <a:buClrTx/>
              <a:buSzPct val="75000"/>
              <a:buFont typeface="Myriad Pro" panose="020B0503030403020204" pitchFamily="34" charset="0"/>
              <a:buNone/>
              <a:defRPr sz="2400" b="0" i="0" kern="1200" baseline="0">
                <a:solidFill>
                  <a:schemeClr val="bg1"/>
                </a:solidFill>
                <a:latin typeface="Roboto Mono" pitchFamily="2" charset="0"/>
                <a:ea typeface="Roboto Mono" pitchFamily="2" charset="0"/>
                <a:cs typeface="Consolas" panose="020B0609020204030204" pitchFamily="49" charset="0"/>
              </a:defRPr>
            </a:lvl1pPr>
            <a:lvl2pPr marL="297073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Lucida Grande"/>
              <a:buNone/>
              <a:defRPr sz="2400" b="0" i="0" kern="120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2pPr>
            <a:lvl3pPr marL="596174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Lucida Grande"/>
              <a:buNone/>
              <a:defRPr sz="2400" b="0" i="0" kern="120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3pPr>
            <a:lvl4pPr marL="883075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Wingdings" panose="05000000000000000000" pitchFamily="2" charset="2"/>
              <a:buNone/>
              <a:defRPr sz="2400" b="0" i="0" kern="1200" baseline="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4pPr>
            <a:lvl5pPr marL="1096720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Myriad Pro Light" panose="020B0403030403020204" pitchFamily="34" charset="0"/>
              <a:buNone/>
              <a:tabLst/>
              <a:defRPr sz="2400" b="0" i="0" kern="1200" baseline="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5pPr>
            <a:lvl6pPr marL="1719263" indent="-292100" algn="l" defTabSz="586003" rtl="0" eaLnBrk="1" latinLnBrk="0" hangingPunct="1">
              <a:spcBef>
                <a:spcPts val="448"/>
              </a:spcBef>
              <a:buClr>
                <a:schemeClr val="tx1"/>
              </a:buClr>
              <a:buSzPct val="70000"/>
              <a:buFont typeface="Montserrat"/>
              <a:buChar char=" "/>
              <a:defRPr lang="en-US" sz="2400" b="0" i="0" kern="1200" baseline="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Arial"/>
              </a:defRPr>
            </a:lvl6pPr>
            <a:lvl7pPr marL="2003425" indent="-288925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7pPr>
            <a:lvl8pPr marL="2286000" indent="-282575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8pPr>
            <a:lvl9pPr marL="2571750" indent="-285750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baseline="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9pPr>
          </a:lstStyle>
          <a:p>
            <a:pPr>
              <a:spcBef>
                <a:spcPts val="612"/>
              </a:spcBef>
            </a:pPr>
            <a:r>
              <a:rPr lang="en-US" sz="2040" b="1" dirty="0" err="1">
                <a:solidFill>
                  <a:schemeClr val="bg2"/>
                </a:solidFill>
                <a:latin typeface="+mn-lt"/>
              </a:rPr>
              <a:t>vehicle.service.ts</a:t>
            </a:r>
            <a:endParaRPr lang="en-US" sz="2040" b="1" dirty="0">
              <a:solidFill>
                <a:schemeClr val="bg2"/>
              </a:solidFill>
              <a:latin typeface="+mn-lt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3027753" y="2819539"/>
            <a:ext cx="1423446" cy="410707"/>
            <a:chOff x="9090227" y="1307838"/>
            <a:chExt cx="2815619" cy="154832"/>
          </a:xfrm>
        </p:grpSpPr>
        <p:sp>
          <p:nvSpPr>
            <p:cNvPr id="21" name="Rectangle 20"/>
            <p:cNvSpPr/>
            <p:nvPr/>
          </p:nvSpPr>
          <p:spPr>
            <a:xfrm>
              <a:off x="9101533" y="1315297"/>
              <a:ext cx="2804312" cy="147373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lIns="186521" tIns="186521" rIns="186521" bIns="186521" rtlCol="0" anchor="ctr"/>
            <a:lstStyle/>
            <a:p>
              <a:pPr algn="ctr">
                <a:spcBef>
                  <a:spcPts val="612"/>
                </a:spcBef>
              </a:pPr>
              <a:endParaRPr lang="en-US" sz="2040" dirty="0">
                <a:solidFill>
                  <a:schemeClr val="bg1"/>
                </a:solidFill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 flipH="1">
              <a:off x="9090227" y="1307838"/>
              <a:ext cx="2815619" cy="1491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lIns="186521" tIns="186521" rIns="186521" bIns="186521" rtlCol="0" anchor="ctr"/>
            <a:lstStyle/>
            <a:p>
              <a:pPr algn="ctr">
                <a:spcBef>
                  <a:spcPts val="612"/>
                </a:spcBef>
              </a:pPr>
              <a:endParaRPr lang="en-US" sz="204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6007447" y="3265519"/>
            <a:ext cx="5307869" cy="364076"/>
            <a:chOff x="9090227" y="1315297"/>
            <a:chExt cx="2815619" cy="162765"/>
          </a:xfrm>
        </p:grpSpPr>
        <p:sp>
          <p:nvSpPr>
            <p:cNvPr id="30" name="Rectangle 29"/>
            <p:cNvSpPr/>
            <p:nvPr/>
          </p:nvSpPr>
          <p:spPr>
            <a:xfrm>
              <a:off x="9101533" y="1315297"/>
              <a:ext cx="2804313" cy="147373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lIns="186521" tIns="186521" rIns="186521" bIns="186521" rtlCol="0" anchor="ctr"/>
            <a:lstStyle/>
            <a:p>
              <a:pPr algn="ctr">
                <a:spcBef>
                  <a:spcPts val="612"/>
                </a:spcBef>
              </a:pPr>
              <a:endParaRPr lang="en-US" sz="2040" dirty="0">
                <a:solidFill>
                  <a:schemeClr val="bg1"/>
                </a:solidFill>
              </a:endParaRPr>
            </a:p>
          </p:txBody>
        </p:sp>
        <p:sp>
          <p:nvSpPr>
            <p:cNvPr id="31" name="Rectangle 30"/>
            <p:cNvSpPr/>
            <p:nvPr/>
          </p:nvSpPr>
          <p:spPr>
            <a:xfrm flipH="1">
              <a:off x="9090227" y="1463145"/>
              <a:ext cx="2815619" cy="1491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lIns="186521" tIns="186521" rIns="186521" bIns="186521" rtlCol="0" anchor="ctr"/>
            <a:lstStyle/>
            <a:p>
              <a:pPr algn="ctr">
                <a:spcBef>
                  <a:spcPts val="612"/>
                </a:spcBef>
              </a:pPr>
              <a:endParaRPr lang="en-US" sz="204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672464" y="4807906"/>
            <a:ext cx="6938612" cy="376429"/>
            <a:chOff x="9101533" y="1315297"/>
            <a:chExt cx="2819471" cy="147848"/>
          </a:xfrm>
        </p:grpSpPr>
        <p:sp>
          <p:nvSpPr>
            <p:cNvPr id="34" name="Rectangle 33"/>
            <p:cNvSpPr/>
            <p:nvPr/>
          </p:nvSpPr>
          <p:spPr>
            <a:xfrm>
              <a:off x="9101533" y="1315297"/>
              <a:ext cx="2804313" cy="14784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lIns="186521" tIns="186521" rIns="186521" bIns="186521" rtlCol="0" anchor="ctr"/>
            <a:lstStyle/>
            <a:p>
              <a:pPr algn="ctr">
                <a:spcBef>
                  <a:spcPts val="612"/>
                </a:spcBef>
              </a:pPr>
              <a:endParaRPr lang="en-US" sz="2040" dirty="0">
                <a:solidFill>
                  <a:schemeClr val="bg1"/>
                </a:solidFill>
              </a:endParaRPr>
            </a:p>
          </p:txBody>
        </p:sp>
        <p:sp>
          <p:nvSpPr>
            <p:cNvPr id="35" name="Rectangle 34"/>
            <p:cNvSpPr/>
            <p:nvPr/>
          </p:nvSpPr>
          <p:spPr>
            <a:xfrm flipV="1">
              <a:off x="11905846" y="1315297"/>
              <a:ext cx="15158" cy="14784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lIns="186521" tIns="186521" rIns="186521" bIns="186521" rtlCol="0" anchor="ctr"/>
            <a:lstStyle/>
            <a:p>
              <a:pPr algn="ctr">
                <a:spcBef>
                  <a:spcPts val="612"/>
                </a:spcBef>
              </a:pPr>
              <a:endParaRPr lang="en-US" sz="2040" dirty="0">
                <a:solidFill>
                  <a:schemeClr val="bg1"/>
                </a:solidFill>
              </a:endParaRPr>
            </a:p>
          </p:txBody>
        </p:sp>
      </p:grpSp>
      <p:cxnSp>
        <p:nvCxnSpPr>
          <p:cNvPr id="14" name="Straight Arrow Connector 13"/>
          <p:cNvCxnSpPr/>
          <p:nvPr/>
        </p:nvCxnSpPr>
        <p:spPr>
          <a:xfrm rot="10800000">
            <a:off x="7389174" y="3608872"/>
            <a:ext cx="896820" cy="456922"/>
          </a:xfrm>
          <a:prstGeom prst="bentConnector3">
            <a:avLst>
              <a:gd name="adj1" fmla="val 50000"/>
            </a:avLst>
          </a:prstGeom>
          <a:ln>
            <a:solidFill>
              <a:schemeClr val="accent1"/>
            </a:soli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stCxn id="18" idx="1"/>
            <a:endCxn id="35" idx="3"/>
          </p:cNvCxnSpPr>
          <p:nvPr/>
        </p:nvCxnSpPr>
        <p:spPr>
          <a:xfrm flipH="1">
            <a:off x="7611075" y="4993769"/>
            <a:ext cx="736606" cy="2352"/>
          </a:xfrm>
          <a:prstGeom prst="straightConnector1">
            <a:avLst/>
          </a:prstGeom>
          <a:ln>
            <a:solidFill>
              <a:schemeClr val="accent1"/>
            </a:soli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8"/>
          <p:cNvCxnSpPr>
            <a:stCxn id="6" idx="1"/>
          </p:cNvCxnSpPr>
          <p:nvPr/>
        </p:nvCxnSpPr>
        <p:spPr>
          <a:xfrm rot="10800000" flipV="1">
            <a:off x="7601599" y="1549654"/>
            <a:ext cx="686985" cy="888622"/>
          </a:xfrm>
          <a:prstGeom prst="bentConnector2">
            <a:avLst/>
          </a:prstGeom>
          <a:ln>
            <a:solidFill>
              <a:schemeClr val="accent1"/>
            </a:soli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82649" y="864364"/>
            <a:ext cx="10958615" cy="5876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177977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5"/>
          <p:cNvSpPr txBox="1">
            <a:spLocks/>
          </p:cNvSpPr>
          <p:nvPr/>
        </p:nvSpPr>
        <p:spPr>
          <a:xfrm>
            <a:off x="672464" y="50632"/>
            <a:ext cx="4644256" cy="743169"/>
          </a:xfrm>
          <a:prstGeom prst="rect">
            <a:avLst/>
          </a:prstGeom>
          <a:solidFill>
            <a:schemeClr val="accent4"/>
          </a:solidFill>
        </p:spPr>
        <p:txBody>
          <a:bodyPr vert="horz" lIns="186521" tIns="186521" rIns="186521" bIns="186521" rtlCol="0" anchor="ctr">
            <a:noAutofit/>
          </a:bodyPr>
          <a:lstStyle>
            <a:lvl1pPr marL="0" indent="0" algn="l" defTabSz="586003" rtl="0" eaLnBrk="1" latinLnBrk="0" hangingPunct="1">
              <a:lnSpc>
                <a:spcPct val="100000"/>
              </a:lnSpc>
              <a:spcBef>
                <a:spcPts val="1800"/>
              </a:spcBef>
              <a:buClrTx/>
              <a:buSzPct val="75000"/>
              <a:buFont typeface="Myriad Pro" panose="020B0503030403020204" pitchFamily="34" charset="0"/>
              <a:buNone/>
              <a:defRPr sz="2400" b="0" i="0" kern="1200" baseline="0">
                <a:solidFill>
                  <a:schemeClr val="bg1"/>
                </a:solidFill>
                <a:latin typeface="Roboto Mono" pitchFamily="2" charset="0"/>
                <a:ea typeface="Roboto Mono" pitchFamily="2" charset="0"/>
                <a:cs typeface="Consolas" panose="020B0609020204030204" pitchFamily="49" charset="0"/>
              </a:defRPr>
            </a:lvl1pPr>
            <a:lvl2pPr marL="297073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Lucida Grande"/>
              <a:buNone/>
              <a:defRPr sz="2400" b="0" i="0" kern="120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2pPr>
            <a:lvl3pPr marL="596174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Lucida Grande"/>
              <a:buNone/>
              <a:defRPr sz="2400" b="0" i="0" kern="120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3pPr>
            <a:lvl4pPr marL="883075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Wingdings" panose="05000000000000000000" pitchFamily="2" charset="2"/>
              <a:buNone/>
              <a:defRPr sz="2400" b="0" i="0" kern="1200" baseline="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4pPr>
            <a:lvl5pPr marL="1096720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Myriad Pro Light" panose="020B0403030403020204" pitchFamily="34" charset="0"/>
              <a:buNone/>
              <a:tabLst/>
              <a:defRPr sz="2400" b="0" i="0" kern="1200" baseline="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5pPr>
            <a:lvl6pPr marL="1719263" indent="-292100" algn="l" defTabSz="586003" rtl="0" eaLnBrk="1" latinLnBrk="0" hangingPunct="1">
              <a:spcBef>
                <a:spcPts val="448"/>
              </a:spcBef>
              <a:buClr>
                <a:schemeClr val="tx1"/>
              </a:buClr>
              <a:buSzPct val="70000"/>
              <a:buFont typeface="Montserrat"/>
              <a:buChar char=" "/>
              <a:defRPr lang="en-US" sz="2400" b="0" i="0" kern="1200" baseline="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Arial"/>
              </a:defRPr>
            </a:lvl6pPr>
            <a:lvl7pPr marL="2003425" indent="-288925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7pPr>
            <a:lvl8pPr marL="2286000" indent="-282575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8pPr>
            <a:lvl9pPr marL="2571750" indent="-285750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baseline="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9pPr>
          </a:lstStyle>
          <a:p>
            <a:pPr>
              <a:spcBef>
                <a:spcPts val="612"/>
              </a:spcBef>
            </a:pPr>
            <a:endParaRPr lang="en-US" sz="1938" dirty="0">
              <a:latin typeface="+mj-lt"/>
              <a:ea typeface="Gotham-Book" charset="0"/>
              <a:cs typeface="Gotham-Book" charset="0"/>
            </a:endParaRPr>
          </a:p>
        </p:txBody>
      </p:sp>
      <p:sp>
        <p:nvSpPr>
          <p:cNvPr id="19" name="Content Placeholder 5"/>
          <p:cNvSpPr txBox="1">
            <a:spLocks/>
          </p:cNvSpPr>
          <p:nvPr/>
        </p:nvSpPr>
        <p:spPr>
          <a:xfrm>
            <a:off x="672464" y="-1"/>
            <a:ext cx="4644256" cy="743169"/>
          </a:xfrm>
          <a:prstGeom prst="rect">
            <a:avLst/>
          </a:prstGeom>
          <a:solidFill>
            <a:schemeClr val="tx1"/>
          </a:solidFill>
        </p:spPr>
        <p:txBody>
          <a:bodyPr vert="horz" lIns="186521" tIns="186521" rIns="186521" bIns="186521" rtlCol="0" anchor="ctr">
            <a:noAutofit/>
          </a:bodyPr>
          <a:lstStyle>
            <a:lvl1pPr marL="0" indent="0" algn="l" defTabSz="586003" rtl="0" eaLnBrk="1" latinLnBrk="0" hangingPunct="1">
              <a:lnSpc>
                <a:spcPct val="100000"/>
              </a:lnSpc>
              <a:spcBef>
                <a:spcPts val="1800"/>
              </a:spcBef>
              <a:buClrTx/>
              <a:buSzPct val="75000"/>
              <a:buFont typeface="Myriad Pro" panose="020B0503030403020204" pitchFamily="34" charset="0"/>
              <a:buNone/>
              <a:defRPr sz="2400" b="0" i="0" kern="1200" baseline="0">
                <a:solidFill>
                  <a:schemeClr val="bg1"/>
                </a:solidFill>
                <a:latin typeface="Roboto Mono" pitchFamily="2" charset="0"/>
                <a:ea typeface="Roboto Mono" pitchFamily="2" charset="0"/>
                <a:cs typeface="Consolas" panose="020B0609020204030204" pitchFamily="49" charset="0"/>
              </a:defRPr>
            </a:lvl1pPr>
            <a:lvl2pPr marL="297073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Lucida Grande"/>
              <a:buNone/>
              <a:defRPr sz="2400" b="0" i="0" kern="120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2pPr>
            <a:lvl3pPr marL="596174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Lucida Grande"/>
              <a:buNone/>
              <a:defRPr sz="2400" b="0" i="0" kern="120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3pPr>
            <a:lvl4pPr marL="883075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Wingdings" panose="05000000000000000000" pitchFamily="2" charset="2"/>
              <a:buNone/>
              <a:defRPr sz="2400" b="0" i="0" kern="1200" baseline="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4pPr>
            <a:lvl5pPr marL="1096720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Myriad Pro Light" panose="020B0403030403020204" pitchFamily="34" charset="0"/>
              <a:buNone/>
              <a:tabLst/>
              <a:defRPr sz="2400" b="0" i="0" kern="1200" baseline="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5pPr>
            <a:lvl6pPr marL="1719263" indent="-292100" algn="l" defTabSz="586003" rtl="0" eaLnBrk="1" latinLnBrk="0" hangingPunct="1">
              <a:spcBef>
                <a:spcPts val="448"/>
              </a:spcBef>
              <a:buClr>
                <a:schemeClr val="tx1"/>
              </a:buClr>
              <a:buSzPct val="70000"/>
              <a:buFont typeface="Montserrat"/>
              <a:buChar char=" "/>
              <a:defRPr lang="en-US" sz="2400" b="0" i="0" kern="1200" baseline="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Arial"/>
              </a:defRPr>
            </a:lvl6pPr>
            <a:lvl7pPr marL="2003425" indent="-288925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7pPr>
            <a:lvl8pPr marL="2286000" indent="-282575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8pPr>
            <a:lvl9pPr marL="2571750" indent="-285750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baseline="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9pPr>
          </a:lstStyle>
          <a:p>
            <a:pPr>
              <a:spcBef>
                <a:spcPts val="612"/>
              </a:spcBef>
            </a:pPr>
            <a:endParaRPr lang="en-US" sz="1938" dirty="0">
              <a:latin typeface="+mj-lt"/>
              <a:ea typeface="Gotham-Book" charset="0"/>
              <a:cs typeface="Gotham-Book" charset="0"/>
            </a:endParaRPr>
          </a:p>
        </p:txBody>
      </p:sp>
      <p:sp>
        <p:nvSpPr>
          <p:cNvPr id="20" name="Content Placeholder 5"/>
          <p:cNvSpPr txBox="1">
            <a:spLocks/>
          </p:cNvSpPr>
          <p:nvPr/>
        </p:nvSpPr>
        <p:spPr>
          <a:xfrm>
            <a:off x="672464" y="-1"/>
            <a:ext cx="4644256" cy="793801"/>
          </a:xfrm>
          <a:prstGeom prst="rect">
            <a:avLst/>
          </a:prstGeom>
          <a:solidFill>
            <a:schemeClr val="accent2"/>
          </a:solidFill>
        </p:spPr>
        <p:txBody>
          <a:bodyPr vert="horz" lIns="186521" tIns="186521" rIns="186521" bIns="186521" rtlCol="0" anchor="ctr">
            <a:noAutofit/>
          </a:bodyPr>
          <a:lstStyle>
            <a:lvl1pPr marL="0" indent="0" algn="l" defTabSz="586003" rtl="0" eaLnBrk="1" latinLnBrk="0" hangingPunct="1">
              <a:lnSpc>
                <a:spcPct val="100000"/>
              </a:lnSpc>
              <a:spcBef>
                <a:spcPts val="1800"/>
              </a:spcBef>
              <a:buClrTx/>
              <a:buSzPct val="75000"/>
              <a:buFont typeface="Myriad Pro" panose="020B0503030403020204" pitchFamily="34" charset="0"/>
              <a:buNone/>
              <a:defRPr sz="2400" b="0" i="0" kern="1200" baseline="0">
                <a:solidFill>
                  <a:schemeClr val="bg1"/>
                </a:solidFill>
                <a:latin typeface="Roboto Mono" pitchFamily="2" charset="0"/>
                <a:ea typeface="Roboto Mono" pitchFamily="2" charset="0"/>
                <a:cs typeface="Consolas" panose="020B0609020204030204" pitchFamily="49" charset="0"/>
              </a:defRPr>
            </a:lvl1pPr>
            <a:lvl2pPr marL="297073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Lucida Grande"/>
              <a:buNone/>
              <a:defRPr sz="2400" b="0" i="0" kern="120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2pPr>
            <a:lvl3pPr marL="596174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Lucida Grande"/>
              <a:buNone/>
              <a:defRPr sz="2400" b="0" i="0" kern="120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3pPr>
            <a:lvl4pPr marL="883075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Wingdings" panose="05000000000000000000" pitchFamily="2" charset="2"/>
              <a:buNone/>
              <a:defRPr sz="2400" b="0" i="0" kern="1200" baseline="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4pPr>
            <a:lvl5pPr marL="1096720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Myriad Pro Light" panose="020B0403030403020204" pitchFamily="34" charset="0"/>
              <a:buNone/>
              <a:tabLst/>
              <a:defRPr sz="2400" b="0" i="0" kern="1200" baseline="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5pPr>
            <a:lvl6pPr marL="1719263" indent="-292100" algn="l" defTabSz="586003" rtl="0" eaLnBrk="1" latinLnBrk="0" hangingPunct="1">
              <a:spcBef>
                <a:spcPts val="448"/>
              </a:spcBef>
              <a:buClr>
                <a:schemeClr val="tx1"/>
              </a:buClr>
              <a:buSzPct val="70000"/>
              <a:buFont typeface="Montserrat"/>
              <a:buChar char=" "/>
              <a:defRPr lang="en-US" sz="2400" b="0" i="0" kern="1200" baseline="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Arial"/>
              </a:defRPr>
            </a:lvl6pPr>
            <a:lvl7pPr marL="2003425" indent="-288925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7pPr>
            <a:lvl8pPr marL="2286000" indent="-282575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8pPr>
            <a:lvl9pPr marL="2571750" indent="-285750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baseline="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9pPr>
          </a:lstStyle>
          <a:p>
            <a:pPr>
              <a:spcBef>
                <a:spcPts val="612"/>
              </a:spcBef>
            </a:pPr>
            <a:r>
              <a:rPr lang="en-US" sz="2040" b="1" dirty="0">
                <a:solidFill>
                  <a:schemeClr val="bg2"/>
                </a:solidFill>
                <a:latin typeface="+mn-lt"/>
              </a:rPr>
              <a:t>vehicle-</a:t>
            </a:r>
            <a:r>
              <a:rPr lang="en-US" sz="2040" b="1" dirty="0" err="1">
                <a:solidFill>
                  <a:schemeClr val="bg2"/>
                </a:solidFill>
                <a:latin typeface="+mn-lt"/>
              </a:rPr>
              <a:t>list.component.ts</a:t>
            </a:r>
            <a:endParaRPr lang="en-US" sz="2040" b="1" dirty="0">
              <a:solidFill>
                <a:schemeClr val="bg2"/>
              </a:solidFill>
              <a:latin typeface="+mn-lt"/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Subscribing to the Observable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2"/>
          </p:nvPr>
        </p:nvSpPr>
        <p:spPr>
          <a:xfrm>
            <a:off x="731897" y="4936534"/>
            <a:ext cx="11080288" cy="938142"/>
          </a:xfrm>
        </p:spPr>
        <p:txBody>
          <a:bodyPr/>
          <a:lstStyle/>
          <a:p>
            <a:pPr>
              <a:buNone/>
            </a:pPr>
            <a:r>
              <a:rPr lang="en-US" dirty="0"/>
              <a:t>Component is handed an </a:t>
            </a:r>
            <a:r>
              <a:rPr lang="en-US" dirty="0">
                <a:solidFill>
                  <a:schemeClr val="accent2"/>
                </a:solidFill>
              </a:rPr>
              <a:t>Observable</a:t>
            </a:r>
          </a:p>
          <a:p>
            <a:pPr>
              <a:buNone/>
            </a:pPr>
            <a:r>
              <a:rPr lang="en-US" dirty="0"/>
              <a:t>We </a:t>
            </a:r>
            <a:r>
              <a:rPr lang="en-US" dirty="0">
                <a:solidFill>
                  <a:schemeClr val="accent2"/>
                </a:solidFill>
              </a:rPr>
              <a:t>Subscribe </a:t>
            </a:r>
            <a:r>
              <a:rPr lang="en-US" dirty="0"/>
              <a:t>to it</a:t>
            </a:r>
          </a:p>
        </p:txBody>
      </p:sp>
      <p:sp>
        <p:nvSpPr>
          <p:cNvPr id="11" name="Content Placeholder 5"/>
          <p:cNvSpPr txBox="1">
            <a:spLocks/>
          </p:cNvSpPr>
          <p:nvPr/>
        </p:nvSpPr>
        <p:spPr>
          <a:xfrm>
            <a:off x="8288584" y="1207550"/>
            <a:ext cx="4147008" cy="575305"/>
          </a:xfrm>
          <a:prstGeom prst="rect">
            <a:avLst/>
          </a:prstGeom>
          <a:solidFill>
            <a:schemeClr val="accent1"/>
          </a:solidFill>
        </p:spPr>
        <p:txBody>
          <a:bodyPr vert="horz" lIns="186521" tIns="186521" rIns="186521" bIns="186521" rtlCol="0" anchor="ctr">
            <a:noAutofit/>
          </a:bodyPr>
          <a:lstStyle>
            <a:lvl1pPr marL="0" indent="0" algn="l" defTabSz="586003" rtl="0" eaLnBrk="1" latinLnBrk="0" hangingPunct="1">
              <a:lnSpc>
                <a:spcPct val="100000"/>
              </a:lnSpc>
              <a:spcBef>
                <a:spcPts val="1800"/>
              </a:spcBef>
              <a:buClrTx/>
              <a:buSzPct val="75000"/>
              <a:buFont typeface="Myriad Pro" panose="020B0503030403020204" pitchFamily="34" charset="0"/>
              <a:buNone/>
              <a:defRPr sz="2400" b="0" i="0" kern="1200" baseline="0">
                <a:solidFill>
                  <a:schemeClr val="bg1"/>
                </a:solidFill>
                <a:latin typeface="Roboto Mono" pitchFamily="2" charset="0"/>
                <a:ea typeface="Roboto Mono" pitchFamily="2" charset="0"/>
                <a:cs typeface="Consolas" panose="020B0609020204030204" pitchFamily="49" charset="0"/>
              </a:defRPr>
            </a:lvl1pPr>
            <a:lvl2pPr marL="297073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Lucida Grande"/>
              <a:buNone/>
              <a:defRPr sz="2400" b="0" i="0" kern="120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2pPr>
            <a:lvl3pPr marL="596174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Lucida Grande"/>
              <a:buNone/>
              <a:defRPr sz="2400" b="0" i="0" kern="120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3pPr>
            <a:lvl4pPr marL="883075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Wingdings" panose="05000000000000000000" pitchFamily="2" charset="2"/>
              <a:buNone/>
              <a:defRPr sz="2400" b="0" i="0" kern="1200" baseline="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4pPr>
            <a:lvl5pPr marL="1096720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Myriad Pro Light" panose="020B0403030403020204" pitchFamily="34" charset="0"/>
              <a:buNone/>
              <a:tabLst/>
              <a:defRPr sz="2400" b="0" i="0" kern="1200" baseline="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5pPr>
            <a:lvl6pPr marL="1719263" indent="-292100" algn="l" defTabSz="586003" rtl="0" eaLnBrk="1" latinLnBrk="0" hangingPunct="1">
              <a:spcBef>
                <a:spcPts val="448"/>
              </a:spcBef>
              <a:buClr>
                <a:schemeClr val="tx1"/>
              </a:buClr>
              <a:buSzPct val="70000"/>
              <a:buFont typeface="Montserrat"/>
              <a:buChar char=" "/>
              <a:defRPr lang="en-US" sz="2400" b="0" i="0" kern="1200" baseline="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Arial"/>
              </a:defRPr>
            </a:lvl6pPr>
            <a:lvl7pPr marL="2003425" indent="-288925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7pPr>
            <a:lvl8pPr marL="2286000" indent="-282575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8pPr>
            <a:lvl9pPr marL="2571750" indent="-285750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baseline="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9pPr>
          </a:lstStyle>
          <a:p>
            <a:pPr>
              <a:spcBef>
                <a:spcPts val="612"/>
              </a:spcBef>
            </a:pPr>
            <a:endParaRPr lang="en-US" sz="1938" dirty="0">
              <a:latin typeface="+mj-lt"/>
              <a:ea typeface="Gotham-Book" charset="0"/>
              <a:cs typeface="Gotham-Book" charset="0"/>
            </a:endParaRPr>
          </a:p>
        </p:txBody>
      </p:sp>
      <p:sp>
        <p:nvSpPr>
          <p:cNvPr id="14" name="Content Placeholder 5"/>
          <p:cNvSpPr txBox="1">
            <a:spLocks/>
          </p:cNvSpPr>
          <p:nvPr/>
        </p:nvSpPr>
        <p:spPr>
          <a:xfrm>
            <a:off x="8347683" y="1207550"/>
            <a:ext cx="4087909" cy="575305"/>
          </a:xfrm>
          <a:prstGeom prst="rect">
            <a:avLst/>
          </a:prstGeom>
          <a:solidFill>
            <a:schemeClr val="bg1"/>
          </a:solidFill>
        </p:spPr>
        <p:txBody>
          <a:bodyPr vert="horz" lIns="186521" tIns="186521" rIns="186521" bIns="186521" rtlCol="0" anchor="ctr">
            <a:noAutofit/>
          </a:bodyPr>
          <a:lstStyle>
            <a:lvl1pPr marL="0" indent="0" algn="l" defTabSz="586003" rtl="0" eaLnBrk="1" latinLnBrk="0" hangingPunct="1">
              <a:lnSpc>
                <a:spcPct val="100000"/>
              </a:lnSpc>
              <a:spcBef>
                <a:spcPts val="1800"/>
              </a:spcBef>
              <a:buClrTx/>
              <a:buSzPct val="75000"/>
              <a:buFont typeface="Myriad Pro" panose="020B0503030403020204" pitchFamily="34" charset="0"/>
              <a:buNone/>
              <a:defRPr sz="2400" b="0" i="0" kern="1200" baseline="0">
                <a:solidFill>
                  <a:schemeClr val="bg1"/>
                </a:solidFill>
                <a:latin typeface="Roboto Mono" pitchFamily="2" charset="0"/>
                <a:ea typeface="Roboto Mono" pitchFamily="2" charset="0"/>
                <a:cs typeface="Consolas" panose="020B0609020204030204" pitchFamily="49" charset="0"/>
              </a:defRPr>
            </a:lvl1pPr>
            <a:lvl2pPr marL="297073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Lucida Grande"/>
              <a:buNone/>
              <a:defRPr sz="2400" b="0" i="0" kern="120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2pPr>
            <a:lvl3pPr marL="596174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Lucida Grande"/>
              <a:buNone/>
              <a:defRPr sz="2400" b="0" i="0" kern="120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3pPr>
            <a:lvl4pPr marL="883075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Wingdings" panose="05000000000000000000" pitchFamily="2" charset="2"/>
              <a:buNone/>
              <a:defRPr sz="2400" b="0" i="0" kern="1200" baseline="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4pPr>
            <a:lvl5pPr marL="1096720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Myriad Pro Light" panose="020B0403030403020204" pitchFamily="34" charset="0"/>
              <a:buNone/>
              <a:tabLst/>
              <a:defRPr sz="2400" b="0" i="0" kern="1200" baseline="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5pPr>
            <a:lvl6pPr marL="1719263" indent="-292100" algn="l" defTabSz="586003" rtl="0" eaLnBrk="1" latinLnBrk="0" hangingPunct="1">
              <a:spcBef>
                <a:spcPts val="448"/>
              </a:spcBef>
              <a:buClr>
                <a:schemeClr val="tx1"/>
              </a:buClr>
              <a:buSzPct val="70000"/>
              <a:buFont typeface="Montserrat"/>
              <a:buChar char=" "/>
              <a:defRPr lang="en-US" sz="2400" b="0" i="0" kern="1200" baseline="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Arial"/>
              </a:defRPr>
            </a:lvl6pPr>
            <a:lvl7pPr marL="2003425" indent="-288925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7pPr>
            <a:lvl8pPr marL="2286000" indent="-282575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8pPr>
            <a:lvl9pPr marL="2571750" indent="-285750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baseline="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9pPr>
          </a:lstStyle>
          <a:p>
            <a:pPr>
              <a:spcBef>
                <a:spcPts val="612"/>
              </a:spcBef>
            </a:pPr>
            <a:endParaRPr lang="en-US" sz="1938" dirty="0">
              <a:latin typeface="+mj-lt"/>
              <a:ea typeface="Gotham-Book" charset="0"/>
              <a:cs typeface="Gotham-Book" charset="0"/>
            </a:endParaRPr>
          </a:p>
        </p:txBody>
      </p:sp>
      <p:sp>
        <p:nvSpPr>
          <p:cNvPr id="16" name="Content Placeholder 5"/>
          <p:cNvSpPr txBox="1">
            <a:spLocks/>
          </p:cNvSpPr>
          <p:nvPr/>
        </p:nvSpPr>
        <p:spPr>
          <a:xfrm>
            <a:off x="8347681" y="1221726"/>
            <a:ext cx="4087911" cy="544825"/>
          </a:xfrm>
          <a:prstGeom prst="rect">
            <a:avLst/>
          </a:prstGeom>
          <a:noFill/>
        </p:spPr>
        <p:txBody>
          <a:bodyPr vert="horz" lIns="186521" tIns="186521" rIns="186521" bIns="186521" rtlCol="0" anchor="ctr">
            <a:noAutofit/>
          </a:bodyPr>
          <a:lstStyle>
            <a:lvl1pPr marL="0" indent="0" algn="l" defTabSz="586003" rtl="0" eaLnBrk="1" latinLnBrk="0" hangingPunct="1">
              <a:lnSpc>
                <a:spcPct val="100000"/>
              </a:lnSpc>
              <a:spcBef>
                <a:spcPts val="1800"/>
              </a:spcBef>
              <a:buClrTx/>
              <a:buSzPct val="75000"/>
              <a:buFont typeface="Myriad Pro" panose="020B0503030403020204" pitchFamily="34" charset="0"/>
              <a:buNone/>
              <a:defRPr sz="2400" b="0" i="0" kern="1200" baseline="0">
                <a:solidFill>
                  <a:schemeClr val="bg1"/>
                </a:solidFill>
                <a:latin typeface="Roboto Mono" pitchFamily="2" charset="0"/>
                <a:ea typeface="Roboto Mono" pitchFamily="2" charset="0"/>
                <a:cs typeface="Consolas" panose="020B0609020204030204" pitchFamily="49" charset="0"/>
              </a:defRPr>
            </a:lvl1pPr>
            <a:lvl2pPr marL="297073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Lucida Grande"/>
              <a:buNone/>
              <a:defRPr sz="2400" b="0" i="0" kern="120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2pPr>
            <a:lvl3pPr marL="596174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Lucida Grande"/>
              <a:buNone/>
              <a:defRPr sz="2400" b="0" i="0" kern="120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3pPr>
            <a:lvl4pPr marL="883075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Wingdings" panose="05000000000000000000" pitchFamily="2" charset="2"/>
              <a:buNone/>
              <a:defRPr sz="2400" b="0" i="0" kern="1200" baseline="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4pPr>
            <a:lvl5pPr marL="1096720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Myriad Pro Light" panose="020B0403030403020204" pitchFamily="34" charset="0"/>
              <a:buNone/>
              <a:tabLst/>
              <a:defRPr sz="2400" b="0" i="0" kern="1200" baseline="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5pPr>
            <a:lvl6pPr marL="1719263" indent="-292100" algn="l" defTabSz="586003" rtl="0" eaLnBrk="1" latinLnBrk="0" hangingPunct="1">
              <a:spcBef>
                <a:spcPts val="448"/>
              </a:spcBef>
              <a:buClr>
                <a:schemeClr val="tx1"/>
              </a:buClr>
              <a:buSzPct val="70000"/>
              <a:buFont typeface="Montserrat"/>
              <a:buChar char=" "/>
              <a:defRPr lang="en-US" sz="2400" b="0" i="0" kern="1200" baseline="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Arial"/>
              </a:defRPr>
            </a:lvl6pPr>
            <a:lvl7pPr marL="2003425" indent="-288925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7pPr>
            <a:lvl8pPr marL="2286000" indent="-282575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8pPr>
            <a:lvl9pPr marL="2571750" indent="-285750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baseline="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9pPr>
          </a:lstStyle>
          <a:p>
            <a:pPr>
              <a:spcBef>
                <a:spcPts val="612"/>
              </a:spcBef>
            </a:pPr>
            <a:r>
              <a:rPr lang="en-US" sz="2040" b="1" dirty="0">
                <a:solidFill>
                  <a:schemeClr val="tx1"/>
                </a:solidFill>
                <a:latin typeface="+mn-lt"/>
              </a:rPr>
              <a:t>Subscribe to the observable</a:t>
            </a:r>
            <a:endParaRPr lang="en-US" sz="204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8" name="Content Placeholder 5"/>
          <p:cNvSpPr txBox="1">
            <a:spLocks/>
          </p:cNvSpPr>
          <p:nvPr/>
        </p:nvSpPr>
        <p:spPr>
          <a:xfrm>
            <a:off x="8288584" y="2024789"/>
            <a:ext cx="4147008" cy="575305"/>
          </a:xfrm>
          <a:prstGeom prst="rect">
            <a:avLst/>
          </a:prstGeom>
          <a:solidFill>
            <a:schemeClr val="accent1"/>
          </a:solidFill>
        </p:spPr>
        <p:txBody>
          <a:bodyPr vert="horz" lIns="186521" tIns="186521" rIns="186521" bIns="186521" rtlCol="0" anchor="ctr">
            <a:noAutofit/>
          </a:bodyPr>
          <a:lstStyle>
            <a:lvl1pPr marL="0" indent="0" algn="l" defTabSz="586003" rtl="0" eaLnBrk="1" latinLnBrk="0" hangingPunct="1">
              <a:lnSpc>
                <a:spcPct val="100000"/>
              </a:lnSpc>
              <a:spcBef>
                <a:spcPts val="1800"/>
              </a:spcBef>
              <a:buClrTx/>
              <a:buSzPct val="75000"/>
              <a:buFont typeface="Myriad Pro" panose="020B0503030403020204" pitchFamily="34" charset="0"/>
              <a:buNone/>
              <a:defRPr sz="2400" b="0" i="0" kern="1200" baseline="0">
                <a:solidFill>
                  <a:schemeClr val="bg1"/>
                </a:solidFill>
                <a:latin typeface="Roboto Mono" pitchFamily="2" charset="0"/>
                <a:ea typeface="Roboto Mono" pitchFamily="2" charset="0"/>
                <a:cs typeface="Consolas" panose="020B0609020204030204" pitchFamily="49" charset="0"/>
              </a:defRPr>
            </a:lvl1pPr>
            <a:lvl2pPr marL="297073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Lucida Grande"/>
              <a:buNone/>
              <a:defRPr sz="2400" b="0" i="0" kern="120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2pPr>
            <a:lvl3pPr marL="596174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Lucida Grande"/>
              <a:buNone/>
              <a:defRPr sz="2400" b="0" i="0" kern="120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3pPr>
            <a:lvl4pPr marL="883075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Wingdings" panose="05000000000000000000" pitchFamily="2" charset="2"/>
              <a:buNone/>
              <a:defRPr sz="2400" b="0" i="0" kern="1200" baseline="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4pPr>
            <a:lvl5pPr marL="1096720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Myriad Pro Light" panose="020B0403030403020204" pitchFamily="34" charset="0"/>
              <a:buNone/>
              <a:tabLst/>
              <a:defRPr sz="2400" b="0" i="0" kern="1200" baseline="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5pPr>
            <a:lvl6pPr marL="1719263" indent="-292100" algn="l" defTabSz="586003" rtl="0" eaLnBrk="1" latinLnBrk="0" hangingPunct="1">
              <a:spcBef>
                <a:spcPts val="448"/>
              </a:spcBef>
              <a:buClr>
                <a:schemeClr val="tx1"/>
              </a:buClr>
              <a:buSzPct val="70000"/>
              <a:buFont typeface="Montserrat"/>
              <a:buChar char=" "/>
              <a:defRPr lang="en-US" sz="2400" b="0" i="0" kern="1200" baseline="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Arial"/>
              </a:defRPr>
            </a:lvl6pPr>
            <a:lvl7pPr marL="2003425" indent="-288925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7pPr>
            <a:lvl8pPr marL="2286000" indent="-282575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8pPr>
            <a:lvl9pPr marL="2571750" indent="-285750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baseline="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9pPr>
          </a:lstStyle>
          <a:p>
            <a:pPr>
              <a:spcBef>
                <a:spcPts val="612"/>
              </a:spcBef>
            </a:pPr>
            <a:endParaRPr lang="en-US" sz="1938" dirty="0">
              <a:latin typeface="+mj-lt"/>
              <a:ea typeface="Gotham-Book" charset="0"/>
              <a:cs typeface="Gotham-Book" charset="0"/>
            </a:endParaRPr>
          </a:p>
        </p:txBody>
      </p:sp>
      <p:sp>
        <p:nvSpPr>
          <p:cNvPr id="21" name="Content Placeholder 5"/>
          <p:cNvSpPr txBox="1">
            <a:spLocks/>
          </p:cNvSpPr>
          <p:nvPr/>
        </p:nvSpPr>
        <p:spPr>
          <a:xfrm>
            <a:off x="8347683" y="2024789"/>
            <a:ext cx="4087909" cy="575305"/>
          </a:xfrm>
          <a:prstGeom prst="rect">
            <a:avLst/>
          </a:prstGeom>
          <a:solidFill>
            <a:schemeClr val="bg1"/>
          </a:solidFill>
        </p:spPr>
        <p:txBody>
          <a:bodyPr vert="horz" lIns="186521" tIns="186521" rIns="186521" bIns="186521" rtlCol="0" anchor="ctr">
            <a:noAutofit/>
          </a:bodyPr>
          <a:lstStyle>
            <a:lvl1pPr marL="0" indent="0" algn="l" defTabSz="586003" rtl="0" eaLnBrk="1" latinLnBrk="0" hangingPunct="1">
              <a:lnSpc>
                <a:spcPct val="100000"/>
              </a:lnSpc>
              <a:spcBef>
                <a:spcPts val="1800"/>
              </a:spcBef>
              <a:buClrTx/>
              <a:buSzPct val="75000"/>
              <a:buFont typeface="Myriad Pro" panose="020B0503030403020204" pitchFamily="34" charset="0"/>
              <a:buNone/>
              <a:defRPr sz="2400" b="0" i="0" kern="1200" baseline="0">
                <a:solidFill>
                  <a:schemeClr val="bg1"/>
                </a:solidFill>
                <a:latin typeface="Roboto Mono" pitchFamily="2" charset="0"/>
                <a:ea typeface="Roboto Mono" pitchFamily="2" charset="0"/>
                <a:cs typeface="Consolas" panose="020B0609020204030204" pitchFamily="49" charset="0"/>
              </a:defRPr>
            </a:lvl1pPr>
            <a:lvl2pPr marL="297073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Lucida Grande"/>
              <a:buNone/>
              <a:defRPr sz="2400" b="0" i="0" kern="120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2pPr>
            <a:lvl3pPr marL="596174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Lucida Grande"/>
              <a:buNone/>
              <a:defRPr sz="2400" b="0" i="0" kern="120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3pPr>
            <a:lvl4pPr marL="883075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Wingdings" panose="05000000000000000000" pitchFamily="2" charset="2"/>
              <a:buNone/>
              <a:defRPr sz="2400" b="0" i="0" kern="1200" baseline="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4pPr>
            <a:lvl5pPr marL="1096720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Myriad Pro Light" panose="020B0403030403020204" pitchFamily="34" charset="0"/>
              <a:buNone/>
              <a:tabLst/>
              <a:defRPr sz="2400" b="0" i="0" kern="1200" baseline="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5pPr>
            <a:lvl6pPr marL="1719263" indent="-292100" algn="l" defTabSz="586003" rtl="0" eaLnBrk="1" latinLnBrk="0" hangingPunct="1">
              <a:spcBef>
                <a:spcPts val="448"/>
              </a:spcBef>
              <a:buClr>
                <a:schemeClr val="tx1"/>
              </a:buClr>
              <a:buSzPct val="70000"/>
              <a:buFont typeface="Montserrat"/>
              <a:buChar char=" "/>
              <a:defRPr lang="en-US" sz="2400" b="0" i="0" kern="1200" baseline="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Arial"/>
              </a:defRPr>
            </a:lvl6pPr>
            <a:lvl7pPr marL="2003425" indent="-288925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7pPr>
            <a:lvl8pPr marL="2286000" indent="-282575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8pPr>
            <a:lvl9pPr marL="2571750" indent="-285750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baseline="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9pPr>
          </a:lstStyle>
          <a:p>
            <a:pPr>
              <a:spcBef>
                <a:spcPts val="612"/>
              </a:spcBef>
            </a:pPr>
            <a:endParaRPr lang="en-US" sz="1938" dirty="0">
              <a:latin typeface="+mj-lt"/>
              <a:ea typeface="Gotham-Book" charset="0"/>
              <a:cs typeface="Gotham-Book" charset="0"/>
            </a:endParaRPr>
          </a:p>
        </p:txBody>
      </p:sp>
      <p:sp>
        <p:nvSpPr>
          <p:cNvPr id="22" name="Content Placeholder 5"/>
          <p:cNvSpPr txBox="1">
            <a:spLocks/>
          </p:cNvSpPr>
          <p:nvPr/>
        </p:nvSpPr>
        <p:spPr>
          <a:xfrm>
            <a:off x="8347681" y="2038965"/>
            <a:ext cx="4087911" cy="544825"/>
          </a:xfrm>
          <a:prstGeom prst="rect">
            <a:avLst/>
          </a:prstGeom>
          <a:noFill/>
        </p:spPr>
        <p:txBody>
          <a:bodyPr vert="horz" lIns="186521" tIns="186521" rIns="186521" bIns="186521" rtlCol="0" anchor="ctr">
            <a:noAutofit/>
          </a:bodyPr>
          <a:lstStyle>
            <a:lvl1pPr marL="0" indent="0" algn="l" defTabSz="586003" rtl="0" eaLnBrk="1" latinLnBrk="0" hangingPunct="1">
              <a:lnSpc>
                <a:spcPct val="100000"/>
              </a:lnSpc>
              <a:spcBef>
                <a:spcPts val="1800"/>
              </a:spcBef>
              <a:buClrTx/>
              <a:buSzPct val="75000"/>
              <a:buFont typeface="Myriad Pro" panose="020B0503030403020204" pitchFamily="34" charset="0"/>
              <a:buNone/>
              <a:defRPr sz="2400" b="0" i="0" kern="1200" baseline="0">
                <a:solidFill>
                  <a:schemeClr val="bg1"/>
                </a:solidFill>
                <a:latin typeface="Roboto Mono" pitchFamily="2" charset="0"/>
                <a:ea typeface="Roboto Mono" pitchFamily="2" charset="0"/>
                <a:cs typeface="Consolas" panose="020B0609020204030204" pitchFamily="49" charset="0"/>
              </a:defRPr>
            </a:lvl1pPr>
            <a:lvl2pPr marL="297073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Lucida Grande"/>
              <a:buNone/>
              <a:defRPr sz="2400" b="0" i="0" kern="120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2pPr>
            <a:lvl3pPr marL="596174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Lucida Grande"/>
              <a:buNone/>
              <a:defRPr sz="2400" b="0" i="0" kern="120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3pPr>
            <a:lvl4pPr marL="883075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Wingdings" panose="05000000000000000000" pitchFamily="2" charset="2"/>
              <a:buNone/>
              <a:defRPr sz="2400" b="0" i="0" kern="1200" baseline="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4pPr>
            <a:lvl5pPr marL="1096720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Myriad Pro Light" panose="020B0403030403020204" pitchFamily="34" charset="0"/>
              <a:buNone/>
              <a:tabLst/>
              <a:defRPr sz="2400" b="0" i="0" kern="1200" baseline="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5pPr>
            <a:lvl6pPr marL="1719263" indent="-292100" algn="l" defTabSz="586003" rtl="0" eaLnBrk="1" latinLnBrk="0" hangingPunct="1">
              <a:spcBef>
                <a:spcPts val="448"/>
              </a:spcBef>
              <a:buClr>
                <a:schemeClr val="tx1"/>
              </a:buClr>
              <a:buSzPct val="70000"/>
              <a:buFont typeface="Montserrat"/>
              <a:buChar char=" "/>
              <a:defRPr lang="en-US" sz="2400" b="0" i="0" kern="1200" baseline="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Arial"/>
              </a:defRPr>
            </a:lvl6pPr>
            <a:lvl7pPr marL="2003425" indent="-288925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7pPr>
            <a:lvl8pPr marL="2286000" indent="-282575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8pPr>
            <a:lvl9pPr marL="2571750" indent="-285750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baseline="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9pPr>
          </a:lstStyle>
          <a:p>
            <a:pPr>
              <a:spcBef>
                <a:spcPts val="612"/>
              </a:spcBef>
            </a:pPr>
            <a:r>
              <a:rPr lang="en-US" sz="2040" b="1" dirty="0">
                <a:solidFill>
                  <a:schemeClr val="tx1"/>
                </a:solidFill>
                <a:latin typeface="+mn-lt"/>
              </a:rPr>
              <a:t>Success and failure cases</a:t>
            </a:r>
            <a:endParaRPr lang="en-US" sz="2040" b="1" dirty="0">
              <a:solidFill>
                <a:schemeClr val="tx1"/>
              </a:solidFill>
              <a:latin typeface="+mj-lt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1143509" y="1936757"/>
            <a:ext cx="1912035" cy="329647"/>
            <a:chOff x="9101533" y="1315297"/>
            <a:chExt cx="2860114" cy="147373"/>
          </a:xfrm>
        </p:grpSpPr>
        <p:sp>
          <p:nvSpPr>
            <p:cNvPr id="26" name="Rectangle 25"/>
            <p:cNvSpPr/>
            <p:nvPr/>
          </p:nvSpPr>
          <p:spPr>
            <a:xfrm>
              <a:off x="9101533" y="1315297"/>
              <a:ext cx="2804313" cy="147373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lIns="186521" tIns="186521" rIns="186521" bIns="186521" rtlCol="0" anchor="ctr"/>
            <a:lstStyle/>
            <a:p>
              <a:pPr algn="ctr">
                <a:spcBef>
                  <a:spcPts val="612"/>
                </a:spcBef>
              </a:pPr>
              <a:endParaRPr lang="en-US" sz="2040" dirty="0">
                <a:solidFill>
                  <a:schemeClr val="bg1"/>
                </a:solidFill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11905846" y="1315297"/>
              <a:ext cx="55801" cy="14714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lIns="186521" tIns="186521" rIns="186521" bIns="186521" rtlCol="0" anchor="ctr"/>
            <a:lstStyle/>
            <a:p>
              <a:pPr algn="ctr">
                <a:spcBef>
                  <a:spcPts val="612"/>
                </a:spcBef>
              </a:pPr>
              <a:endParaRPr lang="en-US" sz="204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1464091" y="2265893"/>
            <a:ext cx="5933887" cy="617885"/>
            <a:chOff x="9101533" y="1315297"/>
            <a:chExt cx="8876194" cy="147373"/>
          </a:xfrm>
        </p:grpSpPr>
        <p:sp>
          <p:nvSpPr>
            <p:cNvPr id="29" name="Rectangle 28"/>
            <p:cNvSpPr/>
            <p:nvPr/>
          </p:nvSpPr>
          <p:spPr>
            <a:xfrm>
              <a:off x="9101533" y="1315297"/>
              <a:ext cx="8820393" cy="147373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lIns="186521" tIns="186521" rIns="186521" bIns="186521" rtlCol="0" anchor="ctr"/>
            <a:lstStyle/>
            <a:p>
              <a:pPr algn="ctr">
                <a:spcBef>
                  <a:spcPts val="612"/>
                </a:spcBef>
              </a:pPr>
              <a:endParaRPr lang="en-US" sz="2040" dirty="0">
                <a:solidFill>
                  <a:schemeClr val="bg1"/>
                </a:solidFill>
              </a:endParaRP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17921926" y="1315297"/>
              <a:ext cx="55801" cy="14714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lIns="186521" tIns="186521" rIns="186521" bIns="186521" rtlCol="0" anchor="ctr"/>
            <a:lstStyle/>
            <a:p>
              <a:pPr algn="ctr">
                <a:spcBef>
                  <a:spcPts val="612"/>
                </a:spcBef>
              </a:pPr>
              <a:endParaRPr lang="en-US" sz="2040" dirty="0">
                <a:solidFill>
                  <a:schemeClr val="bg1"/>
                </a:solidFill>
              </a:endParaRPr>
            </a:p>
          </p:txBody>
        </p:sp>
      </p:grpSp>
      <p:cxnSp>
        <p:nvCxnSpPr>
          <p:cNvPr id="17" name="Straight Arrow Connector 16"/>
          <p:cNvCxnSpPr>
            <a:endCxn id="27" idx="3"/>
          </p:cNvCxnSpPr>
          <p:nvPr/>
        </p:nvCxnSpPr>
        <p:spPr>
          <a:xfrm rot="10800000" flipV="1">
            <a:off x="3055544" y="1494139"/>
            <a:ext cx="5292140" cy="607186"/>
          </a:xfrm>
          <a:prstGeom prst="bentConnector3">
            <a:avLst>
              <a:gd name="adj1" fmla="val 36508"/>
            </a:avLst>
          </a:prstGeom>
          <a:ln>
            <a:solidFill>
              <a:schemeClr val="accent1"/>
            </a:soli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stCxn id="18" idx="1"/>
            <a:endCxn id="29" idx="3"/>
          </p:cNvCxnSpPr>
          <p:nvPr/>
        </p:nvCxnSpPr>
        <p:spPr>
          <a:xfrm rot="10800000" flipV="1">
            <a:off x="7360674" y="2312441"/>
            <a:ext cx="927910" cy="262394"/>
          </a:xfrm>
          <a:prstGeom prst="bentConnector3">
            <a:avLst>
              <a:gd name="adj1" fmla="val 50000"/>
            </a:avLst>
          </a:prstGeom>
          <a:ln>
            <a:solidFill>
              <a:schemeClr val="accent1"/>
            </a:soli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57384" y="880338"/>
            <a:ext cx="7702993" cy="3062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65081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29502"/>
            <a:ext cx="12436475" cy="6935519"/>
          </a:xfrm>
          <a:prstGeom prst="rect">
            <a:avLst/>
          </a:prstGeom>
        </p:spPr>
      </p:pic>
      <p:sp>
        <p:nvSpPr>
          <p:cNvPr id="4" name="Title 2"/>
          <p:cNvSpPr txBox="1">
            <a:spLocks/>
          </p:cNvSpPr>
          <p:nvPr/>
        </p:nvSpPr>
        <p:spPr>
          <a:xfrm>
            <a:off x="-1" y="2122492"/>
            <a:ext cx="12436475" cy="917575"/>
          </a:xfrm>
          <a:prstGeom prst="rect">
            <a:avLst/>
          </a:prstGeom>
          <a:solidFill>
            <a:schemeClr val="accent2"/>
          </a:solidFill>
        </p:spPr>
        <p:txBody>
          <a:bodyPr vert="horz" wrap="square" lIns="146304" tIns="91440" rIns="146304" bIns="91440" rtlCol="0" anchor="t">
            <a:no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b="0" kern="1200" cap="none" spc="-102" baseline="0" dirty="0" smtClean="0">
                <a:ln w="3175">
                  <a:noFill/>
                </a:ln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pPr algn="ctr"/>
            <a:r>
              <a:rPr lang="en-US">
                <a:solidFill>
                  <a:schemeClr val="bg1"/>
                </a:solidFill>
              </a:rPr>
              <a:t>TypeScript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0776191"/>
      </p:ext>
    </p:extLst>
  </p:cSld>
  <p:clrMapOvr>
    <a:masterClrMapping/>
  </p:clrMapOvr>
  <p:transition>
    <p:fade/>
  </p:transition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noFill/>
        </p:spPr>
        <p:txBody>
          <a:bodyPr>
            <a:normAutofit/>
          </a:bodyPr>
          <a:lstStyle/>
          <a:p>
            <a:r>
              <a:rPr lang="en-US" dirty="0" err="1">
                <a:solidFill>
                  <a:schemeClr val="tx1"/>
                </a:solidFill>
              </a:rPr>
              <a:t>RxJs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4294967295"/>
          </p:nvPr>
        </p:nvSpPr>
        <p:spPr>
          <a:xfrm>
            <a:off x="427623" y="3205066"/>
            <a:ext cx="10271125" cy="1292662"/>
          </a:xfrm>
        </p:spPr>
        <p:txBody>
          <a:bodyPr/>
          <a:lstStyle/>
          <a:p>
            <a:pPr marL="0" indent="0">
              <a:buNone/>
            </a:pPr>
            <a:r>
              <a:rPr lang="en-US" dirty="0" err="1"/>
              <a:t>RxJs</a:t>
            </a:r>
            <a:r>
              <a:rPr lang="en-US" dirty="0"/>
              <a:t> (Reactive </a:t>
            </a:r>
            <a:r>
              <a:rPr lang="en-US" dirty="0" err="1"/>
              <a:t>Js</a:t>
            </a:r>
            <a:r>
              <a:rPr lang="en-US" dirty="0"/>
              <a:t>) implements the asynchronous observable pattern and works well with Angular</a:t>
            </a:r>
          </a:p>
        </p:txBody>
      </p:sp>
      <p:sp>
        <p:nvSpPr>
          <p:cNvPr id="4" name="Rectangle 3"/>
          <p:cNvSpPr/>
          <p:nvPr/>
        </p:nvSpPr>
        <p:spPr>
          <a:xfrm>
            <a:off x="9741669" y="201131"/>
            <a:ext cx="2057377" cy="3823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36" dirty="0"/>
              <a:t>http://</a:t>
            </a:r>
            <a:r>
              <a:rPr lang="en-US" sz="1836" dirty="0" err="1"/>
              <a:t>reactivex.io</a:t>
            </a:r>
            <a:r>
              <a:rPr lang="en-US" sz="1836" dirty="0"/>
              <a:t>/</a:t>
            </a:r>
          </a:p>
        </p:txBody>
      </p:sp>
      <p:sp>
        <p:nvSpPr>
          <p:cNvPr id="5" name="Rectangle 4"/>
          <p:cNvSpPr/>
          <p:nvPr/>
        </p:nvSpPr>
        <p:spPr>
          <a:xfrm>
            <a:off x="8348314" y="796756"/>
            <a:ext cx="3456120" cy="2090102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lIns="186521" tIns="186521" rIns="186521" bIns="186521" rtlCol="0" anchor="ctr"/>
          <a:lstStyle/>
          <a:p>
            <a:pPr algn="ctr">
              <a:spcBef>
                <a:spcPts val="612"/>
              </a:spcBef>
            </a:pPr>
            <a:endParaRPr lang="en-US" sz="204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6200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82" y="0"/>
            <a:ext cx="12434711" cy="6122743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noFill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lIns="186521" tIns="186521" rIns="186521" bIns="186521" rtlCol="0" anchor="ctr"/>
          <a:lstStyle/>
          <a:p>
            <a:pPr algn="ctr">
              <a:spcBef>
                <a:spcPts val="612"/>
              </a:spcBef>
            </a:pPr>
            <a:endParaRPr lang="en-US" sz="2040" dirty="0">
              <a:solidFill>
                <a:schemeClr val="bg1"/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6219601" y="1"/>
            <a:ext cx="0" cy="6122744"/>
          </a:xfrm>
          <a:prstGeom prst="line">
            <a:avLst/>
          </a:prstGeom>
          <a:ln>
            <a:solidFill>
              <a:schemeClr val="bg1"/>
            </a:soli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Content Placeholder 5"/>
          <p:cNvSpPr txBox="1">
            <a:spLocks/>
          </p:cNvSpPr>
          <p:nvPr/>
        </p:nvSpPr>
        <p:spPr>
          <a:xfrm>
            <a:off x="631647" y="27980"/>
            <a:ext cx="3778736" cy="743169"/>
          </a:xfrm>
          <a:prstGeom prst="rect">
            <a:avLst/>
          </a:prstGeom>
          <a:solidFill>
            <a:schemeClr val="accent4"/>
          </a:solidFill>
        </p:spPr>
        <p:txBody>
          <a:bodyPr vert="horz" lIns="186521" tIns="186521" rIns="186521" bIns="186521" rtlCol="0" anchor="ctr">
            <a:noAutofit/>
          </a:bodyPr>
          <a:lstStyle>
            <a:lvl1pPr marL="0" indent="0" algn="l" defTabSz="586003" rtl="0" eaLnBrk="1" latinLnBrk="0" hangingPunct="1">
              <a:lnSpc>
                <a:spcPct val="100000"/>
              </a:lnSpc>
              <a:spcBef>
                <a:spcPts val="1800"/>
              </a:spcBef>
              <a:buClrTx/>
              <a:buSzPct val="75000"/>
              <a:buFont typeface="Myriad Pro" panose="020B0503030403020204" pitchFamily="34" charset="0"/>
              <a:buNone/>
              <a:defRPr sz="2400" b="0" i="0" kern="1200" baseline="0">
                <a:solidFill>
                  <a:schemeClr val="bg1"/>
                </a:solidFill>
                <a:latin typeface="Roboto Mono" pitchFamily="2" charset="0"/>
                <a:ea typeface="Roboto Mono" pitchFamily="2" charset="0"/>
                <a:cs typeface="Consolas" panose="020B0609020204030204" pitchFamily="49" charset="0"/>
              </a:defRPr>
            </a:lvl1pPr>
            <a:lvl2pPr marL="297073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Lucida Grande"/>
              <a:buNone/>
              <a:defRPr sz="2400" b="0" i="0" kern="120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2pPr>
            <a:lvl3pPr marL="596174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Lucida Grande"/>
              <a:buNone/>
              <a:defRPr sz="2400" b="0" i="0" kern="120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3pPr>
            <a:lvl4pPr marL="883075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Wingdings" panose="05000000000000000000" pitchFamily="2" charset="2"/>
              <a:buNone/>
              <a:defRPr sz="2400" b="0" i="0" kern="1200" baseline="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4pPr>
            <a:lvl5pPr marL="1096720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Myriad Pro Light" panose="020B0403030403020204" pitchFamily="34" charset="0"/>
              <a:buNone/>
              <a:tabLst/>
              <a:defRPr sz="2400" b="0" i="0" kern="1200" baseline="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5pPr>
            <a:lvl6pPr marL="1719263" indent="-292100" algn="l" defTabSz="586003" rtl="0" eaLnBrk="1" latinLnBrk="0" hangingPunct="1">
              <a:spcBef>
                <a:spcPts val="448"/>
              </a:spcBef>
              <a:buClr>
                <a:schemeClr val="tx1"/>
              </a:buClr>
              <a:buSzPct val="70000"/>
              <a:buFont typeface="Montserrat"/>
              <a:buChar char=" "/>
              <a:defRPr lang="en-US" sz="2400" b="0" i="0" kern="1200" baseline="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Arial"/>
              </a:defRPr>
            </a:lvl6pPr>
            <a:lvl7pPr marL="2003425" indent="-288925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7pPr>
            <a:lvl8pPr marL="2286000" indent="-282575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8pPr>
            <a:lvl9pPr marL="2571750" indent="-285750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baseline="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9pPr>
          </a:lstStyle>
          <a:p>
            <a:pPr>
              <a:spcBef>
                <a:spcPts val="612"/>
              </a:spcBef>
            </a:pPr>
            <a:endParaRPr lang="en-US" sz="1938" dirty="0">
              <a:latin typeface="+mj-lt"/>
              <a:ea typeface="Gotham-Book" charset="0"/>
              <a:cs typeface="Gotham-Book" charset="0"/>
            </a:endParaRPr>
          </a:p>
        </p:txBody>
      </p:sp>
      <p:sp>
        <p:nvSpPr>
          <p:cNvPr id="26" name="Content Placeholder 5"/>
          <p:cNvSpPr txBox="1">
            <a:spLocks/>
          </p:cNvSpPr>
          <p:nvPr/>
        </p:nvSpPr>
        <p:spPr>
          <a:xfrm>
            <a:off x="631647" y="-22653"/>
            <a:ext cx="3778736" cy="743169"/>
          </a:xfrm>
          <a:prstGeom prst="rect">
            <a:avLst/>
          </a:prstGeom>
          <a:solidFill>
            <a:schemeClr val="accent2"/>
          </a:solidFill>
        </p:spPr>
        <p:txBody>
          <a:bodyPr vert="horz" lIns="186521" tIns="186521" rIns="186521" bIns="186521" rtlCol="0" anchor="ctr">
            <a:noAutofit/>
          </a:bodyPr>
          <a:lstStyle>
            <a:lvl1pPr marL="0" indent="0" algn="l" defTabSz="586003" rtl="0" eaLnBrk="1" latinLnBrk="0" hangingPunct="1">
              <a:lnSpc>
                <a:spcPct val="100000"/>
              </a:lnSpc>
              <a:spcBef>
                <a:spcPts val="1800"/>
              </a:spcBef>
              <a:buClrTx/>
              <a:buSzPct val="75000"/>
              <a:buFont typeface="Myriad Pro" panose="020B0503030403020204" pitchFamily="34" charset="0"/>
              <a:buNone/>
              <a:defRPr sz="2400" b="0" i="0" kern="1200" baseline="0">
                <a:solidFill>
                  <a:schemeClr val="bg1"/>
                </a:solidFill>
                <a:latin typeface="Roboto Mono" pitchFamily="2" charset="0"/>
                <a:ea typeface="Roboto Mono" pitchFamily="2" charset="0"/>
                <a:cs typeface="Consolas" panose="020B0609020204030204" pitchFamily="49" charset="0"/>
              </a:defRPr>
            </a:lvl1pPr>
            <a:lvl2pPr marL="297073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Lucida Grande"/>
              <a:buNone/>
              <a:defRPr sz="2400" b="0" i="0" kern="120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2pPr>
            <a:lvl3pPr marL="596174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Lucida Grande"/>
              <a:buNone/>
              <a:defRPr sz="2400" b="0" i="0" kern="120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3pPr>
            <a:lvl4pPr marL="883075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Wingdings" panose="05000000000000000000" pitchFamily="2" charset="2"/>
              <a:buNone/>
              <a:defRPr sz="2400" b="0" i="0" kern="1200" baseline="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4pPr>
            <a:lvl5pPr marL="1096720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Myriad Pro Light" panose="020B0403030403020204" pitchFamily="34" charset="0"/>
              <a:buNone/>
              <a:tabLst/>
              <a:defRPr sz="2400" b="0" i="0" kern="1200" baseline="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5pPr>
            <a:lvl6pPr marL="1719263" indent="-292100" algn="l" defTabSz="586003" rtl="0" eaLnBrk="1" latinLnBrk="0" hangingPunct="1">
              <a:spcBef>
                <a:spcPts val="448"/>
              </a:spcBef>
              <a:buClr>
                <a:schemeClr val="tx1"/>
              </a:buClr>
              <a:buSzPct val="70000"/>
              <a:buFont typeface="Montserrat"/>
              <a:buChar char=" "/>
              <a:defRPr lang="en-US" sz="2400" b="0" i="0" kern="1200" baseline="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Arial"/>
              </a:defRPr>
            </a:lvl6pPr>
            <a:lvl7pPr marL="2003425" indent="-288925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7pPr>
            <a:lvl8pPr marL="2286000" indent="-282575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8pPr>
            <a:lvl9pPr marL="2571750" indent="-285750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baseline="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9pPr>
          </a:lstStyle>
          <a:p>
            <a:pPr>
              <a:spcBef>
                <a:spcPts val="612"/>
              </a:spcBef>
            </a:pPr>
            <a:endParaRPr lang="en-US" sz="1938" dirty="0">
              <a:latin typeface="+mj-lt"/>
              <a:ea typeface="Gotham-Book" charset="0"/>
              <a:cs typeface="Gotham-Book" charset="0"/>
            </a:endParaRPr>
          </a:p>
        </p:txBody>
      </p:sp>
      <p:sp>
        <p:nvSpPr>
          <p:cNvPr id="27" name="Content Placeholder 5"/>
          <p:cNvSpPr txBox="1">
            <a:spLocks/>
          </p:cNvSpPr>
          <p:nvPr/>
        </p:nvSpPr>
        <p:spPr>
          <a:xfrm>
            <a:off x="631647" y="-22653"/>
            <a:ext cx="3655939" cy="793801"/>
          </a:xfrm>
          <a:prstGeom prst="rect">
            <a:avLst/>
          </a:prstGeom>
          <a:noFill/>
        </p:spPr>
        <p:txBody>
          <a:bodyPr vert="horz" lIns="186521" tIns="186521" rIns="186521" bIns="186521" rtlCol="0" anchor="ctr">
            <a:noAutofit/>
          </a:bodyPr>
          <a:lstStyle>
            <a:lvl1pPr marL="0" indent="0" algn="l" defTabSz="586003" rtl="0" eaLnBrk="1" latinLnBrk="0" hangingPunct="1">
              <a:lnSpc>
                <a:spcPct val="100000"/>
              </a:lnSpc>
              <a:spcBef>
                <a:spcPts val="1800"/>
              </a:spcBef>
              <a:buClrTx/>
              <a:buSzPct val="75000"/>
              <a:buFont typeface="Myriad Pro" panose="020B0503030403020204" pitchFamily="34" charset="0"/>
              <a:buNone/>
              <a:defRPr sz="2400" b="0" i="0" kern="1200" baseline="0">
                <a:solidFill>
                  <a:schemeClr val="bg1"/>
                </a:solidFill>
                <a:latin typeface="Roboto Mono" pitchFamily="2" charset="0"/>
                <a:ea typeface="Roboto Mono" pitchFamily="2" charset="0"/>
                <a:cs typeface="Consolas" panose="020B0609020204030204" pitchFamily="49" charset="0"/>
              </a:defRPr>
            </a:lvl1pPr>
            <a:lvl2pPr marL="297073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Lucida Grande"/>
              <a:buNone/>
              <a:defRPr sz="2400" b="0" i="0" kern="120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2pPr>
            <a:lvl3pPr marL="596174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Lucida Grande"/>
              <a:buNone/>
              <a:defRPr sz="2400" b="0" i="0" kern="120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3pPr>
            <a:lvl4pPr marL="883075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Wingdings" panose="05000000000000000000" pitchFamily="2" charset="2"/>
              <a:buNone/>
              <a:defRPr sz="2400" b="0" i="0" kern="1200" baseline="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4pPr>
            <a:lvl5pPr marL="1096720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Myriad Pro Light" panose="020B0403030403020204" pitchFamily="34" charset="0"/>
              <a:buNone/>
              <a:tabLst/>
              <a:defRPr sz="2400" b="0" i="0" kern="1200" baseline="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5pPr>
            <a:lvl6pPr marL="1719263" indent="-292100" algn="l" defTabSz="586003" rtl="0" eaLnBrk="1" latinLnBrk="0" hangingPunct="1">
              <a:spcBef>
                <a:spcPts val="448"/>
              </a:spcBef>
              <a:buClr>
                <a:schemeClr val="tx1"/>
              </a:buClr>
              <a:buSzPct val="70000"/>
              <a:buFont typeface="Montserrat"/>
              <a:buChar char=" "/>
              <a:defRPr lang="en-US" sz="2400" b="0" i="0" kern="1200" baseline="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Arial"/>
              </a:defRPr>
            </a:lvl6pPr>
            <a:lvl7pPr marL="2003425" indent="-288925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7pPr>
            <a:lvl8pPr marL="2286000" indent="-282575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8pPr>
            <a:lvl9pPr marL="2571750" indent="-285750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baseline="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9pPr>
          </a:lstStyle>
          <a:p>
            <a:pPr>
              <a:spcBef>
                <a:spcPts val="612"/>
              </a:spcBef>
            </a:pPr>
            <a:r>
              <a:rPr lang="en-US" sz="2040" b="1" dirty="0" err="1">
                <a:solidFill>
                  <a:schemeClr val="bg2"/>
                </a:solidFill>
                <a:latin typeface="+mn-lt"/>
              </a:rPr>
              <a:t>app.module.ts</a:t>
            </a:r>
            <a:endParaRPr lang="en-US" sz="2040" b="1" dirty="0">
              <a:solidFill>
                <a:schemeClr val="bg2"/>
              </a:solidFill>
              <a:latin typeface="+mn-lt"/>
            </a:endParaRPr>
          </a:p>
        </p:txBody>
      </p:sp>
      <p:sp>
        <p:nvSpPr>
          <p:cNvPr id="28" name="Content Placeholder 5"/>
          <p:cNvSpPr txBox="1">
            <a:spLocks/>
          </p:cNvSpPr>
          <p:nvPr/>
        </p:nvSpPr>
        <p:spPr>
          <a:xfrm>
            <a:off x="7833306" y="27980"/>
            <a:ext cx="3778736" cy="743169"/>
          </a:xfrm>
          <a:prstGeom prst="rect">
            <a:avLst/>
          </a:prstGeom>
          <a:solidFill>
            <a:schemeClr val="accent4"/>
          </a:solidFill>
        </p:spPr>
        <p:txBody>
          <a:bodyPr vert="horz" lIns="186521" tIns="186521" rIns="186521" bIns="186521" rtlCol="0" anchor="ctr">
            <a:noAutofit/>
          </a:bodyPr>
          <a:lstStyle>
            <a:lvl1pPr marL="0" indent="0" algn="l" defTabSz="586003" rtl="0" eaLnBrk="1" latinLnBrk="0" hangingPunct="1">
              <a:lnSpc>
                <a:spcPct val="100000"/>
              </a:lnSpc>
              <a:spcBef>
                <a:spcPts val="1800"/>
              </a:spcBef>
              <a:buClrTx/>
              <a:buSzPct val="75000"/>
              <a:buFont typeface="Myriad Pro" panose="020B0503030403020204" pitchFamily="34" charset="0"/>
              <a:buNone/>
              <a:defRPr sz="2400" b="0" i="0" kern="1200" baseline="0">
                <a:solidFill>
                  <a:schemeClr val="bg1"/>
                </a:solidFill>
                <a:latin typeface="Roboto Mono" pitchFamily="2" charset="0"/>
                <a:ea typeface="Roboto Mono" pitchFamily="2" charset="0"/>
                <a:cs typeface="Consolas" panose="020B0609020204030204" pitchFamily="49" charset="0"/>
              </a:defRPr>
            </a:lvl1pPr>
            <a:lvl2pPr marL="297073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Lucida Grande"/>
              <a:buNone/>
              <a:defRPr sz="2400" b="0" i="0" kern="120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2pPr>
            <a:lvl3pPr marL="596174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Lucida Grande"/>
              <a:buNone/>
              <a:defRPr sz="2400" b="0" i="0" kern="120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3pPr>
            <a:lvl4pPr marL="883075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Wingdings" panose="05000000000000000000" pitchFamily="2" charset="2"/>
              <a:buNone/>
              <a:defRPr sz="2400" b="0" i="0" kern="1200" baseline="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4pPr>
            <a:lvl5pPr marL="1096720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Myriad Pro Light" panose="020B0403030403020204" pitchFamily="34" charset="0"/>
              <a:buNone/>
              <a:tabLst/>
              <a:defRPr sz="2400" b="0" i="0" kern="1200" baseline="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5pPr>
            <a:lvl6pPr marL="1719263" indent="-292100" algn="l" defTabSz="586003" rtl="0" eaLnBrk="1" latinLnBrk="0" hangingPunct="1">
              <a:spcBef>
                <a:spcPts val="448"/>
              </a:spcBef>
              <a:buClr>
                <a:schemeClr val="tx1"/>
              </a:buClr>
              <a:buSzPct val="70000"/>
              <a:buFont typeface="Montserrat"/>
              <a:buChar char=" "/>
              <a:defRPr lang="en-US" sz="2400" b="0" i="0" kern="1200" baseline="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Arial"/>
              </a:defRPr>
            </a:lvl6pPr>
            <a:lvl7pPr marL="2003425" indent="-288925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7pPr>
            <a:lvl8pPr marL="2286000" indent="-282575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8pPr>
            <a:lvl9pPr marL="2571750" indent="-285750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baseline="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9pPr>
          </a:lstStyle>
          <a:p>
            <a:pPr>
              <a:spcBef>
                <a:spcPts val="612"/>
              </a:spcBef>
            </a:pPr>
            <a:endParaRPr lang="en-US" sz="1938" dirty="0">
              <a:latin typeface="+mj-lt"/>
              <a:ea typeface="Gotham-Book" charset="0"/>
              <a:cs typeface="Gotham-Book" charset="0"/>
            </a:endParaRPr>
          </a:p>
        </p:txBody>
      </p:sp>
      <p:sp>
        <p:nvSpPr>
          <p:cNvPr id="29" name="Content Placeholder 5"/>
          <p:cNvSpPr txBox="1">
            <a:spLocks/>
          </p:cNvSpPr>
          <p:nvPr/>
        </p:nvSpPr>
        <p:spPr>
          <a:xfrm>
            <a:off x="7833306" y="-22653"/>
            <a:ext cx="3778736" cy="743169"/>
          </a:xfrm>
          <a:prstGeom prst="rect">
            <a:avLst/>
          </a:prstGeom>
          <a:solidFill>
            <a:schemeClr val="accent2"/>
          </a:solidFill>
        </p:spPr>
        <p:txBody>
          <a:bodyPr vert="horz" lIns="186521" tIns="186521" rIns="186521" bIns="186521" rtlCol="0" anchor="ctr">
            <a:noAutofit/>
          </a:bodyPr>
          <a:lstStyle>
            <a:lvl1pPr marL="0" indent="0" algn="l" defTabSz="586003" rtl="0" eaLnBrk="1" latinLnBrk="0" hangingPunct="1">
              <a:lnSpc>
                <a:spcPct val="100000"/>
              </a:lnSpc>
              <a:spcBef>
                <a:spcPts val="1800"/>
              </a:spcBef>
              <a:buClrTx/>
              <a:buSzPct val="75000"/>
              <a:buFont typeface="Myriad Pro" panose="020B0503030403020204" pitchFamily="34" charset="0"/>
              <a:buNone/>
              <a:defRPr sz="2400" b="0" i="0" kern="1200" baseline="0">
                <a:solidFill>
                  <a:schemeClr val="bg1"/>
                </a:solidFill>
                <a:latin typeface="Roboto Mono" pitchFamily="2" charset="0"/>
                <a:ea typeface="Roboto Mono" pitchFamily="2" charset="0"/>
                <a:cs typeface="Consolas" panose="020B0609020204030204" pitchFamily="49" charset="0"/>
              </a:defRPr>
            </a:lvl1pPr>
            <a:lvl2pPr marL="297073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Lucida Grande"/>
              <a:buNone/>
              <a:defRPr sz="2400" b="0" i="0" kern="120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2pPr>
            <a:lvl3pPr marL="596174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Lucida Grande"/>
              <a:buNone/>
              <a:defRPr sz="2400" b="0" i="0" kern="120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3pPr>
            <a:lvl4pPr marL="883075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Wingdings" panose="05000000000000000000" pitchFamily="2" charset="2"/>
              <a:buNone/>
              <a:defRPr sz="2400" b="0" i="0" kern="1200" baseline="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4pPr>
            <a:lvl5pPr marL="1096720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Myriad Pro Light" panose="020B0403030403020204" pitchFamily="34" charset="0"/>
              <a:buNone/>
              <a:tabLst/>
              <a:defRPr sz="2400" b="0" i="0" kern="1200" baseline="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5pPr>
            <a:lvl6pPr marL="1719263" indent="-292100" algn="l" defTabSz="586003" rtl="0" eaLnBrk="1" latinLnBrk="0" hangingPunct="1">
              <a:spcBef>
                <a:spcPts val="448"/>
              </a:spcBef>
              <a:buClr>
                <a:schemeClr val="tx1"/>
              </a:buClr>
              <a:buSzPct val="70000"/>
              <a:buFont typeface="Montserrat"/>
              <a:buChar char=" "/>
              <a:defRPr lang="en-US" sz="2400" b="0" i="0" kern="1200" baseline="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Arial"/>
              </a:defRPr>
            </a:lvl6pPr>
            <a:lvl7pPr marL="2003425" indent="-288925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7pPr>
            <a:lvl8pPr marL="2286000" indent="-282575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8pPr>
            <a:lvl9pPr marL="2571750" indent="-285750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baseline="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9pPr>
          </a:lstStyle>
          <a:p>
            <a:pPr>
              <a:spcBef>
                <a:spcPts val="612"/>
              </a:spcBef>
            </a:pPr>
            <a:endParaRPr lang="en-US" sz="1938" dirty="0">
              <a:latin typeface="+mj-lt"/>
              <a:ea typeface="Gotham-Book" charset="0"/>
              <a:cs typeface="Gotham-Book" charset="0"/>
            </a:endParaRPr>
          </a:p>
        </p:txBody>
      </p:sp>
      <p:sp>
        <p:nvSpPr>
          <p:cNvPr id="30" name="Content Placeholder 5"/>
          <p:cNvSpPr txBox="1">
            <a:spLocks/>
          </p:cNvSpPr>
          <p:nvPr/>
        </p:nvSpPr>
        <p:spPr>
          <a:xfrm>
            <a:off x="7833306" y="-22653"/>
            <a:ext cx="2954342" cy="793801"/>
          </a:xfrm>
          <a:prstGeom prst="rect">
            <a:avLst/>
          </a:prstGeom>
          <a:noFill/>
        </p:spPr>
        <p:txBody>
          <a:bodyPr vert="horz" lIns="186521" tIns="186521" rIns="186521" bIns="186521" rtlCol="0" anchor="ctr">
            <a:noAutofit/>
          </a:bodyPr>
          <a:lstStyle>
            <a:lvl1pPr marL="0" indent="0" algn="l" defTabSz="586003" rtl="0" eaLnBrk="1" latinLnBrk="0" hangingPunct="1">
              <a:lnSpc>
                <a:spcPct val="100000"/>
              </a:lnSpc>
              <a:spcBef>
                <a:spcPts val="1800"/>
              </a:spcBef>
              <a:buClrTx/>
              <a:buSzPct val="75000"/>
              <a:buFont typeface="Myriad Pro" panose="020B0503030403020204" pitchFamily="34" charset="0"/>
              <a:buNone/>
              <a:defRPr sz="2400" b="0" i="0" kern="1200" baseline="0">
                <a:solidFill>
                  <a:schemeClr val="bg1"/>
                </a:solidFill>
                <a:latin typeface="Roboto Mono" pitchFamily="2" charset="0"/>
                <a:ea typeface="Roboto Mono" pitchFamily="2" charset="0"/>
                <a:cs typeface="Consolas" panose="020B0609020204030204" pitchFamily="49" charset="0"/>
              </a:defRPr>
            </a:lvl1pPr>
            <a:lvl2pPr marL="297073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Lucida Grande"/>
              <a:buNone/>
              <a:defRPr sz="2400" b="0" i="0" kern="120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2pPr>
            <a:lvl3pPr marL="596174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Lucida Grande"/>
              <a:buNone/>
              <a:defRPr sz="2400" b="0" i="0" kern="120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3pPr>
            <a:lvl4pPr marL="883075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Wingdings" panose="05000000000000000000" pitchFamily="2" charset="2"/>
              <a:buNone/>
              <a:defRPr sz="2400" b="0" i="0" kern="1200" baseline="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4pPr>
            <a:lvl5pPr marL="1096720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Myriad Pro Light" panose="020B0403030403020204" pitchFamily="34" charset="0"/>
              <a:buNone/>
              <a:tabLst/>
              <a:defRPr sz="2400" b="0" i="0" kern="1200" baseline="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5pPr>
            <a:lvl6pPr marL="1719263" indent="-292100" algn="l" defTabSz="586003" rtl="0" eaLnBrk="1" latinLnBrk="0" hangingPunct="1">
              <a:spcBef>
                <a:spcPts val="448"/>
              </a:spcBef>
              <a:buClr>
                <a:schemeClr val="tx1"/>
              </a:buClr>
              <a:buSzPct val="70000"/>
              <a:buFont typeface="Montserrat"/>
              <a:buChar char=" "/>
              <a:defRPr lang="en-US" sz="2400" b="0" i="0" kern="1200" baseline="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Arial"/>
              </a:defRPr>
            </a:lvl6pPr>
            <a:lvl7pPr marL="2003425" indent="-288925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7pPr>
            <a:lvl8pPr marL="2286000" indent="-282575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8pPr>
            <a:lvl9pPr marL="2571750" indent="-285750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baseline="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9pPr>
          </a:lstStyle>
          <a:p>
            <a:pPr>
              <a:spcBef>
                <a:spcPts val="612"/>
              </a:spcBef>
            </a:pPr>
            <a:r>
              <a:rPr lang="en-US" sz="2040" b="1" dirty="0" err="1">
                <a:solidFill>
                  <a:schemeClr val="bg2"/>
                </a:solidFill>
                <a:latin typeface="+mn-lt"/>
              </a:rPr>
              <a:t>rxjs-extensions.ts</a:t>
            </a:r>
            <a:endParaRPr lang="en-US" sz="2040" b="1" dirty="0">
              <a:solidFill>
                <a:schemeClr val="bg2"/>
              </a:solidFill>
              <a:latin typeface="+mn-lt"/>
            </a:endParaRPr>
          </a:p>
        </p:txBody>
      </p:sp>
      <p:sp>
        <p:nvSpPr>
          <p:cNvPr id="58" name="Rectangle 57"/>
          <p:cNvSpPr/>
          <p:nvPr/>
        </p:nvSpPr>
        <p:spPr>
          <a:xfrm>
            <a:off x="882" y="6110190"/>
            <a:ext cx="12434711" cy="1263971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lIns="186521" tIns="186521" rIns="186521" bIns="186521" rtlCol="0" anchor="ctr"/>
          <a:lstStyle/>
          <a:p>
            <a:pPr algn="ctr">
              <a:spcBef>
                <a:spcPts val="612"/>
              </a:spcBef>
            </a:pPr>
            <a:endParaRPr lang="en-US" sz="2040" dirty="0">
              <a:solidFill>
                <a:schemeClr val="bg1"/>
              </a:solidFill>
            </a:endParaRPr>
          </a:p>
        </p:txBody>
      </p:sp>
      <p:sp>
        <p:nvSpPr>
          <p:cNvPr id="59" name="Rectangle 58"/>
          <p:cNvSpPr/>
          <p:nvPr/>
        </p:nvSpPr>
        <p:spPr>
          <a:xfrm>
            <a:off x="882" y="6188283"/>
            <a:ext cx="12434711" cy="1185879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noFill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lIns="186521" tIns="186521" rIns="186521" bIns="186521" rtlCol="0" anchor="ctr"/>
          <a:lstStyle/>
          <a:p>
            <a:pPr algn="ctr">
              <a:spcBef>
                <a:spcPts val="612"/>
              </a:spcBef>
            </a:pPr>
            <a:endParaRPr lang="en-US" sz="2040" dirty="0">
              <a:solidFill>
                <a:schemeClr val="bg1"/>
              </a:solidFill>
            </a:endParaRPr>
          </a:p>
        </p:txBody>
      </p:sp>
      <p:sp>
        <p:nvSpPr>
          <p:cNvPr id="60" name="Rectangle 59"/>
          <p:cNvSpPr/>
          <p:nvPr/>
        </p:nvSpPr>
        <p:spPr>
          <a:xfrm>
            <a:off x="840224" y="6110190"/>
            <a:ext cx="10561733" cy="932603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lIns="186521" tIns="186521" rIns="186521" bIns="186521" rtlCol="0" anchor="ctr"/>
          <a:lstStyle/>
          <a:p>
            <a:pPr algn="ctr">
              <a:spcBef>
                <a:spcPts val="612"/>
              </a:spcBef>
            </a:pPr>
            <a:r>
              <a:rPr lang="en-US" sz="2856" dirty="0">
                <a:solidFill>
                  <a:schemeClr val="bg1"/>
                </a:solidFill>
                <a:latin typeface="+mj-lt"/>
              </a:rPr>
              <a:t>Prefer importing only what we use from </a:t>
            </a:r>
            <a:r>
              <a:rPr lang="en-US" sz="2856" dirty="0" err="1">
                <a:solidFill>
                  <a:schemeClr val="bg1"/>
                </a:solidFill>
                <a:latin typeface="+mj-lt"/>
              </a:rPr>
              <a:t>RxJs</a:t>
            </a:r>
            <a:endParaRPr lang="en-US" sz="2856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345969" y="1296226"/>
            <a:ext cx="5621526" cy="1502528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72464" y="1230418"/>
            <a:ext cx="4196715" cy="414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636305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5"/>
          <p:cNvSpPr txBox="1">
            <a:spLocks/>
          </p:cNvSpPr>
          <p:nvPr/>
        </p:nvSpPr>
        <p:spPr>
          <a:xfrm>
            <a:off x="672464" y="50632"/>
            <a:ext cx="4644256" cy="743169"/>
          </a:xfrm>
          <a:prstGeom prst="rect">
            <a:avLst/>
          </a:prstGeom>
          <a:solidFill>
            <a:schemeClr val="accent4"/>
          </a:solidFill>
        </p:spPr>
        <p:txBody>
          <a:bodyPr vert="horz" lIns="186521" tIns="186521" rIns="186521" bIns="186521" rtlCol="0" anchor="ctr">
            <a:noAutofit/>
          </a:bodyPr>
          <a:lstStyle>
            <a:lvl1pPr marL="0" indent="0" algn="l" defTabSz="586003" rtl="0" eaLnBrk="1" latinLnBrk="0" hangingPunct="1">
              <a:lnSpc>
                <a:spcPct val="100000"/>
              </a:lnSpc>
              <a:spcBef>
                <a:spcPts val="1800"/>
              </a:spcBef>
              <a:buClrTx/>
              <a:buSzPct val="75000"/>
              <a:buFont typeface="Myriad Pro" panose="020B0503030403020204" pitchFamily="34" charset="0"/>
              <a:buNone/>
              <a:defRPr sz="2400" b="0" i="0" kern="1200" baseline="0">
                <a:solidFill>
                  <a:schemeClr val="bg1"/>
                </a:solidFill>
                <a:latin typeface="Roboto Mono" pitchFamily="2" charset="0"/>
                <a:ea typeface="Roboto Mono" pitchFamily="2" charset="0"/>
                <a:cs typeface="Consolas" panose="020B0609020204030204" pitchFamily="49" charset="0"/>
              </a:defRPr>
            </a:lvl1pPr>
            <a:lvl2pPr marL="297073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Lucida Grande"/>
              <a:buNone/>
              <a:defRPr sz="2400" b="0" i="0" kern="120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2pPr>
            <a:lvl3pPr marL="596174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Lucida Grande"/>
              <a:buNone/>
              <a:defRPr sz="2400" b="0" i="0" kern="120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3pPr>
            <a:lvl4pPr marL="883075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Wingdings" panose="05000000000000000000" pitchFamily="2" charset="2"/>
              <a:buNone/>
              <a:defRPr sz="2400" b="0" i="0" kern="1200" baseline="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4pPr>
            <a:lvl5pPr marL="1096720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Myriad Pro Light" panose="020B0403030403020204" pitchFamily="34" charset="0"/>
              <a:buNone/>
              <a:tabLst/>
              <a:defRPr sz="2400" b="0" i="0" kern="1200" baseline="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5pPr>
            <a:lvl6pPr marL="1719263" indent="-292100" algn="l" defTabSz="586003" rtl="0" eaLnBrk="1" latinLnBrk="0" hangingPunct="1">
              <a:spcBef>
                <a:spcPts val="448"/>
              </a:spcBef>
              <a:buClr>
                <a:schemeClr val="tx1"/>
              </a:buClr>
              <a:buSzPct val="70000"/>
              <a:buFont typeface="Montserrat"/>
              <a:buChar char=" "/>
              <a:defRPr lang="en-US" sz="2400" b="0" i="0" kern="1200" baseline="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Arial"/>
              </a:defRPr>
            </a:lvl6pPr>
            <a:lvl7pPr marL="2003425" indent="-288925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7pPr>
            <a:lvl8pPr marL="2286000" indent="-282575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8pPr>
            <a:lvl9pPr marL="2571750" indent="-285750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baseline="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9pPr>
          </a:lstStyle>
          <a:p>
            <a:pPr>
              <a:spcBef>
                <a:spcPts val="612"/>
              </a:spcBef>
            </a:pPr>
            <a:endParaRPr lang="en-US" sz="1938" dirty="0">
              <a:latin typeface="+mj-lt"/>
              <a:ea typeface="Gotham-Book" charset="0"/>
              <a:cs typeface="Gotham-Book" charset="0"/>
            </a:endParaRPr>
          </a:p>
        </p:txBody>
      </p:sp>
      <p:sp>
        <p:nvSpPr>
          <p:cNvPr id="19" name="Content Placeholder 5"/>
          <p:cNvSpPr txBox="1">
            <a:spLocks/>
          </p:cNvSpPr>
          <p:nvPr/>
        </p:nvSpPr>
        <p:spPr>
          <a:xfrm>
            <a:off x="672464" y="-1"/>
            <a:ext cx="4644256" cy="743169"/>
          </a:xfrm>
          <a:prstGeom prst="rect">
            <a:avLst/>
          </a:prstGeom>
          <a:solidFill>
            <a:schemeClr val="tx1"/>
          </a:solidFill>
        </p:spPr>
        <p:txBody>
          <a:bodyPr vert="horz" lIns="186521" tIns="186521" rIns="186521" bIns="186521" rtlCol="0" anchor="ctr">
            <a:noAutofit/>
          </a:bodyPr>
          <a:lstStyle>
            <a:lvl1pPr marL="0" indent="0" algn="l" defTabSz="586003" rtl="0" eaLnBrk="1" latinLnBrk="0" hangingPunct="1">
              <a:lnSpc>
                <a:spcPct val="100000"/>
              </a:lnSpc>
              <a:spcBef>
                <a:spcPts val="1800"/>
              </a:spcBef>
              <a:buClrTx/>
              <a:buSzPct val="75000"/>
              <a:buFont typeface="Myriad Pro" panose="020B0503030403020204" pitchFamily="34" charset="0"/>
              <a:buNone/>
              <a:defRPr sz="2400" b="0" i="0" kern="1200" baseline="0">
                <a:solidFill>
                  <a:schemeClr val="bg1"/>
                </a:solidFill>
                <a:latin typeface="Roboto Mono" pitchFamily="2" charset="0"/>
                <a:ea typeface="Roboto Mono" pitchFamily="2" charset="0"/>
                <a:cs typeface="Consolas" panose="020B0609020204030204" pitchFamily="49" charset="0"/>
              </a:defRPr>
            </a:lvl1pPr>
            <a:lvl2pPr marL="297073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Lucida Grande"/>
              <a:buNone/>
              <a:defRPr sz="2400" b="0" i="0" kern="120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2pPr>
            <a:lvl3pPr marL="596174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Lucida Grande"/>
              <a:buNone/>
              <a:defRPr sz="2400" b="0" i="0" kern="120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3pPr>
            <a:lvl4pPr marL="883075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Wingdings" panose="05000000000000000000" pitchFamily="2" charset="2"/>
              <a:buNone/>
              <a:defRPr sz="2400" b="0" i="0" kern="1200" baseline="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4pPr>
            <a:lvl5pPr marL="1096720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Myriad Pro Light" panose="020B0403030403020204" pitchFamily="34" charset="0"/>
              <a:buNone/>
              <a:tabLst/>
              <a:defRPr sz="2400" b="0" i="0" kern="1200" baseline="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5pPr>
            <a:lvl6pPr marL="1719263" indent="-292100" algn="l" defTabSz="586003" rtl="0" eaLnBrk="1" latinLnBrk="0" hangingPunct="1">
              <a:spcBef>
                <a:spcPts val="448"/>
              </a:spcBef>
              <a:buClr>
                <a:schemeClr val="tx1"/>
              </a:buClr>
              <a:buSzPct val="70000"/>
              <a:buFont typeface="Montserrat"/>
              <a:buChar char=" "/>
              <a:defRPr lang="en-US" sz="2400" b="0" i="0" kern="1200" baseline="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Arial"/>
              </a:defRPr>
            </a:lvl6pPr>
            <a:lvl7pPr marL="2003425" indent="-288925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7pPr>
            <a:lvl8pPr marL="2286000" indent="-282575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8pPr>
            <a:lvl9pPr marL="2571750" indent="-285750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baseline="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9pPr>
          </a:lstStyle>
          <a:p>
            <a:pPr>
              <a:spcBef>
                <a:spcPts val="612"/>
              </a:spcBef>
            </a:pPr>
            <a:endParaRPr lang="en-US" sz="1938" dirty="0">
              <a:latin typeface="+mj-lt"/>
              <a:ea typeface="Gotham-Book" charset="0"/>
              <a:cs typeface="Gotham-Book" charset="0"/>
            </a:endParaRPr>
          </a:p>
        </p:txBody>
      </p:sp>
      <p:sp>
        <p:nvSpPr>
          <p:cNvPr id="20" name="Content Placeholder 5"/>
          <p:cNvSpPr txBox="1">
            <a:spLocks/>
          </p:cNvSpPr>
          <p:nvPr/>
        </p:nvSpPr>
        <p:spPr>
          <a:xfrm>
            <a:off x="672464" y="-1"/>
            <a:ext cx="4644256" cy="793801"/>
          </a:xfrm>
          <a:prstGeom prst="rect">
            <a:avLst/>
          </a:prstGeom>
          <a:solidFill>
            <a:schemeClr val="accent2"/>
          </a:solidFill>
        </p:spPr>
        <p:txBody>
          <a:bodyPr vert="horz" lIns="186521" tIns="186521" rIns="186521" bIns="186521" rtlCol="0" anchor="ctr">
            <a:noAutofit/>
          </a:bodyPr>
          <a:lstStyle>
            <a:lvl1pPr marL="0" indent="0" algn="l" defTabSz="586003" rtl="0" eaLnBrk="1" latinLnBrk="0" hangingPunct="1">
              <a:lnSpc>
                <a:spcPct val="100000"/>
              </a:lnSpc>
              <a:spcBef>
                <a:spcPts val="1800"/>
              </a:spcBef>
              <a:buClrTx/>
              <a:buSzPct val="75000"/>
              <a:buFont typeface="Myriad Pro" panose="020B0503030403020204" pitchFamily="34" charset="0"/>
              <a:buNone/>
              <a:defRPr sz="2400" b="0" i="0" kern="1200" baseline="0">
                <a:solidFill>
                  <a:schemeClr val="bg1"/>
                </a:solidFill>
                <a:latin typeface="Roboto Mono" pitchFamily="2" charset="0"/>
                <a:ea typeface="Roboto Mono" pitchFamily="2" charset="0"/>
                <a:cs typeface="Consolas" panose="020B0609020204030204" pitchFamily="49" charset="0"/>
              </a:defRPr>
            </a:lvl1pPr>
            <a:lvl2pPr marL="297073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Lucida Grande"/>
              <a:buNone/>
              <a:defRPr sz="2400" b="0" i="0" kern="120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2pPr>
            <a:lvl3pPr marL="596174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Lucida Grande"/>
              <a:buNone/>
              <a:defRPr sz="2400" b="0" i="0" kern="120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3pPr>
            <a:lvl4pPr marL="883075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Wingdings" panose="05000000000000000000" pitchFamily="2" charset="2"/>
              <a:buNone/>
              <a:defRPr sz="2400" b="0" i="0" kern="1200" baseline="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4pPr>
            <a:lvl5pPr marL="1096720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Myriad Pro Light" panose="020B0403030403020204" pitchFamily="34" charset="0"/>
              <a:buNone/>
              <a:tabLst/>
              <a:defRPr sz="2400" b="0" i="0" kern="1200" baseline="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5pPr>
            <a:lvl6pPr marL="1719263" indent="-292100" algn="l" defTabSz="586003" rtl="0" eaLnBrk="1" latinLnBrk="0" hangingPunct="1">
              <a:spcBef>
                <a:spcPts val="448"/>
              </a:spcBef>
              <a:buClr>
                <a:schemeClr val="tx1"/>
              </a:buClr>
              <a:buSzPct val="70000"/>
              <a:buFont typeface="Montserrat"/>
              <a:buChar char=" "/>
              <a:defRPr lang="en-US" sz="2400" b="0" i="0" kern="1200" baseline="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Arial"/>
              </a:defRPr>
            </a:lvl6pPr>
            <a:lvl7pPr marL="2003425" indent="-288925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7pPr>
            <a:lvl8pPr marL="2286000" indent="-282575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8pPr>
            <a:lvl9pPr marL="2571750" indent="-285750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baseline="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9pPr>
          </a:lstStyle>
          <a:p>
            <a:pPr>
              <a:spcBef>
                <a:spcPts val="612"/>
              </a:spcBef>
            </a:pPr>
            <a:r>
              <a:rPr lang="en-US" sz="2040" b="1" dirty="0" err="1">
                <a:solidFill>
                  <a:schemeClr val="bg2"/>
                </a:solidFill>
                <a:latin typeface="+mn-lt"/>
              </a:rPr>
              <a:t>vehicle.service.ts</a:t>
            </a:r>
            <a:endParaRPr lang="en-US" sz="2040" b="1" dirty="0">
              <a:solidFill>
                <a:schemeClr val="bg2"/>
              </a:solidFill>
              <a:latin typeface="+mn-lt"/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Returning from </a:t>
            </a:r>
            <a:r>
              <a:rPr lang="en-US" dirty="0">
                <a:solidFill>
                  <a:schemeClr val="accent2"/>
                </a:solidFill>
              </a:rPr>
              <a:t>Http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2"/>
          </p:nvPr>
        </p:nvSpPr>
        <p:spPr>
          <a:xfrm>
            <a:off x="807167" y="4887882"/>
            <a:ext cx="11080288" cy="1352550"/>
          </a:xfrm>
        </p:spPr>
        <p:txBody>
          <a:bodyPr/>
          <a:lstStyle/>
          <a:p>
            <a:pPr>
              <a:buNone/>
            </a:pPr>
            <a:r>
              <a:rPr lang="en-US" dirty="0"/>
              <a:t>We don’t return the response</a:t>
            </a:r>
          </a:p>
          <a:p>
            <a:pPr>
              <a:buNone/>
            </a:pPr>
            <a:r>
              <a:rPr lang="en-US" dirty="0"/>
              <a:t>Service does the work</a:t>
            </a:r>
          </a:p>
          <a:p>
            <a:pPr>
              <a:buNone/>
            </a:pPr>
            <a:r>
              <a:rPr lang="en-US" dirty="0"/>
              <a:t>The consumers simply get the data</a:t>
            </a:r>
          </a:p>
        </p:txBody>
      </p:sp>
      <p:sp>
        <p:nvSpPr>
          <p:cNvPr id="11" name="Content Placeholder 5"/>
          <p:cNvSpPr txBox="1">
            <a:spLocks/>
          </p:cNvSpPr>
          <p:nvPr/>
        </p:nvSpPr>
        <p:spPr>
          <a:xfrm>
            <a:off x="8927192" y="1062205"/>
            <a:ext cx="3508400" cy="949709"/>
          </a:xfrm>
          <a:prstGeom prst="rect">
            <a:avLst/>
          </a:prstGeom>
          <a:solidFill>
            <a:schemeClr val="accent1"/>
          </a:solidFill>
        </p:spPr>
        <p:txBody>
          <a:bodyPr vert="horz" lIns="186521" tIns="186521" rIns="186521" bIns="186521" rtlCol="0" anchor="ctr">
            <a:noAutofit/>
          </a:bodyPr>
          <a:lstStyle>
            <a:lvl1pPr marL="0" indent="0" algn="l" defTabSz="586003" rtl="0" eaLnBrk="1" latinLnBrk="0" hangingPunct="1">
              <a:lnSpc>
                <a:spcPct val="100000"/>
              </a:lnSpc>
              <a:spcBef>
                <a:spcPts val="1800"/>
              </a:spcBef>
              <a:buClrTx/>
              <a:buSzPct val="75000"/>
              <a:buFont typeface="Myriad Pro" panose="020B0503030403020204" pitchFamily="34" charset="0"/>
              <a:buNone/>
              <a:defRPr sz="2400" b="0" i="0" kern="1200" baseline="0">
                <a:solidFill>
                  <a:schemeClr val="bg1"/>
                </a:solidFill>
                <a:latin typeface="Roboto Mono" pitchFamily="2" charset="0"/>
                <a:ea typeface="Roboto Mono" pitchFamily="2" charset="0"/>
                <a:cs typeface="Consolas" panose="020B0609020204030204" pitchFamily="49" charset="0"/>
              </a:defRPr>
            </a:lvl1pPr>
            <a:lvl2pPr marL="297073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Lucida Grande"/>
              <a:buNone/>
              <a:defRPr sz="2400" b="0" i="0" kern="120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2pPr>
            <a:lvl3pPr marL="596174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Lucida Grande"/>
              <a:buNone/>
              <a:defRPr sz="2400" b="0" i="0" kern="120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3pPr>
            <a:lvl4pPr marL="883075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Wingdings" panose="05000000000000000000" pitchFamily="2" charset="2"/>
              <a:buNone/>
              <a:defRPr sz="2400" b="0" i="0" kern="1200" baseline="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4pPr>
            <a:lvl5pPr marL="1096720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Myriad Pro Light" panose="020B0403030403020204" pitchFamily="34" charset="0"/>
              <a:buNone/>
              <a:tabLst/>
              <a:defRPr sz="2400" b="0" i="0" kern="1200" baseline="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5pPr>
            <a:lvl6pPr marL="1719263" indent="-292100" algn="l" defTabSz="586003" rtl="0" eaLnBrk="1" latinLnBrk="0" hangingPunct="1">
              <a:spcBef>
                <a:spcPts val="448"/>
              </a:spcBef>
              <a:buClr>
                <a:schemeClr val="tx1"/>
              </a:buClr>
              <a:buSzPct val="70000"/>
              <a:buFont typeface="Montserrat"/>
              <a:buChar char=" "/>
              <a:defRPr lang="en-US" sz="2400" b="0" i="0" kern="1200" baseline="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Arial"/>
              </a:defRPr>
            </a:lvl6pPr>
            <a:lvl7pPr marL="2003425" indent="-288925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7pPr>
            <a:lvl8pPr marL="2286000" indent="-282575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8pPr>
            <a:lvl9pPr marL="2571750" indent="-285750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baseline="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9pPr>
          </a:lstStyle>
          <a:p>
            <a:pPr>
              <a:spcBef>
                <a:spcPts val="612"/>
              </a:spcBef>
            </a:pPr>
            <a:endParaRPr lang="en-US" sz="1938" dirty="0">
              <a:latin typeface="+mj-lt"/>
              <a:ea typeface="Gotham-Book" charset="0"/>
              <a:cs typeface="Gotham-Book" charset="0"/>
            </a:endParaRPr>
          </a:p>
        </p:txBody>
      </p:sp>
      <p:sp>
        <p:nvSpPr>
          <p:cNvPr id="14" name="Content Placeholder 5"/>
          <p:cNvSpPr txBox="1">
            <a:spLocks/>
          </p:cNvSpPr>
          <p:nvPr/>
        </p:nvSpPr>
        <p:spPr>
          <a:xfrm>
            <a:off x="8977191" y="1062205"/>
            <a:ext cx="3458402" cy="949709"/>
          </a:xfrm>
          <a:prstGeom prst="rect">
            <a:avLst/>
          </a:prstGeom>
          <a:solidFill>
            <a:schemeClr val="bg1"/>
          </a:solidFill>
        </p:spPr>
        <p:txBody>
          <a:bodyPr vert="horz" lIns="186521" tIns="186521" rIns="186521" bIns="186521" rtlCol="0" anchor="ctr">
            <a:noAutofit/>
          </a:bodyPr>
          <a:lstStyle>
            <a:lvl1pPr marL="0" indent="0" algn="l" defTabSz="586003" rtl="0" eaLnBrk="1" latinLnBrk="0" hangingPunct="1">
              <a:lnSpc>
                <a:spcPct val="100000"/>
              </a:lnSpc>
              <a:spcBef>
                <a:spcPts val="1800"/>
              </a:spcBef>
              <a:buClrTx/>
              <a:buSzPct val="75000"/>
              <a:buFont typeface="Myriad Pro" panose="020B0503030403020204" pitchFamily="34" charset="0"/>
              <a:buNone/>
              <a:defRPr sz="2400" b="0" i="0" kern="1200" baseline="0">
                <a:solidFill>
                  <a:schemeClr val="bg1"/>
                </a:solidFill>
                <a:latin typeface="Roboto Mono" pitchFamily="2" charset="0"/>
                <a:ea typeface="Roboto Mono" pitchFamily="2" charset="0"/>
                <a:cs typeface="Consolas" panose="020B0609020204030204" pitchFamily="49" charset="0"/>
              </a:defRPr>
            </a:lvl1pPr>
            <a:lvl2pPr marL="297073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Lucida Grande"/>
              <a:buNone/>
              <a:defRPr sz="2400" b="0" i="0" kern="120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2pPr>
            <a:lvl3pPr marL="596174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Lucida Grande"/>
              <a:buNone/>
              <a:defRPr sz="2400" b="0" i="0" kern="120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3pPr>
            <a:lvl4pPr marL="883075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Wingdings" panose="05000000000000000000" pitchFamily="2" charset="2"/>
              <a:buNone/>
              <a:defRPr sz="2400" b="0" i="0" kern="1200" baseline="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4pPr>
            <a:lvl5pPr marL="1096720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Myriad Pro Light" panose="020B0403030403020204" pitchFamily="34" charset="0"/>
              <a:buNone/>
              <a:tabLst/>
              <a:defRPr sz="2400" b="0" i="0" kern="1200" baseline="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5pPr>
            <a:lvl6pPr marL="1719263" indent="-292100" algn="l" defTabSz="586003" rtl="0" eaLnBrk="1" latinLnBrk="0" hangingPunct="1">
              <a:spcBef>
                <a:spcPts val="448"/>
              </a:spcBef>
              <a:buClr>
                <a:schemeClr val="tx1"/>
              </a:buClr>
              <a:buSzPct val="70000"/>
              <a:buFont typeface="Montserrat"/>
              <a:buChar char=" "/>
              <a:defRPr lang="en-US" sz="2400" b="0" i="0" kern="1200" baseline="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Arial"/>
              </a:defRPr>
            </a:lvl6pPr>
            <a:lvl7pPr marL="2003425" indent="-288925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7pPr>
            <a:lvl8pPr marL="2286000" indent="-282575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8pPr>
            <a:lvl9pPr marL="2571750" indent="-285750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baseline="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9pPr>
          </a:lstStyle>
          <a:p>
            <a:pPr>
              <a:spcBef>
                <a:spcPts val="612"/>
              </a:spcBef>
            </a:pPr>
            <a:endParaRPr lang="en-US" sz="1938" dirty="0">
              <a:latin typeface="+mj-lt"/>
              <a:ea typeface="Gotham-Book" charset="0"/>
              <a:cs typeface="Gotham-Book" charset="0"/>
            </a:endParaRPr>
          </a:p>
        </p:txBody>
      </p:sp>
      <p:sp>
        <p:nvSpPr>
          <p:cNvPr id="16" name="Content Placeholder 5"/>
          <p:cNvSpPr txBox="1">
            <a:spLocks/>
          </p:cNvSpPr>
          <p:nvPr/>
        </p:nvSpPr>
        <p:spPr>
          <a:xfrm>
            <a:off x="8977189" y="1096217"/>
            <a:ext cx="3458404" cy="899393"/>
          </a:xfrm>
          <a:prstGeom prst="rect">
            <a:avLst/>
          </a:prstGeom>
          <a:noFill/>
        </p:spPr>
        <p:txBody>
          <a:bodyPr vert="horz" lIns="186521" tIns="186521" rIns="186521" bIns="186521" rtlCol="0" anchor="ctr">
            <a:noAutofit/>
          </a:bodyPr>
          <a:lstStyle>
            <a:lvl1pPr marL="0" indent="0" algn="l" defTabSz="586003" rtl="0" eaLnBrk="1" latinLnBrk="0" hangingPunct="1">
              <a:lnSpc>
                <a:spcPct val="100000"/>
              </a:lnSpc>
              <a:spcBef>
                <a:spcPts val="1800"/>
              </a:spcBef>
              <a:buClrTx/>
              <a:buSzPct val="75000"/>
              <a:buFont typeface="Myriad Pro" panose="020B0503030403020204" pitchFamily="34" charset="0"/>
              <a:buNone/>
              <a:defRPr sz="2400" b="0" i="0" kern="1200" baseline="0">
                <a:solidFill>
                  <a:schemeClr val="bg1"/>
                </a:solidFill>
                <a:latin typeface="Roboto Mono" pitchFamily="2" charset="0"/>
                <a:ea typeface="Roboto Mono" pitchFamily="2" charset="0"/>
                <a:cs typeface="Consolas" panose="020B0609020204030204" pitchFamily="49" charset="0"/>
              </a:defRPr>
            </a:lvl1pPr>
            <a:lvl2pPr marL="297073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Lucida Grande"/>
              <a:buNone/>
              <a:defRPr sz="2400" b="0" i="0" kern="120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2pPr>
            <a:lvl3pPr marL="596174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Lucida Grande"/>
              <a:buNone/>
              <a:defRPr sz="2400" b="0" i="0" kern="120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3pPr>
            <a:lvl4pPr marL="883075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Wingdings" panose="05000000000000000000" pitchFamily="2" charset="2"/>
              <a:buNone/>
              <a:defRPr sz="2400" b="0" i="0" kern="1200" baseline="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4pPr>
            <a:lvl5pPr marL="1096720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Myriad Pro Light" panose="020B0403030403020204" pitchFamily="34" charset="0"/>
              <a:buNone/>
              <a:tabLst/>
              <a:defRPr sz="2400" b="0" i="0" kern="1200" baseline="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5pPr>
            <a:lvl6pPr marL="1719263" indent="-292100" algn="l" defTabSz="586003" rtl="0" eaLnBrk="1" latinLnBrk="0" hangingPunct="1">
              <a:spcBef>
                <a:spcPts val="448"/>
              </a:spcBef>
              <a:buClr>
                <a:schemeClr val="tx1"/>
              </a:buClr>
              <a:buSzPct val="70000"/>
              <a:buFont typeface="Montserrat"/>
              <a:buChar char=" "/>
              <a:defRPr lang="en-US" sz="2400" b="0" i="0" kern="1200" baseline="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Arial"/>
              </a:defRPr>
            </a:lvl6pPr>
            <a:lvl7pPr marL="2003425" indent="-288925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7pPr>
            <a:lvl8pPr marL="2286000" indent="-282575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8pPr>
            <a:lvl9pPr marL="2571750" indent="-285750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baseline="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9pPr>
          </a:lstStyle>
          <a:p>
            <a:pPr>
              <a:spcBef>
                <a:spcPts val="612"/>
              </a:spcBef>
            </a:pPr>
            <a:r>
              <a:rPr lang="en-US" sz="2040" b="1" dirty="0">
                <a:solidFill>
                  <a:schemeClr val="tx1"/>
                </a:solidFill>
                <a:latin typeface="+mn-lt"/>
              </a:rPr>
              <a:t>Retrieve the JSON</a:t>
            </a:r>
            <a:endParaRPr lang="en-US" sz="2040" b="1" dirty="0">
              <a:solidFill>
                <a:schemeClr val="tx1"/>
              </a:solidFill>
              <a:latin typeface="+mj-lt"/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 rot="10800000" flipV="1">
            <a:off x="5943895" y="1418852"/>
            <a:ext cx="2983298" cy="531333"/>
          </a:xfrm>
          <a:prstGeom prst="bentConnector3">
            <a:avLst>
              <a:gd name="adj1" fmla="val 98262"/>
            </a:avLst>
          </a:prstGeom>
          <a:ln>
            <a:solidFill>
              <a:schemeClr val="accent1"/>
            </a:soli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Content Placeholder 5"/>
          <p:cNvSpPr txBox="1">
            <a:spLocks/>
          </p:cNvSpPr>
          <p:nvPr/>
        </p:nvSpPr>
        <p:spPr>
          <a:xfrm>
            <a:off x="8927192" y="2694665"/>
            <a:ext cx="3508400" cy="949709"/>
          </a:xfrm>
          <a:prstGeom prst="rect">
            <a:avLst/>
          </a:prstGeom>
          <a:solidFill>
            <a:schemeClr val="accent1"/>
          </a:solidFill>
        </p:spPr>
        <p:txBody>
          <a:bodyPr vert="horz" lIns="186521" tIns="186521" rIns="186521" bIns="186521" rtlCol="0" anchor="ctr">
            <a:noAutofit/>
          </a:bodyPr>
          <a:lstStyle>
            <a:lvl1pPr marL="0" indent="0" algn="l" defTabSz="586003" rtl="0" eaLnBrk="1" latinLnBrk="0" hangingPunct="1">
              <a:lnSpc>
                <a:spcPct val="100000"/>
              </a:lnSpc>
              <a:spcBef>
                <a:spcPts val="1800"/>
              </a:spcBef>
              <a:buClrTx/>
              <a:buSzPct val="75000"/>
              <a:buFont typeface="Myriad Pro" panose="020B0503030403020204" pitchFamily="34" charset="0"/>
              <a:buNone/>
              <a:defRPr sz="2400" b="0" i="0" kern="1200" baseline="0">
                <a:solidFill>
                  <a:schemeClr val="bg1"/>
                </a:solidFill>
                <a:latin typeface="Roboto Mono" pitchFamily="2" charset="0"/>
                <a:ea typeface="Roboto Mono" pitchFamily="2" charset="0"/>
                <a:cs typeface="Consolas" panose="020B0609020204030204" pitchFamily="49" charset="0"/>
              </a:defRPr>
            </a:lvl1pPr>
            <a:lvl2pPr marL="297073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Lucida Grande"/>
              <a:buNone/>
              <a:defRPr sz="2400" b="0" i="0" kern="120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2pPr>
            <a:lvl3pPr marL="596174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Lucida Grande"/>
              <a:buNone/>
              <a:defRPr sz="2400" b="0" i="0" kern="120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3pPr>
            <a:lvl4pPr marL="883075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Wingdings" panose="05000000000000000000" pitchFamily="2" charset="2"/>
              <a:buNone/>
              <a:defRPr sz="2400" b="0" i="0" kern="1200" baseline="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4pPr>
            <a:lvl5pPr marL="1096720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Myriad Pro Light" panose="020B0403030403020204" pitchFamily="34" charset="0"/>
              <a:buNone/>
              <a:tabLst/>
              <a:defRPr sz="2400" b="0" i="0" kern="1200" baseline="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5pPr>
            <a:lvl6pPr marL="1719263" indent="-292100" algn="l" defTabSz="586003" rtl="0" eaLnBrk="1" latinLnBrk="0" hangingPunct="1">
              <a:spcBef>
                <a:spcPts val="448"/>
              </a:spcBef>
              <a:buClr>
                <a:schemeClr val="tx1"/>
              </a:buClr>
              <a:buSzPct val="70000"/>
              <a:buFont typeface="Montserrat"/>
              <a:buChar char=" "/>
              <a:defRPr lang="en-US" sz="2400" b="0" i="0" kern="1200" baseline="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Arial"/>
              </a:defRPr>
            </a:lvl6pPr>
            <a:lvl7pPr marL="2003425" indent="-288925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7pPr>
            <a:lvl8pPr marL="2286000" indent="-282575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8pPr>
            <a:lvl9pPr marL="2571750" indent="-285750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baseline="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9pPr>
          </a:lstStyle>
          <a:p>
            <a:pPr>
              <a:spcBef>
                <a:spcPts val="612"/>
              </a:spcBef>
            </a:pPr>
            <a:endParaRPr lang="en-US" sz="1938" dirty="0">
              <a:latin typeface="+mj-lt"/>
              <a:ea typeface="Gotham-Book" charset="0"/>
              <a:cs typeface="Gotham-Book" charset="0"/>
            </a:endParaRPr>
          </a:p>
        </p:txBody>
      </p:sp>
      <p:sp>
        <p:nvSpPr>
          <p:cNvPr id="26" name="Content Placeholder 5"/>
          <p:cNvSpPr txBox="1">
            <a:spLocks/>
          </p:cNvSpPr>
          <p:nvPr/>
        </p:nvSpPr>
        <p:spPr>
          <a:xfrm>
            <a:off x="8977191" y="2694665"/>
            <a:ext cx="3458402" cy="949709"/>
          </a:xfrm>
          <a:prstGeom prst="rect">
            <a:avLst/>
          </a:prstGeom>
          <a:solidFill>
            <a:schemeClr val="bg1"/>
          </a:solidFill>
        </p:spPr>
        <p:txBody>
          <a:bodyPr vert="horz" lIns="186521" tIns="186521" rIns="186521" bIns="186521" rtlCol="0" anchor="ctr">
            <a:noAutofit/>
          </a:bodyPr>
          <a:lstStyle>
            <a:lvl1pPr marL="0" indent="0" algn="l" defTabSz="586003" rtl="0" eaLnBrk="1" latinLnBrk="0" hangingPunct="1">
              <a:lnSpc>
                <a:spcPct val="100000"/>
              </a:lnSpc>
              <a:spcBef>
                <a:spcPts val="1800"/>
              </a:spcBef>
              <a:buClrTx/>
              <a:buSzPct val="75000"/>
              <a:buFont typeface="Myriad Pro" panose="020B0503030403020204" pitchFamily="34" charset="0"/>
              <a:buNone/>
              <a:defRPr sz="2400" b="0" i="0" kern="1200" baseline="0">
                <a:solidFill>
                  <a:schemeClr val="bg1"/>
                </a:solidFill>
                <a:latin typeface="Roboto Mono" pitchFamily="2" charset="0"/>
                <a:ea typeface="Roboto Mono" pitchFamily="2" charset="0"/>
                <a:cs typeface="Consolas" panose="020B0609020204030204" pitchFamily="49" charset="0"/>
              </a:defRPr>
            </a:lvl1pPr>
            <a:lvl2pPr marL="297073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Lucida Grande"/>
              <a:buNone/>
              <a:defRPr sz="2400" b="0" i="0" kern="120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2pPr>
            <a:lvl3pPr marL="596174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Lucida Grande"/>
              <a:buNone/>
              <a:defRPr sz="2400" b="0" i="0" kern="120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3pPr>
            <a:lvl4pPr marL="883075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Wingdings" panose="05000000000000000000" pitchFamily="2" charset="2"/>
              <a:buNone/>
              <a:defRPr sz="2400" b="0" i="0" kern="1200" baseline="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4pPr>
            <a:lvl5pPr marL="1096720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Myriad Pro Light" panose="020B0403030403020204" pitchFamily="34" charset="0"/>
              <a:buNone/>
              <a:tabLst/>
              <a:defRPr sz="2400" b="0" i="0" kern="1200" baseline="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5pPr>
            <a:lvl6pPr marL="1719263" indent="-292100" algn="l" defTabSz="586003" rtl="0" eaLnBrk="1" latinLnBrk="0" hangingPunct="1">
              <a:spcBef>
                <a:spcPts val="448"/>
              </a:spcBef>
              <a:buClr>
                <a:schemeClr val="tx1"/>
              </a:buClr>
              <a:buSzPct val="70000"/>
              <a:buFont typeface="Montserrat"/>
              <a:buChar char=" "/>
              <a:defRPr lang="en-US" sz="2400" b="0" i="0" kern="1200" baseline="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Arial"/>
              </a:defRPr>
            </a:lvl6pPr>
            <a:lvl7pPr marL="2003425" indent="-288925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7pPr>
            <a:lvl8pPr marL="2286000" indent="-282575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8pPr>
            <a:lvl9pPr marL="2571750" indent="-285750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baseline="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9pPr>
          </a:lstStyle>
          <a:p>
            <a:pPr>
              <a:spcBef>
                <a:spcPts val="612"/>
              </a:spcBef>
            </a:pPr>
            <a:endParaRPr lang="en-US" sz="1938" dirty="0">
              <a:latin typeface="+mj-lt"/>
              <a:ea typeface="Gotham-Book" charset="0"/>
              <a:cs typeface="Gotham-Book" charset="0"/>
            </a:endParaRPr>
          </a:p>
        </p:txBody>
      </p:sp>
      <p:sp>
        <p:nvSpPr>
          <p:cNvPr id="27" name="Content Placeholder 5"/>
          <p:cNvSpPr txBox="1">
            <a:spLocks/>
          </p:cNvSpPr>
          <p:nvPr/>
        </p:nvSpPr>
        <p:spPr>
          <a:xfrm>
            <a:off x="8977189" y="2728678"/>
            <a:ext cx="3458404" cy="899393"/>
          </a:xfrm>
          <a:prstGeom prst="rect">
            <a:avLst/>
          </a:prstGeom>
          <a:noFill/>
        </p:spPr>
        <p:txBody>
          <a:bodyPr vert="horz" lIns="186521" tIns="186521" rIns="186521" bIns="186521" rtlCol="0" anchor="ctr">
            <a:noAutofit/>
          </a:bodyPr>
          <a:lstStyle>
            <a:lvl1pPr marL="0" indent="0" algn="l" defTabSz="586003" rtl="0" eaLnBrk="1" latinLnBrk="0" hangingPunct="1">
              <a:lnSpc>
                <a:spcPct val="100000"/>
              </a:lnSpc>
              <a:spcBef>
                <a:spcPts val="1800"/>
              </a:spcBef>
              <a:buClrTx/>
              <a:buSzPct val="75000"/>
              <a:buFont typeface="Myriad Pro" panose="020B0503030403020204" pitchFamily="34" charset="0"/>
              <a:buNone/>
              <a:defRPr sz="2400" b="0" i="0" kern="1200" baseline="0">
                <a:solidFill>
                  <a:schemeClr val="bg1"/>
                </a:solidFill>
                <a:latin typeface="Roboto Mono" pitchFamily="2" charset="0"/>
                <a:ea typeface="Roboto Mono" pitchFamily="2" charset="0"/>
                <a:cs typeface="Consolas" panose="020B0609020204030204" pitchFamily="49" charset="0"/>
              </a:defRPr>
            </a:lvl1pPr>
            <a:lvl2pPr marL="297073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Lucida Grande"/>
              <a:buNone/>
              <a:defRPr sz="2400" b="0" i="0" kern="120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2pPr>
            <a:lvl3pPr marL="596174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Lucida Grande"/>
              <a:buNone/>
              <a:defRPr sz="2400" b="0" i="0" kern="120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3pPr>
            <a:lvl4pPr marL="883075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Wingdings" panose="05000000000000000000" pitchFamily="2" charset="2"/>
              <a:buNone/>
              <a:defRPr sz="2400" b="0" i="0" kern="1200" baseline="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4pPr>
            <a:lvl5pPr marL="1096720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Myriad Pro Light" panose="020B0403030403020204" pitchFamily="34" charset="0"/>
              <a:buNone/>
              <a:tabLst/>
              <a:defRPr sz="2400" b="0" i="0" kern="1200" baseline="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5pPr>
            <a:lvl6pPr marL="1719263" indent="-292100" algn="l" defTabSz="586003" rtl="0" eaLnBrk="1" latinLnBrk="0" hangingPunct="1">
              <a:spcBef>
                <a:spcPts val="448"/>
              </a:spcBef>
              <a:buClr>
                <a:schemeClr val="tx1"/>
              </a:buClr>
              <a:buSzPct val="70000"/>
              <a:buFont typeface="Montserrat"/>
              <a:buChar char=" "/>
              <a:defRPr lang="en-US" sz="2400" b="0" i="0" kern="1200" baseline="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Arial"/>
              </a:defRPr>
            </a:lvl6pPr>
            <a:lvl7pPr marL="2003425" indent="-288925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7pPr>
            <a:lvl8pPr marL="2286000" indent="-282575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8pPr>
            <a:lvl9pPr marL="2571750" indent="-285750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baseline="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9pPr>
          </a:lstStyle>
          <a:p>
            <a:pPr>
              <a:spcBef>
                <a:spcPts val="612"/>
              </a:spcBef>
            </a:pPr>
            <a:r>
              <a:rPr lang="en-US" sz="2040" b="1" dirty="0">
                <a:solidFill>
                  <a:schemeClr val="accent1"/>
                </a:solidFill>
                <a:latin typeface="+mn-lt"/>
              </a:rPr>
              <a:t>data </a:t>
            </a:r>
            <a:r>
              <a:rPr lang="en-US" sz="2040" b="1" dirty="0">
                <a:solidFill>
                  <a:schemeClr val="tx1"/>
                </a:solidFill>
                <a:latin typeface="+mn-lt"/>
              </a:rPr>
              <a:t>is what we defined on the server</a:t>
            </a:r>
            <a:endParaRPr lang="en-US" sz="2040" b="1" dirty="0">
              <a:solidFill>
                <a:schemeClr val="tx1"/>
              </a:solidFill>
              <a:latin typeface="+mj-lt"/>
            </a:endParaRPr>
          </a:p>
        </p:txBody>
      </p:sp>
      <p:cxnSp>
        <p:nvCxnSpPr>
          <p:cNvPr id="28" name="Straight Arrow Connector 27"/>
          <p:cNvCxnSpPr>
            <a:endCxn id="22" idx="2"/>
          </p:cNvCxnSpPr>
          <p:nvPr/>
        </p:nvCxnSpPr>
        <p:spPr>
          <a:xfrm rot="10800000">
            <a:off x="7137132" y="2350633"/>
            <a:ext cx="1790061" cy="884334"/>
          </a:xfrm>
          <a:prstGeom prst="bentConnector2">
            <a:avLst/>
          </a:prstGeom>
          <a:ln>
            <a:solidFill>
              <a:schemeClr val="accent1"/>
            </a:soli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1" name="Group 20"/>
          <p:cNvGrpSpPr/>
          <p:nvPr/>
        </p:nvGrpSpPr>
        <p:grpSpPr>
          <a:xfrm>
            <a:off x="6723139" y="1950190"/>
            <a:ext cx="824672" cy="434869"/>
            <a:chOff x="9090227" y="1283648"/>
            <a:chExt cx="2815619" cy="194414"/>
          </a:xfrm>
        </p:grpSpPr>
        <p:sp>
          <p:nvSpPr>
            <p:cNvPr id="22" name="Rectangle 21"/>
            <p:cNvSpPr/>
            <p:nvPr/>
          </p:nvSpPr>
          <p:spPr>
            <a:xfrm>
              <a:off x="9101533" y="1283648"/>
              <a:ext cx="2804313" cy="179023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lIns="186521" tIns="186521" rIns="186521" bIns="186521" rtlCol="0" anchor="ctr"/>
            <a:lstStyle/>
            <a:p>
              <a:pPr algn="ctr">
                <a:spcBef>
                  <a:spcPts val="612"/>
                </a:spcBef>
              </a:pPr>
              <a:endParaRPr lang="en-US" sz="2040" dirty="0">
                <a:solidFill>
                  <a:schemeClr val="bg1"/>
                </a:solidFill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 flipH="1">
              <a:off x="9090227" y="1463145"/>
              <a:ext cx="2815619" cy="1491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lIns="186521" tIns="186521" rIns="186521" bIns="186521" rtlCol="0" anchor="ctr"/>
            <a:lstStyle/>
            <a:p>
              <a:pPr algn="ctr">
                <a:spcBef>
                  <a:spcPts val="612"/>
                </a:spcBef>
              </a:pPr>
              <a:endParaRPr lang="en-US" sz="204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5402889" y="1916820"/>
            <a:ext cx="1077673" cy="433808"/>
            <a:chOff x="9090227" y="1268731"/>
            <a:chExt cx="2815619" cy="193940"/>
          </a:xfrm>
        </p:grpSpPr>
        <p:sp>
          <p:nvSpPr>
            <p:cNvPr id="29" name="Rectangle 28"/>
            <p:cNvSpPr/>
            <p:nvPr/>
          </p:nvSpPr>
          <p:spPr>
            <a:xfrm>
              <a:off x="9101533" y="1283648"/>
              <a:ext cx="2804313" cy="179023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lIns="186521" tIns="186521" rIns="186521" bIns="186521" rtlCol="0" anchor="ctr"/>
            <a:lstStyle/>
            <a:p>
              <a:pPr algn="ctr">
                <a:spcBef>
                  <a:spcPts val="612"/>
                </a:spcBef>
              </a:pPr>
              <a:endParaRPr lang="en-US" sz="2040" dirty="0">
                <a:solidFill>
                  <a:schemeClr val="bg1"/>
                </a:solidFill>
              </a:endParaRPr>
            </a:p>
          </p:txBody>
        </p:sp>
        <p:sp>
          <p:nvSpPr>
            <p:cNvPr id="30" name="Rectangle 29"/>
            <p:cNvSpPr/>
            <p:nvPr/>
          </p:nvSpPr>
          <p:spPr>
            <a:xfrm flipH="1">
              <a:off x="9090227" y="1268731"/>
              <a:ext cx="2815619" cy="1491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lIns="186521" tIns="186521" rIns="186521" bIns="186521" rtlCol="0" anchor="ctr"/>
            <a:lstStyle/>
            <a:p>
              <a:pPr algn="ctr">
                <a:spcBef>
                  <a:spcPts val="612"/>
                </a:spcBef>
              </a:pPr>
              <a:endParaRPr lang="en-US" sz="2040" dirty="0">
                <a:solidFill>
                  <a:schemeClr val="bg1"/>
                </a:solidFill>
              </a:endParaRP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72464" y="1006824"/>
            <a:ext cx="7105969" cy="2396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537271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5"/>
          <p:cNvSpPr txBox="1">
            <a:spLocks/>
          </p:cNvSpPr>
          <p:nvPr/>
        </p:nvSpPr>
        <p:spPr>
          <a:xfrm>
            <a:off x="672464" y="50632"/>
            <a:ext cx="4644256" cy="743169"/>
          </a:xfrm>
          <a:prstGeom prst="rect">
            <a:avLst/>
          </a:prstGeom>
          <a:solidFill>
            <a:schemeClr val="accent4"/>
          </a:solidFill>
        </p:spPr>
        <p:txBody>
          <a:bodyPr vert="horz" lIns="186521" tIns="186521" rIns="186521" bIns="186521" rtlCol="0" anchor="ctr">
            <a:noAutofit/>
          </a:bodyPr>
          <a:lstStyle>
            <a:lvl1pPr marL="0" indent="0" algn="l" defTabSz="586003" rtl="0" eaLnBrk="1" latinLnBrk="0" hangingPunct="1">
              <a:lnSpc>
                <a:spcPct val="100000"/>
              </a:lnSpc>
              <a:spcBef>
                <a:spcPts val="1800"/>
              </a:spcBef>
              <a:buClrTx/>
              <a:buSzPct val="75000"/>
              <a:buFont typeface="Myriad Pro" panose="020B0503030403020204" pitchFamily="34" charset="0"/>
              <a:buNone/>
              <a:defRPr sz="2400" b="0" i="0" kern="1200" baseline="0">
                <a:solidFill>
                  <a:schemeClr val="bg1"/>
                </a:solidFill>
                <a:latin typeface="Roboto Mono" pitchFamily="2" charset="0"/>
                <a:ea typeface="Roboto Mono" pitchFamily="2" charset="0"/>
                <a:cs typeface="Consolas" panose="020B0609020204030204" pitchFamily="49" charset="0"/>
              </a:defRPr>
            </a:lvl1pPr>
            <a:lvl2pPr marL="297073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Lucida Grande"/>
              <a:buNone/>
              <a:defRPr sz="2400" b="0" i="0" kern="120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2pPr>
            <a:lvl3pPr marL="596174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Lucida Grande"/>
              <a:buNone/>
              <a:defRPr sz="2400" b="0" i="0" kern="120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3pPr>
            <a:lvl4pPr marL="883075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Wingdings" panose="05000000000000000000" pitchFamily="2" charset="2"/>
              <a:buNone/>
              <a:defRPr sz="2400" b="0" i="0" kern="1200" baseline="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4pPr>
            <a:lvl5pPr marL="1096720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Myriad Pro Light" panose="020B0403030403020204" pitchFamily="34" charset="0"/>
              <a:buNone/>
              <a:tabLst/>
              <a:defRPr sz="2400" b="0" i="0" kern="1200" baseline="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5pPr>
            <a:lvl6pPr marL="1719263" indent="-292100" algn="l" defTabSz="586003" rtl="0" eaLnBrk="1" latinLnBrk="0" hangingPunct="1">
              <a:spcBef>
                <a:spcPts val="448"/>
              </a:spcBef>
              <a:buClr>
                <a:schemeClr val="tx1"/>
              </a:buClr>
              <a:buSzPct val="70000"/>
              <a:buFont typeface="Montserrat"/>
              <a:buChar char=" "/>
              <a:defRPr lang="en-US" sz="2400" b="0" i="0" kern="1200" baseline="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Arial"/>
              </a:defRPr>
            </a:lvl6pPr>
            <a:lvl7pPr marL="2003425" indent="-288925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7pPr>
            <a:lvl8pPr marL="2286000" indent="-282575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8pPr>
            <a:lvl9pPr marL="2571750" indent="-285750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baseline="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9pPr>
          </a:lstStyle>
          <a:p>
            <a:pPr>
              <a:spcBef>
                <a:spcPts val="612"/>
              </a:spcBef>
            </a:pPr>
            <a:endParaRPr lang="en-US" sz="1938" dirty="0">
              <a:latin typeface="+mj-lt"/>
              <a:ea typeface="Gotham-Book" charset="0"/>
              <a:cs typeface="Gotham-Book" charset="0"/>
            </a:endParaRPr>
          </a:p>
        </p:txBody>
      </p:sp>
      <p:sp>
        <p:nvSpPr>
          <p:cNvPr id="19" name="Content Placeholder 5"/>
          <p:cNvSpPr txBox="1">
            <a:spLocks/>
          </p:cNvSpPr>
          <p:nvPr/>
        </p:nvSpPr>
        <p:spPr>
          <a:xfrm>
            <a:off x="672464" y="-1"/>
            <a:ext cx="4644256" cy="743169"/>
          </a:xfrm>
          <a:prstGeom prst="rect">
            <a:avLst/>
          </a:prstGeom>
          <a:solidFill>
            <a:schemeClr val="tx1"/>
          </a:solidFill>
        </p:spPr>
        <p:txBody>
          <a:bodyPr vert="horz" lIns="186521" tIns="186521" rIns="186521" bIns="186521" rtlCol="0" anchor="ctr">
            <a:noAutofit/>
          </a:bodyPr>
          <a:lstStyle>
            <a:lvl1pPr marL="0" indent="0" algn="l" defTabSz="586003" rtl="0" eaLnBrk="1" latinLnBrk="0" hangingPunct="1">
              <a:lnSpc>
                <a:spcPct val="100000"/>
              </a:lnSpc>
              <a:spcBef>
                <a:spcPts val="1800"/>
              </a:spcBef>
              <a:buClrTx/>
              <a:buSzPct val="75000"/>
              <a:buFont typeface="Myriad Pro" panose="020B0503030403020204" pitchFamily="34" charset="0"/>
              <a:buNone/>
              <a:defRPr sz="2400" b="0" i="0" kern="1200" baseline="0">
                <a:solidFill>
                  <a:schemeClr val="bg1"/>
                </a:solidFill>
                <a:latin typeface="Roboto Mono" pitchFamily="2" charset="0"/>
                <a:ea typeface="Roboto Mono" pitchFamily="2" charset="0"/>
                <a:cs typeface="Consolas" panose="020B0609020204030204" pitchFamily="49" charset="0"/>
              </a:defRPr>
            </a:lvl1pPr>
            <a:lvl2pPr marL="297073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Lucida Grande"/>
              <a:buNone/>
              <a:defRPr sz="2400" b="0" i="0" kern="120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2pPr>
            <a:lvl3pPr marL="596174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Lucida Grande"/>
              <a:buNone/>
              <a:defRPr sz="2400" b="0" i="0" kern="120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3pPr>
            <a:lvl4pPr marL="883075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Wingdings" panose="05000000000000000000" pitchFamily="2" charset="2"/>
              <a:buNone/>
              <a:defRPr sz="2400" b="0" i="0" kern="1200" baseline="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4pPr>
            <a:lvl5pPr marL="1096720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Myriad Pro Light" panose="020B0403030403020204" pitchFamily="34" charset="0"/>
              <a:buNone/>
              <a:tabLst/>
              <a:defRPr sz="2400" b="0" i="0" kern="1200" baseline="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5pPr>
            <a:lvl6pPr marL="1719263" indent="-292100" algn="l" defTabSz="586003" rtl="0" eaLnBrk="1" latinLnBrk="0" hangingPunct="1">
              <a:spcBef>
                <a:spcPts val="448"/>
              </a:spcBef>
              <a:buClr>
                <a:schemeClr val="tx1"/>
              </a:buClr>
              <a:buSzPct val="70000"/>
              <a:buFont typeface="Montserrat"/>
              <a:buChar char=" "/>
              <a:defRPr lang="en-US" sz="2400" b="0" i="0" kern="1200" baseline="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Arial"/>
              </a:defRPr>
            </a:lvl6pPr>
            <a:lvl7pPr marL="2003425" indent="-288925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7pPr>
            <a:lvl8pPr marL="2286000" indent="-282575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8pPr>
            <a:lvl9pPr marL="2571750" indent="-285750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baseline="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9pPr>
          </a:lstStyle>
          <a:p>
            <a:pPr>
              <a:spcBef>
                <a:spcPts val="612"/>
              </a:spcBef>
            </a:pPr>
            <a:endParaRPr lang="en-US" sz="1938" dirty="0">
              <a:latin typeface="+mj-lt"/>
              <a:ea typeface="Gotham-Book" charset="0"/>
              <a:cs typeface="Gotham-Book" charset="0"/>
            </a:endParaRPr>
          </a:p>
        </p:txBody>
      </p:sp>
      <p:sp>
        <p:nvSpPr>
          <p:cNvPr id="20" name="Content Placeholder 5"/>
          <p:cNvSpPr txBox="1">
            <a:spLocks/>
          </p:cNvSpPr>
          <p:nvPr/>
        </p:nvSpPr>
        <p:spPr>
          <a:xfrm>
            <a:off x="672464" y="-1"/>
            <a:ext cx="4644256" cy="793801"/>
          </a:xfrm>
          <a:prstGeom prst="rect">
            <a:avLst/>
          </a:prstGeom>
          <a:solidFill>
            <a:schemeClr val="accent2"/>
          </a:solidFill>
        </p:spPr>
        <p:txBody>
          <a:bodyPr vert="horz" lIns="186521" tIns="186521" rIns="186521" bIns="186521" rtlCol="0" anchor="ctr">
            <a:noAutofit/>
          </a:bodyPr>
          <a:lstStyle>
            <a:lvl1pPr marL="0" indent="0" algn="l" defTabSz="586003" rtl="0" eaLnBrk="1" latinLnBrk="0" hangingPunct="1">
              <a:lnSpc>
                <a:spcPct val="100000"/>
              </a:lnSpc>
              <a:spcBef>
                <a:spcPts val="1800"/>
              </a:spcBef>
              <a:buClrTx/>
              <a:buSzPct val="75000"/>
              <a:buFont typeface="Myriad Pro" panose="020B0503030403020204" pitchFamily="34" charset="0"/>
              <a:buNone/>
              <a:defRPr sz="2400" b="0" i="0" kern="1200" baseline="0">
                <a:solidFill>
                  <a:schemeClr val="bg1"/>
                </a:solidFill>
                <a:latin typeface="Roboto Mono" pitchFamily="2" charset="0"/>
                <a:ea typeface="Roboto Mono" pitchFamily="2" charset="0"/>
                <a:cs typeface="Consolas" panose="020B0609020204030204" pitchFamily="49" charset="0"/>
              </a:defRPr>
            </a:lvl1pPr>
            <a:lvl2pPr marL="297073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Lucida Grande"/>
              <a:buNone/>
              <a:defRPr sz="2400" b="0" i="0" kern="120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2pPr>
            <a:lvl3pPr marL="596174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Lucida Grande"/>
              <a:buNone/>
              <a:defRPr sz="2400" b="0" i="0" kern="120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3pPr>
            <a:lvl4pPr marL="883075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Wingdings" panose="05000000000000000000" pitchFamily="2" charset="2"/>
              <a:buNone/>
              <a:defRPr sz="2400" b="0" i="0" kern="1200" baseline="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4pPr>
            <a:lvl5pPr marL="1096720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Myriad Pro Light" panose="020B0403030403020204" pitchFamily="34" charset="0"/>
              <a:buNone/>
              <a:tabLst/>
              <a:defRPr sz="2400" b="0" i="0" kern="1200" baseline="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5pPr>
            <a:lvl6pPr marL="1719263" indent="-292100" algn="l" defTabSz="586003" rtl="0" eaLnBrk="1" latinLnBrk="0" hangingPunct="1">
              <a:spcBef>
                <a:spcPts val="448"/>
              </a:spcBef>
              <a:buClr>
                <a:schemeClr val="tx1"/>
              </a:buClr>
              <a:buSzPct val="70000"/>
              <a:buFont typeface="Montserrat"/>
              <a:buChar char=" "/>
              <a:defRPr lang="en-US" sz="2400" b="0" i="0" kern="1200" baseline="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Arial"/>
              </a:defRPr>
            </a:lvl6pPr>
            <a:lvl7pPr marL="2003425" indent="-288925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7pPr>
            <a:lvl8pPr marL="2286000" indent="-282575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8pPr>
            <a:lvl9pPr marL="2571750" indent="-285750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baseline="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9pPr>
          </a:lstStyle>
          <a:p>
            <a:pPr>
              <a:spcBef>
                <a:spcPts val="612"/>
              </a:spcBef>
            </a:pPr>
            <a:r>
              <a:rPr lang="en-US" sz="2040" b="1" dirty="0">
                <a:solidFill>
                  <a:schemeClr val="bg2"/>
                </a:solidFill>
                <a:latin typeface="+mn-lt"/>
              </a:rPr>
              <a:t>vehicle-</a:t>
            </a:r>
            <a:r>
              <a:rPr lang="en-US" sz="2040" b="1" dirty="0" err="1">
                <a:solidFill>
                  <a:schemeClr val="bg2"/>
                </a:solidFill>
                <a:latin typeface="+mn-lt"/>
              </a:rPr>
              <a:t>list.component.ts</a:t>
            </a:r>
            <a:endParaRPr lang="en-US" sz="2040" b="1" dirty="0">
              <a:solidFill>
                <a:schemeClr val="bg2"/>
              </a:solidFill>
              <a:latin typeface="+mn-lt"/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Subscribing to the Observable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2"/>
          </p:nvPr>
        </p:nvSpPr>
        <p:spPr>
          <a:xfrm>
            <a:off x="715728" y="4887882"/>
            <a:ext cx="11080288" cy="1352550"/>
          </a:xfrm>
        </p:spPr>
        <p:txBody>
          <a:bodyPr/>
          <a:lstStyle/>
          <a:p>
            <a:pPr>
              <a:buNone/>
            </a:pPr>
            <a:r>
              <a:rPr lang="en-US" dirty="0"/>
              <a:t>Component is handed an </a:t>
            </a:r>
            <a:r>
              <a:rPr lang="en-US" dirty="0">
                <a:solidFill>
                  <a:schemeClr val="accent2"/>
                </a:solidFill>
              </a:rPr>
              <a:t>Observable</a:t>
            </a:r>
          </a:p>
          <a:p>
            <a:pPr>
              <a:buNone/>
            </a:pPr>
            <a:r>
              <a:rPr lang="en-US" dirty="0"/>
              <a:t>We </a:t>
            </a:r>
            <a:r>
              <a:rPr lang="en-US" dirty="0">
                <a:solidFill>
                  <a:schemeClr val="accent2"/>
                </a:solidFill>
              </a:rPr>
              <a:t>Subscribe </a:t>
            </a:r>
            <a:r>
              <a:rPr lang="en-US" dirty="0"/>
              <a:t>to it</a:t>
            </a:r>
          </a:p>
          <a:p>
            <a:pPr>
              <a:buNone/>
            </a:pPr>
            <a:r>
              <a:rPr lang="en-US" dirty="0"/>
              <a:t>We can handle errors here, for presenting to the user if we wish</a:t>
            </a:r>
          </a:p>
        </p:txBody>
      </p:sp>
      <p:sp>
        <p:nvSpPr>
          <p:cNvPr id="11" name="Content Placeholder 5"/>
          <p:cNvSpPr txBox="1">
            <a:spLocks/>
          </p:cNvSpPr>
          <p:nvPr/>
        </p:nvSpPr>
        <p:spPr>
          <a:xfrm>
            <a:off x="8288584" y="1060297"/>
            <a:ext cx="4147008" cy="575305"/>
          </a:xfrm>
          <a:prstGeom prst="rect">
            <a:avLst/>
          </a:prstGeom>
          <a:solidFill>
            <a:schemeClr val="accent1"/>
          </a:solidFill>
        </p:spPr>
        <p:txBody>
          <a:bodyPr vert="horz" lIns="186521" tIns="186521" rIns="186521" bIns="186521" rtlCol="0" anchor="ctr">
            <a:noAutofit/>
          </a:bodyPr>
          <a:lstStyle>
            <a:lvl1pPr marL="0" indent="0" algn="l" defTabSz="586003" rtl="0" eaLnBrk="1" latinLnBrk="0" hangingPunct="1">
              <a:lnSpc>
                <a:spcPct val="100000"/>
              </a:lnSpc>
              <a:spcBef>
                <a:spcPts val="1800"/>
              </a:spcBef>
              <a:buClrTx/>
              <a:buSzPct val="75000"/>
              <a:buFont typeface="Myriad Pro" panose="020B0503030403020204" pitchFamily="34" charset="0"/>
              <a:buNone/>
              <a:defRPr sz="2400" b="0" i="0" kern="1200" baseline="0">
                <a:solidFill>
                  <a:schemeClr val="bg1"/>
                </a:solidFill>
                <a:latin typeface="Roboto Mono" pitchFamily="2" charset="0"/>
                <a:ea typeface="Roboto Mono" pitchFamily="2" charset="0"/>
                <a:cs typeface="Consolas" panose="020B0609020204030204" pitchFamily="49" charset="0"/>
              </a:defRPr>
            </a:lvl1pPr>
            <a:lvl2pPr marL="297073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Lucida Grande"/>
              <a:buNone/>
              <a:defRPr sz="2400" b="0" i="0" kern="120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2pPr>
            <a:lvl3pPr marL="596174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Lucida Grande"/>
              <a:buNone/>
              <a:defRPr sz="2400" b="0" i="0" kern="120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3pPr>
            <a:lvl4pPr marL="883075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Wingdings" panose="05000000000000000000" pitchFamily="2" charset="2"/>
              <a:buNone/>
              <a:defRPr sz="2400" b="0" i="0" kern="1200" baseline="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4pPr>
            <a:lvl5pPr marL="1096720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Myriad Pro Light" panose="020B0403030403020204" pitchFamily="34" charset="0"/>
              <a:buNone/>
              <a:tabLst/>
              <a:defRPr sz="2400" b="0" i="0" kern="1200" baseline="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5pPr>
            <a:lvl6pPr marL="1719263" indent="-292100" algn="l" defTabSz="586003" rtl="0" eaLnBrk="1" latinLnBrk="0" hangingPunct="1">
              <a:spcBef>
                <a:spcPts val="448"/>
              </a:spcBef>
              <a:buClr>
                <a:schemeClr val="tx1"/>
              </a:buClr>
              <a:buSzPct val="70000"/>
              <a:buFont typeface="Montserrat"/>
              <a:buChar char=" "/>
              <a:defRPr lang="en-US" sz="2400" b="0" i="0" kern="1200" baseline="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Arial"/>
              </a:defRPr>
            </a:lvl6pPr>
            <a:lvl7pPr marL="2003425" indent="-288925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7pPr>
            <a:lvl8pPr marL="2286000" indent="-282575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8pPr>
            <a:lvl9pPr marL="2571750" indent="-285750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baseline="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9pPr>
          </a:lstStyle>
          <a:p>
            <a:pPr>
              <a:spcBef>
                <a:spcPts val="612"/>
              </a:spcBef>
            </a:pPr>
            <a:endParaRPr lang="en-US" sz="1938" dirty="0">
              <a:latin typeface="+mj-lt"/>
              <a:ea typeface="Gotham-Book" charset="0"/>
              <a:cs typeface="Gotham-Book" charset="0"/>
            </a:endParaRPr>
          </a:p>
        </p:txBody>
      </p:sp>
      <p:sp>
        <p:nvSpPr>
          <p:cNvPr id="14" name="Content Placeholder 5"/>
          <p:cNvSpPr txBox="1">
            <a:spLocks/>
          </p:cNvSpPr>
          <p:nvPr/>
        </p:nvSpPr>
        <p:spPr>
          <a:xfrm>
            <a:off x="8347683" y="1060297"/>
            <a:ext cx="4087909" cy="575305"/>
          </a:xfrm>
          <a:prstGeom prst="rect">
            <a:avLst/>
          </a:prstGeom>
          <a:solidFill>
            <a:schemeClr val="bg1"/>
          </a:solidFill>
        </p:spPr>
        <p:txBody>
          <a:bodyPr vert="horz" lIns="186521" tIns="186521" rIns="186521" bIns="186521" rtlCol="0" anchor="ctr">
            <a:noAutofit/>
          </a:bodyPr>
          <a:lstStyle>
            <a:lvl1pPr marL="0" indent="0" algn="l" defTabSz="586003" rtl="0" eaLnBrk="1" latinLnBrk="0" hangingPunct="1">
              <a:lnSpc>
                <a:spcPct val="100000"/>
              </a:lnSpc>
              <a:spcBef>
                <a:spcPts val="1800"/>
              </a:spcBef>
              <a:buClrTx/>
              <a:buSzPct val="75000"/>
              <a:buFont typeface="Myriad Pro" panose="020B0503030403020204" pitchFamily="34" charset="0"/>
              <a:buNone/>
              <a:defRPr sz="2400" b="0" i="0" kern="1200" baseline="0">
                <a:solidFill>
                  <a:schemeClr val="bg1"/>
                </a:solidFill>
                <a:latin typeface="Roboto Mono" pitchFamily="2" charset="0"/>
                <a:ea typeface="Roboto Mono" pitchFamily="2" charset="0"/>
                <a:cs typeface="Consolas" panose="020B0609020204030204" pitchFamily="49" charset="0"/>
              </a:defRPr>
            </a:lvl1pPr>
            <a:lvl2pPr marL="297073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Lucida Grande"/>
              <a:buNone/>
              <a:defRPr sz="2400" b="0" i="0" kern="120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2pPr>
            <a:lvl3pPr marL="596174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Lucida Grande"/>
              <a:buNone/>
              <a:defRPr sz="2400" b="0" i="0" kern="120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3pPr>
            <a:lvl4pPr marL="883075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Wingdings" panose="05000000000000000000" pitchFamily="2" charset="2"/>
              <a:buNone/>
              <a:defRPr sz="2400" b="0" i="0" kern="1200" baseline="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4pPr>
            <a:lvl5pPr marL="1096720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Myriad Pro Light" panose="020B0403030403020204" pitchFamily="34" charset="0"/>
              <a:buNone/>
              <a:tabLst/>
              <a:defRPr sz="2400" b="0" i="0" kern="1200" baseline="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5pPr>
            <a:lvl6pPr marL="1719263" indent="-292100" algn="l" defTabSz="586003" rtl="0" eaLnBrk="1" latinLnBrk="0" hangingPunct="1">
              <a:spcBef>
                <a:spcPts val="448"/>
              </a:spcBef>
              <a:buClr>
                <a:schemeClr val="tx1"/>
              </a:buClr>
              <a:buSzPct val="70000"/>
              <a:buFont typeface="Montserrat"/>
              <a:buChar char=" "/>
              <a:defRPr lang="en-US" sz="2400" b="0" i="0" kern="1200" baseline="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Arial"/>
              </a:defRPr>
            </a:lvl6pPr>
            <a:lvl7pPr marL="2003425" indent="-288925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7pPr>
            <a:lvl8pPr marL="2286000" indent="-282575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8pPr>
            <a:lvl9pPr marL="2571750" indent="-285750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baseline="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9pPr>
          </a:lstStyle>
          <a:p>
            <a:pPr>
              <a:spcBef>
                <a:spcPts val="612"/>
              </a:spcBef>
            </a:pPr>
            <a:endParaRPr lang="en-US" sz="1938" dirty="0">
              <a:latin typeface="+mj-lt"/>
              <a:ea typeface="Gotham-Book" charset="0"/>
              <a:cs typeface="Gotham-Book" charset="0"/>
            </a:endParaRPr>
          </a:p>
        </p:txBody>
      </p:sp>
      <p:sp>
        <p:nvSpPr>
          <p:cNvPr id="16" name="Content Placeholder 5"/>
          <p:cNvSpPr txBox="1">
            <a:spLocks/>
          </p:cNvSpPr>
          <p:nvPr/>
        </p:nvSpPr>
        <p:spPr>
          <a:xfrm>
            <a:off x="8347681" y="1074474"/>
            <a:ext cx="4087911" cy="544825"/>
          </a:xfrm>
          <a:prstGeom prst="rect">
            <a:avLst/>
          </a:prstGeom>
          <a:noFill/>
        </p:spPr>
        <p:txBody>
          <a:bodyPr vert="horz" lIns="186521" tIns="186521" rIns="186521" bIns="186521" rtlCol="0" anchor="ctr">
            <a:noAutofit/>
          </a:bodyPr>
          <a:lstStyle>
            <a:lvl1pPr marL="0" indent="0" algn="l" defTabSz="586003" rtl="0" eaLnBrk="1" latinLnBrk="0" hangingPunct="1">
              <a:lnSpc>
                <a:spcPct val="100000"/>
              </a:lnSpc>
              <a:spcBef>
                <a:spcPts val="1800"/>
              </a:spcBef>
              <a:buClrTx/>
              <a:buSzPct val="75000"/>
              <a:buFont typeface="Myriad Pro" panose="020B0503030403020204" pitchFamily="34" charset="0"/>
              <a:buNone/>
              <a:defRPr sz="2400" b="0" i="0" kern="1200" baseline="0">
                <a:solidFill>
                  <a:schemeClr val="bg1"/>
                </a:solidFill>
                <a:latin typeface="Roboto Mono" pitchFamily="2" charset="0"/>
                <a:ea typeface="Roboto Mono" pitchFamily="2" charset="0"/>
                <a:cs typeface="Consolas" panose="020B0609020204030204" pitchFamily="49" charset="0"/>
              </a:defRPr>
            </a:lvl1pPr>
            <a:lvl2pPr marL="297073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Lucida Grande"/>
              <a:buNone/>
              <a:defRPr sz="2400" b="0" i="0" kern="120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2pPr>
            <a:lvl3pPr marL="596174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Lucida Grande"/>
              <a:buNone/>
              <a:defRPr sz="2400" b="0" i="0" kern="120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3pPr>
            <a:lvl4pPr marL="883075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Wingdings" panose="05000000000000000000" pitchFamily="2" charset="2"/>
              <a:buNone/>
              <a:defRPr sz="2400" b="0" i="0" kern="1200" baseline="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4pPr>
            <a:lvl5pPr marL="1096720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Myriad Pro Light" panose="020B0403030403020204" pitchFamily="34" charset="0"/>
              <a:buNone/>
              <a:tabLst/>
              <a:defRPr sz="2400" b="0" i="0" kern="1200" baseline="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5pPr>
            <a:lvl6pPr marL="1719263" indent="-292100" algn="l" defTabSz="586003" rtl="0" eaLnBrk="1" latinLnBrk="0" hangingPunct="1">
              <a:spcBef>
                <a:spcPts val="448"/>
              </a:spcBef>
              <a:buClr>
                <a:schemeClr val="tx1"/>
              </a:buClr>
              <a:buSzPct val="70000"/>
              <a:buFont typeface="Montserrat"/>
              <a:buChar char=" "/>
              <a:defRPr lang="en-US" sz="2400" b="0" i="0" kern="1200" baseline="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Arial"/>
              </a:defRPr>
            </a:lvl6pPr>
            <a:lvl7pPr marL="2003425" indent="-288925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7pPr>
            <a:lvl8pPr marL="2286000" indent="-282575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8pPr>
            <a:lvl9pPr marL="2571750" indent="-285750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baseline="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9pPr>
          </a:lstStyle>
          <a:p>
            <a:pPr>
              <a:spcBef>
                <a:spcPts val="612"/>
              </a:spcBef>
            </a:pPr>
            <a:r>
              <a:rPr lang="en-US" sz="2040" b="1" dirty="0">
                <a:solidFill>
                  <a:schemeClr val="tx1"/>
                </a:solidFill>
                <a:latin typeface="+mn-lt"/>
              </a:rPr>
              <a:t>Subscribe to the observable</a:t>
            </a:r>
            <a:endParaRPr lang="en-US" sz="204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8" name="Content Placeholder 5"/>
          <p:cNvSpPr txBox="1">
            <a:spLocks/>
          </p:cNvSpPr>
          <p:nvPr/>
        </p:nvSpPr>
        <p:spPr>
          <a:xfrm>
            <a:off x="8288584" y="1959344"/>
            <a:ext cx="4147008" cy="575305"/>
          </a:xfrm>
          <a:prstGeom prst="rect">
            <a:avLst/>
          </a:prstGeom>
          <a:solidFill>
            <a:schemeClr val="accent1"/>
          </a:solidFill>
        </p:spPr>
        <p:txBody>
          <a:bodyPr vert="horz" lIns="186521" tIns="186521" rIns="186521" bIns="186521" rtlCol="0" anchor="ctr">
            <a:noAutofit/>
          </a:bodyPr>
          <a:lstStyle>
            <a:lvl1pPr marL="0" indent="0" algn="l" defTabSz="586003" rtl="0" eaLnBrk="1" latinLnBrk="0" hangingPunct="1">
              <a:lnSpc>
                <a:spcPct val="100000"/>
              </a:lnSpc>
              <a:spcBef>
                <a:spcPts val="1800"/>
              </a:spcBef>
              <a:buClrTx/>
              <a:buSzPct val="75000"/>
              <a:buFont typeface="Myriad Pro" panose="020B0503030403020204" pitchFamily="34" charset="0"/>
              <a:buNone/>
              <a:defRPr sz="2400" b="0" i="0" kern="1200" baseline="0">
                <a:solidFill>
                  <a:schemeClr val="bg1"/>
                </a:solidFill>
                <a:latin typeface="Roboto Mono" pitchFamily="2" charset="0"/>
                <a:ea typeface="Roboto Mono" pitchFamily="2" charset="0"/>
                <a:cs typeface="Consolas" panose="020B0609020204030204" pitchFamily="49" charset="0"/>
              </a:defRPr>
            </a:lvl1pPr>
            <a:lvl2pPr marL="297073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Lucida Grande"/>
              <a:buNone/>
              <a:defRPr sz="2400" b="0" i="0" kern="120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2pPr>
            <a:lvl3pPr marL="596174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Lucida Grande"/>
              <a:buNone/>
              <a:defRPr sz="2400" b="0" i="0" kern="120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3pPr>
            <a:lvl4pPr marL="883075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Wingdings" panose="05000000000000000000" pitchFamily="2" charset="2"/>
              <a:buNone/>
              <a:defRPr sz="2400" b="0" i="0" kern="1200" baseline="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4pPr>
            <a:lvl5pPr marL="1096720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Myriad Pro Light" panose="020B0403030403020204" pitchFamily="34" charset="0"/>
              <a:buNone/>
              <a:tabLst/>
              <a:defRPr sz="2400" b="0" i="0" kern="1200" baseline="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5pPr>
            <a:lvl6pPr marL="1719263" indent="-292100" algn="l" defTabSz="586003" rtl="0" eaLnBrk="1" latinLnBrk="0" hangingPunct="1">
              <a:spcBef>
                <a:spcPts val="448"/>
              </a:spcBef>
              <a:buClr>
                <a:schemeClr val="tx1"/>
              </a:buClr>
              <a:buSzPct val="70000"/>
              <a:buFont typeface="Montserrat"/>
              <a:buChar char=" "/>
              <a:defRPr lang="en-US" sz="2400" b="0" i="0" kern="1200" baseline="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Arial"/>
              </a:defRPr>
            </a:lvl6pPr>
            <a:lvl7pPr marL="2003425" indent="-288925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7pPr>
            <a:lvl8pPr marL="2286000" indent="-282575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8pPr>
            <a:lvl9pPr marL="2571750" indent="-285750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baseline="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9pPr>
          </a:lstStyle>
          <a:p>
            <a:pPr>
              <a:spcBef>
                <a:spcPts val="612"/>
              </a:spcBef>
            </a:pPr>
            <a:endParaRPr lang="en-US" sz="1938" dirty="0">
              <a:latin typeface="+mj-lt"/>
              <a:ea typeface="Gotham-Book" charset="0"/>
              <a:cs typeface="Gotham-Book" charset="0"/>
            </a:endParaRPr>
          </a:p>
        </p:txBody>
      </p:sp>
      <p:sp>
        <p:nvSpPr>
          <p:cNvPr id="21" name="Content Placeholder 5"/>
          <p:cNvSpPr txBox="1">
            <a:spLocks/>
          </p:cNvSpPr>
          <p:nvPr/>
        </p:nvSpPr>
        <p:spPr>
          <a:xfrm>
            <a:off x="8347683" y="1959344"/>
            <a:ext cx="4087909" cy="575305"/>
          </a:xfrm>
          <a:prstGeom prst="rect">
            <a:avLst/>
          </a:prstGeom>
          <a:solidFill>
            <a:schemeClr val="bg1"/>
          </a:solidFill>
        </p:spPr>
        <p:txBody>
          <a:bodyPr vert="horz" lIns="186521" tIns="186521" rIns="186521" bIns="186521" rtlCol="0" anchor="ctr">
            <a:noAutofit/>
          </a:bodyPr>
          <a:lstStyle>
            <a:lvl1pPr marL="0" indent="0" algn="l" defTabSz="586003" rtl="0" eaLnBrk="1" latinLnBrk="0" hangingPunct="1">
              <a:lnSpc>
                <a:spcPct val="100000"/>
              </a:lnSpc>
              <a:spcBef>
                <a:spcPts val="1800"/>
              </a:spcBef>
              <a:buClrTx/>
              <a:buSzPct val="75000"/>
              <a:buFont typeface="Myriad Pro" panose="020B0503030403020204" pitchFamily="34" charset="0"/>
              <a:buNone/>
              <a:defRPr sz="2400" b="0" i="0" kern="1200" baseline="0">
                <a:solidFill>
                  <a:schemeClr val="bg1"/>
                </a:solidFill>
                <a:latin typeface="Roboto Mono" pitchFamily="2" charset="0"/>
                <a:ea typeface="Roboto Mono" pitchFamily="2" charset="0"/>
                <a:cs typeface="Consolas" panose="020B0609020204030204" pitchFamily="49" charset="0"/>
              </a:defRPr>
            </a:lvl1pPr>
            <a:lvl2pPr marL="297073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Lucida Grande"/>
              <a:buNone/>
              <a:defRPr sz="2400" b="0" i="0" kern="120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2pPr>
            <a:lvl3pPr marL="596174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Lucida Grande"/>
              <a:buNone/>
              <a:defRPr sz="2400" b="0" i="0" kern="120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3pPr>
            <a:lvl4pPr marL="883075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Wingdings" panose="05000000000000000000" pitchFamily="2" charset="2"/>
              <a:buNone/>
              <a:defRPr sz="2400" b="0" i="0" kern="1200" baseline="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4pPr>
            <a:lvl5pPr marL="1096720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Myriad Pro Light" panose="020B0403030403020204" pitchFamily="34" charset="0"/>
              <a:buNone/>
              <a:tabLst/>
              <a:defRPr sz="2400" b="0" i="0" kern="1200" baseline="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5pPr>
            <a:lvl6pPr marL="1719263" indent="-292100" algn="l" defTabSz="586003" rtl="0" eaLnBrk="1" latinLnBrk="0" hangingPunct="1">
              <a:spcBef>
                <a:spcPts val="448"/>
              </a:spcBef>
              <a:buClr>
                <a:schemeClr val="tx1"/>
              </a:buClr>
              <a:buSzPct val="70000"/>
              <a:buFont typeface="Montserrat"/>
              <a:buChar char=" "/>
              <a:defRPr lang="en-US" sz="2400" b="0" i="0" kern="1200" baseline="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Arial"/>
              </a:defRPr>
            </a:lvl6pPr>
            <a:lvl7pPr marL="2003425" indent="-288925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7pPr>
            <a:lvl8pPr marL="2286000" indent="-282575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8pPr>
            <a:lvl9pPr marL="2571750" indent="-285750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baseline="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9pPr>
          </a:lstStyle>
          <a:p>
            <a:pPr>
              <a:spcBef>
                <a:spcPts val="612"/>
              </a:spcBef>
            </a:pPr>
            <a:endParaRPr lang="en-US" sz="1938" dirty="0">
              <a:latin typeface="+mj-lt"/>
              <a:ea typeface="Gotham-Book" charset="0"/>
              <a:cs typeface="Gotham-Book" charset="0"/>
            </a:endParaRPr>
          </a:p>
        </p:txBody>
      </p:sp>
      <p:sp>
        <p:nvSpPr>
          <p:cNvPr id="22" name="Content Placeholder 5"/>
          <p:cNvSpPr txBox="1">
            <a:spLocks/>
          </p:cNvSpPr>
          <p:nvPr/>
        </p:nvSpPr>
        <p:spPr>
          <a:xfrm>
            <a:off x="8347681" y="1973520"/>
            <a:ext cx="4087911" cy="544825"/>
          </a:xfrm>
          <a:prstGeom prst="rect">
            <a:avLst/>
          </a:prstGeom>
          <a:noFill/>
        </p:spPr>
        <p:txBody>
          <a:bodyPr vert="horz" lIns="186521" tIns="186521" rIns="186521" bIns="186521" rtlCol="0" anchor="ctr">
            <a:noAutofit/>
          </a:bodyPr>
          <a:lstStyle>
            <a:lvl1pPr marL="0" indent="0" algn="l" defTabSz="586003" rtl="0" eaLnBrk="1" latinLnBrk="0" hangingPunct="1">
              <a:lnSpc>
                <a:spcPct val="100000"/>
              </a:lnSpc>
              <a:spcBef>
                <a:spcPts val="1800"/>
              </a:spcBef>
              <a:buClrTx/>
              <a:buSzPct val="75000"/>
              <a:buFont typeface="Myriad Pro" panose="020B0503030403020204" pitchFamily="34" charset="0"/>
              <a:buNone/>
              <a:defRPr sz="2400" b="0" i="0" kern="1200" baseline="0">
                <a:solidFill>
                  <a:schemeClr val="bg1"/>
                </a:solidFill>
                <a:latin typeface="Roboto Mono" pitchFamily="2" charset="0"/>
                <a:ea typeface="Roboto Mono" pitchFamily="2" charset="0"/>
                <a:cs typeface="Consolas" panose="020B0609020204030204" pitchFamily="49" charset="0"/>
              </a:defRPr>
            </a:lvl1pPr>
            <a:lvl2pPr marL="297073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Lucida Grande"/>
              <a:buNone/>
              <a:defRPr sz="2400" b="0" i="0" kern="120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2pPr>
            <a:lvl3pPr marL="596174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Lucida Grande"/>
              <a:buNone/>
              <a:defRPr sz="2400" b="0" i="0" kern="120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3pPr>
            <a:lvl4pPr marL="883075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Wingdings" panose="05000000000000000000" pitchFamily="2" charset="2"/>
              <a:buNone/>
              <a:defRPr sz="2400" b="0" i="0" kern="1200" baseline="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4pPr>
            <a:lvl5pPr marL="1096720" indent="0" algn="l" defTabSz="586003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SzPct val="75000"/>
              <a:buFont typeface="Myriad Pro Light" panose="020B0403030403020204" pitchFamily="34" charset="0"/>
              <a:buNone/>
              <a:tabLst/>
              <a:defRPr sz="2400" b="0" i="0" kern="1200" baseline="0">
                <a:solidFill>
                  <a:schemeClr val="bg1"/>
                </a:solidFill>
                <a:latin typeface="Consolas" panose="020B0609020204030204" pitchFamily="49" charset="0"/>
                <a:ea typeface="Gotham Book" panose="02000604040000020004" pitchFamily="50" charset="0"/>
                <a:cs typeface="Consolas" panose="020B0609020204030204" pitchFamily="49" charset="0"/>
              </a:defRPr>
            </a:lvl5pPr>
            <a:lvl6pPr marL="1719263" indent="-292100" algn="l" defTabSz="586003" rtl="0" eaLnBrk="1" latinLnBrk="0" hangingPunct="1">
              <a:spcBef>
                <a:spcPts val="448"/>
              </a:spcBef>
              <a:buClr>
                <a:schemeClr val="tx1"/>
              </a:buClr>
              <a:buSzPct val="70000"/>
              <a:buFont typeface="Montserrat"/>
              <a:buChar char=" "/>
              <a:defRPr lang="en-US" sz="2400" b="0" i="0" kern="1200" baseline="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Arial"/>
              </a:defRPr>
            </a:lvl6pPr>
            <a:lvl7pPr marL="2003425" indent="-288925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7pPr>
            <a:lvl8pPr marL="2286000" indent="-282575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8pPr>
            <a:lvl9pPr marL="2571750" indent="-285750" algn="l" defTabSz="586003" rtl="0" eaLnBrk="1" latinLnBrk="0" hangingPunct="1">
              <a:spcBef>
                <a:spcPct val="20000"/>
              </a:spcBef>
              <a:buSzPct val="70000"/>
              <a:buFont typeface="Montserrat"/>
              <a:buChar char=" "/>
              <a:defRPr lang="en-US" sz="2400" kern="1200" baseline="0" dirty="0" smtClean="0">
                <a:solidFill>
                  <a:srgbClr val="404040"/>
                </a:solidFill>
                <a:effectLst/>
                <a:latin typeface="Gotham Book" panose="02000604040000020004" pitchFamily="50" charset="0"/>
                <a:ea typeface="+mn-ea"/>
                <a:cs typeface="+mn-cs"/>
              </a:defRPr>
            </a:lvl9pPr>
          </a:lstStyle>
          <a:p>
            <a:pPr>
              <a:spcBef>
                <a:spcPts val="612"/>
              </a:spcBef>
            </a:pPr>
            <a:r>
              <a:rPr lang="en-US" sz="2040" b="1" dirty="0">
                <a:solidFill>
                  <a:schemeClr val="tx1"/>
                </a:solidFill>
                <a:latin typeface="+mn-lt"/>
              </a:rPr>
              <a:t>Success and failure cases</a:t>
            </a:r>
            <a:endParaRPr lang="en-US" sz="2040" b="1" dirty="0">
              <a:solidFill>
                <a:schemeClr val="tx1"/>
              </a:solidFill>
              <a:latin typeface="+mj-lt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1143509" y="1789505"/>
            <a:ext cx="1912035" cy="329647"/>
            <a:chOff x="9101533" y="1315297"/>
            <a:chExt cx="2860114" cy="147373"/>
          </a:xfrm>
        </p:grpSpPr>
        <p:sp>
          <p:nvSpPr>
            <p:cNvPr id="26" name="Rectangle 25"/>
            <p:cNvSpPr/>
            <p:nvPr/>
          </p:nvSpPr>
          <p:spPr>
            <a:xfrm>
              <a:off x="9101533" y="1315297"/>
              <a:ext cx="2804313" cy="147373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lIns="186521" tIns="186521" rIns="186521" bIns="186521" rtlCol="0" anchor="ctr"/>
            <a:lstStyle/>
            <a:p>
              <a:pPr algn="ctr">
                <a:spcBef>
                  <a:spcPts val="612"/>
                </a:spcBef>
              </a:pPr>
              <a:endParaRPr lang="en-US" sz="2040" dirty="0">
                <a:solidFill>
                  <a:schemeClr val="bg1"/>
                </a:solidFill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11905846" y="1315297"/>
              <a:ext cx="55801" cy="14714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lIns="186521" tIns="186521" rIns="186521" bIns="186521" rtlCol="0" anchor="ctr"/>
            <a:lstStyle/>
            <a:p>
              <a:pPr algn="ctr">
                <a:spcBef>
                  <a:spcPts val="612"/>
                </a:spcBef>
              </a:pPr>
              <a:endParaRPr lang="en-US" sz="204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1545898" y="2200447"/>
            <a:ext cx="6154884" cy="617885"/>
            <a:chOff x="9101533" y="1315297"/>
            <a:chExt cx="8876194" cy="147373"/>
          </a:xfrm>
        </p:grpSpPr>
        <p:sp>
          <p:nvSpPr>
            <p:cNvPr id="29" name="Rectangle 28"/>
            <p:cNvSpPr/>
            <p:nvPr/>
          </p:nvSpPr>
          <p:spPr>
            <a:xfrm>
              <a:off x="9101533" y="1315297"/>
              <a:ext cx="8820393" cy="147373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lIns="186521" tIns="186521" rIns="186521" bIns="186521" rtlCol="0" anchor="ctr"/>
            <a:lstStyle/>
            <a:p>
              <a:pPr algn="ctr">
                <a:spcBef>
                  <a:spcPts val="612"/>
                </a:spcBef>
              </a:pPr>
              <a:endParaRPr lang="en-US" sz="2040" dirty="0">
                <a:solidFill>
                  <a:schemeClr val="bg1"/>
                </a:solidFill>
              </a:endParaRP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17921926" y="1315297"/>
              <a:ext cx="55801" cy="14714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lIns="186521" tIns="186521" rIns="186521" bIns="186521" rtlCol="0" anchor="ctr"/>
            <a:lstStyle/>
            <a:p>
              <a:pPr algn="ctr">
                <a:spcBef>
                  <a:spcPts val="612"/>
                </a:spcBef>
              </a:pPr>
              <a:endParaRPr lang="en-US" sz="2040" dirty="0">
                <a:solidFill>
                  <a:schemeClr val="bg1"/>
                </a:solidFill>
              </a:endParaRPr>
            </a:p>
          </p:txBody>
        </p:sp>
      </p:grpSp>
      <p:cxnSp>
        <p:nvCxnSpPr>
          <p:cNvPr id="17" name="Straight Arrow Connector 16"/>
          <p:cNvCxnSpPr>
            <a:endCxn id="27" idx="3"/>
          </p:cNvCxnSpPr>
          <p:nvPr/>
        </p:nvCxnSpPr>
        <p:spPr>
          <a:xfrm rot="10800000" flipV="1">
            <a:off x="3055544" y="1346887"/>
            <a:ext cx="5292140" cy="607186"/>
          </a:xfrm>
          <a:prstGeom prst="bentConnector3">
            <a:avLst>
              <a:gd name="adj1" fmla="val 36508"/>
            </a:avLst>
          </a:prstGeom>
          <a:ln>
            <a:solidFill>
              <a:schemeClr val="accent1"/>
            </a:soli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stCxn id="18" idx="1"/>
            <a:endCxn id="29" idx="3"/>
          </p:cNvCxnSpPr>
          <p:nvPr/>
        </p:nvCxnSpPr>
        <p:spPr>
          <a:xfrm rot="10800000" flipV="1">
            <a:off x="7662090" y="2246996"/>
            <a:ext cx="626494" cy="262394"/>
          </a:xfrm>
          <a:prstGeom prst="bentConnector3">
            <a:avLst>
              <a:gd name="adj1" fmla="val 50000"/>
            </a:avLst>
          </a:prstGeom>
          <a:ln>
            <a:solidFill>
              <a:schemeClr val="accent1"/>
            </a:soli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85288" y="992915"/>
            <a:ext cx="7056397" cy="2612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813732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5"/>
          <p:cNvSpPr txBox="1">
            <a:spLocks/>
          </p:cNvSpPr>
          <p:nvPr/>
        </p:nvSpPr>
        <p:spPr>
          <a:xfrm>
            <a:off x="606935" y="1456171"/>
            <a:ext cx="3517035" cy="445833"/>
          </a:xfrm>
          <a:prstGeom prst="rect">
            <a:avLst/>
          </a:prstGeom>
        </p:spPr>
        <p:txBody>
          <a:bodyPr/>
          <a:lstStyle>
            <a:lvl1pPr algn="ctr" defTabSz="586003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b="0" i="0" kern="1200" cap="none" baseline="0">
                <a:solidFill>
                  <a:schemeClr val="tx1"/>
                </a:solidFill>
                <a:latin typeface="+mj-lt"/>
                <a:ea typeface="Gotham Light" charset="0"/>
                <a:cs typeface="Gotham Light" charset="0"/>
              </a:defRPr>
            </a:lvl1pPr>
          </a:lstStyle>
          <a:p>
            <a:endParaRPr lang="en-US" sz="3672" dirty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Http and </a:t>
            </a:r>
            <a:r>
              <a:rPr lang="en-US" dirty="0" err="1"/>
              <a:t>RxJS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Demo</a:t>
            </a:r>
          </a:p>
        </p:txBody>
      </p:sp>
    </p:spTree>
    <p:extLst>
      <p:ext uri="{BB962C8B-B14F-4D97-AF65-F5344CB8AC3E}">
        <p14:creationId xmlns:p14="http://schemas.microsoft.com/office/powerpoint/2010/main" val="1875307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5"/>
          <p:cNvSpPr txBox="1">
            <a:spLocks/>
          </p:cNvSpPr>
          <p:nvPr/>
        </p:nvSpPr>
        <p:spPr>
          <a:xfrm>
            <a:off x="5380037" y="4640262"/>
            <a:ext cx="6858000" cy="2179058"/>
          </a:xfrm>
          <a:prstGeom prst="rect">
            <a:avLst/>
          </a:prstGeom>
        </p:spPr>
        <p:txBody>
          <a:bodyPr vert="horz" wrap="square" lIns="146304" tIns="91440" rIns="146304" bIns="91440" rtlCol="0">
            <a:spAutoFit/>
          </a:bodyPr>
          <a:lstStyle>
            <a:lvl1pPr marL="0" marR="0" indent="0" algn="l" defTabSz="932667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None/>
              <a:tabLst/>
              <a:defRPr sz="4000" kern="1200" spc="0" baseline="0">
                <a:gradFill>
                  <a:gsLst>
                    <a:gs pos="20354">
                      <a:schemeClr val="tx2"/>
                    </a:gs>
                    <a:gs pos="40000">
                      <a:schemeClr val="tx2"/>
                    </a:gs>
                  </a:gsLst>
                  <a:lin ang="5400000" scaled="0"/>
                </a:gradFill>
                <a:latin typeface="+mj-lt"/>
                <a:ea typeface="+mn-ea"/>
                <a:cs typeface="+mn-cs"/>
              </a:defRPr>
            </a:lvl1pPr>
            <a:lvl2pPr marL="0" marR="0" indent="0" algn="l" defTabSz="932667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Pct val="90000"/>
              <a:buFontTx/>
              <a:buNone/>
              <a:tabLst/>
              <a:defRPr sz="20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2pPr>
            <a:lvl3pPr marL="228582" marR="0" indent="0" algn="l" defTabSz="932667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None/>
              <a:tabLst/>
              <a:defRPr sz="20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3pPr>
            <a:lvl4pPr marL="457163" marR="0" indent="0" algn="l" defTabSz="932667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None/>
              <a:tabLst/>
              <a:defRPr sz="18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4pPr>
            <a:lvl5pPr marL="685745" marR="0" indent="0" algn="l" defTabSz="932667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None/>
              <a:tabLst/>
              <a:defRPr sz="18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5pPr>
            <a:lvl6pPr marL="2564834" indent="-233167" algn="l" defTabSz="93266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170" indent="-233167" algn="l" defTabSz="93266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503" indent="-233167" algn="l" defTabSz="93266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3838" indent="-233167" algn="l" defTabSz="93266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32742">
              <a:spcBef>
                <a:spcPct val="0"/>
              </a:spcBef>
            </a:pPr>
            <a:r>
              <a:rPr lang="en-US" sz="2400" dirty="0">
                <a:gradFill>
                  <a:gsLst>
                    <a:gs pos="24779">
                      <a:srgbClr val="292929"/>
                    </a:gs>
                    <a:gs pos="52000">
                      <a:srgbClr val="292929"/>
                    </a:gs>
                  </a:gsLst>
                  <a:lin ang="5400000" scaled="1"/>
                </a:gradFill>
                <a:latin typeface="+mn-lt"/>
              </a:rPr>
              <a:t>From your PC or Tablet visit MyIgnite at </a:t>
            </a:r>
            <a:r>
              <a:rPr lang="en-US" sz="2400" dirty="0">
                <a:gradFill>
                  <a:gsLst>
                    <a:gs pos="24779">
                      <a:srgbClr val="292929"/>
                    </a:gs>
                    <a:gs pos="52000">
                      <a:srgbClr val="292929"/>
                    </a:gs>
                  </a:gsLst>
                  <a:lin ang="5400000" scaled="1"/>
                </a:gradFill>
                <a:latin typeface="+mn-lt"/>
                <a:hlinkClick r:id="rId3"/>
              </a:rPr>
              <a:t>http://myignite.microsoft.com</a:t>
            </a:r>
            <a:endParaRPr lang="en-US" sz="2400" dirty="0">
              <a:gradFill>
                <a:gsLst>
                  <a:gs pos="24779">
                    <a:srgbClr val="292929"/>
                  </a:gs>
                  <a:gs pos="52000">
                    <a:srgbClr val="292929"/>
                  </a:gs>
                </a:gsLst>
                <a:lin ang="5400000" scaled="1"/>
              </a:gradFill>
              <a:latin typeface="+mn-lt"/>
            </a:endParaRPr>
          </a:p>
          <a:p>
            <a:pPr defTabSz="932742">
              <a:spcBef>
                <a:spcPct val="0"/>
              </a:spcBef>
            </a:pPr>
            <a:endParaRPr lang="en-US" sz="2400" dirty="0">
              <a:gradFill>
                <a:gsLst>
                  <a:gs pos="24779">
                    <a:srgbClr val="292929"/>
                  </a:gs>
                  <a:gs pos="52000">
                    <a:srgbClr val="292929"/>
                  </a:gs>
                </a:gsLst>
                <a:lin ang="5400000" scaled="1"/>
              </a:gradFill>
              <a:latin typeface="+mn-lt"/>
            </a:endParaRPr>
          </a:p>
          <a:p>
            <a:pPr defTabSz="932742">
              <a:spcBef>
                <a:spcPct val="0"/>
              </a:spcBef>
            </a:pPr>
            <a:r>
              <a:rPr lang="en-US" sz="2400" dirty="0">
                <a:gradFill>
                  <a:gsLst>
                    <a:gs pos="24779">
                      <a:srgbClr val="292929"/>
                    </a:gs>
                    <a:gs pos="52000">
                      <a:srgbClr val="292929"/>
                    </a:gs>
                  </a:gsLst>
                  <a:lin ang="5400000" scaled="1"/>
                </a:gradFill>
                <a:latin typeface="+mn-lt"/>
              </a:rPr>
              <a:t>From your phone download and use the Ignite Mobile App by scanning  the QR code above or visiting </a:t>
            </a:r>
            <a:r>
              <a:rPr lang="en-US" sz="2400" dirty="0">
                <a:gradFill>
                  <a:gsLst>
                    <a:gs pos="24779">
                      <a:srgbClr val="292929"/>
                    </a:gs>
                    <a:gs pos="52000">
                      <a:srgbClr val="292929"/>
                    </a:gs>
                  </a:gsLst>
                  <a:lin ang="5400000" scaled="1"/>
                </a:gradFill>
                <a:latin typeface="+mn-lt"/>
                <a:hlinkClick r:id="rId4"/>
              </a:rPr>
              <a:t>https://aka.ms/ignite.mobileapp</a:t>
            </a:r>
            <a:r>
              <a:rPr lang="en-US" sz="2400" dirty="0">
                <a:gradFill>
                  <a:gsLst>
                    <a:gs pos="24779">
                      <a:srgbClr val="292929"/>
                    </a:gs>
                    <a:gs pos="52000">
                      <a:srgbClr val="292929"/>
                    </a:gs>
                  </a:gsLst>
                  <a:lin ang="5400000" scaled="1"/>
                </a:gradFill>
                <a:latin typeface="+mn-lt"/>
              </a:rPr>
              <a:t> 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5380037" y="295274"/>
            <a:ext cx="6784166" cy="915989"/>
          </a:xfrm>
          <a:prstGeom prst="rect">
            <a:avLst/>
          </a:prstGeom>
        </p:spPr>
        <p:txBody>
          <a:bodyPr lIns="182880" tIns="146304" rIns="182880" bIns="146304"/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b="0" kern="1200" cap="none" spc="-102" baseline="0" dirty="0" smtClean="0">
                <a:ln w="3175">
                  <a:noFill/>
                </a:ln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pPr>
              <a:lnSpc>
                <a:spcPct val="80000"/>
              </a:lnSpc>
            </a:pPr>
            <a:r>
              <a:rPr sz="4000" dirty="0">
                <a:gradFill>
                  <a:gsLst>
                    <a:gs pos="24779">
                      <a:srgbClr val="292929"/>
                    </a:gs>
                    <a:gs pos="52000">
                      <a:srgbClr val="292929"/>
                    </a:gs>
                  </a:gsLst>
                  <a:lin ang="5400000" scaled="1"/>
                </a:gradFill>
              </a:rPr>
              <a:t>Please evaluate this session</a:t>
            </a:r>
          </a:p>
          <a:p>
            <a:pPr>
              <a:lnSpc>
                <a:spcPct val="80000"/>
              </a:lnSpc>
            </a:pPr>
            <a:r>
              <a:rPr lang="en-US" sz="3200" dirty="0">
                <a:gradFill>
                  <a:gsLst>
                    <a:gs pos="24779">
                      <a:srgbClr val="292929"/>
                    </a:gs>
                    <a:gs pos="52000">
                      <a:srgbClr val="292929"/>
                    </a:gs>
                  </a:gsLst>
                  <a:lin ang="5400000" scaled="1"/>
                </a:gradFill>
              </a:rPr>
              <a:t>Your feedback is important to us!</a:t>
            </a:r>
            <a:endParaRPr sz="3600" dirty="0">
              <a:gradFill>
                <a:gsLst>
                  <a:gs pos="24779">
                    <a:srgbClr val="292929"/>
                  </a:gs>
                  <a:gs pos="52000">
                    <a:srgbClr val="292929"/>
                  </a:gs>
                </a:gsLst>
                <a:lin ang="5400000" scaled="1"/>
              </a:gra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/>
          <a:srcRect l="17119" r="5881"/>
          <a:stretch/>
        </p:blipFill>
        <p:spPr>
          <a:xfrm>
            <a:off x="0" y="-1"/>
            <a:ext cx="4925696" cy="699516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18985" y="1478816"/>
            <a:ext cx="3124200" cy="312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338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6074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b="9435"/>
          <a:stretch/>
        </p:blipFill>
        <p:spPr>
          <a:xfrm>
            <a:off x="-1" y="-1"/>
            <a:ext cx="12434711" cy="6994525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0" y="0"/>
            <a:ext cx="12192000" cy="437131"/>
          </a:xfrm>
          <a:prstGeom prst="rect">
            <a:avLst/>
          </a:prstGeom>
          <a:solidFill>
            <a:srgbClr val="505050">
              <a:alpha val="74902"/>
            </a:srgbClr>
          </a:solidFill>
        </p:spPr>
        <p:txBody>
          <a:bodyPr/>
          <a:lstStyle>
            <a:lvl1pPr algn="ctr" defTabSz="586003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b="0" i="0" kern="1200" cap="none" baseline="0">
                <a:solidFill>
                  <a:schemeClr val="tx1"/>
                </a:solidFill>
                <a:latin typeface="+mj-lt"/>
                <a:ea typeface="Gotham Light" charset="0"/>
                <a:cs typeface="Gotham Light" charset="0"/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Angular 2 with </a:t>
            </a:r>
            <a:r>
              <a:rPr lang="en-US" dirty="0" err="1">
                <a:solidFill>
                  <a:schemeClr val="bg1"/>
                </a:solidFill>
              </a:rPr>
              <a:t>TypeScript</a:t>
            </a:r>
            <a:r>
              <a:rPr lang="en-US" dirty="0">
                <a:solidFill>
                  <a:schemeClr val="bg1"/>
                </a:solidFill>
              </a:rPr>
              <a:t> in VS Code</a:t>
            </a:r>
          </a:p>
        </p:txBody>
      </p:sp>
    </p:spTree>
    <p:extLst>
      <p:ext uri="{BB962C8B-B14F-4D97-AF65-F5344CB8AC3E}">
        <p14:creationId xmlns:p14="http://schemas.microsoft.com/office/powerpoint/2010/main" val="2023262052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5-50002_Ignite_Breakout_Template">
  <a:themeElements>
    <a:clrScheme name="Ignite 2016">
      <a:dk1>
        <a:srgbClr val="505050"/>
      </a:dk1>
      <a:lt1>
        <a:srgbClr val="FFFFFF"/>
      </a:lt1>
      <a:dk2>
        <a:srgbClr val="D83B01"/>
      </a:dk2>
      <a:lt2>
        <a:srgbClr val="F8F8F8"/>
      </a:lt2>
      <a:accent1>
        <a:srgbClr val="D83B01"/>
      </a:accent1>
      <a:accent2>
        <a:srgbClr val="0078D7"/>
      </a:accent2>
      <a:accent3>
        <a:srgbClr val="505050"/>
      </a:accent3>
      <a:accent4>
        <a:srgbClr val="D2D2D2"/>
      </a:accent4>
      <a:accent5>
        <a:srgbClr val="FFB900"/>
      </a:accent5>
      <a:accent6>
        <a:srgbClr val="FF8C00"/>
      </a:accent6>
      <a:hlink>
        <a:srgbClr val="0078D7"/>
      </a:hlink>
      <a:folHlink>
        <a:srgbClr val="0078D7"/>
      </a:folHlink>
    </a:clrScheme>
    <a:fontScheme name="Custom 1">
      <a:majorFont>
        <a:latin typeface="Segoe UI Light"/>
        <a:ea typeface=""/>
        <a:cs typeface=""/>
      </a:majorFont>
      <a:minorFont>
        <a:latin typeface="Segoe UI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>
          <a:noFill/>
          <a:headEnd type="none" w="med" len="med"/>
          <a:tailEnd type="none" w="med" len="med"/>
        </a:ln>
      </a:spPr>
      <a:bodyPr vert="horz" wrap="square" lIns="0" tIns="46637" rIns="0" bIns="46637" numCol="1" rtlCol="0" anchor="ctr" anchorCtr="0" compatLnSpc="1">
        <a:prstTxWarp prst="textNoShape">
          <a:avLst/>
        </a:prstTxWarp>
      </a:bodyPr>
      <a:lstStyle>
        <a:defPPr algn="ctr" defTabSz="932472" fontAlgn="base">
          <a:spcBef>
            <a:spcPct val="0"/>
          </a:spcBef>
          <a:spcAft>
            <a:spcPct val="0"/>
          </a:spcAft>
          <a:defRPr sz="2000" dirty="0">
            <a:gradFill>
              <a:gsLst>
                <a:gs pos="5439">
                  <a:srgbClr val="F8F8F8"/>
                </a:gs>
                <a:gs pos="10000">
                  <a:srgbClr val="F8F8F8"/>
                </a:gs>
              </a:gsLst>
              <a:lin ang="5400000" scaled="0"/>
            </a:gra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headEnd type="none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182880" tIns="146304" rIns="182880" bIns="146304" rtlCol="0">
        <a:spAutoFit/>
      </a:bodyPr>
      <a:lstStyle>
        <a:defPPr>
          <a:lnSpc>
            <a:spcPct val="90000"/>
          </a:lnSpc>
          <a:spcAft>
            <a:spcPts val="600"/>
          </a:spcAft>
          <a:defRPr sz="2400" dirty="0" err="1" smtClean="0">
            <a:gradFill>
              <a:gsLst>
                <a:gs pos="2917">
                  <a:schemeClr val="tx1"/>
                </a:gs>
                <a:gs pos="30000">
                  <a:schemeClr val="tx1"/>
                </a:gs>
              </a:gsLst>
              <a:lin ang="5400000" scaled="0"/>
            </a:gra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Microsoft_2016_16x9_Template" id="{540E5554-F645-5C46-910C-D665EBE60849}" vid="{AA042CC9-8B0F-9845-AA38-5B3533106A34}"/>
    </a:ext>
  </a:extLst>
</a:theme>
</file>

<file path=ppt/theme/theme2.xml><?xml version="1.0" encoding="utf-8"?>
<a:theme xmlns:a="http://schemas.openxmlformats.org/drawingml/2006/main" name="6-30537_Envision 2016 Concurrent Template_Dark">
  <a:themeElements>
    <a:clrScheme name="Ignite Dark">
      <a:dk1>
        <a:srgbClr val="505050"/>
      </a:dk1>
      <a:lt1>
        <a:srgbClr val="FFFFFF"/>
      </a:lt1>
      <a:dk2>
        <a:srgbClr val="D83B01"/>
      </a:dk2>
      <a:lt2>
        <a:srgbClr val="F8F8F8"/>
      </a:lt2>
      <a:accent1>
        <a:srgbClr val="D83B01"/>
      </a:accent1>
      <a:accent2>
        <a:srgbClr val="0078D7"/>
      </a:accent2>
      <a:accent3>
        <a:srgbClr val="D2D2D2"/>
      </a:accent3>
      <a:accent4>
        <a:srgbClr val="FFB900"/>
      </a:accent4>
      <a:accent5>
        <a:srgbClr val="FF8C00"/>
      </a:accent5>
      <a:accent6>
        <a:srgbClr val="00BCF2"/>
      </a:accent6>
      <a:hlink>
        <a:srgbClr val="0078D7"/>
      </a:hlink>
      <a:folHlink>
        <a:srgbClr val="0078D7"/>
      </a:folHlink>
    </a:clrScheme>
    <a:fontScheme name="Custom 2">
      <a:majorFont>
        <a:latin typeface="Segoe UI Light"/>
        <a:ea typeface=""/>
        <a:cs typeface=""/>
      </a:majorFont>
      <a:minorFont>
        <a:latin typeface="Segoe UI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>
          <a:noFill/>
          <a:headEnd type="none" w="med" len="med"/>
          <a:tailEnd type="none" w="med" len="med"/>
        </a:ln>
      </a:spPr>
      <a:bodyPr vert="horz" wrap="square" lIns="0" tIns="46637" rIns="0" bIns="46637" numCol="1" rtlCol="0" anchor="ctr" anchorCtr="0" compatLnSpc="1">
        <a:prstTxWarp prst="textNoShape">
          <a:avLst/>
        </a:prstTxWarp>
      </a:bodyPr>
      <a:lstStyle>
        <a:defPPr algn="ctr" defTabSz="932472" fontAlgn="base">
          <a:spcBef>
            <a:spcPct val="0"/>
          </a:spcBef>
          <a:spcAft>
            <a:spcPct val="0"/>
          </a:spcAft>
          <a:defRPr sz="2000" dirty="0">
            <a:gradFill>
              <a:gsLst>
                <a:gs pos="0">
                  <a:srgbClr val="FFFFFF"/>
                </a:gs>
                <a:gs pos="100000">
                  <a:srgbClr val="FFFFFF"/>
                </a:gs>
              </a:gsLst>
              <a:lin ang="5400000" scaled="0"/>
            </a:gra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headEnd type="none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182880" tIns="146304" rIns="182880" bIns="146304" rtlCol="0">
        <a:spAutoFit/>
      </a:bodyPr>
      <a:lstStyle>
        <a:defPPr>
          <a:lnSpc>
            <a:spcPct val="90000"/>
          </a:lnSpc>
          <a:spcAft>
            <a:spcPts val="600"/>
          </a:spcAft>
          <a:defRPr sz="2400" dirty="0" err="1" smtClean="0">
            <a:gradFill>
              <a:gsLst>
                <a:gs pos="2917">
                  <a:schemeClr val="tx1"/>
                </a:gs>
                <a:gs pos="30000">
                  <a:schemeClr val="tx1"/>
                </a:gs>
              </a:gsLst>
              <a:lin ang="5400000" scaled="0"/>
            </a:gra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Microsoft_2016_16x9_Template" id="{540E5554-F645-5C46-910C-D665EBE60849}" vid="{53EA0C4B-E3A6-D74A-9829-692015FAE21C}"/>
    </a:ext>
  </a:extLst>
</a:theme>
</file>

<file path=ppt/theme/theme3.xml><?xml version="1.0" encoding="utf-8"?>
<a:theme xmlns:a="http://schemas.openxmlformats.org/drawingml/2006/main" name="1_5-50002_Ignite_Breakout_Template">
  <a:themeElements>
    <a:clrScheme name="Ignite 2016">
      <a:dk1>
        <a:srgbClr val="505050"/>
      </a:dk1>
      <a:lt1>
        <a:srgbClr val="FFFFFF"/>
      </a:lt1>
      <a:dk2>
        <a:srgbClr val="D83B01"/>
      </a:dk2>
      <a:lt2>
        <a:srgbClr val="F8F8F8"/>
      </a:lt2>
      <a:accent1>
        <a:srgbClr val="D83B01"/>
      </a:accent1>
      <a:accent2>
        <a:srgbClr val="0078D7"/>
      </a:accent2>
      <a:accent3>
        <a:srgbClr val="505050"/>
      </a:accent3>
      <a:accent4>
        <a:srgbClr val="D2D2D2"/>
      </a:accent4>
      <a:accent5>
        <a:srgbClr val="FFB900"/>
      </a:accent5>
      <a:accent6>
        <a:srgbClr val="FF8C00"/>
      </a:accent6>
      <a:hlink>
        <a:srgbClr val="0078D7"/>
      </a:hlink>
      <a:folHlink>
        <a:srgbClr val="0078D7"/>
      </a:folHlink>
    </a:clrScheme>
    <a:fontScheme name="Custom 1">
      <a:majorFont>
        <a:latin typeface="Segoe UI Light"/>
        <a:ea typeface=""/>
        <a:cs typeface=""/>
      </a:majorFont>
      <a:minorFont>
        <a:latin typeface="Segoe UI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>
          <a:noFill/>
          <a:headEnd type="none" w="med" len="med"/>
          <a:tailEnd type="none" w="med" len="med"/>
        </a:ln>
      </a:spPr>
      <a:bodyPr vert="horz" wrap="square" lIns="0" tIns="46637" rIns="0" bIns="46637" numCol="1" rtlCol="0" anchor="ctr" anchorCtr="0" compatLnSpc="1">
        <a:prstTxWarp prst="textNoShape">
          <a:avLst/>
        </a:prstTxWarp>
      </a:bodyPr>
      <a:lstStyle>
        <a:defPPr algn="ctr" defTabSz="932472" fontAlgn="base">
          <a:spcBef>
            <a:spcPct val="0"/>
          </a:spcBef>
          <a:spcAft>
            <a:spcPct val="0"/>
          </a:spcAft>
          <a:defRPr sz="2000" dirty="0">
            <a:gradFill>
              <a:gsLst>
                <a:gs pos="5439">
                  <a:srgbClr val="F8F8F8"/>
                </a:gs>
                <a:gs pos="10000">
                  <a:srgbClr val="F8F8F8"/>
                </a:gs>
              </a:gsLst>
              <a:lin ang="5400000" scaled="0"/>
            </a:gra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headEnd type="none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182880" tIns="146304" rIns="182880" bIns="146304" rtlCol="0">
        <a:spAutoFit/>
      </a:bodyPr>
      <a:lstStyle>
        <a:defPPr>
          <a:lnSpc>
            <a:spcPct val="90000"/>
          </a:lnSpc>
          <a:spcAft>
            <a:spcPts val="600"/>
          </a:spcAft>
          <a:defRPr sz="2400" dirty="0" err="1" smtClean="0">
            <a:gradFill>
              <a:gsLst>
                <a:gs pos="2917">
                  <a:schemeClr val="tx1"/>
                </a:gs>
                <a:gs pos="30000">
                  <a:schemeClr val="tx1"/>
                </a:gs>
              </a:gsLst>
              <a:lin ang="5400000" scaled="0"/>
            </a:gra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Microsoft_2016_16x9_Template" id="{540E5554-F645-5C46-910C-D665EBE60849}" vid="{84B7C954-C52D-3742-A772-2B61E4548014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ikesCount xmlns="http://schemas.microsoft.com/sharepoint/v3" xsi:nil="true"/>
    <d12e2661e9634d9aa98bbb375f31aced xmlns="01c77077-aee4-4b5f-bd4e-9cd40a6fff29">
      <Terms xmlns="http://schemas.microsoft.com/office/infopath/2007/PartnerControls">
        <TermInfo xmlns="http://schemas.microsoft.com/office/infopath/2007/PartnerControls">
          <TermName xmlns="http://schemas.microsoft.com/office/infopath/2007/PartnerControls">Georgia World Congress Center</TermName>
          <TermId xmlns="http://schemas.microsoft.com/office/infopath/2007/PartnerControls">ea0ece34-59a6-4d43-8d9e-d0f9e2a2f1ce</TermId>
        </TermInfo>
      </Terms>
    </d12e2661e9634d9aa98bbb375f31aced>
    <Event_x0020_Start_x0020_Date xmlns="01c77077-aee4-4b5f-bd4e-9cd40a6fff29">2016-09-25T07:00:00+00:00</Event_x0020_Start_x0020_Date>
    <Target_x0020_Audiences xmlns="8ff673fc-3231-4e3a-893b-6d7f7cd32766" xsi:nil="true"/>
    <iaa5f83406f94009a0f6a3e890699ff7 xmlns="01c77077-aee4-4b5f-bd4e-9cd40a6fff29">
      <Terms xmlns="http://schemas.microsoft.com/office/infopath/2007/PartnerControls">
        <TermInfo xmlns="http://schemas.microsoft.com/office/infopath/2007/PartnerControls">
          <TermName xmlns="http://schemas.microsoft.com/office/infopath/2007/PartnerControls">Atlanta</TermName>
          <TermId xmlns="http://schemas.microsoft.com/office/infopath/2007/PartnerControls">01fb9831-5840-48a0-a576-3e48f42baa53</TermId>
        </TermInfo>
      </Terms>
    </iaa5f83406f94009a0f6a3e890699ff7>
    <External_x0020_Speaker xmlns="01c77077-aee4-4b5f-bd4e-9cd40a6fff29">John Papa</External_x0020_Speaker>
    <m6878b9dd7994da4ba144f95347d99c6 xmlns="01c77077-aee4-4b5f-bd4e-9cd40a6fff29">
      <Terms xmlns="http://schemas.microsoft.com/office/infopath/2007/PartnerControls"/>
    </m6878b9dd7994da4ba144f95347d99c6>
    <Presentation_x0020_Date xmlns="01c77077-aee4-4b5f-bd4e-9cd40a6fff29" xsi:nil="true"/>
    <fc15c16204564de583b4c942b10d19ec xmlns="01c77077-aee4-4b5f-bd4e-9cd40a6fff29">
      <Terms xmlns="http://schemas.microsoft.com/office/infopath/2007/PartnerControls"/>
    </fc15c16204564de583b4c942b10d19ec>
    <mb2e01f7e2d8413988e28e59aa226eec xmlns="01c77077-aee4-4b5f-bd4e-9cd40a6fff29">
      <Terms xmlns="http://schemas.microsoft.com/office/infopath/2007/PartnerControls">
        <TermInfo xmlns="http://schemas.microsoft.com/office/infopath/2007/PartnerControls">
          <TermName xmlns="http://schemas.microsoft.com/office/infopath/2007/PartnerControls">Microsoft Ignite</TermName>
          <TermId xmlns="http://schemas.microsoft.com/office/infopath/2007/PartnerControls">9323c522-fe4b-4922-816b-10a1920d7afb</TermId>
        </TermInfo>
      </Terms>
    </mb2e01f7e2d8413988e28e59aa226eec>
    <MS_x0020_Content_x0020_Owner xmlns="01c77077-aee4-4b5f-bd4e-9cd40a6fff29">
      <UserInfo>
        <DisplayName/>
        <AccountId xsi:nil="true"/>
        <AccountType/>
      </UserInfo>
    </MS_x0020_Content_x0020_Owner>
    <Session_x0020_Code xmlns="01c77077-aee4-4b5f-bd4e-9cd40a6fff29">BRK2193</Session_x0020_Code>
    <Event_x0020_End_x0020_Date xmlns="01c77077-aee4-4b5f-bd4e-9cd40a6fff29">2016-09-30T07:00:00+00:00</Event_x0020_End_x0020_Date>
    <o1010385baed4da9b5076a6aa651d1e5 xmlns="01c77077-aee4-4b5f-bd4e-9cd40a6fff29">
      <Terms xmlns="http://schemas.microsoft.com/office/infopath/2007/PartnerControls"/>
    </o1010385baed4da9b5076a6aa651d1e5>
    <kc6d1bd9a46e4e5fbbbf99ca3de7a092 xmlns="01c77077-aee4-4b5f-bd4e-9cd40a6fff29">
      <Terms xmlns="http://schemas.microsoft.com/office/infopath/2007/PartnerControls"/>
    </kc6d1bd9a46e4e5fbbbf99ca3de7a092>
    <MS_x0020_Speaker xmlns="01c77077-aee4-4b5f-bd4e-9cd40a6fff29">
      <UserInfo>
        <DisplayName/>
        <AccountId xsi:nil="true"/>
        <AccountType/>
      </UserInfo>
    </MS_x0020_Speaker>
    <TaxKeywordTaxHTField xmlns="230e9df3-be65-4c73-a93b-d1236ebd677e">
      <Terms xmlns="http://schemas.microsoft.com/office/infopath/2007/PartnerControls">
        <TermInfo xmlns="http://schemas.microsoft.com/office/infopath/2007/PartnerControls">
          <TermName xmlns="http://schemas.microsoft.com/office/infopath/2007/PartnerControls">Microsoft Ignite 2016</TermName>
          <TermId xmlns="http://schemas.microsoft.com/office/infopath/2007/PartnerControls">e2f6a88c-86f9-4b25-a2af-b5c3afa8c82a</TermId>
        </TermInfo>
      </Terms>
    </TaxKeywordTaxHTField>
    <TaxCatchAll xmlns="230e9df3-be65-4c73-a93b-d1236ebd677e">
      <Value>174</Value>
      <Value>177</Value>
      <Value>176</Value>
      <Value>175</Value>
    </TaxCatchAll>
    <NumberofDownloads xmlns="230e9df3-be65-4c73-a93b-d1236ebd677e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PresentationsDoc" ma:contentTypeID="0x01010031DCF4CA090F824DB1E4CCBB6B9D64EA00101E8AAD132F8F4D96340D6376C8BB3E" ma:contentTypeVersion="22" ma:contentTypeDescription="" ma:contentTypeScope="" ma:versionID="8add498658ef06bbcf3bc1f2c97d938c">
  <xsd:schema xmlns:xsd="http://www.w3.org/2001/XMLSchema" xmlns:xs="http://www.w3.org/2001/XMLSchema" xmlns:p="http://schemas.microsoft.com/office/2006/metadata/properties" xmlns:ns1="http://schemas.microsoft.com/sharepoint/v3" xmlns:ns2="01c77077-aee4-4b5f-bd4e-9cd40a6fff29" xmlns:ns3="230e9df3-be65-4c73-a93b-d1236ebd677e" xmlns:ns5="8ff673fc-3231-4e3a-893b-6d7f7cd32766" targetNamespace="http://schemas.microsoft.com/office/2006/metadata/properties" ma:root="true" ma:fieldsID="a14070d067e341e7ddc7e27ecc4a2d88" ns1:_="" ns2:_="" ns3:_="" ns5:_="">
    <xsd:import namespace="http://schemas.microsoft.com/sharepoint/v3"/>
    <xsd:import namespace="01c77077-aee4-4b5f-bd4e-9cd40a6fff29"/>
    <xsd:import namespace="230e9df3-be65-4c73-a93b-d1236ebd677e"/>
    <xsd:import namespace="8ff673fc-3231-4e3a-893b-6d7f7cd32766"/>
    <xsd:element name="properties">
      <xsd:complexType>
        <xsd:sequence>
          <xsd:element name="documentManagement">
            <xsd:complexType>
              <xsd:all>
                <xsd:element ref="ns2:mb2e01f7e2d8413988e28e59aa226eec" minOccurs="0"/>
                <xsd:element ref="ns3:TaxCatchAll" minOccurs="0"/>
                <xsd:element ref="ns3:TaxCatchAllLabel" minOccurs="0"/>
                <xsd:element ref="ns2:iaa5f83406f94009a0f6a3e890699ff7" minOccurs="0"/>
                <xsd:element ref="ns2:d12e2661e9634d9aa98bbb375f31aced" minOccurs="0"/>
                <xsd:element ref="ns2:Event_x0020_Start_x0020_Date" minOccurs="0"/>
                <xsd:element ref="ns2:Event_x0020_End_x0020_Date" minOccurs="0"/>
                <xsd:element ref="ns2:Presentation_x0020_Date" minOccurs="0"/>
                <xsd:element ref="ns2:MS_x0020_Speaker" minOccurs="0"/>
                <xsd:element ref="ns2:External_x0020_Speaker" minOccurs="0"/>
                <xsd:element ref="ns2:o1010385baed4da9b5076a6aa651d1e5" minOccurs="0"/>
                <xsd:element ref="ns2:kc6d1bd9a46e4e5fbbbf99ca3de7a092" minOccurs="0"/>
                <xsd:element ref="ns2:Session_x0020_Code" minOccurs="0"/>
                <xsd:element ref="ns2:MS_x0020_Content_x0020_Owner" minOccurs="0"/>
                <xsd:element ref="ns2:m6878b9dd7994da4ba144f95347d99c6" minOccurs="0"/>
                <xsd:element ref="ns2:fc15c16204564de583b4c942b10d19ec" minOccurs="0"/>
                <xsd:element ref="ns1:AverageRating" minOccurs="0"/>
                <xsd:element ref="ns1:RatingCount" minOccurs="0"/>
                <xsd:element ref="ns1:LikesCount" minOccurs="0"/>
                <xsd:element ref="ns3:TaxKeywordTaxHTField" minOccurs="0"/>
                <xsd:element ref="ns5:Target_x0020_Audiences" minOccurs="0"/>
                <xsd:element ref="ns2:SharedWithUsers" minOccurs="0"/>
                <xsd:element ref="ns2:SharedWithDetails" minOccurs="0"/>
                <xsd:element ref="ns3:NumberofDownloa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AverageRating" ma:index="31" nillable="true" ma:displayName="Rating (0-5)" ma:decimals="2" ma:description="Average value of all the ratings that have been submitted" ma:internalName="AverageRating" ma:readOnly="true">
      <xsd:simpleType>
        <xsd:restriction base="dms:Number"/>
      </xsd:simpleType>
    </xsd:element>
    <xsd:element name="RatingCount" ma:index="32" nillable="true" ma:displayName="Number of Ratings" ma:decimals="0" ma:description="Number of ratings submitted" ma:internalName="RatingCount" ma:readOnly="true">
      <xsd:simpleType>
        <xsd:restriction base="dms:Number"/>
      </xsd:simpleType>
    </xsd:element>
    <xsd:element name="LikesCount" ma:index="33" nillable="true" ma:displayName="Number of Likes" ma:internalName="LikesCount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1c77077-aee4-4b5f-bd4e-9cd40a6fff29" elementFormDefault="qualified">
    <xsd:import namespace="http://schemas.microsoft.com/office/2006/documentManagement/types"/>
    <xsd:import namespace="http://schemas.microsoft.com/office/infopath/2007/PartnerControls"/>
    <xsd:element name="mb2e01f7e2d8413988e28e59aa226eec" ma:index="8" nillable="true" ma:taxonomy="true" ma:internalName="mb2e01f7e2d8413988e28e59aa226eec" ma:taxonomyFieldName="Event_x0020_Name" ma:displayName="Event Name" ma:default="" ma:fieldId="{6b2e01f7-e2d8-4139-88e2-8e59aa226eec}" ma:sspId="e385fb40-52d4-4fae-9c5b-3e8ff8a5878e" ma:termSetId="32cfb7b5-aebe-4989-95ed-0d5619f5d6c0" ma:anchorId="eaa4d92a-3824-4a49-92be-7ef169e4e325" ma:open="false" ma:isKeyword="false">
      <xsd:complexType>
        <xsd:sequence>
          <xsd:element ref="pc:Terms" minOccurs="0" maxOccurs="1"/>
        </xsd:sequence>
      </xsd:complexType>
    </xsd:element>
    <xsd:element name="iaa5f83406f94009a0f6a3e890699ff7" ma:index="12" nillable="true" ma:taxonomy="true" ma:internalName="iaa5f83406f94009a0f6a3e890699ff7" ma:taxonomyFieldName="Event_x0020_Location" ma:displayName="Event Location" ma:default="" ma:fieldId="{2aa5f834-06f9-4009-a0f6-a3e890699ff7}" ma:sspId="e385fb40-52d4-4fae-9c5b-3e8ff8a5878e" ma:termSetId="ff02addd-433e-4baa-a831-22be402789db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d12e2661e9634d9aa98bbb375f31aced" ma:index="14" nillable="true" ma:taxonomy="true" ma:internalName="d12e2661e9634d9aa98bbb375f31aced" ma:taxonomyFieldName="Event_x0020_Venue" ma:displayName="Event Venue" ma:default="" ma:fieldId="{d12e2661-e963-4d9a-a98b-bb375f31aced}" ma:sspId="e385fb40-52d4-4fae-9c5b-3e8ff8a5878e" ma:termSetId="ff02addd-433e-4baa-a831-22be402789db" ma:anchorId="d989be80-0593-11e1-be50-0800200c9a66" ma:open="false" ma:isKeyword="false">
      <xsd:complexType>
        <xsd:sequence>
          <xsd:element ref="pc:Terms" minOccurs="0" maxOccurs="1"/>
        </xsd:sequence>
      </xsd:complexType>
    </xsd:element>
    <xsd:element name="Event_x0020_Start_x0020_Date" ma:index="16" nillable="true" ma:displayName="Event Start Date" ma:format="DateOnly" ma:internalName="Event_x0020_Start_x0020_Date">
      <xsd:simpleType>
        <xsd:restriction base="dms:DateTime"/>
      </xsd:simpleType>
    </xsd:element>
    <xsd:element name="Event_x0020_End_x0020_Date" ma:index="17" nillable="true" ma:displayName="Event End Date" ma:format="DateOnly" ma:internalName="Event_x0020_End_x0020_Date">
      <xsd:simpleType>
        <xsd:restriction base="dms:DateTime"/>
      </xsd:simpleType>
    </xsd:element>
    <xsd:element name="Presentation_x0020_Date" ma:index="18" nillable="true" ma:displayName="Presentation Date" ma:format="DateOnly" ma:internalName="Presentation_x0020_Date">
      <xsd:simpleType>
        <xsd:restriction base="dms:DateTime"/>
      </xsd:simpleType>
    </xsd:element>
    <xsd:element name="MS_x0020_Speaker" ma:index="19" nillable="true" ma:displayName="MS Speaker" ma:list="UserInfo" ma:SharePointGroup="0" ma:internalName="MS_x0020_Speaker" ma:showField="ImnNam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External_x0020_Speaker" ma:index="20" nillable="true" ma:displayName="External Speaker" ma:internalName="External_x0020_Speaker">
      <xsd:simpleType>
        <xsd:restriction base="dms:Text">
          <xsd:maxLength value="255"/>
        </xsd:restriction>
      </xsd:simpleType>
    </xsd:element>
    <xsd:element name="o1010385baed4da9b5076a6aa651d1e5" ma:index="21" nillable="true" ma:taxonomy="true" ma:internalName="o1010385baed4da9b5076a6aa651d1e5" ma:taxonomyFieldName="Product" ma:displayName="Product" ma:default="" ma:fieldId="{81010385-baed-4da9-b507-6a6aa651d1e5}" ma:taxonomyMulti="true" ma:sspId="e385fb40-52d4-4fae-9c5b-3e8ff8a5878e" ma:termSetId="e8298524-23d5-441d-8e61-21bed1c2c470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kc6d1bd9a46e4e5fbbbf99ca3de7a092" ma:index="23" nillable="true" ma:taxonomy="true" ma:internalName="kc6d1bd9a46e4e5fbbbf99ca3de7a092" ma:taxonomyFieldName="Campaign" ma:displayName="Campaign" ma:default="" ma:fieldId="{4c6d1bd9-a46e-4e5f-bbbf-99ca3de7a092}" ma:taxonomyMulti="true" ma:sspId="e385fb40-52d4-4fae-9c5b-3e8ff8a5878e" ma:termSetId="eb6054b1-3a98-4c79-97b4-d20150dd266e" ma:anchorId="a7bf803d-fc4f-4bb4-903c-88e76437cc17" ma:open="false" ma:isKeyword="false">
      <xsd:complexType>
        <xsd:sequence>
          <xsd:element ref="pc:Terms" minOccurs="0" maxOccurs="1"/>
        </xsd:sequence>
      </xsd:complexType>
    </xsd:element>
    <xsd:element name="Session_x0020_Code" ma:index="25" nillable="true" ma:displayName="Session Code" ma:internalName="Session_x0020_Code">
      <xsd:simpleType>
        <xsd:restriction base="dms:Text">
          <xsd:maxLength value="255"/>
        </xsd:restriction>
      </xsd:simpleType>
    </xsd:element>
    <xsd:element name="MS_x0020_Content_x0020_Owner" ma:index="26" nillable="true" ma:displayName="MS Content Owner" ma:list="UserInfo" ma:SharePointGroup="0" ma:internalName="MS_x0020_Content_x0020_Owner" ma:showField="ImnNam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m6878b9dd7994da4ba144f95347d99c6" ma:index="27" nillable="true" ma:taxonomy="true" ma:internalName="m6878b9dd7994da4ba144f95347d99c6" ma:taxonomyFieldName="Track" ma:displayName="Track" ma:readOnly="false" ma:default="" ma:fieldId="{66878b9d-d799-4da4-ba14-4f95347d99c6}" ma:sspId="e385fb40-52d4-4fae-9c5b-3e8ff8a5878e" ma:termSetId="8113a965-58e2-4a85-99b9-55376be5482e" ma:anchorId="00000000-0000-0000-0000-000000000000" ma:open="true" ma:isKeyword="false">
      <xsd:complexType>
        <xsd:sequence>
          <xsd:element ref="pc:Terms" minOccurs="0" maxOccurs="1"/>
        </xsd:sequence>
      </xsd:complexType>
    </xsd:element>
    <xsd:element name="fc15c16204564de583b4c942b10d19ec" ma:index="29" nillable="true" ma:taxonomy="true" ma:internalName="fc15c16204564de583b4c942b10d19ec" ma:taxonomyFieldName="Audience1" ma:displayName="Audience" ma:default="" ma:fieldId="{fc15c162-0456-4de5-83b4-c942b10d19ec}" ma:taxonomyMulti="true" ma:sspId="e385fb40-52d4-4fae-9c5b-3e8ff8a5878e" ma:termSetId="02c0b350-7782-44ed-b079-a5ef0c1b9fe9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SharedWithUsers" ma:index="3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3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9" nillable="true" ma:displayName="Taxonomy Catch All Column" ma:description="" ma:hidden="true" ma:list="{0d8ba32e-6f24-4e39-985b-e3fd5ec6bdb7}" ma:internalName="TaxCatchAll" ma:showField="CatchAllData" ma:web="01c77077-aee4-4b5f-bd4e-9cd40a6fff2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0" nillable="true" ma:displayName="Taxonomy Catch All Column1" ma:description="" ma:hidden="true" ma:list="{0d8ba32e-6f24-4e39-985b-e3fd5ec6bdb7}" ma:internalName="TaxCatchAllLabel" ma:readOnly="true" ma:showField="CatchAllDataLabel" ma:web="01c77077-aee4-4b5f-bd4e-9cd40a6fff2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KeywordTaxHTField" ma:index="35" nillable="true" ma:taxonomy="true" ma:internalName="TaxKeywordTaxHTField" ma:taxonomyFieldName="TaxKeyword" ma:displayName="Enterprise Keywords" ma:fieldId="{23f27201-bee3-471e-b2e7-b64fd8b7ca38}" ma:taxonomyMulti="true" ma:sspId="e385fb40-52d4-4fae-9c5b-3e8ff8a5878e" ma:termSetId="00000000-0000-0000-0000-000000000000" ma:anchorId="00000000-0000-0000-0000-000000000000" ma:open="true" ma:isKeyword="true">
      <xsd:complexType>
        <xsd:sequence>
          <xsd:element ref="pc:Terms" minOccurs="0" maxOccurs="1"/>
        </xsd:sequence>
      </xsd:complexType>
    </xsd:element>
    <xsd:element name="NumberofDownloads" ma:index="40" nillable="true" ma:displayName="NumberofDownloads" ma:internalName="NumberofDownloads">
      <xsd:simpleType>
        <xsd:restriction base="dms:Text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ff673fc-3231-4e3a-893b-6d7f7cd32766" elementFormDefault="qualified">
    <xsd:import namespace="http://schemas.microsoft.com/office/2006/documentManagement/types"/>
    <xsd:import namespace="http://schemas.microsoft.com/office/infopath/2007/PartnerControls"/>
    <xsd:element name="Target_x0020_Audiences" ma:index="37" nillable="true" ma:displayName="Target Audiences" ma:internalName="Target_x0020_Audiences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 ma:index="34" ma:displayName="Keywords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990F116-B58F-4255-B05B-DA3808E0E5C6}">
  <ds:schemaRefs>
    <ds:schemaRef ds:uri="http://purl.org/dc/elements/1.1/"/>
    <ds:schemaRef ds:uri="8ff673fc-3231-4e3a-893b-6d7f7cd32766"/>
    <ds:schemaRef ds:uri="http://schemas.microsoft.com/office/2006/metadata/properties"/>
    <ds:schemaRef ds:uri="http://www.w3.org/XML/1998/namespace"/>
    <ds:schemaRef ds:uri="01c77077-aee4-4b5f-bd4e-9cd40a6fff29"/>
    <ds:schemaRef ds:uri="230e9df3-be65-4c73-a93b-d1236ebd677e"/>
    <ds:schemaRef ds:uri="http://purl.org/dc/dcmitype/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schemas.microsoft.com/sharepoint/v3"/>
  </ds:schemaRefs>
</ds:datastoreItem>
</file>

<file path=customXml/itemProps2.xml><?xml version="1.0" encoding="utf-8"?>
<ds:datastoreItem xmlns:ds="http://schemas.openxmlformats.org/officeDocument/2006/customXml" ds:itemID="{758FDAC0-319D-4A54-8D8E-1D42CB1F800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D8F288A-5131-4E80-AB86-F10FC037383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01c77077-aee4-4b5f-bd4e-9cd40a6fff29"/>
    <ds:schemaRef ds:uri="230e9df3-be65-4c73-a93b-d1236ebd677e"/>
    <ds:schemaRef ds:uri="8ff673fc-3231-4e3a-893b-6d7f7cd3276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16797</TotalTime>
  <Words>1429</Words>
  <Application>Microsoft Office PowerPoint</Application>
  <PresentationFormat>Custom</PresentationFormat>
  <Paragraphs>396</Paragraphs>
  <Slides>86</Slides>
  <Notes>75</Notes>
  <HiddenSlides>0</HiddenSlides>
  <MMClips>5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86</vt:i4>
      </vt:variant>
    </vt:vector>
  </HeadingPairs>
  <TitlesOfParts>
    <vt:vector size="104" baseType="lpstr">
      <vt:lpstr>Arial</vt:lpstr>
      <vt:lpstr>Calibri</vt:lpstr>
      <vt:lpstr>Consolas</vt:lpstr>
      <vt:lpstr>Gotham Book</vt:lpstr>
      <vt:lpstr>Gotham Light</vt:lpstr>
      <vt:lpstr>Gotham Medium</vt:lpstr>
      <vt:lpstr>Gotham-Book</vt:lpstr>
      <vt:lpstr>Myriad Pro</vt:lpstr>
      <vt:lpstr>PT Sans</vt:lpstr>
      <vt:lpstr>Roboto</vt:lpstr>
      <vt:lpstr>Roboto Mono</vt:lpstr>
      <vt:lpstr>Segoe UI</vt:lpstr>
      <vt:lpstr>Segoe UI Light</vt:lpstr>
      <vt:lpstr>Wingdings</vt:lpstr>
      <vt:lpstr>Wingdings 3</vt:lpstr>
      <vt:lpstr>5-50002_Ignite_Breakout_Template</vt:lpstr>
      <vt:lpstr>6-30537_Envision 2016 Concurrent Template_Dark</vt:lpstr>
      <vt:lpstr>1_5-50002_Ignite_Breakout_Template</vt:lpstr>
      <vt:lpstr>Build Angular 2 Apps with TypeScript and Visual Studio Code</vt:lpstr>
      <vt:lpstr>PowerPoint Presentation</vt:lpstr>
      <vt:lpstr>PowerPoint Presentation</vt:lpstr>
      <vt:lpstr>PowerPoint Presentation</vt:lpstr>
      <vt:lpstr>PowerPoint Presentation</vt:lpstr>
      <vt:lpstr>Deliver Optimized and Smaller Code to the Client</vt:lpstr>
      <vt:lpstr>Angular</vt:lpstr>
      <vt:lpstr>PowerPoint Presentation</vt:lpstr>
      <vt:lpstr>PowerPoint Presentation</vt:lpstr>
      <vt:lpstr>John Papa @john_papa  Google Developer Expert  MS Regional Director and MVP  Pluralsight Author  Angular Style Guide &amp; Tour of Heroes</vt:lpstr>
      <vt:lpstr>Language Choices</vt:lpstr>
      <vt:lpstr>Coding Angular 2</vt:lpstr>
      <vt:lpstr>Angular uses Familiar Concepts</vt:lpstr>
      <vt:lpstr>Familiar Concepts</vt:lpstr>
      <vt:lpstr>Components</vt:lpstr>
      <vt:lpstr>PowerPoint Presentation</vt:lpstr>
      <vt:lpstr>Assembling our App from Components</vt:lpstr>
      <vt:lpstr>Bootstrapping a Component</vt:lpstr>
      <vt:lpstr>PowerPoint Presentation</vt:lpstr>
      <vt:lpstr>PowerPoint Presentation</vt:lpstr>
      <vt:lpstr>Components</vt:lpstr>
      <vt:lpstr>Templates</vt:lpstr>
      <vt:lpstr>Templates</vt:lpstr>
      <vt:lpstr>Linked Templates</vt:lpstr>
      <vt:lpstr>Components have templates,  which may use other components</vt:lpstr>
      <vt:lpstr>Metadata</vt:lpstr>
      <vt:lpstr>Declaring Components</vt:lpstr>
      <vt:lpstr>Examining a Component and its Metadata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Components Templates Metadata</vt:lpstr>
      <vt:lpstr>Data Binding</vt:lpstr>
      <vt:lpstr>PowerPoint Presentation</vt:lpstr>
      <vt:lpstr>PowerPoint Presentation</vt:lpstr>
      <vt:lpstr>Angular 2’s change detection is based on unidirectional data flow</vt:lpstr>
      <vt:lpstr>Benefits of Angular 2’s Unidirectional Data Flow</vt:lpstr>
      <vt:lpstr>Interpolation</vt:lpstr>
      <vt:lpstr>Property Binding</vt:lpstr>
      <vt:lpstr>Property Binding</vt:lpstr>
      <vt:lpstr>We set properties and events of DOM elements, not attributes</vt:lpstr>
      <vt:lpstr>Event Binding</vt:lpstr>
      <vt:lpstr>Event Binding</vt:lpstr>
      <vt:lpstr>Two Way Binding</vt:lpstr>
      <vt:lpstr>Two Way Binding</vt:lpstr>
      <vt:lpstr>Using ngModel</vt:lpstr>
      <vt:lpstr>Data Binding</vt:lpstr>
      <vt:lpstr>Built-In Directives</vt:lpstr>
      <vt:lpstr>*ngIf</vt:lpstr>
      <vt:lpstr>*ngFor</vt:lpstr>
      <vt:lpstr>Using Built-In Directives</vt:lpstr>
      <vt:lpstr>Built-In Directives</vt:lpstr>
      <vt:lpstr>Angular Modules</vt:lpstr>
      <vt:lpstr>An Angular Module is a class decorated by  @NgModule</vt:lpstr>
      <vt:lpstr>Roles of Angular Modules</vt:lpstr>
      <vt:lpstr>Every app begins with one  Angular Module</vt:lpstr>
      <vt:lpstr>PowerPoint Presentation</vt:lpstr>
      <vt:lpstr>NgModule</vt:lpstr>
      <vt:lpstr>Services</vt:lpstr>
      <vt:lpstr>Services</vt:lpstr>
      <vt:lpstr>Service</vt:lpstr>
      <vt:lpstr>Injecting a Service into a Component</vt:lpstr>
      <vt:lpstr>Injecting a Service into a Service</vt:lpstr>
      <vt:lpstr>We need to provide the service  to an Angular injector</vt:lpstr>
      <vt:lpstr>PowerPoint Presentation</vt:lpstr>
      <vt:lpstr>PowerPoint Presentation</vt:lpstr>
      <vt:lpstr>We have an injector for the application root (in AppRootModule)</vt:lpstr>
      <vt:lpstr>We have a tree of injectors that parallel an application's component tree</vt:lpstr>
      <vt:lpstr>So where do we set the providers?</vt:lpstr>
      <vt:lpstr>PowerPoint Presentation</vt:lpstr>
      <vt:lpstr>Services and Injectors</vt:lpstr>
      <vt:lpstr>Http</vt:lpstr>
      <vt:lpstr>Http Step by Step</vt:lpstr>
      <vt:lpstr>Http Requirements</vt:lpstr>
      <vt:lpstr>PowerPoint Presentation</vt:lpstr>
      <vt:lpstr>Subscribing to the Observable</vt:lpstr>
      <vt:lpstr>RxJs</vt:lpstr>
      <vt:lpstr>PowerPoint Presentation</vt:lpstr>
      <vt:lpstr>Returning from Http</vt:lpstr>
      <vt:lpstr>Subscribing to the Observable</vt:lpstr>
      <vt:lpstr>Http and RxJS</vt:lpstr>
      <vt:lpstr>PowerPoint Presentation</vt:lpstr>
      <vt:lpstr>PowerPoint Presentation</vt:lpstr>
    </vt:vector>
  </TitlesOfParts>
  <Manager/>
  <Company>Microsoft Corporation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Build Angular 2 Apps with TypeScript and Visual Studio Code</dc:title>
  <dc:subject>&lt;Speech title here&gt;</dc:subject>
  <dc:creator>&lt;Speaker name here&gt;</dc:creator>
  <cp:keywords>Microsoft 2016</cp:keywords>
  <dc:description>Template: Mitchell Derrey, Silverfox Productions_x000d_
Formatting: _x000d_
Audience Type:</dc:description>
  <cp:lastModifiedBy>MS Events 0089</cp:lastModifiedBy>
  <cp:revision>482</cp:revision>
  <dcterms:created xsi:type="dcterms:W3CDTF">2014-06-10T19:28:25Z</dcterms:created>
  <dcterms:modified xsi:type="dcterms:W3CDTF">2016-09-29T14:48:05Z</dcterms:modified>
  <cp:category>Microsoft 2016</cp:category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0x01010031DCF4CA090F824DB1E4CCBB6B9D64EA00101E8AAD132F8F4D96340D6376C8BB3E</vt:lpwstr>
  </property>
  <property fmtid="{D5CDD505-2E9C-101B-9397-08002B2CF9AE}" pid="3" name="Product">
    <vt:lpwstr/>
  </property>
  <property fmtid="{D5CDD505-2E9C-101B-9397-08002B2CF9AE}" pid="4" name="Event1">
    <vt:lpwstr>622;#Unassigned|2c8af875-f38a-40b8-a0a9-056aed3fc8c0</vt:lpwstr>
  </property>
  <property fmtid="{D5CDD505-2E9C-101B-9397-08002B2CF9AE}" pid="5" name="Audience">
    <vt:lpwstr/>
  </property>
  <property fmtid="{D5CDD505-2E9C-101B-9397-08002B2CF9AE}" pid="6" name="Event Venue">
    <vt:lpwstr>177;#Georgia World Congress Center|ea0ece34-59a6-4d43-8d9e-d0f9e2a2f1ce</vt:lpwstr>
  </property>
  <property fmtid="{D5CDD505-2E9C-101B-9397-08002B2CF9AE}" pid="7" name="Track">
    <vt:lpwstr/>
  </property>
  <property fmtid="{D5CDD505-2E9C-101B-9397-08002B2CF9AE}" pid="8" name="Event Location">
    <vt:lpwstr>176;#Atlanta|01fb9831-5840-48a0-a576-3e48f42baa53</vt:lpwstr>
  </property>
  <property fmtid="{D5CDD505-2E9C-101B-9397-08002B2CF9AE}" pid="9" name="Campaign">
    <vt:lpwstr/>
  </property>
  <property fmtid="{D5CDD505-2E9C-101B-9397-08002B2CF9AE}" pid="10" name="IsMyDocuments">
    <vt:bool>true</vt:bool>
  </property>
  <property fmtid="{D5CDD505-2E9C-101B-9397-08002B2CF9AE}" pid="11" name="TaxKeyword">
    <vt:lpwstr>174;#Microsoft Ignite 2016|e2f6a88c-86f9-4b25-a2af-b5c3afa8c82a</vt:lpwstr>
  </property>
  <property fmtid="{D5CDD505-2E9C-101B-9397-08002B2CF9AE}" pid="12" name="Audience1">
    <vt:lpwstr/>
  </property>
  <property fmtid="{D5CDD505-2E9C-101B-9397-08002B2CF9AE}" pid="13" name="Event Name">
    <vt:lpwstr>175;#Microsoft Ignite|9323c522-fe4b-4922-816b-10a1920d7afb</vt:lpwstr>
  </property>
</Properties>
</file>