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29" r:id="rId4"/>
    <p:sldMasterId id="2147484310" r:id="rId5"/>
    <p:sldMasterId id="2147484341" r:id="rId6"/>
    <p:sldMasterId id="2147484366" r:id="rId7"/>
    <p:sldMasterId id="2147484389" r:id="rId8"/>
  </p:sldMasterIdLst>
  <p:notesMasterIdLst>
    <p:notesMasterId r:id="rId22"/>
  </p:notesMasterIdLst>
  <p:handoutMasterIdLst>
    <p:handoutMasterId r:id="rId23"/>
  </p:handoutMasterIdLst>
  <p:sldIdLst>
    <p:sldId id="1409" r:id="rId9"/>
    <p:sldId id="1410" r:id="rId10"/>
    <p:sldId id="1411" r:id="rId11"/>
    <p:sldId id="1412" r:id="rId12"/>
    <p:sldId id="1413" r:id="rId13"/>
    <p:sldId id="1414" r:id="rId14"/>
    <p:sldId id="1415" r:id="rId15"/>
    <p:sldId id="1416" r:id="rId16"/>
    <p:sldId id="1417" r:id="rId17"/>
    <p:sldId id="1420" r:id="rId18"/>
    <p:sldId id="1421" r:id="rId19"/>
    <p:sldId id="1407" r:id="rId20"/>
    <p:sldId id="1392" r:id="rId21"/>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 id="2" name="Monica Lueder" initials="ML" lastIdx="22" clrIdx="2">
    <p:extLst>
      <p:ext uri="{19B8F6BF-5375-455C-9EA6-DF929625EA0E}">
        <p15:presenceInfo xmlns:p15="http://schemas.microsoft.com/office/powerpoint/2012/main" userId="S-1-5-21-2127521184-1604012920-1887927527-2598260" providerId="AD"/>
      </p:ext>
    </p:extLst>
  </p:cmAuthor>
  <p:cmAuthor id="3" name="Mary Feil-Jacobs" initials="MF" lastIdx="22" clrIdx="3">
    <p:extLst>
      <p:ext uri="{19B8F6BF-5375-455C-9EA6-DF929625EA0E}">
        <p15:presenceInfo xmlns:p15="http://schemas.microsoft.com/office/powerpoint/2012/main" userId="S-1-5-21-2127521184-1604012920-1887927527-65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2929"/>
    <a:srgbClr val="FFFFFF"/>
    <a:srgbClr val="BAD80A"/>
    <a:srgbClr val="A80000"/>
    <a:srgbClr val="5C2D91"/>
    <a:srgbClr val="0078D7"/>
    <a:srgbClr val="107C10"/>
    <a:srgbClr val="000000"/>
    <a:srgbClr val="D83B01"/>
    <a:srgbClr val="002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6215" autoAdjust="0"/>
  </p:normalViewPr>
  <p:slideViewPr>
    <p:cSldViewPr>
      <p:cViewPr varScale="1">
        <p:scale>
          <a:sx n="104" d="100"/>
          <a:sy n="104" d="100"/>
        </p:scale>
        <p:origin x="612" y="108"/>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showGuides="1">
      <p:cViewPr varScale="1">
        <p:scale>
          <a:sx n="81" d="100"/>
          <a:sy n="81" d="100"/>
        </p:scale>
        <p:origin x="3894"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notesMaster" Target="notesMasters/notesMaster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brkoelle\Downloads\Secure%20Score%20Data%20Analytic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brkoelle\Downloads\Secure%20Score%20Data%20Analytic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brkoelle\Downloads\Secure%20Score%20Data%20Analytics.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Tenant Segment Engagement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'Customer Score'!$D$24</c:f>
              <c:strCache>
                <c:ptCount val="1"/>
                <c:pt idx="0">
                  <c:v>All Tenant %</c:v>
                </c:pt>
              </c:strCache>
            </c:strRef>
          </c:tx>
          <c:spPr>
            <a:solidFill>
              <a:schemeClr val="accent1"/>
            </a:solidFill>
            <a:ln>
              <a:noFill/>
            </a:ln>
            <a:effectLst/>
          </c:spPr>
          <c:invertIfNegative val="0"/>
          <c:cat>
            <c:strRef>
              <c:f>'Customer Score'!$A$26:$A$30</c:f>
              <c:strCache>
                <c:ptCount val="5"/>
                <c:pt idx="0">
                  <c:v>&lt;50 Seats</c:v>
                </c:pt>
                <c:pt idx="1">
                  <c:v>50-250 Seats</c:v>
                </c:pt>
                <c:pt idx="2">
                  <c:v>250-1500 Seats</c:v>
                </c:pt>
                <c:pt idx="3">
                  <c:v>1500-5000 Seats</c:v>
                </c:pt>
                <c:pt idx="4">
                  <c:v>&gt;5000 Seats</c:v>
                </c:pt>
              </c:strCache>
            </c:strRef>
          </c:cat>
          <c:val>
            <c:numRef>
              <c:f>'Customer Score'!$D$26:$D$30</c:f>
              <c:numCache>
                <c:formatCode>0.00%</c:formatCode>
                <c:ptCount val="5"/>
                <c:pt idx="0">
                  <c:v>0.95970643418855195</c:v>
                </c:pt>
                <c:pt idx="1">
                  <c:v>2.6148085736872814E-2</c:v>
                </c:pt>
                <c:pt idx="2">
                  <c:v>9.5148641812212581E-3</c:v>
                </c:pt>
                <c:pt idx="3">
                  <c:v>2.6537885882757057E-3</c:v>
                </c:pt>
                <c:pt idx="4">
                  <c:v>1.9768273050782587E-3</c:v>
                </c:pt>
              </c:numCache>
            </c:numRef>
          </c:val>
          <c:extLst>
            <c:ext xmlns:c16="http://schemas.microsoft.com/office/drawing/2014/chart" uri="{C3380CC4-5D6E-409C-BE32-E72D297353CC}">
              <c16:uniqueId val="{00000000-343A-4198-A082-A9F7D33B392A}"/>
            </c:ext>
          </c:extLst>
        </c:ser>
        <c:ser>
          <c:idx val="1"/>
          <c:order val="1"/>
          <c:tx>
            <c:strRef>
              <c:f>'Customer Score'!$E$24</c:f>
              <c:strCache>
                <c:ptCount val="1"/>
                <c:pt idx="0">
                  <c:v>SS Tenant %</c:v>
                </c:pt>
              </c:strCache>
            </c:strRef>
          </c:tx>
          <c:spPr>
            <a:solidFill>
              <a:schemeClr val="accent2"/>
            </a:solidFill>
            <a:ln>
              <a:noFill/>
            </a:ln>
            <a:effectLst/>
          </c:spPr>
          <c:invertIfNegative val="0"/>
          <c:cat>
            <c:strRef>
              <c:f>'Customer Score'!$A$26:$A$30</c:f>
              <c:strCache>
                <c:ptCount val="5"/>
                <c:pt idx="0">
                  <c:v>&lt;50 Seats</c:v>
                </c:pt>
                <c:pt idx="1">
                  <c:v>50-250 Seats</c:v>
                </c:pt>
                <c:pt idx="2">
                  <c:v>250-1500 Seats</c:v>
                </c:pt>
                <c:pt idx="3">
                  <c:v>1500-5000 Seats</c:v>
                </c:pt>
                <c:pt idx="4">
                  <c:v>&gt;5000 Seats</c:v>
                </c:pt>
              </c:strCache>
            </c:strRef>
          </c:cat>
          <c:val>
            <c:numRef>
              <c:f>'Customer Score'!$E$26:$E$30</c:f>
              <c:numCache>
                <c:formatCode>0%</c:formatCode>
                <c:ptCount val="5"/>
                <c:pt idx="0">
                  <c:v>0.50838481906443067</c:v>
                </c:pt>
                <c:pt idx="1">
                  <c:v>0.20829655781112091</c:v>
                </c:pt>
                <c:pt idx="2">
                  <c:v>0.13857016769638128</c:v>
                </c:pt>
                <c:pt idx="3">
                  <c:v>6.6195939982347754E-2</c:v>
                </c:pt>
                <c:pt idx="4">
                  <c:v>7.8552515445719326E-2</c:v>
                </c:pt>
              </c:numCache>
            </c:numRef>
          </c:val>
          <c:extLst>
            <c:ext xmlns:c16="http://schemas.microsoft.com/office/drawing/2014/chart" uri="{C3380CC4-5D6E-409C-BE32-E72D297353CC}">
              <c16:uniqueId val="{00000001-343A-4198-A082-A9F7D33B392A}"/>
            </c:ext>
          </c:extLst>
        </c:ser>
        <c:dLbls>
          <c:showLegendKey val="0"/>
          <c:showVal val="0"/>
          <c:showCatName val="0"/>
          <c:showSerName val="0"/>
          <c:showPercent val="0"/>
          <c:showBubbleSize val="0"/>
        </c:dLbls>
        <c:gapWidth val="150"/>
        <c:axId val="387475704"/>
        <c:axId val="387478328"/>
      </c:barChart>
      <c:catAx>
        <c:axId val="387475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478328"/>
        <c:crosses val="autoZero"/>
        <c:auto val="1"/>
        <c:lblAlgn val="ctr"/>
        <c:lblOffset val="100"/>
        <c:noMultiLvlLbl val="0"/>
      </c:catAx>
      <c:valAx>
        <c:axId val="387478328"/>
        <c:scaling>
          <c:orientation val="minMax"/>
        </c:scaling>
        <c:delete val="0"/>
        <c:axPos val="l"/>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8747570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Overall Score Movement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Sheet2!$B$1</c:f>
              <c:strCache>
                <c:ptCount val="1"/>
                <c:pt idx="0">
                  <c:v>O365 All Tenants</c:v>
                </c:pt>
              </c:strCache>
            </c:strRef>
          </c:tx>
          <c:spPr>
            <a:ln w="28575" cap="rnd">
              <a:solidFill>
                <a:schemeClr val="accent1"/>
              </a:solidFill>
              <a:round/>
            </a:ln>
            <a:effectLst/>
          </c:spPr>
          <c:marker>
            <c:symbol val="none"/>
          </c:marker>
          <c:cat>
            <c:numRef>
              <c:f>Sheet2!$A$2:$A$8</c:f>
              <c:numCache>
                <c:formatCode>d\-mmm\-yy</c:formatCode>
                <c:ptCount val="7"/>
                <c:pt idx="0">
                  <c:v>42590</c:v>
                </c:pt>
                <c:pt idx="1">
                  <c:v>42597</c:v>
                </c:pt>
                <c:pt idx="2">
                  <c:v>42604</c:v>
                </c:pt>
                <c:pt idx="3">
                  <c:v>42611</c:v>
                </c:pt>
                <c:pt idx="4">
                  <c:v>42619</c:v>
                </c:pt>
                <c:pt idx="5">
                  <c:v>42625</c:v>
                </c:pt>
                <c:pt idx="6">
                  <c:v>42632</c:v>
                </c:pt>
              </c:numCache>
            </c:numRef>
          </c:cat>
          <c:val>
            <c:numRef>
              <c:f>Sheet2!$B$2:$B$8</c:f>
              <c:numCache>
                <c:formatCode>0.00</c:formatCode>
                <c:ptCount val="7"/>
                <c:pt idx="0">
                  <c:v>15.707956045446901</c:v>
                </c:pt>
                <c:pt idx="1">
                  <c:v>15.717918075807001</c:v>
                </c:pt>
                <c:pt idx="2">
                  <c:v>15.725696269485301</c:v>
                </c:pt>
                <c:pt idx="3">
                  <c:v>15.7305318156341</c:v>
                </c:pt>
                <c:pt idx="4">
                  <c:v>15.788557856654</c:v>
                </c:pt>
                <c:pt idx="5">
                  <c:v>15.7926363837291</c:v>
                </c:pt>
                <c:pt idx="6">
                  <c:v>15.792641995168401</c:v>
                </c:pt>
              </c:numCache>
            </c:numRef>
          </c:val>
          <c:smooth val="0"/>
          <c:extLst>
            <c:ext xmlns:c16="http://schemas.microsoft.com/office/drawing/2014/chart" uri="{C3380CC4-5D6E-409C-BE32-E72D297353CC}">
              <c16:uniqueId val="{00000000-52B7-4EB6-BB47-8E33371B188C}"/>
            </c:ext>
          </c:extLst>
        </c:ser>
        <c:ser>
          <c:idx val="1"/>
          <c:order val="1"/>
          <c:tx>
            <c:strRef>
              <c:f>Sheet2!$C$1</c:f>
              <c:strCache>
                <c:ptCount val="1"/>
                <c:pt idx="0">
                  <c:v>Secure Score Tenants</c:v>
                </c:pt>
              </c:strCache>
            </c:strRef>
          </c:tx>
          <c:spPr>
            <a:ln w="28575" cap="rnd">
              <a:solidFill>
                <a:schemeClr val="accent2"/>
              </a:solidFill>
              <a:round/>
            </a:ln>
            <a:effectLst/>
          </c:spPr>
          <c:marker>
            <c:symbol val="none"/>
          </c:marker>
          <c:cat>
            <c:numRef>
              <c:f>Sheet2!$A$2:$A$8</c:f>
              <c:numCache>
                <c:formatCode>d\-mmm\-yy</c:formatCode>
                <c:ptCount val="7"/>
                <c:pt idx="0">
                  <c:v>42590</c:v>
                </c:pt>
                <c:pt idx="1">
                  <c:v>42597</c:v>
                </c:pt>
                <c:pt idx="2">
                  <c:v>42604</c:v>
                </c:pt>
                <c:pt idx="3">
                  <c:v>42611</c:v>
                </c:pt>
                <c:pt idx="4">
                  <c:v>42619</c:v>
                </c:pt>
                <c:pt idx="5">
                  <c:v>42625</c:v>
                </c:pt>
                <c:pt idx="6">
                  <c:v>42632</c:v>
                </c:pt>
              </c:numCache>
            </c:numRef>
          </c:cat>
          <c:val>
            <c:numRef>
              <c:f>Sheet2!$C$2:$C$8</c:f>
              <c:numCache>
                <c:formatCode>0.00</c:formatCode>
                <c:ptCount val="7"/>
                <c:pt idx="0">
                  <c:v>39.821164021164002</c:v>
                </c:pt>
                <c:pt idx="1">
                  <c:v>40.0143149284253</c:v>
                </c:pt>
                <c:pt idx="2">
                  <c:v>41.1573705179282</c:v>
                </c:pt>
                <c:pt idx="3">
                  <c:v>41.260612043435302</c:v>
                </c:pt>
                <c:pt idx="4">
                  <c:v>42.7390882638215</c:v>
                </c:pt>
                <c:pt idx="5">
                  <c:v>43.260952380952297</c:v>
                </c:pt>
                <c:pt idx="6">
                  <c:v>43.842897460018797</c:v>
                </c:pt>
              </c:numCache>
            </c:numRef>
          </c:val>
          <c:smooth val="0"/>
          <c:extLst>
            <c:ext xmlns:c16="http://schemas.microsoft.com/office/drawing/2014/chart" uri="{C3380CC4-5D6E-409C-BE32-E72D297353CC}">
              <c16:uniqueId val="{00000001-52B7-4EB6-BB47-8E33371B188C}"/>
            </c:ext>
          </c:extLst>
        </c:ser>
        <c:dLbls>
          <c:showLegendKey val="0"/>
          <c:showVal val="0"/>
          <c:showCatName val="0"/>
          <c:showSerName val="0"/>
          <c:showPercent val="0"/>
          <c:showBubbleSize val="0"/>
        </c:dLbls>
        <c:smooth val="0"/>
        <c:axId val="314862488"/>
        <c:axId val="314862816"/>
      </c:lineChart>
      <c:dateAx>
        <c:axId val="314862488"/>
        <c:scaling>
          <c:orientation val="minMax"/>
        </c:scaling>
        <c:delete val="0"/>
        <c:axPos val="b"/>
        <c:numFmt formatCode="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862816"/>
        <c:crosses val="autoZero"/>
        <c:auto val="1"/>
        <c:lblOffset val="100"/>
        <c:baseTimeUnit val="days"/>
      </c:dateAx>
      <c:valAx>
        <c:axId val="314862816"/>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1486248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&lt; 50 Seat Score Movement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Sheet2!$H$1</c:f>
              <c:strCache>
                <c:ptCount val="1"/>
                <c:pt idx="0">
                  <c:v>All &lt;50 Tenants</c:v>
                </c:pt>
              </c:strCache>
            </c:strRef>
          </c:tx>
          <c:spPr>
            <a:ln w="28575" cap="rnd">
              <a:solidFill>
                <a:schemeClr val="accent1"/>
              </a:solidFill>
              <a:round/>
            </a:ln>
            <a:effectLst/>
          </c:spPr>
          <c:marker>
            <c:symbol val="none"/>
          </c:marker>
          <c:cat>
            <c:numRef>
              <c:f>Sheet2!$G$2:$G$8</c:f>
              <c:numCache>
                <c:formatCode>d\-mmm\-yy</c:formatCode>
                <c:ptCount val="7"/>
                <c:pt idx="0">
                  <c:v>42590</c:v>
                </c:pt>
                <c:pt idx="1">
                  <c:v>42597</c:v>
                </c:pt>
                <c:pt idx="2">
                  <c:v>42604</c:v>
                </c:pt>
                <c:pt idx="3">
                  <c:v>42611</c:v>
                </c:pt>
                <c:pt idx="4">
                  <c:v>42619</c:v>
                </c:pt>
                <c:pt idx="5">
                  <c:v>42625</c:v>
                </c:pt>
                <c:pt idx="6">
                  <c:v>42632</c:v>
                </c:pt>
              </c:numCache>
            </c:numRef>
          </c:cat>
          <c:val>
            <c:numRef>
              <c:f>Sheet2!$H$2:$H$8</c:f>
              <c:numCache>
                <c:formatCode>0.00</c:formatCode>
                <c:ptCount val="7"/>
                <c:pt idx="0">
                  <c:v>15.9056776495993</c:v>
                </c:pt>
                <c:pt idx="1">
                  <c:v>15.9176726906518</c:v>
                </c:pt>
                <c:pt idx="2">
                  <c:v>15.9164791672532</c:v>
                </c:pt>
                <c:pt idx="3">
                  <c:v>15.917531192868299</c:v>
                </c:pt>
                <c:pt idx="4">
                  <c:v>15.988261654368401</c:v>
                </c:pt>
                <c:pt idx="5">
                  <c:v>15.986640975702899</c:v>
                </c:pt>
                <c:pt idx="6">
                  <c:v>15.9803643257949</c:v>
                </c:pt>
              </c:numCache>
            </c:numRef>
          </c:val>
          <c:smooth val="0"/>
          <c:extLst>
            <c:ext xmlns:c16="http://schemas.microsoft.com/office/drawing/2014/chart" uri="{C3380CC4-5D6E-409C-BE32-E72D297353CC}">
              <c16:uniqueId val="{00000000-21FB-4C95-802A-EAAD1A71986B}"/>
            </c:ext>
          </c:extLst>
        </c:ser>
        <c:ser>
          <c:idx val="1"/>
          <c:order val="1"/>
          <c:tx>
            <c:strRef>
              <c:f>Sheet2!$I$1</c:f>
              <c:strCache>
                <c:ptCount val="1"/>
                <c:pt idx="0">
                  <c:v>SS &lt;50 Tenants</c:v>
                </c:pt>
              </c:strCache>
            </c:strRef>
          </c:tx>
          <c:spPr>
            <a:ln w="28575" cap="rnd">
              <a:solidFill>
                <a:schemeClr val="accent2"/>
              </a:solidFill>
              <a:round/>
            </a:ln>
            <a:effectLst/>
          </c:spPr>
          <c:marker>
            <c:symbol val="none"/>
          </c:marker>
          <c:cat>
            <c:numRef>
              <c:f>Sheet2!$G$2:$G$8</c:f>
              <c:numCache>
                <c:formatCode>d\-mmm\-yy</c:formatCode>
                <c:ptCount val="7"/>
                <c:pt idx="0">
                  <c:v>42590</c:v>
                </c:pt>
                <c:pt idx="1">
                  <c:v>42597</c:v>
                </c:pt>
                <c:pt idx="2">
                  <c:v>42604</c:v>
                </c:pt>
                <c:pt idx="3">
                  <c:v>42611</c:v>
                </c:pt>
                <c:pt idx="4">
                  <c:v>42619</c:v>
                </c:pt>
                <c:pt idx="5">
                  <c:v>42625</c:v>
                </c:pt>
                <c:pt idx="6">
                  <c:v>42632</c:v>
                </c:pt>
              </c:numCache>
            </c:numRef>
          </c:cat>
          <c:val>
            <c:numRef>
              <c:f>Sheet2!$I$2:$I$8</c:f>
              <c:numCache>
                <c:formatCode>0.00</c:formatCode>
                <c:ptCount val="7"/>
                <c:pt idx="0">
                  <c:v>36.3924050632911</c:v>
                </c:pt>
                <c:pt idx="1">
                  <c:v>36.209163346613501</c:v>
                </c:pt>
                <c:pt idx="2">
                  <c:v>37.203155818540402</c:v>
                </c:pt>
                <c:pt idx="3">
                  <c:v>37.790291262135902</c:v>
                </c:pt>
                <c:pt idx="4">
                  <c:v>39.193116634799203</c:v>
                </c:pt>
                <c:pt idx="5">
                  <c:v>40.454376163873299</c:v>
                </c:pt>
                <c:pt idx="6">
                  <c:v>41.012939001848402</c:v>
                </c:pt>
              </c:numCache>
            </c:numRef>
          </c:val>
          <c:smooth val="0"/>
          <c:extLst>
            <c:ext xmlns:c16="http://schemas.microsoft.com/office/drawing/2014/chart" uri="{C3380CC4-5D6E-409C-BE32-E72D297353CC}">
              <c16:uniqueId val="{00000001-21FB-4C95-802A-EAAD1A71986B}"/>
            </c:ext>
          </c:extLst>
        </c:ser>
        <c:dLbls>
          <c:showLegendKey val="0"/>
          <c:showVal val="0"/>
          <c:showCatName val="0"/>
          <c:showSerName val="0"/>
          <c:showPercent val="0"/>
          <c:showBubbleSize val="0"/>
        </c:dLbls>
        <c:smooth val="0"/>
        <c:axId val="557038784"/>
        <c:axId val="557040096"/>
      </c:lineChart>
      <c:dateAx>
        <c:axId val="557038784"/>
        <c:scaling>
          <c:orientation val="minMax"/>
        </c:scaling>
        <c:delete val="0"/>
        <c:axPos val="b"/>
        <c:numFmt formatCode="d\-mmm\-yy"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040096"/>
        <c:crosses val="autoZero"/>
        <c:auto val="1"/>
        <c:lblOffset val="100"/>
        <c:baseTimeUnit val="days"/>
      </c:dateAx>
      <c:valAx>
        <c:axId val="557040096"/>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038784"/>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11574"/>
            <a:ext cx="2971800" cy="457200"/>
          </a:xfrm>
          <a:prstGeom prst="rect">
            <a:avLst/>
          </a:prstGeom>
        </p:spPr>
        <p:txBody>
          <a:bodyPr vert="horz" lIns="91440" tIns="45720" rIns="91440" bIns="45720" rtlCol="0"/>
          <a:lstStyle>
            <a:lvl1pPr algn="l">
              <a:defRPr sz="1200"/>
            </a:lvl1pPr>
          </a:lstStyle>
          <a:p>
            <a:r>
              <a:rPr lang="en-US" dirty="0">
                <a:latin typeface="Segoe UI" pitchFamily="34" charset="0"/>
              </a:rPr>
              <a:t>Microsoft 2016</a:t>
            </a: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C8D045D-9A66-44E7-900A-FC6D0BD4E54A}" type="datetime8">
              <a:rPr lang="en-US" smtClean="0">
                <a:latin typeface="Segoe UI" pitchFamily="34" charset="0"/>
              </a:rPr>
              <a:t>9/30/2016 10:22 AM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r>
              <a:rPr lang="en-US" dirty="0"/>
              <a:t>Microsoft 2016</a:t>
            </a:r>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38EEC551-8CDA-4EB6-89BB-2A86C9F091C8}" type="datetime8">
              <a:rPr lang="en-US" smtClean="0"/>
              <a:t>9/30/2016 10:22 AM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F261A083-9A71-4933-A7ED-AFFD0357C7E7}"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10:22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013181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ysClr val="windowText" lastClr="000000"/>
                </a:solidFill>
                <a:effectLst/>
                <a:uLnTx/>
                <a:uFillTx/>
              </a:rPr>
              <a:t>Microsoft Ignite 2016</a:t>
            </a: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2016 Microsoft Corporation. All rights reserved. MICROSOFT MAKES NO WARRANTIES, EXPRESS, IMPLIED OR STATUTORY, AS TO THE INFORMATION IN THIS PRESENTATION.</a:t>
            </a:r>
            <a:endPar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29394AEB-1D3F-477D-9BD5-FEA2C00807F7}"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10:22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7678403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endParaRPr>
          </a:p>
        </p:txBody>
      </p:sp>
      <p:sp>
        <p:nvSpPr>
          <p:cNvPr id="5" name="Footer Placeholder 4"/>
          <p:cNvSpPr>
            <a:spLocks noGrp="1"/>
          </p:cNvSpPr>
          <p:nvPr>
            <p:ph type="ftr" sz="quarter" idx="11"/>
          </p:nvPr>
        </p:nvSpPr>
        <p:spPr/>
        <p:txBody>
          <a:bodyPr/>
          <a:lstStyle/>
          <a:p>
            <a:pPr marL="0" marR="0" lvl="0" indent="0" defTabSz="914099" eaLnBrk="0" fontAlgn="auto" latinLnBrk="0" hangingPunct="0">
              <a:lnSpc>
                <a:spcPct val="100000"/>
              </a:lnSpc>
              <a:spcBef>
                <a:spcPts val="0"/>
              </a:spcBef>
              <a:spcAft>
                <a:spcPts val="0"/>
              </a:spcAft>
              <a:buClrTx/>
              <a:buSzTx/>
              <a:buFontTx/>
              <a:buNone/>
              <a:tabLst/>
              <a:defRPr/>
            </a:pPr>
            <a:r>
              <a:rPr kumimoji="0" lang="en-US" sz="400" b="0" i="0" u="none" strike="noStrike" kern="0" cap="none" spc="0" normalizeH="0" baseline="0" noProof="0" dirty="0">
                <a:ln>
                  <a:noFill/>
                </a:ln>
                <a:gradFill>
                  <a:gsLst>
                    <a:gs pos="0">
                      <a:prstClr val="black"/>
                    </a:gs>
                    <a:gs pos="100000">
                      <a:prstClr val="black"/>
                    </a:gs>
                  </a:gsLst>
                  <a:lin ang="5400000" scaled="0"/>
                </a:gradFill>
                <a:effectLst/>
                <a:uLnTx/>
                <a:uFillTx/>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18BF8E03-95A8-4ADF-BD48-9A08B1C2B865}" type="datetime8">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9/30/2016 10:22 AM</a:t>
            </a:fld>
            <a:endParaRPr kumimoji="0" lang="en-US" sz="1800" b="0" i="0" u="none" strike="noStrike" kern="0" cap="none" spc="0" normalizeH="0" baseline="0" noProof="0" dirty="0">
              <a:ln>
                <a:noFill/>
              </a:ln>
              <a:solidFill>
                <a:sysClr val="windowText" lastClr="000000"/>
              </a:solidFill>
              <a:effectLst/>
              <a:uLnTx/>
              <a:uFillTx/>
            </a:endParaRPr>
          </a:p>
        </p:txBody>
      </p:sp>
      <p:sp>
        <p:nvSpPr>
          <p:cNvPr id="7" name="Slide Number Placeholder 6"/>
          <p:cNvSpPr>
            <a:spLocks noGrp="1"/>
          </p:cNvSpPr>
          <p:nvPr>
            <p:ph type="sldNum" sz="quarter" idx="13"/>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B4008EB6-D09E-4580-8CD6-DDB14511944F}"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59453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90EC29EE-A8AD-4CE0-9C0B-116E0D4D7533}" type="datetime8">
              <a:rPr lang="en-US" smtClean="0"/>
              <a:t>9/30/2016 10:22 AM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12</a:t>
            </a:fld>
            <a:endParaRPr lang="en-US" dirty="0"/>
          </a:p>
        </p:txBody>
      </p:sp>
    </p:spTree>
    <p:extLst>
      <p:ext uri="{BB962C8B-B14F-4D97-AF65-F5344CB8AC3E}">
        <p14:creationId xmlns:p14="http://schemas.microsoft.com/office/powerpoint/2010/main" val="2288520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0" y="0"/>
            <a:ext cx="2971800" cy="457200"/>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A17D118-1690-458F-B4D2-F9DA5D6F5033}" type="datetime8">
              <a:rPr lang="en-US" smtClean="0">
                <a:solidFill>
                  <a:prstClr val="black"/>
                </a:solidFill>
              </a:rPr>
              <a:t>9/30/2016 10:22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13</a:t>
            </a:fld>
            <a:endParaRPr lang="en-US" dirty="0">
              <a:solidFill>
                <a:prstClr val="black"/>
              </a:solidFill>
            </a:endParaRPr>
          </a:p>
        </p:txBody>
      </p:sp>
      <p:sp>
        <p:nvSpPr>
          <p:cNvPr id="6" name="Footer Placeholder 5"/>
          <p:cNvSpPr>
            <a:spLocks noGrp="1"/>
          </p:cNvSpPr>
          <p:nvPr>
            <p:ph type="ftr" sz="quarter" idx="14"/>
          </p:nvPr>
        </p:nvSpPr>
        <p:spPr/>
        <p:txBody>
          <a:bodyPr/>
          <a:lstStyle/>
          <a:p>
            <a:pPr defTabSz="914099" eaLnBrk="0" hangingPunct="0"/>
            <a:r>
              <a:rPr lang="en-US" sz="400" dirty="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MAKES NO WARRANTIES, EXPRESS, IMPLIED OR STATUTORY, AS TO THE INFORMATION IN THIS PRESENTATION.</a:t>
            </a:r>
          </a:p>
        </p:txBody>
      </p:sp>
    </p:spTree>
    <p:extLst>
      <p:ext uri="{BB962C8B-B14F-4D97-AF65-F5344CB8AC3E}">
        <p14:creationId xmlns:p14="http://schemas.microsoft.com/office/powerpoint/2010/main" val="16379868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68501045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8933552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90757036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8491722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66050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93474411"/>
      </p:ext>
    </p:extLst>
  </p:cSld>
  <p:clrMapOvr>
    <a:masterClrMapping/>
  </p:clrMapOvr>
  <p:transition>
    <p:fade/>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8457664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1573887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37508026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897602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78414753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68934554"/>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90869850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23669745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23796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567534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01599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6105625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2996245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92506913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48296964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9" name="Picture 8"/>
          <p:cNvPicPr>
            <a:picLocks noChangeAspect="1"/>
          </p:cNvPicPr>
          <p:nvPr userDrawn="1"/>
        </p:nvPicPr>
        <p:blipFill>
          <a:blip r:embed="rId2"/>
          <a:stretch>
            <a:fillRect/>
          </a:stretch>
        </p:blipFill>
        <p:spPr>
          <a:xfrm>
            <a:off x="462280" y="6209084"/>
            <a:ext cx="1456418" cy="310896"/>
          </a:xfrm>
          <a:prstGeom prst="rect">
            <a:avLst/>
          </a:prstGeom>
        </p:spPr>
      </p:pic>
      <p:pic>
        <p:nvPicPr>
          <p:cNvPr id="6" name="Picture 5"/>
          <p:cNvPicPr>
            <a:picLocks noChangeAspect="1"/>
          </p:cNvPicPr>
          <p:nvPr userDrawn="1"/>
        </p:nvPicPr>
        <p:blipFill rotWithShape="1">
          <a:blip r:embed="rId3"/>
          <a:srcRect r="40044"/>
          <a:stretch/>
        </p:blipFill>
        <p:spPr>
          <a:xfrm>
            <a:off x="-246501" y="1965643"/>
            <a:ext cx="4736205" cy="2148840"/>
          </a:xfrm>
          <a:prstGeom prst="rect">
            <a:avLst/>
          </a:prstGeom>
        </p:spPr>
      </p:pic>
    </p:spTree>
    <p:extLst>
      <p:ext uri="{BB962C8B-B14F-4D97-AF65-F5344CB8AC3E}">
        <p14:creationId xmlns:p14="http://schemas.microsoft.com/office/powerpoint/2010/main" val="26203416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pic>
        <p:nvPicPr>
          <p:cNvPr id="16" name="Picture 15" hidden="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
        <p:nvSpPr>
          <p:cNvPr id="6" name="Rectangle 5"/>
          <p:cNvSpPr/>
          <p:nvPr userDrawn="1"/>
        </p:nvSpPr>
        <p:spPr bwMode="gray">
          <a:xfrm>
            <a:off x="0" y="5897245"/>
            <a:ext cx="12435840" cy="109728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7" name="Picture 6"/>
          <p:cNvPicPr>
            <a:picLocks noChangeAspect="1"/>
          </p:cNvPicPr>
          <p:nvPr userDrawn="1"/>
        </p:nvPicPr>
        <p:blipFill>
          <a:blip r:embed="rId3"/>
          <a:stretch>
            <a:fillRect/>
          </a:stretch>
        </p:blipFill>
        <p:spPr>
          <a:xfrm>
            <a:off x="370840" y="6294142"/>
            <a:ext cx="1456418" cy="310896"/>
          </a:xfrm>
          <a:prstGeom prst="rect">
            <a:avLst/>
          </a:prstGeom>
        </p:spPr>
      </p:pic>
      <p:sp>
        <p:nvSpPr>
          <p:cNvPr id="3" name="Text Placeholder 2"/>
          <p:cNvSpPr>
            <a:spLocks noGrp="1"/>
          </p:cNvSpPr>
          <p:nvPr>
            <p:ph type="body" sz="quarter" idx="13" hasCustomPrompt="1"/>
          </p:nvPr>
        </p:nvSpPr>
        <p:spPr bwMode="white">
          <a:xfrm>
            <a:off x="10333038" y="296863"/>
            <a:ext cx="1828800" cy="461665"/>
          </a:xfrm>
        </p:spPr>
        <p:txBody>
          <a:bodyPr/>
          <a:lstStyle>
            <a:lvl1pPr marL="0" indent="0" algn="r">
              <a:buNone/>
              <a:defRPr sz="2000">
                <a:latin typeface="+mn-lt"/>
              </a:defRPr>
            </a:lvl1pPr>
          </a:lstStyle>
          <a:p>
            <a:pPr lvl="0"/>
            <a:r>
              <a:rPr lang="en-US" dirty="0"/>
              <a:t>Session Code</a:t>
            </a:r>
          </a:p>
        </p:txBody>
      </p:sp>
    </p:spTree>
    <p:extLst>
      <p:ext uri="{BB962C8B-B14F-4D97-AF65-F5344CB8AC3E}">
        <p14:creationId xmlns:p14="http://schemas.microsoft.com/office/powerpoint/2010/main" val="17835652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6" name="Text Placeholder 5"/>
          <p:cNvSpPr>
            <a:spLocks noGrp="1"/>
          </p:cNvSpPr>
          <p:nvPr>
            <p:ph type="body" sz="quarter" idx="10"/>
          </p:nvPr>
        </p:nvSpPr>
        <p:spPr>
          <a:xfrm>
            <a:off x="274638" y="1212850"/>
            <a:ext cx="11887200" cy="2065181"/>
          </a:xfrm>
        </p:spPr>
        <p:txBody>
          <a:bodyPr/>
          <a:lstStyle>
            <a:lvl1pPr marL="0" indent="0">
              <a:buNone/>
              <a:defRPr>
                <a:gradFill>
                  <a:gsLst>
                    <a:gs pos="1250">
                      <a:schemeClr val="tx1"/>
                    </a:gs>
                    <a:gs pos="99000">
                      <a:schemeClr val="tx1"/>
                    </a:gs>
                  </a:gsLst>
                  <a:lin ang="5400000" scaled="0"/>
                </a:gradFill>
              </a:defRPr>
            </a:lvl1pPr>
            <a:lvl2pPr marL="0" indent="0">
              <a:buFontTx/>
              <a:buNone/>
              <a:defRPr sz="24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80655951"/>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1335945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82081"/>
          </a:xfrm>
        </p:spPr>
        <p:txBody>
          <a:bodyPr wrap="square">
            <a:spAutoFit/>
          </a:bodyPr>
          <a:lstStyle>
            <a:lvl1pPr marL="0" indent="0">
              <a:spcBef>
                <a:spcPts val="1224"/>
              </a:spcBef>
              <a:buClr>
                <a:schemeClr val="tx1"/>
              </a:buClr>
              <a:buFont typeface="Wingdings" pitchFamily="2" charset="2"/>
              <a:buNone/>
              <a:defRPr sz="3200"/>
            </a:lvl1pPr>
            <a:lvl2pPr marL="0" indent="0">
              <a:buNone/>
              <a:defRPr sz="24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4238344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4707770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92662917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133736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89533110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29251919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22357042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026104052"/>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5536269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75085370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4399769"/>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30298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565035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500129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324043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2"/>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a:blip r:embed="rId2"/>
          <a:stretch>
            <a:fillRect/>
          </a:stretch>
        </p:blipFill>
        <p:spPr bwMode="invGray">
          <a:xfrm>
            <a:off x="464013" y="479425"/>
            <a:ext cx="1436313" cy="306604"/>
          </a:xfrm>
          <a:prstGeom prst="rect">
            <a:avLst/>
          </a:prstGeom>
        </p:spPr>
      </p:pic>
    </p:spTree>
    <p:extLst>
      <p:ext uri="{BB962C8B-B14F-4D97-AF65-F5344CB8AC3E}">
        <p14:creationId xmlns:p14="http://schemas.microsoft.com/office/powerpoint/2010/main" val="18212562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278540401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3508377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8695971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810061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8669847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8340185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747864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52768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7358864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0326847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675529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00996460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199669854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885253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6749932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2218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97650572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dirty="0"/>
              <a:t>Click icon to add picture</a:t>
            </a:r>
          </a:p>
        </p:txBody>
      </p:sp>
    </p:spTree>
    <p:extLst>
      <p:ext uri="{BB962C8B-B14F-4D97-AF65-F5344CB8AC3E}">
        <p14:creationId xmlns:p14="http://schemas.microsoft.com/office/powerpoint/2010/main" val="379500563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86061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95384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397787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4353885"/>
      </p:ext>
    </p:extLst>
  </p:cSld>
  <p:clrMapOvr>
    <a:masterClrMapping/>
  </p:clrMapOvr>
  <p:transition>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14782815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69040151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Walkin">
    <p:bg bwMode="gray">
      <p:bgRef idx="1001">
        <a:schemeClr val="bg2"/>
      </p:bgRef>
    </p:bg>
    <p:spTree>
      <p:nvGrpSpPr>
        <p:cNvPr id="1" name=""/>
        <p:cNvGrpSpPr/>
        <p:nvPr/>
      </p:nvGrpSpPr>
      <p:grpSpPr>
        <a:xfrm>
          <a:off x="0" y="0"/>
          <a:ext cx="0" cy="0"/>
          <a:chOff x="0" y="0"/>
          <a:chExt cx="0" cy="0"/>
        </a:xfrm>
      </p:grpSpPr>
      <p:sp>
        <p:nvSpPr>
          <p:cNvPr id="2" name="Rectangle 1"/>
          <p:cNvSpPr/>
          <p:nvPr userDrawn="1"/>
        </p:nvSpPr>
        <p:spPr bwMode="auto">
          <a:xfrm>
            <a:off x="274638" y="2119164"/>
            <a:ext cx="6400800" cy="2749700"/>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8" name="Picture 17"/>
          <p:cNvPicPr>
            <a:picLocks noChangeAspect="1"/>
          </p:cNvPicPr>
          <p:nvPr userDrawn="1"/>
        </p:nvPicPr>
        <p:blipFill>
          <a:blip r:embed="rId2"/>
          <a:stretch>
            <a:fillRect/>
          </a:stretch>
        </p:blipFill>
        <p:spPr>
          <a:xfrm>
            <a:off x="-246501" y="1965643"/>
            <a:ext cx="7899548" cy="2148840"/>
          </a:xfrm>
          <a:prstGeom prst="rect">
            <a:avLst/>
          </a:prstGeom>
        </p:spPr>
      </p:pic>
      <p:sp>
        <p:nvSpPr>
          <p:cNvPr id="6" name="Rectangle 5"/>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8" name="Picture 7"/>
          <p:cNvPicPr>
            <a:picLocks noChangeAspect="1"/>
          </p:cNvPicPr>
          <p:nvPr userDrawn="1"/>
        </p:nvPicPr>
        <p:blipFill>
          <a:blip r:embed="rId3"/>
          <a:stretch>
            <a:fillRect/>
          </a:stretch>
        </p:blipFill>
        <p:spPr>
          <a:xfrm>
            <a:off x="462280" y="6209084"/>
            <a:ext cx="1456418" cy="310896"/>
          </a:xfrm>
          <a:prstGeom prst="rect">
            <a:avLst/>
          </a:prstGeom>
        </p:spPr>
      </p:pic>
    </p:spTree>
    <p:extLst>
      <p:ext uri="{BB962C8B-B14F-4D97-AF65-F5344CB8AC3E}">
        <p14:creationId xmlns:p14="http://schemas.microsoft.com/office/powerpoint/2010/main" val="5589111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051555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29408404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965157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592981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5954426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5113746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795992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324799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31026072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784340598"/>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157882560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a:t>Click icon to add picture</a:t>
            </a: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a:t>Edit Master text styles</a:t>
            </a:r>
          </a:p>
        </p:txBody>
      </p:sp>
    </p:spTree>
    <p:extLst>
      <p:ext uri="{BB962C8B-B14F-4D97-AF65-F5344CB8AC3E}">
        <p14:creationId xmlns:p14="http://schemas.microsoft.com/office/powerpoint/2010/main" val="4377374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2137484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1548246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15096803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332212389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50-50 Right Photo Layou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41426"/>
            <a:ext cx="5486399" cy="2012859"/>
          </a:xfrm>
        </p:spPr>
        <p:txBody>
          <a:bodyPr>
            <a:spAutoFit/>
          </a:bodyPr>
          <a:lstStyle>
            <a:lvl1pPr>
              <a:defRPr sz="6600" baseline="0">
                <a:gradFill>
                  <a:gsLst>
                    <a:gs pos="1250">
                      <a:schemeClr val="tx1"/>
                    </a:gs>
                    <a:gs pos="100000">
                      <a:schemeClr val="tx1"/>
                    </a:gs>
                  </a:gsLst>
                  <a:lin ang="5400000" scaled="0"/>
                </a:gradFill>
              </a:defRPr>
            </a:lvl1pPr>
          </a:lstStyle>
          <a:p>
            <a:r>
              <a:rPr lang="en-US" dirty="0"/>
              <a:t>50/50 photo layout</a:t>
            </a:r>
          </a:p>
        </p:txBody>
      </p:sp>
      <p:sp>
        <p:nvSpPr>
          <p:cNvPr id="5" name="Picture Placeholder 4"/>
          <p:cNvSpPr>
            <a:spLocks noGrp="1"/>
          </p:cNvSpPr>
          <p:nvPr>
            <p:ph type="pic" sz="quarter" idx="10"/>
          </p:nvPr>
        </p:nvSpPr>
        <p:spPr bwMode="ltGray">
          <a:xfrm>
            <a:off x="6219825" y="0"/>
            <a:ext cx="6216650" cy="6992587"/>
          </a:xfrm>
          <a:blipFill>
            <a:blip r:embed="rId2"/>
            <a:stretch>
              <a:fillRect/>
            </a:stretch>
          </a:blipFill>
        </p:spPr>
        <p:txBody>
          <a:bodyPr tIns="548640" anchor="ctr" anchorCtr="0">
            <a:noAutofit/>
          </a:bodyPr>
          <a:lstStyle>
            <a:lvl1pPr marL="0" indent="0" algn="ctr">
              <a:buNone/>
              <a:defRPr sz="1600" b="1" cap="none" baseline="0">
                <a:gradFill>
                  <a:gsLst>
                    <a:gs pos="0">
                      <a:srgbClr val="FFFFFF"/>
                    </a:gs>
                    <a:gs pos="27000">
                      <a:srgbClr val="FFFFFF"/>
                    </a:gs>
                  </a:gsLst>
                  <a:lin ang="5400000" scaled="0"/>
                </a:gradFill>
                <a:latin typeface="+mn-lt"/>
              </a:defRPr>
            </a:lvl1pPr>
          </a:lstStyle>
          <a:p>
            <a:r>
              <a:rPr lang="en-US"/>
              <a:t>Click icon to add picture</a:t>
            </a:r>
            <a:endParaRPr lang="en-US" dirty="0"/>
          </a:p>
        </p:txBody>
      </p:sp>
    </p:spTree>
    <p:extLst>
      <p:ext uri="{BB962C8B-B14F-4D97-AF65-F5344CB8AC3E}">
        <p14:creationId xmlns:p14="http://schemas.microsoft.com/office/powerpoint/2010/main" val="81390963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6056847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Blank Accent Color 1">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701161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29488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a:t>Slide for developer code</a:t>
            </a:r>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45948151"/>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Closing logo slide_color">
    <p:bg>
      <p:bgRef idx="1001">
        <a:schemeClr val="bg1"/>
      </p:bgRef>
    </p:bg>
    <p:spTree>
      <p:nvGrpSpPr>
        <p:cNvPr id="1" name=""/>
        <p:cNvGrpSpPr/>
        <p:nvPr/>
      </p:nvGrpSpPr>
      <p:grpSpPr>
        <a:xfrm>
          <a:off x="0" y="0"/>
          <a:ext cx="0" cy="0"/>
          <a:chOff x="0" y="0"/>
          <a:chExt cx="0" cy="0"/>
        </a:xfrm>
      </p:grpSpPr>
      <p:sp>
        <p:nvSpPr>
          <p:cNvPr id="2" name="Text Box 3"/>
          <p:cNvSpPr txBox="1">
            <a:spLocks noChangeArrowheads="1"/>
          </p:cNvSpPr>
          <p:nvPr userDrawn="1"/>
        </p:nvSpPr>
        <p:spPr bwMode="blackWhite">
          <a:xfrm>
            <a:off x="274638" y="6294476"/>
            <a:ext cx="11887199" cy="403187"/>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2016 Microsoft Corporation. All rights reserved. </a:t>
            </a:r>
          </a:p>
        </p:txBody>
      </p:sp>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b="1380"/>
          <a:stretch/>
        </p:blipFill>
        <p:spPr bwMode="invGray">
          <a:xfrm>
            <a:off x="457200" y="479425"/>
            <a:ext cx="1449939" cy="306604"/>
          </a:xfrm>
          <a:prstGeom prst="rect">
            <a:avLst/>
          </a:prstGeom>
        </p:spPr>
      </p:pic>
    </p:spTree>
    <p:extLst>
      <p:ext uri="{BB962C8B-B14F-4D97-AF65-F5344CB8AC3E}">
        <p14:creationId xmlns:p14="http://schemas.microsoft.com/office/powerpoint/2010/main" val="2443734499"/>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a:t>Use this Layout for Speaker Notes slides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40866787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solidFill>
          <a:schemeClr val="accent1"/>
        </a:solidFill>
        <a:effectLst/>
      </p:bgPr>
    </p:bg>
    <p:spTree>
      <p:nvGrpSpPr>
        <p:cNvPr id="1" name=""/>
        <p:cNvGrpSpPr/>
        <p:nvPr/>
      </p:nvGrpSpPr>
      <p:grpSpPr>
        <a:xfrm>
          <a:off x="0" y="0"/>
          <a:ext cx="0" cy="0"/>
          <a:chOff x="0" y="0"/>
          <a:chExt cx="0" cy="0"/>
        </a:xfrm>
      </p:grpSpPr>
      <p:sp>
        <p:nvSpPr>
          <p:cNvPr id="10" name="Rectangle 9"/>
          <p:cNvSpPr/>
          <p:nvPr userDrawn="1"/>
        </p:nvSpPr>
        <p:spPr bwMode="gray">
          <a:xfrm>
            <a:off x="0" y="5758901"/>
            <a:ext cx="12435840" cy="1235624"/>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398"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1" name="Picture 10"/>
          <p:cNvPicPr>
            <a:picLocks noChangeAspect="1"/>
          </p:cNvPicPr>
          <p:nvPr userDrawn="1"/>
        </p:nvPicPr>
        <p:blipFill>
          <a:blip r:embed="rId2"/>
          <a:stretch>
            <a:fillRect/>
          </a:stretch>
        </p:blipFill>
        <p:spPr>
          <a:xfrm>
            <a:off x="462280" y="6209084"/>
            <a:ext cx="1456418" cy="310896"/>
          </a:xfrm>
          <a:prstGeom prst="rect">
            <a:avLst/>
          </a:prstGeom>
        </p:spPr>
      </p:pic>
      <p:pic>
        <p:nvPicPr>
          <p:cNvPr id="16" name="Picture 15" hidden="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black">
          <a:xfrm>
            <a:off x="459230" y="6240963"/>
            <a:ext cx="1278510" cy="274137"/>
          </a:xfrm>
          <a:prstGeom prst="rect">
            <a:avLst/>
          </a:prstGeom>
        </p:spPr>
      </p:pic>
      <p:sp>
        <p:nvSpPr>
          <p:cNvPr id="8" name="Title 1"/>
          <p:cNvSpPr>
            <a:spLocks noGrp="1"/>
          </p:cNvSpPr>
          <p:nvPr>
            <p:ph type="title" hasCustomPrompt="1"/>
          </p:nvPr>
        </p:nvSpPr>
        <p:spPr bwMode="white">
          <a:xfrm>
            <a:off x="274702" y="1679645"/>
            <a:ext cx="9143936" cy="1828786"/>
          </a:xfrm>
          <a:noFill/>
        </p:spPr>
        <p:txBody>
          <a:bodyPr lIns="146304" tIns="91440" rIns="146304" bIns="91440" anchor="t" anchorCtr="0"/>
          <a:lstStyle>
            <a:lvl1pPr>
              <a:defRPr sz="5400" spc="-100" baseline="0">
                <a:gradFill>
                  <a:gsLst>
                    <a:gs pos="100000">
                      <a:schemeClr val="tx2"/>
                    </a:gs>
                    <a:gs pos="0">
                      <a:schemeClr val="tx2"/>
                    </a:gs>
                  </a:gsLst>
                  <a:lin ang="5400000" scaled="0"/>
                </a:gradFill>
              </a:defRPr>
            </a:lvl1pPr>
          </a:lstStyle>
          <a:p>
            <a:r>
              <a:rPr lang="en-US" dirty="0"/>
              <a:t>Presentation title</a:t>
            </a:r>
          </a:p>
        </p:txBody>
      </p:sp>
      <p:sp>
        <p:nvSpPr>
          <p:cNvPr id="9" name="Text Placeholder 4"/>
          <p:cNvSpPr>
            <a:spLocks noGrp="1"/>
          </p:cNvSpPr>
          <p:nvPr>
            <p:ph type="body" sz="quarter" idx="12" hasCustomPrompt="1"/>
          </p:nvPr>
        </p:nvSpPr>
        <p:spPr bwMode="white">
          <a:xfrm>
            <a:off x="274701" y="3509753"/>
            <a:ext cx="7315137" cy="1828007"/>
          </a:xfrm>
          <a:noFill/>
        </p:spPr>
        <p:txBody>
          <a:bodyPr lIns="146304" tIns="109728" rIns="146304" bIns="109728">
            <a:noAutofit/>
          </a:bodyPr>
          <a:lstStyle>
            <a:lvl1pPr marL="0" indent="0">
              <a:spcBef>
                <a:spcPts val="0"/>
              </a:spcBef>
              <a:buNone/>
              <a:defRPr sz="3200" spc="0" baseline="0">
                <a:gradFill>
                  <a:gsLst>
                    <a:gs pos="91000">
                      <a:schemeClr val="tx1"/>
                    </a:gs>
                    <a:gs pos="0">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319118713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2"/>
                    </a:gs>
                    <a:gs pos="99000">
                      <a:schemeClr val="tx2"/>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4618679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150934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gradFill>
                  <a:gsLst>
                    <a:gs pos="1250">
                      <a:schemeClr val="tx2"/>
                    </a:gs>
                    <a:gs pos="99000">
                      <a:schemeClr val="tx2"/>
                    </a:gs>
                  </a:gsLst>
                  <a:lin ang="5400000" scaled="0"/>
                </a:gradFill>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6455603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rgbClr val="F8F8F8"/>
        </a:solid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sz="4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5"/>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36602245"/>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79946700"/>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wo Column 2-color Non-bulleted">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gradFill>
                  <a:gsLst>
                    <a:gs pos="1250">
                      <a:schemeClr val="tx2"/>
                    </a:gs>
                    <a:gs pos="99000">
                      <a:schemeClr val="tx2"/>
                    </a:gs>
                  </a:gsLst>
                  <a:lin ang="5400000" scaled="0"/>
                </a:gra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2115865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Non-bulleted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1914370"/>
          </a:xfrm>
        </p:spPr>
        <p:txBody>
          <a:bodyPr wrap="square">
            <a:spAutoFit/>
          </a:bodyPr>
          <a:lstStyle>
            <a:lvl1pPr marL="0" indent="0">
              <a:spcBef>
                <a:spcPts val="1224"/>
              </a:spcBef>
              <a:buClr>
                <a:schemeClr val="tx1"/>
              </a:buClr>
              <a:buFont typeface="Wingdings" pitchFamily="2" charset="2"/>
              <a:buNone/>
              <a:defRPr sz="32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54906572"/>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2"/>
              </a:buClr>
              <a:buFont typeface="Arial" pitchFamily="34" charset="0"/>
              <a:buChar char="•"/>
              <a:defRPr sz="3200">
                <a:gradFill>
                  <a:gsLst>
                    <a:gs pos="1250">
                      <a:schemeClr val="tx2"/>
                    </a:gs>
                    <a:gs pos="99000">
                      <a:schemeClr val="tx2"/>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65649287"/>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wo Column Bullet text">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4" name="Text Placeholder 3"/>
          <p:cNvSpPr>
            <a:spLocks noGrp="1"/>
          </p:cNvSpPr>
          <p:nvPr>
            <p:ph type="body" sz="quarter" idx="10"/>
          </p:nvPr>
        </p:nvSpPr>
        <p:spPr>
          <a:xfrm>
            <a:off x="2746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p:nvPr>
        </p:nvSpPr>
        <p:spPr>
          <a:xfrm>
            <a:off x="6675439" y="1212849"/>
            <a:ext cx="5486399" cy="2425279"/>
          </a:xfrm>
        </p:spPr>
        <p:txBody>
          <a:bodyPr wrap="square">
            <a:spAutoFit/>
          </a:bodyPr>
          <a:lstStyle>
            <a:lvl1pPr marL="287338" indent="-287338">
              <a:spcBef>
                <a:spcPts val="1224"/>
              </a:spcBef>
              <a:buClr>
                <a:schemeClr val="tx1"/>
              </a:buClr>
              <a:buFont typeface="Arial" pitchFamily="34" charset="0"/>
              <a:buChar char="•"/>
              <a:defRPr sz="32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43990937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3745050291"/>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Customer Evidence Slide">
    <p:bg bwMode="gray">
      <p:bgPr>
        <a:solidFill>
          <a:srgbClr val="F8F8F8"/>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gradFill>
                  <a:gsLst>
                    <a:gs pos="18584">
                      <a:schemeClr val="tx2"/>
                    </a:gs>
                    <a:gs pos="57000">
                      <a:schemeClr val="tx2"/>
                    </a:gs>
                  </a:gsLst>
                  <a:lin ang="5400000" scaled="0"/>
                </a:gradFill>
              </a:defRPr>
            </a:lvl1pPr>
          </a:lstStyle>
          <a:p>
            <a:r>
              <a:rPr lang="en-US" dirty="0"/>
              <a:t>Customer evidence slide</a:t>
            </a:r>
          </a:p>
        </p:txBody>
      </p:sp>
      <p:sp>
        <p:nvSpPr>
          <p:cNvPr id="4" name="Picture Placeholder 3"/>
          <p:cNvSpPr>
            <a:spLocks noGrp="1"/>
          </p:cNvSpPr>
          <p:nvPr>
            <p:ph type="pic" sz="quarter" idx="10"/>
          </p:nvPr>
        </p:nvSpPr>
        <p:spPr bwMode="gray">
          <a:xfrm>
            <a:off x="274638" y="1434069"/>
            <a:ext cx="5486400" cy="1827214"/>
          </a:xfrm>
          <a:blipFill>
            <a:blip r:embed="rId2"/>
            <a:stretch>
              <a:fillRect/>
            </a:stretch>
          </a:blipFill>
        </p:spPr>
        <p:txBody>
          <a:bodyPr lIns="182880" tIns="146304" rIns="182880" bIns="146304">
            <a:noAutofit/>
          </a:bodyPr>
          <a:lstStyle>
            <a:lvl1pPr marL="0" indent="0">
              <a:buNone/>
              <a:defRPr lang="en-US" sz="2400" kern="1200" spc="0" baseline="0" dirty="0">
                <a:noFill/>
                <a:latin typeface="+mn-lt"/>
                <a:ea typeface="+mn-ea"/>
                <a:cs typeface="+mn-cs"/>
              </a:defRPr>
            </a:lvl1pPr>
            <a:lvl2pP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endParaRPr lang="en-US" dirty="0"/>
          </a:p>
        </p:txBody>
      </p:sp>
      <p:sp>
        <p:nvSpPr>
          <p:cNvPr id="5" name="Rectangle 4"/>
          <p:cNvSpPr/>
          <p:nvPr userDrawn="1"/>
        </p:nvSpPr>
        <p:spPr bwMode="auto">
          <a:xfrm>
            <a:off x="6218237" y="4868863"/>
            <a:ext cx="5945966" cy="1828800"/>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82880" tIns="146304" rIns="182880" bIns="146304" numCol="1" rtlCol="0" anchor="ctr" anchorCtr="0" compatLnSpc="1">
            <a:prstTxWarp prst="textNoShape">
              <a:avLst/>
            </a:prstTxWarp>
          </a:bodyPr>
          <a:lstStyle/>
          <a:p>
            <a:pPr algn="ctr" defTabSz="932472" fontAlgn="base">
              <a:spcBef>
                <a:spcPct val="0"/>
              </a:spcBef>
              <a:spcAft>
                <a:spcPct val="0"/>
              </a:spcAft>
            </a:pPr>
            <a:endParaRPr lang="en-US" sz="2000" dirty="0">
              <a:gradFill>
                <a:gsLst>
                  <a:gs pos="5439">
                    <a:srgbClr val="F8F8F8"/>
                  </a:gs>
                  <a:gs pos="10000">
                    <a:srgbClr val="F8F8F8"/>
                  </a:gs>
                </a:gsLst>
                <a:lin ang="5400000" scaled="0"/>
              </a:gradFill>
            </a:endParaRPr>
          </a:p>
        </p:txBody>
      </p:sp>
      <p:sp>
        <p:nvSpPr>
          <p:cNvPr id="6" name="Picture Placeholder 3"/>
          <p:cNvSpPr>
            <a:spLocks noGrp="1"/>
          </p:cNvSpPr>
          <p:nvPr>
            <p:ph type="pic" sz="quarter" idx="11" hasCustomPrompt="1"/>
          </p:nvPr>
        </p:nvSpPr>
        <p:spPr bwMode="gray">
          <a:xfrm>
            <a:off x="6218237" y="1434069"/>
            <a:ext cx="5943601" cy="3433208"/>
          </a:xfrm>
          <a:blipFill>
            <a:blip r:embed="rId3"/>
            <a:stretch>
              <a:fillRect/>
            </a:stretch>
          </a:blipFill>
        </p:spPr>
        <p:txBody>
          <a:bodyPr lIns="182880" tIns="146304" rIns="182880" bIns="146304">
            <a:noAutofit/>
          </a:bodyPr>
          <a:lstStyle>
            <a:lvl1pPr marL="0" indent="0">
              <a:buNone/>
              <a:defRPr lang="en-US" sz="2400" kern="1200" spc="0" baseline="0" dirty="0">
                <a:gradFill>
                  <a:gsLst>
                    <a:gs pos="1250">
                      <a:schemeClr val="tx1"/>
                    </a:gs>
                    <a:gs pos="100000">
                      <a:schemeClr val="tx1"/>
                    </a:gs>
                  </a:gsLst>
                  <a:lin ang="5400000" scaled="0"/>
                </a:gradFill>
                <a:latin typeface="+mn-lt"/>
                <a:ea typeface="+mn-ea"/>
                <a:cs typeface="+mn-cs"/>
              </a:defRPr>
            </a:lvl1pPr>
            <a:lvl2pPr algn="ctr">
              <a:defRPr lang="en-US" sz="2400" kern="1200" spc="0" baseline="0" dirty="0">
                <a:gradFill>
                  <a:gsLst>
                    <a:gs pos="1250">
                      <a:schemeClr val="tx1"/>
                    </a:gs>
                    <a:gs pos="100000">
                      <a:schemeClr val="tx1"/>
                    </a:gs>
                  </a:gsLst>
                  <a:lin ang="5400000" scaled="0"/>
                </a:gradFill>
                <a:latin typeface="+mn-lt"/>
                <a:ea typeface="+mn-ea"/>
                <a:cs typeface="+mn-cs"/>
              </a:defRPr>
            </a:lvl2pPr>
          </a:lstStyle>
          <a:p>
            <a:pPr marL="0" marR="0" lvl="0" indent="0" algn="l" defTabSz="932742" rtl="0" eaLnBrk="1" fontAlgn="auto" latinLnBrk="0" hangingPunct="1">
              <a:lnSpc>
                <a:spcPct val="90000"/>
              </a:lnSpc>
              <a:spcBef>
                <a:spcPct val="20000"/>
              </a:spcBef>
              <a:spcAft>
                <a:spcPts val="0"/>
              </a:spcAft>
              <a:buClrTx/>
              <a:buSzPct val="90000"/>
              <a:buFont typeface="Arial" pitchFamily="34" charset="0"/>
              <a:buNone/>
              <a:tabLst/>
            </a:pPr>
            <a:r>
              <a:rPr lang="en-US" dirty="0"/>
              <a:t>Your image here</a:t>
            </a:r>
          </a:p>
        </p:txBody>
      </p:sp>
      <p:cxnSp>
        <p:nvCxnSpPr>
          <p:cNvPr id="7" name="Straight Connector 6"/>
          <p:cNvCxnSpPr/>
          <p:nvPr userDrawn="1"/>
        </p:nvCxnSpPr>
        <p:spPr>
          <a:xfrm>
            <a:off x="5989638" y="1836883"/>
            <a:ext cx="0" cy="4754828"/>
          </a:xfrm>
          <a:prstGeom prst="line">
            <a:avLst/>
          </a:prstGeom>
          <a:ln w="3175">
            <a:solidFill>
              <a:schemeClr val="tx1">
                <a:alpha val="25000"/>
              </a:scheme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11" name="Text Placeholder 10"/>
          <p:cNvSpPr>
            <a:spLocks noGrp="1"/>
          </p:cNvSpPr>
          <p:nvPr>
            <p:ph type="body" sz="quarter" idx="12"/>
          </p:nvPr>
        </p:nvSpPr>
        <p:spPr>
          <a:xfrm>
            <a:off x="274638" y="3260725"/>
            <a:ext cx="5486400" cy="3436938"/>
          </a:xfrm>
        </p:spPr>
        <p:txBody>
          <a:bodyPr lIns="182880" tIns="146304" rIns="182880" bIns="146304">
            <a:noAutofit/>
          </a:bodyPr>
          <a:lstStyle>
            <a:lvl1pPr marL="0" indent="0">
              <a:buNone/>
              <a:defRPr sz="2400">
                <a:latin typeface="+mn-lt"/>
              </a:defRPr>
            </a:lvl1pPr>
          </a:lstStyle>
          <a:p>
            <a:pPr lvl="0"/>
            <a:r>
              <a:rPr lang="en-US" dirty="0"/>
              <a:t>Edit Master text styles</a:t>
            </a:r>
          </a:p>
        </p:txBody>
      </p:sp>
      <p:sp>
        <p:nvSpPr>
          <p:cNvPr id="15" name="Text Placeholder 14"/>
          <p:cNvSpPr>
            <a:spLocks noGrp="1"/>
          </p:cNvSpPr>
          <p:nvPr>
            <p:ph type="body" sz="quarter" idx="13"/>
          </p:nvPr>
        </p:nvSpPr>
        <p:spPr>
          <a:xfrm>
            <a:off x="6218238" y="4868863"/>
            <a:ext cx="5943600" cy="1827214"/>
          </a:xfrm>
        </p:spPr>
        <p:txBody>
          <a:bodyPr lIns="182880" tIns="146304" rIns="182880" bIns="146304" anchor="ctr">
            <a:noAutofit/>
          </a:bodyPr>
          <a:lstStyle>
            <a:lvl1pPr marL="0" indent="0" algn="ctr">
              <a:buNone/>
              <a:defRPr sz="3200">
                <a:gradFill>
                  <a:gsLst>
                    <a:gs pos="27434">
                      <a:srgbClr val="FFFFFF"/>
                    </a:gs>
                    <a:gs pos="54000">
                      <a:srgbClr val="FFFFFF"/>
                    </a:gs>
                  </a:gsLst>
                  <a:lin ang="5400000" scaled="0"/>
                </a:gradFill>
                <a:latin typeface="+mj-lt"/>
              </a:defRPr>
            </a:lvl1pPr>
          </a:lstStyle>
          <a:p>
            <a:pPr lvl="0"/>
            <a:r>
              <a:rPr lang="en-US" dirty="0"/>
              <a:t>Edit Master text styles</a:t>
            </a:r>
          </a:p>
        </p:txBody>
      </p:sp>
    </p:spTree>
    <p:extLst>
      <p:ext uri="{BB962C8B-B14F-4D97-AF65-F5344CB8AC3E}">
        <p14:creationId xmlns:p14="http://schemas.microsoft.com/office/powerpoint/2010/main" val="3717739994"/>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Demo slide">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8299" cy="1181862"/>
          </a:xfrm>
          <a:noFill/>
        </p:spPr>
        <p:txBody>
          <a:bodyPr wrap="square" tIns="91440" bIns="91440" anchor="t" anchorCtr="0">
            <a:spAutoFit/>
          </a:bodyPr>
          <a:lstStyle>
            <a:lvl1pPr>
              <a:defRPr sz="7200" spc="-100" baseline="0">
                <a:gradFill>
                  <a:gsLst>
                    <a:gs pos="8850">
                      <a:schemeClr val="tx1"/>
                    </a:gs>
                    <a:gs pos="23894">
                      <a:schemeClr val="tx1"/>
                    </a:gs>
                  </a:gsLst>
                  <a:lin ang="5400000" scaled="0"/>
                </a:gradFill>
              </a:defRPr>
            </a:lvl1pPr>
          </a:lstStyle>
          <a:p>
            <a:r>
              <a:rPr lang="en-US" dirty="0"/>
              <a:t>Demo title</a:t>
            </a:r>
          </a:p>
        </p:txBody>
      </p:sp>
      <p:sp>
        <p:nvSpPr>
          <p:cNvPr id="5" name="Text Placeholder 4"/>
          <p:cNvSpPr>
            <a:spLocks noGrp="1"/>
          </p:cNvSpPr>
          <p:nvPr>
            <p:ph type="body" sz="quarter" idx="12" hasCustomPrompt="1"/>
          </p:nvPr>
        </p:nvSpPr>
        <p:spPr>
          <a:xfrm>
            <a:off x="274638" y="3954463"/>
            <a:ext cx="8229599" cy="738664"/>
          </a:xfrm>
          <a:noFill/>
        </p:spPr>
        <p:txBody>
          <a:bodyPr wrap="square" lIns="182880" tIns="146304" rIns="182880" bIns="146304">
            <a:spAutoFit/>
          </a:bodyPr>
          <a:lstStyle>
            <a:lvl1pPr marL="0" indent="0">
              <a:spcBef>
                <a:spcPts val="0"/>
              </a:spcBef>
              <a:buNone/>
              <a:defRPr sz="3200" spc="0" baseline="0">
                <a:gradFill>
                  <a:gsLst>
                    <a:gs pos="8850">
                      <a:schemeClr val="tx1"/>
                    </a:gs>
                    <a:gs pos="23894">
                      <a:schemeClr val="tx1"/>
                    </a:gs>
                  </a:gsLst>
                  <a:lin ang="5400000" scaled="0"/>
                </a:gradFill>
                <a:latin typeface="+mj-lt"/>
              </a:defRPr>
            </a:lvl1pPr>
          </a:lstStyle>
          <a:p>
            <a:pPr lvl="0"/>
            <a:r>
              <a:rPr lang="en-US" dirty="0"/>
              <a:t>Speaker Name</a:t>
            </a:r>
          </a:p>
        </p:txBody>
      </p:sp>
    </p:spTree>
    <p:extLst>
      <p:ext uri="{BB962C8B-B14F-4D97-AF65-F5344CB8AC3E}">
        <p14:creationId xmlns:p14="http://schemas.microsoft.com/office/powerpoint/2010/main" val="48517129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Video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1209973"/>
            <a:ext cx="8229599" cy="1181862"/>
          </a:xfrm>
          <a:noFill/>
        </p:spPr>
        <p:txBody>
          <a:bodyPr wrap="square" tIns="91440" bIns="91440" anchor="t" anchorCtr="0">
            <a:spAutoFit/>
          </a:bodyPr>
          <a:lstStyle>
            <a:lvl1pPr>
              <a:defRPr sz="7200" spc="-100" baseline="0">
                <a:gradFill>
                  <a:gsLst>
                    <a:gs pos="10619">
                      <a:schemeClr val="tx1"/>
                    </a:gs>
                    <a:gs pos="26549">
                      <a:schemeClr val="tx1"/>
                    </a:gs>
                  </a:gsLst>
                  <a:lin ang="5400000" scaled="0"/>
                </a:gradFill>
              </a:defRPr>
            </a:lvl1pPr>
          </a:lstStyle>
          <a:p>
            <a:r>
              <a:rPr lang="en-US" dirty="0"/>
              <a:t>Video title</a:t>
            </a:r>
          </a:p>
        </p:txBody>
      </p:sp>
    </p:spTree>
    <p:extLst>
      <p:ext uri="{BB962C8B-B14F-4D97-AF65-F5344CB8AC3E}">
        <p14:creationId xmlns:p14="http://schemas.microsoft.com/office/powerpoint/2010/main" val="370851177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2718657147"/>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181862"/>
          </a:xfrm>
          <a:noFill/>
        </p:spPr>
        <p:txBody>
          <a:bodyPr tIns="91440" bIns="91440" anchor="t" anchorCtr="0">
            <a:spAutoFit/>
          </a:bodyPr>
          <a:lstStyle>
            <a:lvl1pPr>
              <a:defRPr sz="7200" spc="-100" baseline="0">
                <a:gradFill>
                  <a:gsLst>
                    <a:gs pos="100000">
                      <a:schemeClr val="tx1"/>
                    </a:gs>
                    <a:gs pos="0">
                      <a:schemeClr val="tx1"/>
                    </a:gs>
                  </a:gsLst>
                  <a:lin ang="5400000" scaled="0"/>
                </a:gradFill>
              </a:defRPr>
            </a:lvl1pPr>
          </a:lstStyle>
          <a:p>
            <a:r>
              <a:rPr lang="en-US" dirty="0"/>
              <a:t>Section title</a:t>
            </a:r>
          </a:p>
        </p:txBody>
      </p:sp>
    </p:spTree>
    <p:extLst>
      <p:ext uri="{BB962C8B-B14F-4D97-AF65-F5344CB8AC3E}">
        <p14:creationId xmlns:p14="http://schemas.microsoft.com/office/powerpoint/2010/main" val="1881662614"/>
      </p:ext>
    </p:extLst>
  </p:cSld>
  <p:clrMapOvr>
    <a:overrideClrMapping bg1="dk1" tx1="lt1" bg2="dk2" tx2="lt2" accent1="accent1" accent2="accent2" accent3="accent3" accent4="accent4" accent5="accent5" accent6="accent6" hlink="hlink" folHlink="folHlink"/>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theme" Target="../theme/theme2.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slideLayout" Target="../slideLayouts/slideLayout37.xml"/><Relationship Id="rId10" Type="http://schemas.openxmlformats.org/officeDocument/2006/relationships/slideLayout" Target="../slideLayouts/slideLayout32.xml"/><Relationship Id="rId19" Type="http://schemas.openxmlformats.org/officeDocument/2006/relationships/slideLayout" Target="../slideLayouts/slideLayout41.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slideLayout" Target="../slideLayouts/slideLayout62.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slideLayout" Target="../slideLayouts/slideLayout75.xml"/><Relationship Id="rId18" Type="http://schemas.openxmlformats.org/officeDocument/2006/relationships/slideLayout" Target="../slideLayouts/slideLayout80.xml"/><Relationship Id="rId3" Type="http://schemas.openxmlformats.org/officeDocument/2006/relationships/slideLayout" Target="../slideLayouts/slideLayout65.xml"/><Relationship Id="rId21" Type="http://schemas.openxmlformats.org/officeDocument/2006/relationships/slideLayout" Target="../slideLayouts/slideLayout83.xml"/><Relationship Id="rId7" Type="http://schemas.openxmlformats.org/officeDocument/2006/relationships/slideLayout" Target="../slideLayouts/slideLayout69.xml"/><Relationship Id="rId12" Type="http://schemas.openxmlformats.org/officeDocument/2006/relationships/slideLayout" Target="../slideLayouts/slideLayout74.xml"/><Relationship Id="rId17" Type="http://schemas.openxmlformats.org/officeDocument/2006/relationships/slideLayout" Target="../slideLayouts/slideLayout79.xml"/><Relationship Id="rId2" Type="http://schemas.openxmlformats.org/officeDocument/2006/relationships/slideLayout" Target="../slideLayouts/slideLayout64.xml"/><Relationship Id="rId16" Type="http://schemas.openxmlformats.org/officeDocument/2006/relationships/slideLayout" Target="../slideLayouts/slideLayout78.xml"/><Relationship Id="rId20" Type="http://schemas.openxmlformats.org/officeDocument/2006/relationships/slideLayout" Target="../slideLayouts/slideLayout82.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5" Type="http://schemas.openxmlformats.org/officeDocument/2006/relationships/slideLayout" Target="../slideLayouts/slideLayout77.xml"/><Relationship Id="rId23" Type="http://schemas.openxmlformats.org/officeDocument/2006/relationships/theme" Target="../theme/theme4.xml"/><Relationship Id="rId10" Type="http://schemas.openxmlformats.org/officeDocument/2006/relationships/slideLayout" Target="../slideLayouts/slideLayout72.xml"/><Relationship Id="rId19" Type="http://schemas.openxmlformats.org/officeDocument/2006/relationships/slideLayout" Target="../slideLayouts/slideLayout81.xml"/><Relationship Id="rId4" Type="http://schemas.openxmlformats.org/officeDocument/2006/relationships/slideLayout" Target="../slideLayouts/slideLayout66.xml"/><Relationship Id="rId9" Type="http://schemas.openxmlformats.org/officeDocument/2006/relationships/slideLayout" Target="../slideLayouts/slideLayout71.xml"/><Relationship Id="rId14" Type="http://schemas.openxmlformats.org/officeDocument/2006/relationships/slideLayout" Target="../slideLayouts/slideLayout76.xml"/><Relationship Id="rId22" Type="http://schemas.openxmlformats.org/officeDocument/2006/relationships/slideLayout" Target="../slideLayouts/slideLayout8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slideLayout" Target="../slideLayouts/slideLayout97.xml"/><Relationship Id="rId18" Type="http://schemas.openxmlformats.org/officeDocument/2006/relationships/slideLayout" Target="../slideLayouts/slideLayout102.xml"/><Relationship Id="rId3" Type="http://schemas.openxmlformats.org/officeDocument/2006/relationships/slideLayout" Target="../slideLayouts/slideLayout87.xml"/><Relationship Id="rId21" Type="http://schemas.openxmlformats.org/officeDocument/2006/relationships/slideLayout" Target="../slideLayouts/slideLayout105.xml"/><Relationship Id="rId7" Type="http://schemas.openxmlformats.org/officeDocument/2006/relationships/slideLayout" Target="../slideLayouts/slideLayout91.xml"/><Relationship Id="rId12" Type="http://schemas.openxmlformats.org/officeDocument/2006/relationships/slideLayout" Target="../slideLayouts/slideLayout96.xml"/><Relationship Id="rId17" Type="http://schemas.openxmlformats.org/officeDocument/2006/relationships/slideLayout" Target="../slideLayouts/slideLayout101.xml"/><Relationship Id="rId2" Type="http://schemas.openxmlformats.org/officeDocument/2006/relationships/slideLayout" Target="../slideLayouts/slideLayout86.xml"/><Relationship Id="rId16" Type="http://schemas.openxmlformats.org/officeDocument/2006/relationships/slideLayout" Target="../slideLayouts/slideLayout100.xml"/><Relationship Id="rId20" Type="http://schemas.openxmlformats.org/officeDocument/2006/relationships/slideLayout" Target="../slideLayouts/slideLayout104.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5" Type="http://schemas.openxmlformats.org/officeDocument/2006/relationships/slideLayout" Target="../slideLayouts/slideLayout99.xml"/><Relationship Id="rId10" Type="http://schemas.openxmlformats.org/officeDocument/2006/relationships/slideLayout" Target="../slideLayouts/slideLayout94.xml"/><Relationship Id="rId19" Type="http://schemas.openxmlformats.org/officeDocument/2006/relationships/slideLayout" Target="../slideLayouts/slideLayout103.xml"/><Relationship Id="rId4" Type="http://schemas.openxmlformats.org/officeDocument/2006/relationships/slideLayout" Target="../slideLayouts/slideLayout88.xml"/><Relationship Id="rId9" Type="http://schemas.openxmlformats.org/officeDocument/2006/relationships/slideLayout" Target="../slideLayouts/slideLayout93.xml"/><Relationship Id="rId14" Type="http://schemas.openxmlformats.org/officeDocument/2006/relationships/slideLayout" Target="../slideLayouts/slideLayout98.xml"/><Relationship Id="rId22"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88427678"/>
      </p:ext>
    </p:extLst>
  </p:cSld>
  <p:clrMap bg1="lt1" tx1="dk1" bg2="lt2" tx2="dk2" accent1="accent1" accent2="accent2" accent3="accent3" accent4="accent4" accent5="accent5" accent6="accent6" hlink="hlink" folHlink="folHlink"/>
  <p:sldLayoutIdLst>
    <p:sldLayoutId id="2147484300" r:id="rId1"/>
    <p:sldLayoutId id="2147484295" r:id="rId2"/>
    <p:sldLayoutId id="2147484240" r:id="rId3"/>
    <p:sldLayoutId id="2147484296" r:id="rId4"/>
    <p:sldLayoutId id="2147484241" r:id="rId5"/>
    <p:sldLayoutId id="2147484297" r:id="rId6"/>
    <p:sldLayoutId id="2147484244" r:id="rId7"/>
    <p:sldLayoutId id="2147484298" r:id="rId8"/>
    <p:sldLayoutId id="2147484245" r:id="rId9"/>
    <p:sldLayoutId id="2147484247" r:id="rId10"/>
    <p:sldLayoutId id="2147484331" r:id="rId11"/>
    <p:sldLayoutId id="2147484249" r:id="rId12"/>
    <p:sldLayoutId id="2147484301" r:id="rId13"/>
    <p:sldLayoutId id="2147484251" r:id="rId14"/>
    <p:sldLayoutId id="2147484252" r:id="rId15"/>
    <p:sldLayoutId id="2147484254" r:id="rId16"/>
    <p:sldLayoutId id="2147484365" r:id="rId17"/>
    <p:sldLayoutId id="2147484257" r:id="rId18"/>
    <p:sldLayoutId id="2147484258" r:id="rId19"/>
    <p:sldLayoutId id="2147484260" r:id="rId20"/>
    <p:sldLayoutId id="2147484299" r:id="rId21"/>
    <p:sldLayoutId id="2147484263" r:id="rId22"/>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userDrawn="1">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userDrawn="1">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marL="342900" marR="0" lvl="0" indent="-3429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Click to edit Master text styles</a:t>
            </a:r>
          </a:p>
          <a:p>
            <a:pPr marL="584200" marR="0" lvl="1" indent="-241300" algn="l" defTabSz="932742" rtl="0" eaLnBrk="1" fontAlgn="auto" latinLnBrk="0" hangingPunct="1">
              <a:lnSpc>
                <a:spcPct val="90000"/>
              </a:lnSpc>
              <a:spcBef>
                <a:spcPct val="20000"/>
              </a:spcBef>
              <a:spcAft>
                <a:spcPts val="0"/>
              </a:spcAft>
              <a:buClrTx/>
              <a:buSzPct val="90000"/>
              <a:buFont typeface="Arial" pitchFamily="34" charset="0"/>
              <a:buChar char="•"/>
              <a:tabLst/>
            </a:pPr>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19" name="Group 18"/>
            <p:cNvGrpSpPr/>
            <p:nvPr userDrawn="1"/>
          </p:nvGrpSpPr>
          <p:grpSpPr>
            <a:xfrm rot="5400000">
              <a:off x="11584220" y="1040742"/>
              <a:ext cx="2698730" cy="629236"/>
              <a:chOff x="1584344" y="4543426"/>
              <a:chExt cx="2698730" cy="629236"/>
            </a:xfrm>
          </p:grpSpPr>
          <p:sp>
            <p:nvSpPr>
              <p:cNvPr id="25" name="Rectangle 24"/>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26" name="Rectangle 25"/>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27" name="Rectangle 26"/>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R:210 G:210 B:210</a:t>
                </a:r>
              </a:p>
            </p:txBody>
          </p:sp>
          <p:sp>
            <p:nvSpPr>
              <p:cNvPr id="28" name="Rectangle 27"/>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29" name="Rectangle 28"/>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Blue</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 G:124 B:16</a:t>
                </a:r>
              </a:p>
            </p:txBody>
          </p:sp>
          <p:sp>
            <p:nvSpPr>
              <p:cNvPr id="30" name="Rectangle 29"/>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grpSp>
        <p:sp>
          <p:nvSpPr>
            <p:cNvPr id="20" name="TextBox 19"/>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21" name="TextBox 20"/>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BAD80A"/>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Green </a:t>
              </a:r>
            </a:p>
            <a:p>
              <a:pPr marL="0" algn="l" defTabSz="932472" rtl="0" eaLnBrk="1" fontAlgn="base" latinLnBrk="0" hangingPunct="1">
                <a:lnSpc>
                  <a:spcPct val="100000"/>
                </a:lnSpc>
                <a:spcBef>
                  <a:spcPct val="0"/>
                </a:spcBef>
                <a:spcAft>
                  <a:spcPct val="0"/>
                </a:spcAft>
              </a:pPr>
              <a:r>
                <a:rPr lang="en-US" sz="500" b="0" kern="1200" baseline="0" dirty="0">
                  <a:gradFill>
                    <a:gsLst>
                      <a:gs pos="37168">
                        <a:srgbClr val="292929"/>
                      </a:gs>
                      <a:gs pos="72000">
                        <a:srgbClr val="292929"/>
                      </a:gs>
                    </a:gsLst>
                    <a:lin ang="5400000" scaled="0"/>
                  </a:gradFill>
                  <a:latin typeface="+mn-lt"/>
                  <a:ea typeface="Segoe UI" pitchFamily="34" charset="0"/>
                  <a:cs typeface="Segoe UI" pitchFamily="34" charset="0"/>
                </a:rPr>
                <a:t>R:168 G:216 B:10</a:t>
              </a:r>
            </a:p>
          </p:txBody>
        </p:sp>
        <p:sp>
          <p:nvSpPr>
            <p:cNvPr id="31" name="Rectangle 30"/>
            <p:cNvSpPr/>
            <p:nvPr userDrawn="1"/>
          </p:nvSpPr>
          <p:spPr bwMode="auto">
            <a:xfrm rot="5400000">
              <a:off x="12328888" y="4270558"/>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32" name="Rectangle 31"/>
            <p:cNvSpPr/>
            <p:nvPr userDrawn="1"/>
          </p:nvSpPr>
          <p:spPr bwMode="auto">
            <a:xfrm rot="5400000">
              <a:off x="12328888" y="3353997"/>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249032989"/>
      </p:ext>
    </p:extLst>
  </p:cSld>
  <p:clrMap bg1="dk1" tx1="lt1" bg2="dk2" tx2="lt2" accent1="accent1" accent2="accent2" accent3="accent3" accent4="accent4" accent5="accent5" accent6="accent6" hlink="hlink" folHlink="folHlink"/>
  <p:sldLayoutIdLst>
    <p:sldLayoutId id="2147484339" r:id="rId1"/>
    <p:sldLayoutId id="2147484340" r:id="rId2"/>
    <p:sldLayoutId id="2147484311" r:id="rId3"/>
    <p:sldLayoutId id="2147484312" r:id="rId4"/>
    <p:sldLayoutId id="2147484313" r:id="rId5"/>
    <p:sldLayoutId id="2147484314" r:id="rId6"/>
    <p:sldLayoutId id="2147484315" r:id="rId7"/>
    <p:sldLayoutId id="2147484332" r:id="rId8"/>
    <p:sldLayoutId id="2147484333" r:id="rId9"/>
    <p:sldLayoutId id="2147484334" r:id="rId10"/>
    <p:sldLayoutId id="2147484335" r:id="rId11"/>
    <p:sldLayoutId id="2147484336" r:id="rId12"/>
    <p:sldLayoutId id="2147484323" r:id="rId13"/>
    <p:sldLayoutId id="2147484364" r:id="rId14"/>
    <p:sldLayoutId id="2147484324" r:id="rId15"/>
    <p:sldLayoutId id="2147484325" r:id="rId16"/>
    <p:sldLayoutId id="2147484326" r:id="rId17"/>
    <p:sldLayoutId id="2147484327" r:id="rId18"/>
    <p:sldLayoutId id="2147484328" r:id="rId19"/>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4000" kern="1200" spc="0" baseline="0" dirty="0" smtClean="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lang="en-US" sz="2400" kern="1200" spc="0" baseline="0" dirty="0" smtClean="0">
          <a:gradFill>
            <a:gsLst>
              <a:gs pos="1250">
                <a:schemeClr val="tx1"/>
              </a:gs>
              <a:gs pos="100000">
                <a:schemeClr val="tx1"/>
              </a:gs>
            </a:gsLst>
            <a:lin ang="5400000" scaled="0"/>
          </a:gradFill>
          <a:latin typeface="+mn-lt"/>
          <a:ea typeface="+mn-ea"/>
          <a:cs typeface="Segoe UI" panose="020B0502040204020203" pitchFamily="34" charset="0"/>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Segoe UI" panose="020B0502040204020203" pitchFamily="34" charset="0"/>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Segoe UI" panose="020B0502040204020203" pitchFamily="34" charset="0"/>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userDrawn="1">
          <p15:clr>
            <a:srgbClr val="C35EA4"/>
          </p15:clr>
        </p15:guide>
        <p15:guide id="17" pos="7546" userDrawn="1">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userDrawn="1">
          <p15:clr>
            <a:srgbClr val="C35EA4"/>
          </p15:clr>
        </p15:guide>
        <p15:guide id="26" orient="horz" pos="4104" userDrawn="1">
          <p15:clr>
            <a:srgbClr val="C35EA4"/>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2682552606"/>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 id="2147484354" r:id="rId12"/>
    <p:sldLayoutId id="2147484355" r:id="rId13"/>
    <p:sldLayoutId id="2147484356" r:id="rId14"/>
    <p:sldLayoutId id="2147484357" r:id="rId15"/>
    <p:sldLayoutId id="2147484358" r:id="rId16"/>
    <p:sldLayoutId id="2147484359" r:id="rId17"/>
    <p:sldLayoutId id="2147484360" r:id="rId18"/>
    <p:sldLayoutId id="2147484361" r:id="rId19"/>
    <p:sldLayoutId id="2147484362" r:id="rId20"/>
    <p:sldLayoutId id="2147484363"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1106589596"/>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 id="2147484378" r:id="rId12"/>
    <p:sldLayoutId id="2147484379" r:id="rId13"/>
    <p:sldLayoutId id="2147484380" r:id="rId14"/>
    <p:sldLayoutId id="2147484381" r:id="rId15"/>
    <p:sldLayoutId id="2147484382" r:id="rId16"/>
    <p:sldLayoutId id="2147484383" r:id="rId17"/>
    <p:sldLayoutId id="2147484384" r:id="rId18"/>
    <p:sldLayoutId id="2147484385" r:id="rId19"/>
    <p:sldLayoutId id="2147484386" r:id="rId20"/>
    <p:sldLayoutId id="2147484387" r:id="rId21"/>
    <p:sldLayoutId id="2147484388" r:id="rId22"/>
  </p:sldLayoutIdLst>
  <p:transition>
    <p:fade/>
  </p:transition>
  <p:hf sldNum="0" hdr="0" ftr="0" dt="0"/>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rgbClr val="F8F8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dirty="0"/>
              <a:t>Click to edit Master title style</a:t>
            </a:r>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3" name="Group 2"/>
          <p:cNvGrpSpPr/>
          <p:nvPr userDrawn="1"/>
        </p:nvGrpSpPr>
        <p:grpSpPr>
          <a:xfrm>
            <a:off x="12618967" y="0"/>
            <a:ext cx="952401" cy="5766967"/>
            <a:chOff x="12618967" y="0"/>
            <a:chExt cx="952401" cy="5766967"/>
          </a:xfrm>
        </p:grpSpPr>
        <p:grpSp>
          <p:nvGrpSpPr>
            <p:cNvPr id="26" name="Group 25"/>
            <p:cNvGrpSpPr/>
            <p:nvPr userDrawn="1"/>
          </p:nvGrpSpPr>
          <p:grpSpPr>
            <a:xfrm rot="5400000">
              <a:off x="11584220" y="1040742"/>
              <a:ext cx="2698730" cy="629236"/>
              <a:chOff x="1584344" y="4543426"/>
              <a:chExt cx="2698730" cy="629236"/>
            </a:xfrm>
          </p:grpSpPr>
          <p:sp>
            <p:nvSpPr>
              <p:cNvPr id="37" name="Rectangle 36"/>
              <p:cNvSpPr/>
              <p:nvPr userDrawn="1"/>
            </p:nvSpPr>
            <p:spPr bwMode="auto">
              <a:xfrm>
                <a:off x="1586734" y="4543428"/>
                <a:ext cx="869930" cy="28976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err="1">
                    <a:gradFill>
                      <a:gsLst>
                        <a:gs pos="0">
                          <a:srgbClr val="FFFFFF"/>
                        </a:gs>
                        <a:gs pos="100000">
                          <a:srgbClr val="FFFFFF"/>
                        </a:gs>
                      </a:gsLst>
                      <a:lin ang="5400000" scaled="0"/>
                    </a:gradFill>
                    <a:latin typeface="+mn-lt"/>
                    <a:ea typeface="Segoe UI" pitchFamily="34" charset="0"/>
                    <a:cs typeface="Segoe UI" pitchFamily="34" charset="0"/>
                  </a:rPr>
                  <a:t>Oragen</a:t>
                </a:r>
                <a:endPar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endParaRPr>
              </a:p>
              <a:p>
                <a:pPr algn="l" defTabSz="932472" fontAlgn="base">
                  <a:lnSpc>
                    <a:spcPct val="100000"/>
                  </a:lnSpc>
                  <a:spcBef>
                    <a:spcPct val="0"/>
                  </a:spcBef>
                  <a:spcAft>
                    <a:spcPct val="0"/>
                  </a:spcAft>
                </a:pPr>
                <a:r>
                  <a:rPr lang="en-US" sz="500" dirty="0">
                    <a:gradFill>
                      <a:gsLst>
                        <a:gs pos="0">
                          <a:srgbClr val="FFFFFF"/>
                        </a:gs>
                        <a:gs pos="100000">
                          <a:srgbClr val="FFFFFF"/>
                        </a:gs>
                      </a:gsLst>
                      <a:lin ang="5400000" scaled="0"/>
                    </a:gradFill>
                    <a:ea typeface="Segoe UI" pitchFamily="34" charset="0"/>
                    <a:cs typeface="Segoe UI" pitchFamily="34" charset="0"/>
                  </a:rPr>
                  <a:t>R:</a:t>
                </a:r>
                <a:r>
                  <a:rPr lang="en-US" sz="500" baseline="0" dirty="0">
                    <a:gradFill>
                      <a:gsLst>
                        <a:gs pos="0">
                          <a:srgbClr val="FFFFFF"/>
                        </a:gs>
                        <a:gs pos="100000">
                          <a:srgbClr val="FFFFFF"/>
                        </a:gs>
                      </a:gsLst>
                      <a:lin ang="5400000" scaled="0"/>
                    </a:gradFill>
                    <a:ea typeface="Segoe UI" pitchFamily="34" charset="0"/>
                    <a:cs typeface="Segoe UI" pitchFamily="34" charset="0"/>
                  </a:rPr>
                  <a:t>216 G:59 B:1</a:t>
                </a:r>
                <a:endParaRPr lang="en-US" sz="500" dirty="0">
                  <a:gradFill>
                    <a:gsLst>
                      <a:gs pos="0">
                        <a:srgbClr val="FFFFFF"/>
                      </a:gs>
                      <a:gs pos="100000">
                        <a:srgbClr val="FFFFFF"/>
                      </a:gs>
                    </a:gsLst>
                    <a:lin ang="5400000" scaled="0"/>
                  </a:gradFill>
                  <a:ea typeface="Segoe UI" pitchFamily="34" charset="0"/>
                  <a:cs typeface="Segoe UI" pitchFamily="34" charset="0"/>
                </a:endParaRPr>
              </a:p>
            </p:txBody>
          </p:sp>
          <p:sp>
            <p:nvSpPr>
              <p:cNvPr id="41" name="Rectangle 40"/>
              <p:cNvSpPr/>
              <p:nvPr userDrawn="1"/>
            </p:nvSpPr>
            <p:spPr bwMode="auto">
              <a:xfrm>
                <a:off x="2505456" y="4543427"/>
                <a:ext cx="869930" cy="289766"/>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algn="l" defTabSz="932472" fontAlgn="base">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Blue</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R:0 G:120 B:215</a:t>
                </a:r>
              </a:p>
            </p:txBody>
          </p:sp>
          <p:sp>
            <p:nvSpPr>
              <p:cNvPr id="42" name="Rectangle 41"/>
              <p:cNvSpPr/>
              <p:nvPr userDrawn="1"/>
            </p:nvSpPr>
            <p:spPr bwMode="auto">
              <a:xfrm>
                <a:off x="3413144" y="4543426"/>
                <a:ext cx="869930" cy="28976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Gray</a:t>
                </a:r>
              </a:p>
              <a:p>
                <a:pPr marL="0" algn="l" defTabSz="932472" rtl="0" eaLnBrk="1" fontAlgn="base" latinLnBrk="0" hangingPunct="1">
                  <a:lnSpc>
                    <a:spcPct val="100000"/>
                  </a:lnSpc>
                  <a:spcBef>
                    <a:spcPct val="0"/>
                  </a:spcBef>
                  <a:spcAft>
                    <a:spcPct val="0"/>
                  </a:spcAft>
                </a:pPr>
                <a:r>
                  <a:rPr lang="en-US" sz="500" kern="1200" dirty="0">
                    <a:gradFill>
                      <a:gsLst>
                        <a:gs pos="2092">
                          <a:srgbClr val="F8F8F8"/>
                        </a:gs>
                        <a:gs pos="10042">
                          <a:srgbClr val="F8F8F8"/>
                        </a:gs>
                      </a:gsLst>
                      <a:lin ang="5400000" scaled="0"/>
                    </a:gradFill>
                    <a:latin typeface="+mn-lt"/>
                    <a:ea typeface="Segoe UI" pitchFamily="34" charset="0"/>
                    <a:cs typeface="Segoe UI" pitchFamily="34" charset="0"/>
                  </a:rPr>
                  <a:t>R:80 G:80 B:80</a:t>
                </a:r>
              </a:p>
            </p:txBody>
          </p:sp>
          <p:sp>
            <p:nvSpPr>
              <p:cNvPr id="43" name="Rectangle 42"/>
              <p:cNvSpPr/>
              <p:nvPr userDrawn="1"/>
            </p:nvSpPr>
            <p:spPr bwMode="auto">
              <a:xfrm>
                <a:off x="2498744" y="4882896"/>
                <a:ext cx="869930" cy="289766"/>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Yellow</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G:185 B:0</a:t>
                </a:r>
              </a:p>
            </p:txBody>
          </p:sp>
          <p:sp>
            <p:nvSpPr>
              <p:cNvPr id="44" name="Rectangle 43"/>
              <p:cNvSpPr/>
              <p:nvPr userDrawn="1"/>
            </p:nvSpPr>
            <p:spPr bwMode="auto">
              <a:xfrm>
                <a:off x="3413144" y="4882895"/>
                <a:ext cx="869930" cy="289766"/>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Orange</a:t>
                </a:r>
              </a:p>
              <a:p>
                <a:pPr marL="0" algn="l" defTabSz="932472" rtl="0" eaLnBrk="1" fontAlgn="base" latinLnBrk="0" hangingPunct="1">
                  <a:lnSpc>
                    <a:spcPct val="100000"/>
                  </a:lnSpc>
                  <a:spcBef>
                    <a:spcPct val="0"/>
                  </a:spcBef>
                  <a:spcAft>
                    <a:spcPct val="0"/>
                  </a:spcAft>
                </a:pPr>
                <a:r>
                  <a:rPr lang="en-US" sz="500" kern="1200" dirty="0">
                    <a:gradFill>
                      <a:gsLst>
                        <a:gs pos="37168">
                          <a:srgbClr val="292929"/>
                        </a:gs>
                        <a:gs pos="72000">
                          <a:srgbClr val="292929"/>
                        </a:gs>
                      </a:gsLst>
                      <a:lin ang="5400000" scaled="0"/>
                    </a:gradFill>
                    <a:latin typeface="+mn-lt"/>
                    <a:ea typeface="Segoe UI" pitchFamily="34" charset="0"/>
                    <a:cs typeface="Segoe UI" pitchFamily="34" charset="0"/>
                  </a:rPr>
                  <a:t>R:255 G:140 B:0</a:t>
                </a:r>
              </a:p>
            </p:txBody>
          </p:sp>
          <p:sp>
            <p:nvSpPr>
              <p:cNvPr id="45" name="Rectangle 44"/>
              <p:cNvSpPr/>
              <p:nvPr userDrawn="1"/>
            </p:nvSpPr>
            <p:spPr bwMode="auto">
              <a:xfrm>
                <a:off x="1584344" y="4882896"/>
                <a:ext cx="869930" cy="289766"/>
              </a:xfrm>
              <a:prstGeom prst="rect">
                <a:avLst/>
              </a:prstGeom>
              <a:solidFill>
                <a:schemeClr val="accent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37168">
                          <a:srgbClr val="292929"/>
                        </a:gs>
                        <a:gs pos="72000">
                          <a:srgbClr val="292929"/>
                        </a:gs>
                      </a:gsLst>
                      <a:lin ang="5400000" scaled="0"/>
                    </a:gradFill>
                    <a:latin typeface="+mn-lt"/>
                    <a:ea typeface="Segoe UI" pitchFamily="34" charset="0"/>
                    <a:cs typeface="Segoe UI" pitchFamily="34" charset="0"/>
                  </a:rPr>
                  <a:t>Light Gray</a:t>
                </a:r>
              </a:p>
              <a:p>
                <a:pPr algn="l" defTabSz="932472" fontAlgn="base">
                  <a:lnSpc>
                    <a:spcPct val="100000"/>
                  </a:lnSpc>
                  <a:spcBef>
                    <a:spcPct val="0"/>
                  </a:spcBef>
                  <a:spcAft>
                    <a:spcPct val="0"/>
                  </a:spcAft>
                </a:pPr>
                <a:r>
                  <a:rPr lang="en-US" sz="500" dirty="0">
                    <a:gradFill>
                      <a:gsLst>
                        <a:gs pos="37168">
                          <a:srgbClr val="292929"/>
                        </a:gs>
                        <a:gs pos="72000">
                          <a:srgbClr val="292929"/>
                        </a:gs>
                      </a:gsLst>
                      <a:lin ang="5400000" scaled="0"/>
                    </a:gradFill>
                    <a:ea typeface="Segoe UI" pitchFamily="34" charset="0"/>
                    <a:cs typeface="Segoe UI" pitchFamily="34" charset="0"/>
                  </a:rPr>
                  <a:t>R:</a:t>
                </a:r>
                <a:r>
                  <a:rPr lang="en-US" sz="500" baseline="0" dirty="0">
                    <a:gradFill>
                      <a:gsLst>
                        <a:gs pos="37168">
                          <a:srgbClr val="292929"/>
                        </a:gs>
                        <a:gs pos="72000">
                          <a:srgbClr val="292929"/>
                        </a:gs>
                      </a:gsLst>
                      <a:lin ang="5400000" scaled="0"/>
                    </a:gradFill>
                    <a:ea typeface="Segoe UI" pitchFamily="34" charset="0"/>
                    <a:cs typeface="Segoe UI" pitchFamily="34" charset="0"/>
                  </a:rPr>
                  <a:t>210 G:210 B:210</a:t>
                </a:r>
                <a:endParaRPr lang="en-US" sz="500" dirty="0">
                  <a:gradFill>
                    <a:gsLst>
                      <a:gs pos="37168">
                        <a:srgbClr val="292929"/>
                      </a:gs>
                      <a:gs pos="72000">
                        <a:srgbClr val="292929"/>
                      </a:gs>
                    </a:gsLst>
                    <a:lin ang="5400000" scaled="0"/>
                  </a:gradFill>
                  <a:ea typeface="Segoe UI" pitchFamily="34" charset="0"/>
                  <a:cs typeface="Segoe UI" pitchFamily="34" charset="0"/>
                </a:endParaRPr>
              </a:p>
            </p:txBody>
          </p:sp>
        </p:grpSp>
        <p:sp>
          <p:nvSpPr>
            <p:cNvPr id="28" name="TextBox 27"/>
            <p:cNvSpPr txBox="1"/>
            <p:nvPr userDrawn="1"/>
          </p:nvSpPr>
          <p:spPr>
            <a:xfrm rot="5400000">
              <a:off x="12988035" y="260168"/>
              <a:ext cx="843501"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Main colors</a:t>
              </a:r>
            </a:p>
          </p:txBody>
        </p:sp>
        <p:sp>
          <p:nvSpPr>
            <p:cNvPr id="32" name="TextBox 31"/>
            <p:cNvSpPr txBox="1"/>
            <p:nvPr userDrawn="1"/>
          </p:nvSpPr>
          <p:spPr>
            <a:xfrm rot="5400000">
              <a:off x="11742070" y="4230580"/>
              <a:ext cx="2656496" cy="323165"/>
            </a:xfrm>
            <a:prstGeom prst="rect">
              <a:avLst/>
            </a:prstGeom>
            <a:noFill/>
          </p:spPr>
          <p:txBody>
            <a:bodyPr wrap="none" lIns="0" tIns="91440" rIns="182880" bIns="91440" rtlCol="0">
              <a:spAutoFit/>
            </a:bodyPr>
            <a:lstStyle/>
            <a:p>
              <a:pPr marL="0" algn="l" defTabSz="932742" rtl="0" eaLnBrk="1" latinLnBrk="0" hangingPunct="1">
                <a:lnSpc>
                  <a:spcPct val="90000"/>
                </a:lnSpc>
                <a:spcAft>
                  <a:spcPts val="600"/>
                </a:spcAft>
              </a:pPr>
              <a:r>
                <a:rPr lang="en-US" sz="1000" kern="1200" dirty="0">
                  <a:gradFill>
                    <a:gsLst>
                      <a:gs pos="82301">
                        <a:srgbClr val="292929"/>
                      </a:gs>
                      <a:gs pos="62000">
                        <a:srgbClr val="292929"/>
                      </a:gs>
                    </a:gsLst>
                    <a:lin ang="5400000" scaled="0"/>
                  </a:gradFill>
                  <a:latin typeface="+mn-lt"/>
                  <a:ea typeface="+mn-ea"/>
                  <a:cs typeface="+mn-cs"/>
                </a:rPr>
                <a:t>Secondary colors (use only when necessary)</a:t>
              </a:r>
            </a:p>
          </p:txBody>
        </p:sp>
        <p:sp>
          <p:nvSpPr>
            <p:cNvPr id="22" name="Rectangle 21"/>
            <p:cNvSpPr/>
            <p:nvPr userDrawn="1"/>
          </p:nvSpPr>
          <p:spPr bwMode="auto">
            <a:xfrm rot="5400000">
              <a:off x="12328888" y="5187119"/>
              <a:ext cx="869930" cy="289766"/>
            </a:xfrm>
            <a:prstGeom prst="rect">
              <a:avLst/>
            </a:prstGeom>
            <a:solidFill>
              <a:srgbClr val="A8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Red</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a:t>
              </a:r>
              <a:r>
                <a:rPr lang="en-US" sz="500" baseline="0" dirty="0">
                  <a:gradFill>
                    <a:gsLst>
                      <a:gs pos="2092">
                        <a:srgbClr val="F8F8F8"/>
                      </a:gs>
                      <a:gs pos="10042">
                        <a:srgbClr val="F8F8F8"/>
                      </a:gs>
                    </a:gsLst>
                    <a:lin ang="5400000" scaled="0"/>
                  </a:gradFill>
                  <a:ea typeface="Segoe UI" pitchFamily="34" charset="0"/>
                  <a:cs typeface="Segoe UI" pitchFamily="34" charset="0"/>
                </a:rPr>
                <a:t>168 G:0 B:0</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3" name="Rectangle 22"/>
            <p:cNvSpPr/>
            <p:nvPr userDrawn="1"/>
          </p:nvSpPr>
          <p:spPr bwMode="auto">
            <a:xfrm rot="5400000">
              <a:off x="12328888" y="3353997"/>
              <a:ext cx="869930" cy="289766"/>
            </a:xfrm>
            <a:prstGeom prst="rect">
              <a:avLst/>
            </a:prstGeom>
            <a:solidFill>
              <a:srgbClr val="00BCF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Light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R:16</a:t>
              </a:r>
              <a:r>
                <a:rPr lang="en-US" sz="500" baseline="0" dirty="0">
                  <a:gradFill>
                    <a:gsLst>
                      <a:gs pos="2092">
                        <a:srgbClr val="F8F8F8"/>
                      </a:gs>
                      <a:gs pos="10042">
                        <a:srgbClr val="F8F8F8"/>
                      </a:gs>
                    </a:gsLst>
                    <a:lin ang="5400000" scaled="0"/>
                  </a:gradFill>
                  <a:ea typeface="Segoe UI" pitchFamily="34" charset="0"/>
                  <a:cs typeface="Segoe UI" pitchFamily="34" charset="0"/>
                </a:rPr>
                <a:t> G:124 B:16</a:t>
              </a:r>
              <a:endParaRPr lang="en-US" sz="500" dirty="0">
                <a:gradFill>
                  <a:gsLst>
                    <a:gs pos="2092">
                      <a:srgbClr val="F8F8F8"/>
                    </a:gs>
                    <a:gs pos="10042">
                      <a:srgbClr val="F8F8F8"/>
                    </a:gs>
                  </a:gsLst>
                  <a:lin ang="5400000" scaled="0"/>
                </a:gradFill>
                <a:ea typeface="Segoe UI" pitchFamily="34" charset="0"/>
                <a:cs typeface="Segoe UI" pitchFamily="34" charset="0"/>
              </a:endParaRPr>
            </a:p>
          </p:txBody>
        </p:sp>
        <p:sp>
          <p:nvSpPr>
            <p:cNvPr id="24" name="Rectangle 23"/>
            <p:cNvSpPr/>
            <p:nvPr userDrawn="1"/>
          </p:nvSpPr>
          <p:spPr bwMode="auto">
            <a:xfrm rot="5400000">
              <a:off x="12328888" y="4272719"/>
              <a:ext cx="869930" cy="289766"/>
            </a:xfrm>
            <a:prstGeom prst="rect">
              <a:avLst/>
            </a:prstGeom>
            <a:solidFill>
              <a:srgbClr val="002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45720" rIns="0" bIns="0" numCol="1" spcCol="0" rtlCol="0" fromWordArt="0" anchor="t" anchorCtr="0" forceAA="0" compatLnSpc="1">
              <a:prstTxWarp prst="textNoShape">
                <a:avLst/>
              </a:prstTxWarp>
              <a:noAutofit/>
            </a:bodyPr>
            <a:lstStyle/>
            <a:p>
              <a:pPr marL="0" algn="l" defTabSz="932472" rtl="0" eaLnBrk="1" fontAlgn="base" latinLnBrk="0" hangingPunct="1">
                <a:lnSpc>
                  <a:spcPct val="100000"/>
                </a:lnSpc>
                <a:spcBef>
                  <a:spcPct val="0"/>
                </a:spcBef>
                <a:spcAft>
                  <a:spcPct val="0"/>
                </a:spcAft>
              </a:pPr>
              <a:r>
                <a:rPr lang="en-US" sz="500" b="1" kern="1200" baseline="0" dirty="0">
                  <a:gradFill>
                    <a:gsLst>
                      <a:gs pos="0">
                        <a:srgbClr val="FFFFFF"/>
                      </a:gs>
                      <a:gs pos="100000">
                        <a:srgbClr val="FFFFFF"/>
                      </a:gs>
                    </a:gsLst>
                    <a:lin ang="5400000" scaled="0"/>
                  </a:gradFill>
                  <a:latin typeface="+mn-lt"/>
                  <a:ea typeface="Segoe UI" pitchFamily="34" charset="0"/>
                  <a:cs typeface="Segoe UI" pitchFamily="34" charset="0"/>
                </a:rPr>
                <a:t>Dark Blue</a:t>
              </a:r>
            </a:p>
            <a:p>
              <a:pPr algn="l" defTabSz="932472" fontAlgn="base">
                <a:lnSpc>
                  <a:spcPct val="100000"/>
                </a:lnSpc>
                <a:spcBef>
                  <a:spcPct val="0"/>
                </a:spcBef>
                <a:spcAft>
                  <a:spcPct val="0"/>
                </a:spcAft>
              </a:pPr>
              <a:r>
                <a:rPr lang="en-US" sz="500" dirty="0">
                  <a:gradFill>
                    <a:gsLst>
                      <a:gs pos="2092">
                        <a:srgbClr val="F8F8F8"/>
                      </a:gs>
                      <a:gs pos="10042">
                        <a:srgbClr val="F8F8F8"/>
                      </a:gs>
                    </a:gsLst>
                    <a:lin ang="5400000" scaled="0"/>
                  </a:gradFill>
                  <a:ea typeface="Segoe UI" pitchFamily="34" charset="0"/>
                  <a:cs typeface="Segoe UI" pitchFamily="34" charset="0"/>
                </a:rPr>
                <a:t>R0 G32 B80</a:t>
              </a:r>
            </a:p>
          </p:txBody>
        </p:sp>
      </p:grpSp>
    </p:spTree>
    <p:extLst>
      <p:ext uri="{BB962C8B-B14F-4D97-AF65-F5344CB8AC3E}">
        <p14:creationId xmlns:p14="http://schemas.microsoft.com/office/powerpoint/2010/main" val="357887722"/>
      </p:ext>
    </p:extLst>
  </p:cSld>
  <p:clrMap bg1="lt1" tx1="dk1" bg2="lt2" tx2="dk2" accent1="accent1" accent2="accent2" accent3="accent3" accent4="accent4" accent5="accent5" accent6="accent6" hlink="hlink" folHlink="folHlink"/>
  <p:sldLayoutIdLst>
    <p:sldLayoutId id="2147484390" r:id="rId1"/>
    <p:sldLayoutId id="2147484391" r:id="rId2"/>
    <p:sldLayoutId id="2147484392" r:id="rId3"/>
    <p:sldLayoutId id="2147484393" r:id="rId4"/>
    <p:sldLayoutId id="2147484394" r:id="rId5"/>
    <p:sldLayoutId id="2147484395" r:id="rId6"/>
    <p:sldLayoutId id="2147484396" r:id="rId7"/>
    <p:sldLayoutId id="2147484397" r:id="rId8"/>
    <p:sldLayoutId id="2147484398" r:id="rId9"/>
    <p:sldLayoutId id="2147484399" r:id="rId10"/>
    <p:sldLayoutId id="2147484400" r:id="rId11"/>
    <p:sldLayoutId id="2147484401" r:id="rId12"/>
    <p:sldLayoutId id="2147484402" r:id="rId13"/>
    <p:sldLayoutId id="2147484403" r:id="rId14"/>
    <p:sldLayoutId id="2147484404" r:id="rId15"/>
    <p:sldLayoutId id="2147484405" r:id="rId16"/>
    <p:sldLayoutId id="2147484406" r:id="rId17"/>
    <p:sldLayoutId id="2147484407" r:id="rId18"/>
    <p:sldLayoutId id="2147484408" r:id="rId19"/>
    <p:sldLayoutId id="2147484409" r:id="rId20"/>
    <p:sldLayoutId id="2147484410" r:id="rId21"/>
  </p:sldLayoutIdLst>
  <p:transition>
    <p:fade/>
  </p:transition>
  <p:txStyles>
    <p:title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p15:clr>
            <a:srgbClr val="5ACBF0"/>
          </p15:clr>
        </p15:guide>
        <p15:guide id="2" pos="173">
          <p15:clr>
            <a:srgbClr val="5ACBF0"/>
          </p15:clr>
        </p15:guide>
        <p15:guide id="3" pos="749">
          <p15:clr>
            <a:srgbClr val="5ACBF0"/>
          </p15:clr>
        </p15:guide>
        <p15:guide id="4" pos="1325">
          <p15:clr>
            <a:srgbClr val="5ACBF0"/>
          </p15:clr>
        </p15:guide>
        <p15:guide id="5" pos="1901">
          <p15:clr>
            <a:srgbClr val="5ACBF0"/>
          </p15:clr>
        </p15:guide>
        <p15:guide id="6" pos="2477">
          <p15:clr>
            <a:srgbClr val="5ACBF0"/>
          </p15:clr>
        </p15:guide>
        <p15:guide id="7" pos="3053">
          <p15:clr>
            <a:srgbClr val="5ACBF0"/>
          </p15:clr>
        </p15:guide>
        <p15:guide id="8" pos="3629">
          <p15:clr>
            <a:srgbClr val="5ACBF0"/>
          </p15:clr>
        </p15:guide>
        <p15:guide id="9" pos="4205">
          <p15:clr>
            <a:srgbClr val="5ACBF0"/>
          </p15:clr>
        </p15:guide>
        <p15:guide id="10" pos="4781">
          <p15:clr>
            <a:srgbClr val="5ACBF0"/>
          </p15:clr>
        </p15:guide>
        <p15:guide id="11" pos="5357">
          <p15:clr>
            <a:srgbClr val="5ACBF0"/>
          </p15:clr>
        </p15:guide>
        <p15:guide id="12" pos="5933">
          <p15:clr>
            <a:srgbClr val="5ACBF0"/>
          </p15:clr>
        </p15:guide>
        <p15:guide id="13" pos="6509">
          <p15:clr>
            <a:srgbClr val="5ACBF0"/>
          </p15:clr>
        </p15:guide>
        <p15:guide id="14" pos="7085">
          <p15:clr>
            <a:srgbClr val="5ACBF0"/>
          </p15:clr>
        </p15:guide>
        <p15:guide id="15" pos="7661">
          <p15:clr>
            <a:srgbClr val="5ACBF0"/>
          </p15:clr>
        </p15:guide>
        <p15:guide id="16" pos="288">
          <p15:clr>
            <a:srgbClr val="C35EA4"/>
          </p15:clr>
        </p15:guide>
        <p15:guide id="17" pos="7546">
          <p15:clr>
            <a:srgbClr val="C35EA4"/>
          </p15:clr>
        </p15:guide>
        <p15:guide id="18" orient="horz" pos="763">
          <p15:clr>
            <a:srgbClr val="5ACBF0"/>
          </p15:clr>
        </p15:guide>
        <p15:guide id="19" orient="horz" pos="1339">
          <p15:clr>
            <a:srgbClr val="5ACBF0"/>
          </p15:clr>
        </p15:guide>
        <p15:guide id="20" orient="horz" pos="1915">
          <p15:clr>
            <a:srgbClr val="5ACBF0"/>
          </p15:clr>
        </p15:guide>
        <p15:guide id="21" orient="horz" pos="2491">
          <p15:clr>
            <a:srgbClr val="5ACBF0"/>
          </p15:clr>
        </p15:guide>
        <p15:guide id="22" orient="horz" pos="3067">
          <p15:clr>
            <a:srgbClr val="5ACBF0"/>
          </p15:clr>
        </p15:guide>
        <p15:guide id="23" orient="horz" pos="3643">
          <p15:clr>
            <a:srgbClr val="5ACBF0"/>
          </p15:clr>
        </p15:guide>
        <p15:guide id="24" orient="horz" pos="4219">
          <p15:clr>
            <a:srgbClr val="5ACBF0"/>
          </p15:clr>
        </p15:guide>
        <p15:guide id="25" orient="horz" pos="302">
          <p15:clr>
            <a:srgbClr val="C35EA4"/>
          </p15:clr>
        </p15:guide>
        <p15:guide id="26" orient="horz" pos="4104">
          <p15:clr>
            <a:srgbClr val="C35E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hyperlink" Target="http://fasttrack.microsoft.com/" TargetMode="External"/><Relationship Id="rId1" Type="http://schemas.openxmlformats.org/officeDocument/2006/relationships/slideLayout" Target="../slideLayouts/slideLayout100.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http://techcommunity.microsoft.com/" TargetMode="External"/><Relationship Id="rId1" Type="http://schemas.openxmlformats.org/officeDocument/2006/relationships/slideLayout" Target="../slideLayouts/slideLayout100.xml"/></Relationships>
</file>

<file path=ppt/slides/_rels/slide12.xml.rels><?xml version="1.0" encoding="UTF-8" standalone="yes"?>
<Relationships xmlns="http://schemas.openxmlformats.org/package/2006/relationships"><Relationship Id="rId3" Type="http://schemas.openxmlformats.org/officeDocument/2006/relationships/hyperlink" Target="http://myignite.microsoft.com/" TargetMode="External"/><Relationship Id="rId2" Type="http://schemas.openxmlformats.org/officeDocument/2006/relationships/notesSlide" Target="../notesSlides/notesSlide4.xml"/><Relationship Id="rId1" Type="http://schemas.openxmlformats.org/officeDocument/2006/relationships/slideLayout" Target="../slideLayouts/slideLayout3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hyperlink" Target="https://aka.ms/ignite.mobileap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3.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5.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68.xml"/><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t>Office 365  Secure Score: Actionable Security Analytics</a:t>
            </a:r>
            <a:endParaRPr lang="en-US" dirty="0"/>
          </a:p>
        </p:txBody>
      </p:sp>
      <p:sp>
        <p:nvSpPr>
          <p:cNvPr id="5" name="Text Placeholder 4"/>
          <p:cNvSpPr>
            <a:spLocks noGrp="1"/>
          </p:cNvSpPr>
          <p:nvPr>
            <p:ph type="body" sz="quarter" idx="12"/>
          </p:nvPr>
        </p:nvSpPr>
        <p:spPr/>
        <p:txBody>
          <a:bodyPr/>
          <a:lstStyle/>
          <a:p>
            <a:r>
              <a:rPr lang="en-US"/>
              <a:t>Brandon Koeller</a:t>
            </a:r>
          </a:p>
          <a:p>
            <a:r>
              <a:rPr lang="en-US"/>
              <a:t>Principal Program Manager</a:t>
            </a:r>
            <a:endParaRPr lang="en-US" dirty="0"/>
          </a:p>
        </p:txBody>
      </p:sp>
      <p:sp>
        <p:nvSpPr>
          <p:cNvPr id="6" name="Text Placeholder 5"/>
          <p:cNvSpPr>
            <a:spLocks noGrp="1"/>
          </p:cNvSpPr>
          <p:nvPr>
            <p:ph type="body" sz="quarter" idx="13"/>
          </p:nvPr>
        </p:nvSpPr>
        <p:spPr/>
        <p:txBody>
          <a:bodyPr/>
          <a:lstStyle/>
          <a:p>
            <a:r>
              <a:rPr lang="en-US" dirty="0"/>
              <a:t>BRK2166</a:t>
            </a:r>
          </a:p>
        </p:txBody>
      </p:sp>
    </p:spTree>
    <p:extLst>
      <p:ext uri="{BB962C8B-B14F-4D97-AF65-F5344CB8AC3E}">
        <p14:creationId xmlns:p14="http://schemas.microsoft.com/office/powerpoint/2010/main" val="755171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Deploy, ramp-up on new services and onboard new </a:t>
            </a:r>
            <a:br>
              <a:rPr lang="en-US" sz="3200" dirty="0"/>
            </a:br>
            <a:r>
              <a:rPr lang="en-US" sz="3200" dirty="0"/>
              <a:t>users with Microsoft FastTrack:</a:t>
            </a:r>
            <a:br>
              <a:rPr lang="en-US" sz="3200" dirty="0"/>
            </a:br>
            <a:br>
              <a:rPr lang="en-US" sz="3200" dirty="0"/>
            </a:br>
            <a:r>
              <a:rPr lang="en-US" sz="3200" u="sng" dirty="0">
                <a:hlinkClick r:id="rId2"/>
              </a:rPr>
              <a:t>http://fasttrack.microsoft.com/</a:t>
            </a:r>
            <a:r>
              <a:rPr lang="en-US" sz="3200" dirty="0"/>
              <a:t> </a:t>
            </a:r>
          </a:p>
        </p:txBody>
      </p:sp>
      <p:pic>
        <p:nvPicPr>
          <p:cNvPr id="10" name="Picture Placeholder 9"/>
          <p:cNvPicPr>
            <a:picLocks noGrp="1" noChangeAspect="1"/>
          </p:cNvPicPr>
          <p:nvPr>
            <p:ph type="pic" sz="quarter" idx="10"/>
          </p:nvPr>
        </p:nvPicPr>
        <p:blipFill rotWithShape="1">
          <a:blip r:embed="rId3"/>
          <a:srcRect l="4372" r="36376"/>
          <a:stretch/>
        </p:blipFill>
        <p:spPr/>
      </p:pic>
    </p:spTree>
    <p:extLst>
      <p:ext uri="{BB962C8B-B14F-4D97-AF65-F5344CB8AC3E}">
        <p14:creationId xmlns:p14="http://schemas.microsoft.com/office/powerpoint/2010/main" val="211303396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2123658"/>
          </a:xfrm>
        </p:spPr>
        <p:txBody>
          <a:bodyPr/>
          <a:lstStyle/>
          <a:p>
            <a:r>
              <a:rPr lang="en-US" sz="2800" dirty="0"/>
              <a:t>Join the Microsoft Tech Community </a:t>
            </a:r>
            <a:br>
              <a:rPr lang="en-US" sz="2800" dirty="0"/>
            </a:br>
            <a:r>
              <a:rPr lang="en-US" sz="2800" dirty="0"/>
              <a:t>to collaborate, share, and learn </a:t>
            </a:r>
            <a:br>
              <a:rPr lang="en-US" sz="2800" dirty="0"/>
            </a:br>
            <a:r>
              <a:rPr lang="en-US" sz="2800" dirty="0"/>
              <a:t>from the experts:</a:t>
            </a:r>
            <a:br>
              <a:rPr lang="en-US" sz="2800" dirty="0"/>
            </a:br>
            <a:br>
              <a:rPr lang="en-US" sz="2800" dirty="0"/>
            </a:br>
            <a:r>
              <a:rPr lang="en-US" sz="2800" u="sng" dirty="0">
                <a:hlinkClick r:id="rId2"/>
              </a:rPr>
              <a:t>http://techcommunity.microsoft.com</a:t>
            </a:r>
            <a:r>
              <a:rPr lang="en-US" sz="2800" dirty="0"/>
              <a:t> </a:t>
            </a:r>
          </a:p>
        </p:txBody>
      </p:sp>
      <p:pic>
        <p:nvPicPr>
          <p:cNvPr id="4" name="Picture Placeholder 3"/>
          <p:cNvPicPr>
            <a:picLocks noGrp="1" noChangeAspect="1"/>
          </p:cNvPicPr>
          <p:nvPr>
            <p:ph type="pic" sz="quarter" idx="10"/>
          </p:nvPr>
        </p:nvPicPr>
        <p:blipFill rotWithShape="1">
          <a:blip r:embed="rId3"/>
          <a:srcRect l="40748"/>
          <a:stretch/>
        </p:blipFill>
        <p:spPr/>
      </p:pic>
    </p:spTree>
    <p:extLst>
      <p:ext uri="{BB962C8B-B14F-4D97-AF65-F5344CB8AC3E}">
        <p14:creationId xmlns:p14="http://schemas.microsoft.com/office/powerpoint/2010/main" val="86656541"/>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Text Placeholder 5"/>
          <p:cNvSpPr txBox="1">
            <a:spLocks/>
          </p:cNvSpPr>
          <p:nvPr/>
        </p:nvSpPr>
        <p:spPr>
          <a:xfrm>
            <a:off x="5380037" y="4640262"/>
            <a:ext cx="6858000" cy="2179058"/>
          </a:xfrm>
          <a:prstGeom prst="rect">
            <a:avLst/>
          </a:prstGeom>
        </p:spPr>
        <p:txBody>
          <a:bodyPr vert="horz" wrap="square" lIns="146304" tIns="91440" rIns="146304" bIns="91440" rtlCol="0">
            <a:spAutoFit/>
          </a:bodyPr>
          <a:lstStyle>
            <a:lvl1pPr marL="0"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4000" kern="1200" spc="0" baseline="0">
                <a:gradFill>
                  <a:gsLst>
                    <a:gs pos="20354">
                      <a:schemeClr val="tx2"/>
                    </a:gs>
                    <a:gs pos="40000">
                      <a:schemeClr val="tx2"/>
                    </a:gs>
                  </a:gsLst>
                  <a:lin ang="5400000" scaled="0"/>
                </a:gradFill>
                <a:latin typeface="+mj-lt"/>
                <a:ea typeface="+mn-ea"/>
                <a:cs typeface="+mn-cs"/>
              </a:defRPr>
            </a:lvl1pPr>
            <a:lvl2pPr marL="0" marR="0" indent="0" algn="l" defTabSz="932667" rtl="0" eaLnBrk="1" fontAlgn="auto" latinLnBrk="0" hangingPunct="1">
              <a:lnSpc>
                <a:spcPct val="90000"/>
              </a:lnSpc>
              <a:spcBef>
                <a:spcPct val="20000"/>
              </a:spcBef>
              <a:spcAft>
                <a:spcPts val="0"/>
              </a:spcAft>
              <a:buClr>
                <a:schemeClr val="tx1"/>
              </a:buClr>
              <a:buSzPct val="90000"/>
              <a:buFontTx/>
              <a:buNone/>
              <a:tabLst/>
              <a:defRPr sz="2000" kern="1200" spc="0" baseline="0">
                <a:gradFill>
                  <a:gsLst>
                    <a:gs pos="1250">
                      <a:schemeClr val="tx1"/>
                    </a:gs>
                    <a:gs pos="100000">
                      <a:schemeClr val="tx1"/>
                    </a:gs>
                  </a:gsLst>
                  <a:lin ang="5400000" scaled="0"/>
                </a:gradFill>
                <a:latin typeface="+mn-lt"/>
                <a:ea typeface="+mn-ea"/>
                <a:cs typeface="+mn-cs"/>
              </a:defRPr>
            </a:lvl2pPr>
            <a:lvl3pPr marL="228582"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2000" kern="1200" spc="0" baseline="0">
                <a:gradFill>
                  <a:gsLst>
                    <a:gs pos="1250">
                      <a:schemeClr val="tx1"/>
                    </a:gs>
                    <a:gs pos="100000">
                      <a:schemeClr val="tx1"/>
                    </a:gs>
                  </a:gsLst>
                  <a:lin ang="5400000" scaled="0"/>
                </a:gradFill>
                <a:latin typeface="+mn-lt"/>
                <a:ea typeface="+mn-ea"/>
                <a:cs typeface="+mn-cs"/>
              </a:defRPr>
            </a:lvl3pPr>
            <a:lvl4pPr marL="457163"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4pPr>
            <a:lvl5pPr marL="685745" marR="0" indent="0" algn="l" defTabSz="932667" rtl="0" eaLnBrk="1" fontAlgn="auto" latinLnBrk="0" hangingPunct="1">
              <a:lnSpc>
                <a:spcPct val="90000"/>
              </a:lnSpc>
              <a:spcBef>
                <a:spcPct val="20000"/>
              </a:spcBef>
              <a:spcAft>
                <a:spcPts val="0"/>
              </a:spcAft>
              <a:buClr>
                <a:schemeClr val="tx1"/>
              </a:buClr>
              <a:buSzPct val="90000"/>
              <a:buFont typeface="Wingdings" panose="05000000000000000000" pitchFamily="2" charset="2"/>
              <a:buNone/>
              <a:tabLst/>
              <a:defRPr sz="1800" kern="1200" spc="0" baseline="0">
                <a:gradFill>
                  <a:gsLst>
                    <a:gs pos="1250">
                      <a:schemeClr val="tx1"/>
                    </a:gs>
                    <a:gs pos="100000">
                      <a:schemeClr val="tx1"/>
                    </a:gs>
                  </a:gsLst>
                  <a:lin ang="5400000" scaled="0"/>
                </a:gradFill>
                <a:latin typeface="+mn-lt"/>
                <a:ea typeface="+mn-ea"/>
                <a:cs typeface="+mn-cs"/>
              </a:defRPr>
            </a:lvl5pPr>
            <a:lvl6pPr marL="2564834"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70"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503"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38" indent="-233167" algn="l" defTabSz="932667"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32742">
              <a:spcBef>
                <a:spcPct val="0"/>
              </a:spcBef>
            </a:pPr>
            <a:r>
              <a:rPr lang="en-US" sz="2400" dirty="0">
                <a:gradFill>
                  <a:gsLst>
                    <a:gs pos="24779">
                      <a:srgbClr val="292929"/>
                    </a:gs>
                    <a:gs pos="52000">
                      <a:srgbClr val="292929"/>
                    </a:gs>
                  </a:gsLst>
                  <a:lin ang="5400000" scaled="1"/>
                </a:gradFill>
                <a:latin typeface="+mn-lt"/>
              </a:rPr>
              <a:t>From your PC or Tablet visit MyIgnite at </a:t>
            </a:r>
            <a:r>
              <a:rPr lang="en-US" sz="2400" dirty="0">
                <a:gradFill>
                  <a:gsLst>
                    <a:gs pos="24779">
                      <a:srgbClr val="292929"/>
                    </a:gs>
                    <a:gs pos="52000">
                      <a:srgbClr val="292929"/>
                    </a:gs>
                  </a:gsLst>
                  <a:lin ang="5400000" scaled="1"/>
                </a:gradFill>
                <a:latin typeface="+mn-lt"/>
                <a:hlinkClick r:id="rId3"/>
              </a:rPr>
              <a:t>http://myignite.microsoft.com</a:t>
            </a:r>
            <a:endParaRPr lang="en-US" sz="2400" dirty="0">
              <a:gradFill>
                <a:gsLst>
                  <a:gs pos="24779">
                    <a:srgbClr val="292929"/>
                  </a:gs>
                  <a:gs pos="52000">
                    <a:srgbClr val="292929"/>
                  </a:gs>
                </a:gsLst>
                <a:lin ang="5400000" scaled="1"/>
              </a:gradFill>
              <a:latin typeface="+mn-lt"/>
            </a:endParaRPr>
          </a:p>
          <a:p>
            <a:pPr defTabSz="932742">
              <a:spcBef>
                <a:spcPct val="0"/>
              </a:spcBef>
            </a:pPr>
            <a:endParaRPr lang="en-US" sz="2400" dirty="0">
              <a:gradFill>
                <a:gsLst>
                  <a:gs pos="24779">
                    <a:srgbClr val="292929"/>
                  </a:gs>
                  <a:gs pos="52000">
                    <a:srgbClr val="292929"/>
                  </a:gs>
                </a:gsLst>
                <a:lin ang="5400000" scaled="1"/>
              </a:gradFill>
              <a:latin typeface="+mn-lt"/>
            </a:endParaRPr>
          </a:p>
          <a:p>
            <a:pPr defTabSz="932742">
              <a:spcBef>
                <a:spcPct val="0"/>
              </a:spcBef>
            </a:pPr>
            <a:r>
              <a:rPr lang="en-US" sz="2400" dirty="0">
                <a:gradFill>
                  <a:gsLst>
                    <a:gs pos="24779">
                      <a:srgbClr val="292929"/>
                    </a:gs>
                    <a:gs pos="52000">
                      <a:srgbClr val="292929"/>
                    </a:gs>
                  </a:gsLst>
                  <a:lin ang="5400000" scaled="1"/>
                </a:gradFill>
                <a:latin typeface="+mn-lt"/>
              </a:rPr>
              <a:t>From your phone download and use the Ignite Mobile App by scanning  the QR code above or visiting </a:t>
            </a:r>
            <a:r>
              <a:rPr lang="en-US" sz="2400" dirty="0">
                <a:gradFill>
                  <a:gsLst>
                    <a:gs pos="24779">
                      <a:srgbClr val="292929"/>
                    </a:gs>
                    <a:gs pos="52000">
                      <a:srgbClr val="292929"/>
                    </a:gs>
                  </a:gsLst>
                  <a:lin ang="5400000" scaled="1"/>
                </a:gradFill>
                <a:latin typeface="+mn-lt"/>
                <a:hlinkClick r:id="rId4"/>
              </a:rPr>
              <a:t>https://aka.ms/ignite.mobileapp</a:t>
            </a:r>
            <a:r>
              <a:rPr lang="en-US" sz="2400" dirty="0">
                <a:gradFill>
                  <a:gsLst>
                    <a:gs pos="24779">
                      <a:srgbClr val="292929"/>
                    </a:gs>
                    <a:gs pos="52000">
                      <a:srgbClr val="292929"/>
                    </a:gs>
                  </a:gsLst>
                  <a:lin ang="5400000" scaled="1"/>
                </a:gradFill>
                <a:latin typeface="+mn-lt"/>
              </a:rPr>
              <a:t> </a:t>
            </a:r>
          </a:p>
        </p:txBody>
      </p:sp>
      <p:sp>
        <p:nvSpPr>
          <p:cNvPr id="11" name="Title 1"/>
          <p:cNvSpPr txBox="1">
            <a:spLocks/>
          </p:cNvSpPr>
          <p:nvPr/>
        </p:nvSpPr>
        <p:spPr>
          <a:xfrm>
            <a:off x="5380037" y="295274"/>
            <a:ext cx="6784166" cy="915989"/>
          </a:xfrm>
          <a:prstGeom prst="rect">
            <a:avLst/>
          </a:prstGeom>
        </p:spPr>
        <p:txBody>
          <a:bodyPr lIns="182880" tIns="146304" rIns="182880" bIns="146304"/>
          <a:lstStyle>
            <a:lvl1pPr algn="l" defTabSz="932742" rtl="0" eaLnBrk="1" latinLnBrk="0" hangingPunct="1">
              <a:lnSpc>
                <a:spcPct val="90000"/>
              </a:lnSpc>
              <a:spcBef>
                <a:spcPct val="0"/>
              </a:spcBef>
              <a:buNone/>
              <a:defRPr lang="en-US" sz="48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a:lnSpc>
                <a:spcPct val="80000"/>
              </a:lnSpc>
            </a:pPr>
            <a:r>
              <a:rPr sz="4000" dirty="0">
                <a:gradFill>
                  <a:gsLst>
                    <a:gs pos="24779">
                      <a:srgbClr val="292929"/>
                    </a:gs>
                    <a:gs pos="52000">
                      <a:srgbClr val="292929"/>
                    </a:gs>
                  </a:gsLst>
                  <a:lin ang="5400000" scaled="1"/>
                </a:gradFill>
              </a:rPr>
              <a:t>Please evaluate this session</a:t>
            </a:r>
          </a:p>
          <a:p>
            <a:pPr>
              <a:lnSpc>
                <a:spcPct val="80000"/>
              </a:lnSpc>
            </a:pPr>
            <a:r>
              <a:rPr lang="en-US" sz="3200" dirty="0">
                <a:gradFill>
                  <a:gsLst>
                    <a:gs pos="24779">
                      <a:srgbClr val="292929"/>
                    </a:gs>
                    <a:gs pos="52000">
                      <a:srgbClr val="292929"/>
                    </a:gs>
                  </a:gsLst>
                  <a:lin ang="5400000" scaled="1"/>
                </a:gradFill>
              </a:rPr>
              <a:t>Your feedback is important to us!</a:t>
            </a:r>
            <a:endParaRPr sz="3600" dirty="0">
              <a:gradFill>
                <a:gsLst>
                  <a:gs pos="24779">
                    <a:srgbClr val="292929"/>
                  </a:gs>
                  <a:gs pos="52000">
                    <a:srgbClr val="292929"/>
                  </a:gs>
                </a:gsLst>
                <a:lin ang="5400000" scaled="1"/>
              </a:gradFill>
            </a:endParaRPr>
          </a:p>
        </p:txBody>
      </p:sp>
      <p:pic>
        <p:nvPicPr>
          <p:cNvPr id="14" name="Picture 13"/>
          <p:cNvPicPr>
            <a:picLocks noChangeAspect="1"/>
          </p:cNvPicPr>
          <p:nvPr/>
        </p:nvPicPr>
        <p:blipFill rotWithShape="1">
          <a:blip r:embed="rId5"/>
          <a:srcRect l="17119" r="5881"/>
          <a:stretch/>
        </p:blipFill>
        <p:spPr>
          <a:xfrm>
            <a:off x="0" y="-1"/>
            <a:ext cx="4925696" cy="6995160"/>
          </a:xfrm>
          <a:prstGeom prst="rect">
            <a:avLst/>
          </a:prstGeom>
        </p:spPr>
      </p:pic>
      <p:pic>
        <p:nvPicPr>
          <p:cNvPr id="2" name="Picture 1"/>
          <p:cNvPicPr>
            <a:picLocks noChangeAspect="1"/>
          </p:cNvPicPr>
          <p:nvPr/>
        </p:nvPicPr>
        <p:blipFill>
          <a:blip r:embed="rId6"/>
          <a:stretch>
            <a:fillRect/>
          </a:stretch>
        </p:blipFill>
        <p:spPr>
          <a:xfrm>
            <a:off x="7118985" y="1478816"/>
            <a:ext cx="3124200" cy="3124200"/>
          </a:xfrm>
          <a:prstGeom prst="rect">
            <a:avLst/>
          </a:prstGeom>
        </p:spPr>
      </p:pic>
    </p:spTree>
    <p:extLst>
      <p:ext uri="{BB962C8B-B14F-4D97-AF65-F5344CB8AC3E}">
        <p14:creationId xmlns:p14="http://schemas.microsoft.com/office/powerpoint/2010/main" val="2986787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78665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Where…how…what?</a:t>
            </a:r>
          </a:p>
        </p:txBody>
      </p:sp>
      <p:sp>
        <p:nvSpPr>
          <p:cNvPr id="6" name="TextBox 5"/>
          <p:cNvSpPr txBox="1"/>
          <p:nvPr/>
        </p:nvSpPr>
        <p:spPr>
          <a:xfrm>
            <a:off x="648860" y="1101498"/>
            <a:ext cx="11254048" cy="38420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48" b="0" i="0" u="none" strike="noStrike" kern="0" cap="none" spc="-71" normalizeH="0" baseline="0" noProof="0" dirty="0">
                <a:ln>
                  <a:noFill/>
                </a:ln>
                <a:solidFill>
                  <a:schemeClr val="accent4">
                    <a:lumMod val="50000"/>
                  </a:schemeClr>
                </a:solidFill>
                <a:effectLst/>
                <a:uLnTx/>
                <a:uFillTx/>
              </a:rPr>
              <a:t>Customers don’t know where to go to explore and adopt cloud security technologies.</a:t>
            </a:r>
          </a:p>
        </p:txBody>
      </p:sp>
      <p:pic>
        <p:nvPicPr>
          <p:cNvPr id="7" name="Picture 6"/>
          <p:cNvPicPr>
            <a:picLocks noChangeAspect="1"/>
          </p:cNvPicPr>
          <p:nvPr/>
        </p:nvPicPr>
        <p:blipFill>
          <a:blip r:embed="rId2"/>
          <a:stretch>
            <a:fillRect/>
          </a:stretch>
        </p:blipFill>
        <p:spPr>
          <a:xfrm>
            <a:off x="590403" y="1874441"/>
            <a:ext cx="5376432" cy="3484348"/>
          </a:xfrm>
          <a:prstGeom prst="rect">
            <a:avLst/>
          </a:prstGeom>
        </p:spPr>
      </p:pic>
      <p:pic>
        <p:nvPicPr>
          <p:cNvPr id="8" name="Picture 7"/>
          <p:cNvPicPr>
            <a:picLocks noChangeAspect="1"/>
          </p:cNvPicPr>
          <p:nvPr/>
        </p:nvPicPr>
        <p:blipFill>
          <a:blip r:embed="rId3"/>
          <a:stretch>
            <a:fillRect/>
          </a:stretch>
        </p:blipFill>
        <p:spPr>
          <a:xfrm>
            <a:off x="97024" y="3037364"/>
            <a:ext cx="5408762" cy="3557028"/>
          </a:xfrm>
          <a:prstGeom prst="rect">
            <a:avLst/>
          </a:prstGeom>
        </p:spPr>
      </p:pic>
      <p:pic>
        <p:nvPicPr>
          <p:cNvPr id="10" name="Picture 9"/>
          <p:cNvPicPr>
            <a:picLocks noChangeAspect="1"/>
          </p:cNvPicPr>
          <p:nvPr/>
        </p:nvPicPr>
        <p:blipFill>
          <a:blip r:embed="rId4"/>
          <a:stretch>
            <a:fillRect/>
          </a:stretch>
        </p:blipFill>
        <p:spPr>
          <a:xfrm>
            <a:off x="5671088" y="1767846"/>
            <a:ext cx="5769179" cy="2442596"/>
          </a:xfrm>
          <a:prstGeom prst="rect">
            <a:avLst/>
          </a:prstGeom>
        </p:spPr>
      </p:pic>
      <p:pic>
        <p:nvPicPr>
          <p:cNvPr id="1026" name="Picture 2" descr="Image result for intune management conso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0295" y="3293704"/>
            <a:ext cx="6611326" cy="3679369"/>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6"/>
          <a:stretch>
            <a:fillRect/>
          </a:stretch>
        </p:blipFill>
        <p:spPr>
          <a:xfrm>
            <a:off x="6807735" y="2615599"/>
            <a:ext cx="5549213" cy="2559335"/>
          </a:xfrm>
          <a:prstGeom prst="rect">
            <a:avLst/>
          </a:prstGeom>
        </p:spPr>
      </p:pic>
    </p:spTree>
    <p:extLst>
      <p:ext uri="{BB962C8B-B14F-4D97-AF65-F5344CB8AC3E}">
        <p14:creationId xmlns:p14="http://schemas.microsoft.com/office/powerpoint/2010/main" val="456033337"/>
      </p:ext>
    </p:extLst>
  </p:cSld>
  <p:clrMapOvr>
    <a:masterClrMapping/>
  </p:clrMapOvr>
  <p:transition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100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2000"/>
                            </p:stCondLst>
                            <p:childTnLst>
                              <p:par>
                                <p:cTn id="13" presetID="10" presetClass="entr" presetSubtype="0" fill="hold"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3500"/>
                            </p:stCondLst>
                            <p:childTnLst>
                              <p:par>
                                <p:cTn id="17" presetID="10" presetClass="entr" presetSubtype="0" fill="hold" nodeType="afterEffect">
                                  <p:stCondLst>
                                    <p:cond delay="100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par>
                          <p:cTn id="20" fill="hold">
                            <p:stCondLst>
                              <p:cond delay="5000"/>
                            </p:stCondLst>
                            <p:childTnLst>
                              <p:par>
                                <p:cTn id="21" presetID="10" presetClass="entr" presetSubtype="0" fill="hold" nodeType="afterEffect">
                                  <p:stCondLst>
                                    <p:cond delay="100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if?</a:t>
            </a:r>
          </a:p>
        </p:txBody>
      </p:sp>
      <p:pic>
        <p:nvPicPr>
          <p:cNvPr id="4" name="Picture 3"/>
          <p:cNvPicPr>
            <a:picLocks noChangeAspect="1"/>
          </p:cNvPicPr>
          <p:nvPr/>
        </p:nvPicPr>
        <p:blipFill>
          <a:blip r:embed="rId2"/>
          <a:stretch>
            <a:fillRect/>
          </a:stretch>
        </p:blipFill>
        <p:spPr>
          <a:xfrm>
            <a:off x="453092" y="2101166"/>
            <a:ext cx="6346872" cy="4202333"/>
          </a:xfrm>
          <a:prstGeom prst="rect">
            <a:avLst/>
          </a:prstGeom>
        </p:spPr>
      </p:pic>
      <p:sp>
        <p:nvSpPr>
          <p:cNvPr id="5" name="TextBox 4"/>
          <p:cNvSpPr txBox="1"/>
          <p:nvPr/>
        </p:nvSpPr>
        <p:spPr>
          <a:xfrm>
            <a:off x="648860" y="1101498"/>
            <a:ext cx="11254048" cy="768409"/>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48" b="0" i="0" u="none" strike="noStrike" kern="0" cap="none" spc="-71" normalizeH="0" baseline="0" noProof="0" dirty="0">
                <a:ln>
                  <a:noFill/>
                </a:ln>
                <a:solidFill>
                  <a:schemeClr val="accent4">
                    <a:lumMod val="50000"/>
                  </a:schemeClr>
                </a:solidFill>
                <a:effectLst/>
                <a:uLnTx/>
                <a:uFillTx/>
              </a:rPr>
              <a:t>All Cloud Security Controls in one place, with a score-based framework to determine what the highest impact actions are, and an easy way to do them.</a:t>
            </a:r>
          </a:p>
        </p:txBody>
      </p:sp>
      <p:pic>
        <p:nvPicPr>
          <p:cNvPr id="6" name="Picture 5"/>
          <p:cNvPicPr>
            <a:picLocks noChangeAspect="1"/>
          </p:cNvPicPr>
          <p:nvPr/>
        </p:nvPicPr>
        <p:blipFill>
          <a:blip r:embed="rId3"/>
          <a:stretch>
            <a:fillRect/>
          </a:stretch>
        </p:blipFill>
        <p:spPr>
          <a:xfrm>
            <a:off x="5159910" y="2101166"/>
            <a:ext cx="7274064" cy="4207867"/>
          </a:xfrm>
          <a:prstGeom prst="rect">
            <a:avLst/>
          </a:prstGeom>
        </p:spPr>
      </p:pic>
    </p:spTree>
    <p:extLst>
      <p:ext uri="{BB962C8B-B14F-4D97-AF65-F5344CB8AC3E}">
        <p14:creationId xmlns:p14="http://schemas.microsoft.com/office/powerpoint/2010/main" val="2165796619"/>
      </p:ext>
    </p:extLst>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Your Secure Score</a:t>
            </a:r>
          </a:p>
        </p:txBody>
      </p:sp>
      <p:sp>
        <p:nvSpPr>
          <p:cNvPr id="4" name="TextBox 3"/>
          <p:cNvSpPr txBox="1"/>
          <p:nvPr/>
        </p:nvSpPr>
        <p:spPr>
          <a:xfrm>
            <a:off x="648860" y="1101498"/>
            <a:ext cx="11254048" cy="192102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48" b="0" i="0" u="none" strike="noStrike" kern="0" cap="none" spc="-71" normalizeH="0" baseline="0" noProof="0" dirty="0">
                <a:ln>
                  <a:noFill/>
                </a:ln>
                <a:solidFill>
                  <a:schemeClr val="accent4">
                    <a:lumMod val="50000"/>
                  </a:schemeClr>
                </a:solidFill>
                <a:effectLst/>
                <a:uLnTx/>
                <a:uFillTx/>
              </a:rPr>
              <a:t>Secure Score figures out what Office 365 services they are using, then looks at their configuration and behaviors and compares it to a baseline asserted by Microsoft. If their configuration and behaviors are in line with best practices, they’ll get points, which they can track over time. More importantly, they’ll be able to quick determine what things they can do to reduce their risk.</a:t>
            </a:r>
          </a:p>
        </p:txBody>
      </p:sp>
      <p:pic>
        <p:nvPicPr>
          <p:cNvPr id="5" name="Picture 4"/>
          <p:cNvPicPr>
            <a:picLocks noChangeAspect="1"/>
          </p:cNvPicPr>
          <p:nvPr/>
        </p:nvPicPr>
        <p:blipFill>
          <a:blip r:embed="rId2"/>
          <a:stretch>
            <a:fillRect/>
          </a:stretch>
        </p:blipFill>
        <p:spPr>
          <a:xfrm>
            <a:off x="531948" y="3332664"/>
            <a:ext cx="4526837" cy="3034204"/>
          </a:xfrm>
          <a:prstGeom prst="rect">
            <a:avLst/>
          </a:prstGeom>
        </p:spPr>
      </p:pic>
      <p:pic>
        <p:nvPicPr>
          <p:cNvPr id="6" name="Picture 5"/>
          <p:cNvPicPr>
            <a:picLocks noChangeAspect="1"/>
          </p:cNvPicPr>
          <p:nvPr/>
        </p:nvPicPr>
        <p:blipFill>
          <a:blip r:embed="rId3"/>
          <a:stretch>
            <a:fillRect/>
          </a:stretch>
        </p:blipFill>
        <p:spPr>
          <a:xfrm>
            <a:off x="5269323" y="2984919"/>
            <a:ext cx="2013122" cy="4009606"/>
          </a:xfrm>
          <a:prstGeom prst="rect">
            <a:avLst/>
          </a:prstGeom>
        </p:spPr>
      </p:pic>
      <p:pic>
        <p:nvPicPr>
          <p:cNvPr id="7" name="Picture 6"/>
          <p:cNvPicPr>
            <a:picLocks noChangeAspect="1"/>
          </p:cNvPicPr>
          <p:nvPr/>
        </p:nvPicPr>
        <p:blipFill>
          <a:blip r:embed="rId4"/>
          <a:stretch>
            <a:fillRect/>
          </a:stretch>
        </p:blipFill>
        <p:spPr>
          <a:xfrm>
            <a:off x="7535486" y="2984918"/>
            <a:ext cx="3374415" cy="3897083"/>
          </a:xfrm>
          <a:prstGeom prst="rect">
            <a:avLst/>
          </a:prstGeom>
        </p:spPr>
      </p:pic>
    </p:spTree>
    <p:extLst>
      <p:ext uri="{BB962C8B-B14F-4D97-AF65-F5344CB8AC3E}">
        <p14:creationId xmlns:p14="http://schemas.microsoft.com/office/powerpoint/2010/main" val="2517034511"/>
      </p:ext>
    </p:extLst>
  </p:cSld>
  <p:clrMapOvr>
    <a:masterClrMapping/>
  </p:clrMapOvr>
  <p:transition advClick="0" advTm="8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1500"/>
                            </p:stCondLst>
                            <p:childTnLst>
                              <p:par>
                                <p:cTn id="9" presetID="10" presetClass="entr" presetSubtype="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3000"/>
                            </p:stCondLst>
                            <p:childTnLst>
                              <p:par>
                                <p:cTn id="13" presetID="10" presetClass="entr" presetSubtype="0" fill="hold" nodeType="afterEffect">
                                  <p:stCondLst>
                                    <p:cond delay="10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 Action, Improve Your Score</a:t>
            </a:r>
          </a:p>
        </p:txBody>
      </p:sp>
      <p:pic>
        <p:nvPicPr>
          <p:cNvPr id="4" name="Picture 3"/>
          <p:cNvPicPr>
            <a:picLocks noChangeAspect="1"/>
          </p:cNvPicPr>
          <p:nvPr/>
        </p:nvPicPr>
        <p:blipFill>
          <a:blip r:embed="rId2"/>
          <a:stretch>
            <a:fillRect/>
          </a:stretch>
        </p:blipFill>
        <p:spPr>
          <a:xfrm>
            <a:off x="1496913" y="2608235"/>
            <a:ext cx="8382195" cy="4246681"/>
          </a:xfrm>
          <a:prstGeom prst="rect">
            <a:avLst/>
          </a:prstGeom>
        </p:spPr>
      </p:pic>
      <p:sp>
        <p:nvSpPr>
          <p:cNvPr id="5" name="TextBox 4"/>
          <p:cNvSpPr txBox="1"/>
          <p:nvPr/>
        </p:nvSpPr>
        <p:spPr>
          <a:xfrm>
            <a:off x="648860" y="1101498"/>
            <a:ext cx="11254048" cy="1536820"/>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48" b="0" i="0" u="none" strike="noStrike" kern="0" cap="none" spc="-71" normalizeH="0" baseline="0" noProof="0" dirty="0">
                <a:ln>
                  <a:noFill/>
                </a:ln>
                <a:solidFill>
                  <a:schemeClr val="accent4">
                    <a:lumMod val="50000"/>
                  </a:schemeClr>
                </a:solidFill>
                <a:effectLst/>
                <a:uLnTx/>
                <a:uFillTx/>
              </a:rPr>
              <a:t>Secure Score helps customers quickly figure out what actions they can take to improve your score. They can check their action queue and find the change they can make that most improves their security posture with the least amount of usability impact for their users. </a:t>
            </a:r>
          </a:p>
        </p:txBody>
      </p:sp>
    </p:spTree>
    <p:extLst>
      <p:ext uri="{BB962C8B-B14F-4D97-AF65-F5344CB8AC3E}">
        <p14:creationId xmlns:p14="http://schemas.microsoft.com/office/powerpoint/2010/main" val="3670415377"/>
      </p:ext>
    </p:extLst>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Analyzing Your Score</a:t>
            </a:r>
          </a:p>
        </p:txBody>
      </p:sp>
      <p:sp>
        <p:nvSpPr>
          <p:cNvPr id="5" name="TextBox 4"/>
          <p:cNvSpPr txBox="1"/>
          <p:nvPr/>
        </p:nvSpPr>
        <p:spPr>
          <a:xfrm>
            <a:off x="648861" y="1645218"/>
            <a:ext cx="6206794" cy="1921025"/>
          </a:xfrm>
          <a:prstGeom prst="rect">
            <a:avLst/>
          </a:prstGeom>
          <a:noFill/>
        </p:spPr>
        <p:txBody>
          <a:bodyPr wrap="square" lIns="0" tIns="0" rIns="0" bIns="0"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48" b="0" i="0" u="none" strike="noStrike" kern="0" cap="none" spc="-71" normalizeH="0" baseline="0" noProof="0" dirty="0">
                <a:ln>
                  <a:noFill/>
                </a:ln>
                <a:solidFill>
                  <a:schemeClr val="accent4">
                    <a:lumMod val="50000"/>
                  </a:schemeClr>
                </a:solidFill>
                <a:effectLst/>
                <a:uLnTx/>
                <a:uFillTx/>
              </a:rPr>
              <a:t>Secure Score gives customers a different way of managing their risk. Rather than reacting or responding to security alerts, the Secure Score lets them track and plan incremental improvements over a longer period of time.</a:t>
            </a:r>
          </a:p>
        </p:txBody>
      </p:sp>
      <p:pic>
        <p:nvPicPr>
          <p:cNvPr id="7" name="Picture 6"/>
          <p:cNvPicPr>
            <a:picLocks noChangeAspect="1"/>
          </p:cNvPicPr>
          <p:nvPr/>
        </p:nvPicPr>
        <p:blipFill>
          <a:blip r:embed="rId2"/>
          <a:stretch>
            <a:fillRect/>
          </a:stretch>
        </p:blipFill>
        <p:spPr>
          <a:xfrm>
            <a:off x="7076338" y="-1"/>
            <a:ext cx="5160344" cy="6994525"/>
          </a:xfrm>
          <a:prstGeom prst="rect">
            <a:avLst/>
          </a:prstGeom>
        </p:spPr>
      </p:pic>
    </p:spTree>
    <p:extLst>
      <p:ext uri="{BB962C8B-B14F-4D97-AF65-F5344CB8AC3E}">
        <p14:creationId xmlns:p14="http://schemas.microsoft.com/office/powerpoint/2010/main" val="3970608448"/>
      </p:ext>
    </p:extLst>
  </p:cSld>
  <p:clrMapOvr>
    <a:masterClrMapping/>
  </p:clrMapOvr>
  <p:transition advClick="0" advTm="7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Demo</a:t>
            </a:r>
          </a:p>
        </p:txBody>
      </p:sp>
    </p:spTree>
    <p:extLst>
      <p:ext uri="{BB962C8B-B14F-4D97-AF65-F5344CB8AC3E}">
        <p14:creationId xmlns:p14="http://schemas.microsoft.com/office/powerpoint/2010/main" val="692447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Insights</a:t>
            </a:r>
          </a:p>
        </p:txBody>
      </p:sp>
      <p:graphicFrame>
        <p:nvGraphicFramePr>
          <p:cNvPr id="6" name="Chart 5">
            <a:extLst>
              <a:ext uri="{FF2B5EF4-FFF2-40B4-BE49-F238E27FC236}">
                <a16:creationId xmlns:a16="http://schemas.microsoft.com/office/drawing/2014/main" id="{00000000-0008-0000-0000-000002000000}"/>
              </a:ext>
            </a:extLst>
          </p:cNvPr>
          <p:cNvGraphicFramePr>
            <a:graphicFrameLocks/>
          </p:cNvGraphicFramePr>
          <p:nvPr>
            <p:extLst/>
          </p:nvPr>
        </p:nvGraphicFramePr>
        <p:xfrm>
          <a:off x="274639" y="1333678"/>
          <a:ext cx="8826314" cy="25146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id="{79E541F6-971C-40D5-AE05-6A5DEB48D4CF}"/>
              </a:ext>
            </a:extLst>
          </p:cNvPr>
          <p:cNvGraphicFramePr>
            <a:graphicFrameLocks/>
          </p:cNvGraphicFramePr>
          <p:nvPr>
            <p:extLst/>
          </p:nvPr>
        </p:nvGraphicFramePr>
        <p:xfrm>
          <a:off x="4922837" y="3969107"/>
          <a:ext cx="42672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9342437" y="1516062"/>
            <a:ext cx="2821766" cy="5078313"/>
          </a:xfrm>
          <a:prstGeom prst="rect">
            <a:avLst/>
          </a:prstGeom>
          <a:solidFill>
            <a:schemeClr val="tx1">
              <a:lumMod val="20000"/>
              <a:lumOff val="80000"/>
            </a:schemeClr>
          </a:solidFill>
        </p:spPr>
        <p:txBody>
          <a:bodyPr wrap="square" lIns="182880" tIns="146304" rIns="182880" bIns="146304" rtlCol="0">
            <a:spAutoFit/>
          </a:bodyPr>
          <a:lstStyle/>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Who is visiting the Secure Score?</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Enterprise heavy, but reasonable distribution.</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Security conscious tenants. Visitors start with more than double the average.</a:t>
            </a:r>
          </a:p>
          <a:p>
            <a:pPr marL="0" marR="0" lvl="0" indent="0" defTabSz="914400" eaLnBrk="1" fontAlgn="auto" latinLnBrk="0" hangingPunct="1">
              <a:lnSpc>
                <a:spcPct val="90000"/>
              </a:lnSpc>
              <a:spcBef>
                <a:spcPts val="0"/>
              </a:spcBef>
              <a:spcAft>
                <a:spcPts val="600"/>
              </a:spcAft>
              <a:buClrTx/>
              <a:buSzTx/>
              <a:buFontTx/>
              <a:buNone/>
              <a:tabLst/>
              <a:defRPr/>
            </a:pPr>
            <a:endPar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endParaRPr>
          </a:p>
          <a:p>
            <a:pPr marL="0" marR="0" lvl="0" indent="0" defTabSz="914400" eaLnBrk="1" fontAlgn="auto" latinLnBrk="0" hangingPunct="1">
              <a:lnSpc>
                <a:spcPct val="90000"/>
              </a:lnSpc>
              <a:spcBef>
                <a:spcPts val="0"/>
              </a:spcBef>
              <a:spcAft>
                <a:spcPts val="600"/>
              </a:spcAft>
              <a:buClrTx/>
              <a:buSzTx/>
              <a:buFontTx/>
              <a:buNone/>
              <a:tabLst/>
              <a:defRPr/>
            </a:pPr>
            <a:r>
              <a:rPr kumimoji="0" lang="en-US" sz="2400" b="0" i="0" u="none" strike="noStrike" kern="0" cap="none" spc="0" normalizeH="0" baseline="0" noProof="0" dirty="0">
                <a:ln>
                  <a:noFill/>
                </a:ln>
                <a:gradFill>
                  <a:gsLst>
                    <a:gs pos="2917">
                      <a:schemeClr val="tx1"/>
                    </a:gs>
                    <a:gs pos="30000">
                      <a:schemeClr val="tx1"/>
                    </a:gs>
                  </a:gsLst>
                  <a:lin ang="5400000" scaled="0"/>
                </a:gradFill>
                <a:effectLst/>
                <a:uLnTx/>
                <a:uFillTx/>
              </a:rPr>
              <a:t>Is it working?</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9% increase in Secure Score for users vs. O365 Average (39-44). Growth velocity is 5%.</a:t>
            </a:r>
          </a:p>
          <a:p>
            <a:pPr marL="0" marR="0" lvl="0" indent="0" defTabSz="914400" eaLnBrk="1" fontAlgn="auto" latinLnBrk="0" hangingPunct="1">
              <a:lnSpc>
                <a:spcPct val="90000"/>
              </a:lnSpc>
              <a:spcBef>
                <a:spcPts val="0"/>
              </a:spcBef>
              <a:spcAft>
                <a:spcPts val="600"/>
              </a:spcAft>
              <a:buClrTx/>
              <a:buSzTx/>
              <a:buFontTx/>
              <a:buNone/>
              <a:tabLst/>
              <a:defRPr/>
            </a:pPr>
            <a:r>
              <a:rPr kumimoji="0" lang="en-US" sz="1800" b="0" i="0" u="none" strike="noStrike" kern="0" cap="none" spc="0" normalizeH="0" baseline="0" noProof="0" dirty="0">
                <a:ln>
                  <a:noFill/>
                </a:ln>
                <a:gradFill>
                  <a:gsLst>
                    <a:gs pos="2917">
                      <a:schemeClr val="tx1"/>
                    </a:gs>
                    <a:gs pos="30000">
                      <a:schemeClr val="tx1"/>
                    </a:gs>
                  </a:gsLst>
                  <a:lin ang="5400000" scaled="0"/>
                </a:gradFill>
                <a:effectLst/>
                <a:uLnTx/>
                <a:uFillTx/>
              </a:rPr>
              <a:t>11% increase for &lt; 50 seat customers (36-41).</a:t>
            </a:r>
          </a:p>
        </p:txBody>
      </p:sp>
      <p:graphicFrame>
        <p:nvGraphicFramePr>
          <p:cNvPr id="12" name="Chart 11">
            <a:extLst>
              <a:ext uri="{FF2B5EF4-FFF2-40B4-BE49-F238E27FC236}">
                <a16:creationId xmlns:a16="http://schemas.microsoft.com/office/drawing/2014/main" id="{17CC310A-EAEA-433C-8564-94BE1A74613F}"/>
              </a:ext>
            </a:extLst>
          </p:cNvPr>
          <p:cNvGraphicFramePr>
            <a:graphicFrameLocks/>
          </p:cNvGraphicFramePr>
          <p:nvPr>
            <p:extLst/>
          </p:nvPr>
        </p:nvGraphicFramePr>
        <p:xfrm>
          <a:off x="112405" y="3965982"/>
          <a:ext cx="4658032" cy="2743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65068570"/>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7200" dirty="0"/>
              <a:t>Questions?</a:t>
            </a:r>
          </a:p>
        </p:txBody>
      </p:sp>
    </p:spTree>
    <p:extLst>
      <p:ext uri="{BB962C8B-B14F-4D97-AF65-F5344CB8AC3E}">
        <p14:creationId xmlns:p14="http://schemas.microsoft.com/office/powerpoint/2010/main" val="1170080122"/>
      </p:ext>
    </p:extLst>
  </p:cSld>
  <p:clrMapOvr>
    <a:masterClrMapping/>
  </p:clrMapOvr>
  <p:transition>
    <p:fade/>
  </p:transition>
</p:sld>
</file>

<file path=ppt/theme/theme1.xml><?xml version="1.0" encoding="utf-8"?>
<a:theme xmlns:a="http://schemas.openxmlformats.org/drawingml/2006/main" name="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63611EB3-9A97-4D4F-B762-41E80201E286}"/>
    </a:ext>
  </a:extLst>
</a:theme>
</file>

<file path=ppt/theme/theme2.xml><?xml version="1.0" encoding="utf-8"?>
<a:theme xmlns:a="http://schemas.openxmlformats.org/drawingml/2006/main" name="6-30537_Envision 2016 Concurrent Template_Dark">
  <a:themeElements>
    <a:clrScheme name="Ignite Dark">
      <a:dk1>
        <a:srgbClr val="505050"/>
      </a:dk1>
      <a:lt1>
        <a:srgbClr val="FFFFFF"/>
      </a:lt1>
      <a:dk2>
        <a:srgbClr val="D83B01"/>
      </a:dk2>
      <a:lt2>
        <a:srgbClr val="F8F8F8"/>
      </a:lt2>
      <a:accent1>
        <a:srgbClr val="D83B01"/>
      </a:accent1>
      <a:accent2>
        <a:srgbClr val="0078D7"/>
      </a:accent2>
      <a:accent3>
        <a:srgbClr val="D2D2D2"/>
      </a:accent3>
      <a:accent4>
        <a:srgbClr val="FFB900"/>
      </a:accent4>
      <a:accent5>
        <a:srgbClr val="FF8C00"/>
      </a:accent5>
      <a:accent6>
        <a:srgbClr val="00BCF2"/>
      </a:accent6>
      <a:hlink>
        <a:srgbClr val="0078D7"/>
      </a:hlink>
      <a:folHlink>
        <a:srgbClr val="0078D7"/>
      </a:folHlink>
    </a:clrScheme>
    <a:fontScheme name="Custom 2">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0">
                  <a:srgbClr val="FFFFFF"/>
                </a:gs>
                <a:gs pos="100000">
                  <a:srgbClr val="FFFFFF"/>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010D9A64-1D32-41D6-8220-BE29D3027D94}"/>
    </a:ext>
  </a:extLst>
</a:theme>
</file>

<file path=ppt/theme/theme3.xml><?xml version="1.0" encoding="utf-8"?>
<a:theme xmlns:a="http://schemas.openxmlformats.org/drawingml/2006/main" name="1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_v02.potx" id="{6D265718-F71C-45FC-85DF-CBD805DB0B02}" vid="{792B4888-C2F9-45FC-AD5D-E824DE8783D2}"/>
    </a:ext>
  </a:extLst>
</a:theme>
</file>

<file path=ppt/theme/theme4.xml><?xml version="1.0" encoding="utf-8"?>
<a:theme xmlns:a="http://schemas.openxmlformats.org/drawingml/2006/main" name="2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Ignite_2016_16x9_Template.potx" id="{61D5EBA6-A23E-492C-8A07-E4BCB14E768B}" vid="{2C5385DD-25CC-4B4A-8E83-9D91F0EF820F}"/>
    </a:ext>
  </a:extLst>
</a:theme>
</file>

<file path=ppt/theme/theme5.xml><?xml version="1.0" encoding="utf-8"?>
<a:theme xmlns:a="http://schemas.openxmlformats.org/drawingml/2006/main" name="3_5-50002_Ignite_Breakout_Template">
  <a:themeElements>
    <a:clrScheme name="Ignite 2016">
      <a:dk1>
        <a:srgbClr val="505050"/>
      </a:dk1>
      <a:lt1>
        <a:srgbClr val="FFFFFF"/>
      </a:lt1>
      <a:dk2>
        <a:srgbClr val="D83B01"/>
      </a:dk2>
      <a:lt2>
        <a:srgbClr val="F8F8F8"/>
      </a:lt2>
      <a:accent1>
        <a:srgbClr val="D83B01"/>
      </a:accent1>
      <a:accent2>
        <a:srgbClr val="0078D7"/>
      </a:accent2>
      <a:accent3>
        <a:srgbClr val="505050"/>
      </a:accent3>
      <a:accent4>
        <a:srgbClr val="D2D2D2"/>
      </a:accent4>
      <a:accent5>
        <a:srgbClr val="FFB900"/>
      </a:accent5>
      <a:accent6>
        <a:srgbClr val="FF8C00"/>
      </a:accent6>
      <a:hlink>
        <a:srgbClr val="0078D7"/>
      </a:hlink>
      <a:folHlink>
        <a:srgbClr val="0078D7"/>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0" tIns="46637" rIns="0" bIns="46637" numCol="1" rtlCol="0" anchor="ctr" anchorCtr="0" compatLnSpc="1">
        <a:prstTxWarp prst="textNoShape">
          <a:avLst/>
        </a:prstTxWarp>
      </a:bodyPr>
      <a:lstStyle>
        <a:defPPr algn="ctr" defTabSz="932472" fontAlgn="base">
          <a:spcBef>
            <a:spcPct val="0"/>
          </a:spcBef>
          <a:spcAft>
            <a:spcPct val="0"/>
          </a:spcAft>
          <a:defRPr sz="2000" dirty="0">
            <a:gradFill>
              <a:gsLst>
                <a:gs pos="5439">
                  <a:srgbClr val="F8F8F8"/>
                </a:gs>
                <a:gs pos="10000">
                  <a:srgbClr val="F8F8F8"/>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Microsoft_2016_16x9_Template.potx" id="{CBE293B4-E8CE-4773-8118-C9AFF2860326}" vid="{4A547913-FDF7-4DFF-9D24-2FF6685A0CA8}"/>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ikesCount xmlns="http://schemas.microsoft.com/sharepoint/v3" xsi:nil="true"/>
    <d12e2661e9634d9aa98bbb375f31aced xmlns="01c77077-aee4-4b5f-bd4e-9cd40a6fff29">
      <Terms xmlns="http://schemas.microsoft.com/office/infopath/2007/PartnerControls">
        <TermInfo xmlns="http://schemas.microsoft.com/office/infopath/2007/PartnerControls">
          <TermName xmlns="http://schemas.microsoft.com/office/infopath/2007/PartnerControls">Georgia World Congress Center</TermName>
          <TermId xmlns="http://schemas.microsoft.com/office/infopath/2007/PartnerControls">ea0ece34-59a6-4d43-8d9e-d0f9e2a2f1ce</TermId>
        </TermInfo>
      </Terms>
    </d12e2661e9634d9aa98bbb375f31aced>
    <Event_x0020_Start_x0020_Date xmlns="01c77077-aee4-4b5f-bd4e-9cd40a6fff29">2016-09-25T07:00:00+00:00</Event_x0020_Start_x0020_Date>
    <Target_x0020_Audiences xmlns="8ff673fc-3231-4e3a-893b-6d7f7cd32766" xsi:nil="true"/>
    <iaa5f83406f94009a0f6a3e890699ff7 xmlns="01c77077-aee4-4b5f-bd4e-9cd40a6fff29">
      <Terms xmlns="http://schemas.microsoft.com/office/infopath/2007/PartnerControls">
        <TermInfo xmlns="http://schemas.microsoft.com/office/infopath/2007/PartnerControls">
          <TermName xmlns="http://schemas.microsoft.com/office/infopath/2007/PartnerControls">Atlanta</TermName>
          <TermId xmlns="http://schemas.microsoft.com/office/infopath/2007/PartnerControls">01fb9831-5840-48a0-a576-3e48f42baa53</TermId>
        </TermInfo>
      </Terms>
    </iaa5f83406f94009a0f6a3e890699ff7>
    <External_x0020_Speaker xmlns="01c77077-aee4-4b5f-bd4e-9cd40a6fff29">Brandon Koeller</External_x0020_Speaker>
    <m6878b9dd7994da4ba144f95347d99c6 xmlns="01c77077-aee4-4b5f-bd4e-9cd40a6fff29">
      <Terms xmlns="http://schemas.microsoft.com/office/infopath/2007/PartnerControls"/>
    </m6878b9dd7994da4ba144f95347d99c6>
    <Presentation_x0020_Date xmlns="01c77077-aee4-4b5f-bd4e-9cd40a6fff29">2016-09-30T04:00:00+00:00</Presentation_x0020_Date>
    <fc15c16204564de583b4c942b10d19ec xmlns="01c77077-aee4-4b5f-bd4e-9cd40a6fff29">
      <Terms xmlns="http://schemas.microsoft.com/office/infopath/2007/PartnerControls"/>
    </fc15c16204564de583b4c942b10d19ec>
    <mb2e01f7e2d8413988e28e59aa226eec xmlns="01c77077-aee4-4b5f-bd4e-9cd40a6fff29">
      <Terms xmlns="http://schemas.microsoft.com/office/infopath/2007/PartnerControls">
        <TermInfo xmlns="http://schemas.microsoft.com/office/infopath/2007/PartnerControls">
          <TermName xmlns="http://schemas.microsoft.com/office/infopath/2007/PartnerControls">Microsoft Ignite</TermName>
          <TermId xmlns="http://schemas.microsoft.com/office/infopath/2007/PartnerControls">9323c522-fe4b-4922-816b-10a1920d7afb</TermId>
        </TermInfo>
      </Terms>
    </mb2e01f7e2d8413988e28e59aa226eec>
    <MS_x0020_Content_x0020_Owner xmlns="01c77077-aee4-4b5f-bd4e-9cd40a6fff29">
      <UserInfo>
        <DisplayName/>
        <AccountId xsi:nil="true"/>
        <AccountType/>
      </UserInfo>
    </MS_x0020_Content_x0020_Owner>
    <Session_x0020_Code xmlns="01c77077-aee4-4b5f-bd4e-9cd40a6fff29">BRK2166</Session_x0020_Code>
    <Event_x0020_End_x0020_Date xmlns="01c77077-aee4-4b5f-bd4e-9cd40a6fff29">2016-09-30T07:00:00+00:00</Event_x0020_End_x0020_Date>
    <o1010385baed4da9b5076a6aa651d1e5 xmlns="01c77077-aee4-4b5f-bd4e-9cd40a6fff29">
      <Terms xmlns="http://schemas.microsoft.com/office/infopath/2007/PartnerControls"/>
    </o1010385baed4da9b5076a6aa651d1e5>
    <kc6d1bd9a46e4e5fbbbf99ca3de7a092 xmlns="01c77077-aee4-4b5f-bd4e-9cd40a6fff29">
      <Terms xmlns="http://schemas.microsoft.com/office/infopath/2007/PartnerControls"/>
    </kc6d1bd9a46e4e5fbbbf99ca3de7a092>
    <MS_x0020_Speaker xmlns="01c77077-aee4-4b5f-bd4e-9cd40a6fff29">
      <UserInfo>
        <DisplayName/>
        <AccountId xsi:nil="true"/>
        <AccountType/>
      </UserInfo>
    </MS_x0020_Speaker>
    <TaxKeywordTaxHTField xmlns="230e9df3-be65-4c73-a93b-d1236ebd677e">
      <Terms xmlns="http://schemas.microsoft.com/office/infopath/2007/PartnerControls">
        <TermInfo xmlns="http://schemas.microsoft.com/office/infopath/2007/PartnerControls">
          <TermName xmlns="http://schemas.microsoft.com/office/infopath/2007/PartnerControls">Microsoft Ignite 2016</TermName>
          <TermId xmlns="http://schemas.microsoft.com/office/infopath/2007/PartnerControls">e2f6a88c-86f9-4b25-a2af-b5c3afa8c82a</TermId>
        </TermInfo>
      </Terms>
    </TaxKeywordTaxHTField>
    <TaxCatchAll xmlns="230e9df3-be65-4c73-a93b-d1236ebd677e">
      <Value>174</Value>
      <Value>177</Value>
      <Value>176</Value>
      <Value>175</Value>
    </TaxCatchAll>
    <NumberofDownloads xmlns="230e9df3-be65-4c73-a93b-d1236ebd677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PresentationsDoc" ma:contentTypeID="0x01010031DCF4CA090F824DB1E4CCBB6B9D64EA00101E8AAD132F8F4D96340D6376C8BB3E" ma:contentTypeVersion="22" ma:contentTypeDescription="" ma:contentTypeScope="" ma:versionID="8add498658ef06bbcf3bc1f2c97d938c">
  <xsd:schema xmlns:xsd="http://www.w3.org/2001/XMLSchema" xmlns:xs="http://www.w3.org/2001/XMLSchema" xmlns:p="http://schemas.microsoft.com/office/2006/metadata/properties" xmlns:ns1="http://schemas.microsoft.com/sharepoint/v3" xmlns:ns2="01c77077-aee4-4b5f-bd4e-9cd40a6fff29" xmlns:ns3="230e9df3-be65-4c73-a93b-d1236ebd677e" xmlns:ns5="8ff673fc-3231-4e3a-893b-6d7f7cd32766" targetNamespace="http://schemas.microsoft.com/office/2006/metadata/properties" ma:root="true" ma:fieldsID="a14070d067e341e7ddc7e27ecc4a2d88" ns1:_="" ns2:_="" ns3:_="" ns5:_="">
    <xsd:import namespace="http://schemas.microsoft.com/sharepoint/v3"/>
    <xsd:import namespace="01c77077-aee4-4b5f-bd4e-9cd40a6fff29"/>
    <xsd:import namespace="230e9df3-be65-4c73-a93b-d1236ebd677e"/>
    <xsd:import namespace="8ff673fc-3231-4e3a-893b-6d7f7cd32766"/>
    <xsd:element name="properties">
      <xsd:complexType>
        <xsd:sequence>
          <xsd:element name="documentManagement">
            <xsd:complexType>
              <xsd:all>
                <xsd:element ref="ns2:mb2e01f7e2d8413988e28e59aa226eec" minOccurs="0"/>
                <xsd:element ref="ns3:TaxCatchAll" minOccurs="0"/>
                <xsd:element ref="ns3:TaxCatchAllLabel" minOccurs="0"/>
                <xsd:element ref="ns2:iaa5f83406f94009a0f6a3e890699ff7" minOccurs="0"/>
                <xsd:element ref="ns2:d12e2661e9634d9aa98bbb375f31aced" minOccurs="0"/>
                <xsd:element ref="ns2:Event_x0020_Start_x0020_Date" minOccurs="0"/>
                <xsd:element ref="ns2:Event_x0020_End_x0020_Date" minOccurs="0"/>
                <xsd:element ref="ns2:Presentation_x0020_Date" minOccurs="0"/>
                <xsd:element ref="ns2:MS_x0020_Speaker" minOccurs="0"/>
                <xsd:element ref="ns2:External_x0020_Speaker" minOccurs="0"/>
                <xsd:element ref="ns2:o1010385baed4da9b5076a6aa651d1e5" minOccurs="0"/>
                <xsd:element ref="ns2:kc6d1bd9a46e4e5fbbbf99ca3de7a092" minOccurs="0"/>
                <xsd:element ref="ns2:Session_x0020_Code" minOccurs="0"/>
                <xsd:element ref="ns2:MS_x0020_Content_x0020_Owner" minOccurs="0"/>
                <xsd:element ref="ns2:m6878b9dd7994da4ba144f95347d99c6" minOccurs="0"/>
                <xsd:element ref="ns2:fc15c16204564de583b4c942b10d19ec" minOccurs="0"/>
                <xsd:element ref="ns1:AverageRating" minOccurs="0"/>
                <xsd:element ref="ns1:RatingCount" minOccurs="0"/>
                <xsd:element ref="ns1:LikesCount" minOccurs="0"/>
                <xsd:element ref="ns3:TaxKeywordTaxHTField" minOccurs="0"/>
                <xsd:element ref="ns5:Target_x0020_Audiences" minOccurs="0"/>
                <xsd:element ref="ns2:SharedWithUsers" minOccurs="0"/>
                <xsd:element ref="ns2:SharedWithDetails" minOccurs="0"/>
                <xsd:element ref="ns3:NumberofDownloa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AverageRating" ma:index="31" nillable="true" ma:displayName="Rating (0-5)" ma:decimals="2" ma:description="Average value of all the ratings that have been submitted" ma:internalName="AverageRating" ma:readOnly="true">
      <xsd:simpleType>
        <xsd:restriction base="dms:Number"/>
      </xsd:simpleType>
    </xsd:element>
    <xsd:element name="RatingCount" ma:index="32" nillable="true" ma:displayName="Number of Ratings" ma:decimals="0" ma:description="Number of ratings submitted" ma:internalName="RatingCount" ma:readOnly="true">
      <xsd:simpleType>
        <xsd:restriction base="dms:Number"/>
      </xsd:simpleType>
    </xsd:element>
    <xsd:element name="LikesCount" ma:index="33" nillable="true" ma:displayName="Number of Likes" ma:internalName="LikesCount">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1c77077-aee4-4b5f-bd4e-9cd40a6fff29" elementFormDefault="qualified">
    <xsd:import namespace="http://schemas.microsoft.com/office/2006/documentManagement/types"/>
    <xsd:import namespace="http://schemas.microsoft.com/office/infopath/2007/PartnerControls"/>
    <xsd:element name="mb2e01f7e2d8413988e28e59aa226eec" ma:index="8" nillable="true" ma:taxonomy="true" ma:internalName="mb2e01f7e2d8413988e28e59aa226eec" ma:taxonomyFieldName="Event_x0020_Name" ma:displayName="Event Name" ma:default="" ma:fieldId="{6b2e01f7-e2d8-4139-88e2-8e59aa226eec}" ma:sspId="e385fb40-52d4-4fae-9c5b-3e8ff8a5878e" ma:termSetId="32cfb7b5-aebe-4989-95ed-0d5619f5d6c0" ma:anchorId="eaa4d92a-3824-4a49-92be-7ef169e4e325" ma:open="false" ma:isKeyword="false">
      <xsd:complexType>
        <xsd:sequence>
          <xsd:element ref="pc:Terms" minOccurs="0" maxOccurs="1"/>
        </xsd:sequence>
      </xsd:complexType>
    </xsd:element>
    <xsd:element name="iaa5f83406f94009a0f6a3e890699ff7" ma:index="12" nillable="true" ma:taxonomy="true" ma:internalName="iaa5f83406f94009a0f6a3e890699ff7" ma:taxonomyFieldName="Event_x0020_Location" ma:displayName="Event Location" ma:default="" ma:fieldId="{2aa5f834-06f9-4009-a0f6-a3e890699ff7}" ma:sspId="e385fb40-52d4-4fae-9c5b-3e8ff8a5878e" ma:termSetId="ff02addd-433e-4baa-a831-22be402789db" ma:anchorId="00000000-0000-0000-0000-000000000000" ma:open="false" ma:isKeyword="false">
      <xsd:complexType>
        <xsd:sequence>
          <xsd:element ref="pc:Terms" minOccurs="0" maxOccurs="1"/>
        </xsd:sequence>
      </xsd:complexType>
    </xsd:element>
    <xsd:element name="d12e2661e9634d9aa98bbb375f31aced" ma:index="14" nillable="true" ma:taxonomy="true" ma:internalName="d12e2661e9634d9aa98bbb375f31aced" ma:taxonomyFieldName="Event_x0020_Venue" ma:displayName="Event Venue" ma:default="" ma:fieldId="{d12e2661-e963-4d9a-a98b-bb375f31aced}" ma:sspId="e385fb40-52d4-4fae-9c5b-3e8ff8a5878e" ma:termSetId="ff02addd-433e-4baa-a831-22be402789db" ma:anchorId="d989be80-0593-11e1-be50-0800200c9a66" ma:open="false" ma:isKeyword="false">
      <xsd:complexType>
        <xsd:sequence>
          <xsd:element ref="pc:Terms" minOccurs="0" maxOccurs="1"/>
        </xsd:sequence>
      </xsd:complexType>
    </xsd:element>
    <xsd:element name="Event_x0020_Start_x0020_Date" ma:index="16" nillable="true" ma:displayName="Event Start Date" ma:format="DateOnly" ma:internalName="Event_x0020_Start_x0020_Date">
      <xsd:simpleType>
        <xsd:restriction base="dms:DateTime"/>
      </xsd:simpleType>
    </xsd:element>
    <xsd:element name="Event_x0020_End_x0020_Date" ma:index="17" nillable="true" ma:displayName="Event End Date" ma:format="DateOnly" ma:internalName="Event_x0020_End_x0020_Date">
      <xsd:simpleType>
        <xsd:restriction base="dms:DateTime"/>
      </xsd:simpleType>
    </xsd:element>
    <xsd:element name="Presentation_x0020_Date" ma:index="18" nillable="true" ma:displayName="Presentation Date" ma:format="DateOnly" ma:internalName="Presentation_x0020_Date">
      <xsd:simpleType>
        <xsd:restriction base="dms:DateTime"/>
      </xsd:simpleType>
    </xsd:element>
    <xsd:element name="MS_x0020_Speaker" ma:index="19" nillable="true" ma:displayName="MS Speaker" ma:list="UserInfo" ma:SharePointGroup="0" ma:internalName="MS_x0020_Speake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xternal_x0020_Speaker" ma:index="20" nillable="true" ma:displayName="External Speaker" ma:internalName="External_x0020_Speaker">
      <xsd:simpleType>
        <xsd:restriction base="dms:Text">
          <xsd:maxLength value="255"/>
        </xsd:restriction>
      </xsd:simpleType>
    </xsd:element>
    <xsd:element name="o1010385baed4da9b5076a6aa651d1e5" ma:index="21" nillable="true" ma:taxonomy="true" ma:internalName="o1010385baed4da9b5076a6aa651d1e5" ma:taxonomyFieldName="Product" ma:displayName="Product" ma:default="" ma:fieldId="{81010385-baed-4da9-b507-6a6aa651d1e5}" ma:taxonomyMulti="true" ma:sspId="e385fb40-52d4-4fae-9c5b-3e8ff8a5878e" ma:termSetId="e8298524-23d5-441d-8e61-21bed1c2c470" ma:anchorId="00000000-0000-0000-0000-000000000000" ma:open="false" ma:isKeyword="false">
      <xsd:complexType>
        <xsd:sequence>
          <xsd:element ref="pc:Terms" minOccurs="0" maxOccurs="1"/>
        </xsd:sequence>
      </xsd:complexType>
    </xsd:element>
    <xsd:element name="kc6d1bd9a46e4e5fbbbf99ca3de7a092" ma:index="23" nillable="true" ma:taxonomy="true" ma:internalName="kc6d1bd9a46e4e5fbbbf99ca3de7a092" ma:taxonomyFieldName="Campaign" ma:displayName="Campaign" ma:default="" ma:fieldId="{4c6d1bd9-a46e-4e5f-bbbf-99ca3de7a092}" ma:taxonomyMulti="true" ma:sspId="e385fb40-52d4-4fae-9c5b-3e8ff8a5878e" ma:termSetId="eb6054b1-3a98-4c79-97b4-d20150dd266e" ma:anchorId="a7bf803d-fc4f-4bb4-903c-88e76437cc17" ma:open="false" ma:isKeyword="false">
      <xsd:complexType>
        <xsd:sequence>
          <xsd:element ref="pc:Terms" minOccurs="0" maxOccurs="1"/>
        </xsd:sequence>
      </xsd:complexType>
    </xsd:element>
    <xsd:element name="Session_x0020_Code" ma:index="25" nillable="true" ma:displayName="Session Code" ma:internalName="Session_x0020_Code">
      <xsd:simpleType>
        <xsd:restriction base="dms:Text">
          <xsd:maxLength value="255"/>
        </xsd:restriction>
      </xsd:simpleType>
    </xsd:element>
    <xsd:element name="MS_x0020_Content_x0020_Owner" ma:index="26" nillable="true" ma:displayName="MS Content Owner" ma:list="UserInfo" ma:SharePointGroup="0" ma:internalName="MS_x0020_Content_x0020_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6878b9dd7994da4ba144f95347d99c6" ma:index="27" nillable="true" ma:taxonomy="true" ma:internalName="m6878b9dd7994da4ba144f95347d99c6" ma:taxonomyFieldName="Track" ma:displayName="Track" ma:readOnly="false" ma:default="" ma:fieldId="{66878b9d-d799-4da4-ba14-4f95347d99c6}" ma:sspId="e385fb40-52d4-4fae-9c5b-3e8ff8a5878e" ma:termSetId="8113a965-58e2-4a85-99b9-55376be5482e" ma:anchorId="00000000-0000-0000-0000-000000000000" ma:open="true" ma:isKeyword="false">
      <xsd:complexType>
        <xsd:sequence>
          <xsd:element ref="pc:Terms" minOccurs="0" maxOccurs="1"/>
        </xsd:sequence>
      </xsd:complexType>
    </xsd:element>
    <xsd:element name="fc15c16204564de583b4c942b10d19ec" ma:index="29" nillable="true" ma:taxonomy="true" ma:internalName="fc15c16204564de583b4c942b10d19ec" ma:taxonomyFieldName="Audience1" ma:displayName="Audience" ma:default="" ma:fieldId="{fc15c162-0456-4de5-83b4-c942b10d19ec}" ma:taxonomyMulti="true" ma:sspId="e385fb40-52d4-4fae-9c5b-3e8ff8a5878e" ma:termSetId="02c0b350-7782-44ed-b079-a5ef0c1b9fe9" ma:anchorId="00000000-0000-0000-0000-000000000000" ma:open="false" ma:isKeyword="false">
      <xsd:complexType>
        <xsd:sequence>
          <xsd:element ref="pc:Terms" minOccurs="0" maxOccurs="1"/>
        </xsd:sequence>
      </xsd:complexType>
    </xsd:element>
    <xsd:element name="SharedWithUsers" ma:index="3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9" nillable="true" ma:displayName="Taxonomy Catch All Column" ma:description="" ma:hidden="true" ma:list="{0d8ba32e-6f24-4e39-985b-e3fd5ec6bdb7}" ma:internalName="TaxCatchAll" ma:showField="CatchAllData"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description="" ma:hidden="true" ma:list="{0d8ba32e-6f24-4e39-985b-e3fd5ec6bdb7}" ma:internalName="TaxCatchAllLabel" ma:readOnly="true" ma:showField="CatchAllDataLabel" ma:web="01c77077-aee4-4b5f-bd4e-9cd40a6fff29">
      <xsd:complexType>
        <xsd:complexContent>
          <xsd:extension base="dms:MultiChoiceLookup">
            <xsd:sequence>
              <xsd:element name="Value" type="dms:Lookup" maxOccurs="unbounded" minOccurs="0" nillable="true"/>
            </xsd:sequence>
          </xsd:extension>
        </xsd:complexContent>
      </xsd:complexType>
    </xsd:element>
    <xsd:element name="TaxKeywordTaxHTField" ma:index="35" nillable="true" ma:taxonomy="true" ma:internalName="TaxKeywordTaxHTField" ma:taxonomyFieldName="TaxKeyword" ma:displayName="Enterprise Keywords" ma:fieldId="{23f27201-bee3-471e-b2e7-b64fd8b7ca38}" ma:taxonomyMulti="true" ma:sspId="e385fb40-52d4-4fae-9c5b-3e8ff8a5878e" ma:termSetId="00000000-0000-0000-0000-000000000000" ma:anchorId="00000000-0000-0000-0000-000000000000" ma:open="true" ma:isKeyword="true">
      <xsd:complexType>
        <xsd:sequence>
          <xsd:element ref="pc:Terms" minOccurs="0" maxOccurs="1"/>
        </xsd:sequence>
      </xsd:complexType>
    </xsd:element>
    <xsd:element name="NumberofDownloads" ma:index="40" nillable="true" ma:displayName="NumberofDownloads" ma:internalName="NumberofDownload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ff673fc-3231-4e3a-893b-6d7f7cd32766" elementFormDefault="qualified">
    <xsd:import namespace="http://schemas.microsoft.com/office/2006/documentManagement/types"/>
    <xsd:import namespace="http://schemas.microsoft.com/office/infopath/2007/PartnerControls"/>
    <xsd:element name="Target_x0020_Audiences" ma:index="37" nillable="true" ma:displayName="Target Audiences" ma:internalName="Target_x0020_Audiences">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ma:index="3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2.xml><?xml version="1.0" encoding="utf-8"?>
<ds:datastoreItem xmlns:ds="http://schemas.openxmlformats.org/officeDocument/2006/customXml" ds:itemID="{F990F116-B58F-4255-B05B-DA3808E0E5C6}">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purl.org/dc/terms/"/>
    <ds:schemaRef ds:uri="http://www.w3.org/XML/1998/namespace"/>
    <ds:schemaRef ds:uri="8ff673fc-3231-4e3a-893b-6d7f7cd32766"/>
    <ds:schemaRef ds:uri="230e9df3-be65-4c73-a93b-d1236ebd677e"/>
    <ds:schemaRef ds:uri="http://schemas.microsoft.com/office/2006/metadata/properties"/>
    <ds:schemaRef ds:uri="01c77077-aee4-4b5f-bd4e-9cd40a6fff29"/>
    <ds:schemaRef ds:uri="http://schemas.microsoft.com/sharepoint/v3"/>
    <ds:schemaRef ds:uri="http://purl.org/dc/dcmitype/"/>
  </ds:schemaRefs>
</ds:datastoreItem>
</file>

<file path=customXml/itemProps3.xml><?xml version="1.0" encoding="utf-8"?>
<ds:datastoreItem xmlns:ds="http://schemas.openxmlformats.org/officeDocument/2006/customXml" ds:itemID="{6D8F288A-5131-4E80-AB86-F10FC03738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1c77077-aee4-4b5f-bd4e-9cd40a6fff29"/>
    <ds:schemaRef ds:uri="230e9df3-be65-4c73-a93b-d1236ebd677e"/>
    <ds:schemaRef ds:uri="8ff673fc-3231-4e3a-893b-6d7f7cd3276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Microsoft_2016_16x9_Template_v02</Template>
  <TotalTime>1</TotalTime>
  <Words>524</Words>
  <Application>Microsoft Office PowerPoint</Application>
  <PresentationFormat>Custom</PresentationFormat>
  <Paragraphs>53</Paragraphs>
  <Slides>13</Slides>
  <Notes>5</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Arial</vt:lpstr>
      <vt:lpstr>Consolas</vt:lpstr>
      <vt:lpstr>Segoe UI</vt:lpstr>
      <vt:lpstr>Segoe UI Light</vt:lpstr>
      <vt:lpstr>Wingdings</vt:lpstr>
      <vt:lpstr>5-50002_Ignite_Breakout_Template</vt:lpstr>
      <vt:lpstr>6-30537_Envision 2016 Concurrent Template_Dark</vt:lpstr>
      <vt:lpstr>1_5-50002_Ignite_Breakout_Template</vt:lpstr>
      <vt:lpstr>2_5-50002_Ignite_Breakout_Template</vt:lpstr>
      <vt:lpstr>3_5-50002_Ignite_Breakout_Template</vt:lpstr>
      <vt:lpstr>Office 365  Secure Score: Actionable Security Analytics</vt:lpstr>
      <vt:lpstr>Where…how…what?</vt:lpstr>
      <vt:lpstr>What if?</vt:lpstr>
      <vt:lpstr>Your Secure Score</vt:lpstr>
      <vt:lpstr>Take Action, Improve Your Score</vt:lpstr>
      <vt:lpstr>Analyzing Your Score</vt:lpstr>
      <vt:lpstr>Demo</vt:lpstr>
      <vt:lpstr>Insights</vt:lpstr>
      <vt:lpstr>Questions?</vt:lpstr>
      <vt:lpstr>Deploy, ramp-up on new services and onboard new  users with Microsoft FastTrack:  http://fasttrack.microsoft.com/ </vt:lpstr>
      <vt:lpstr>Join the Microsoft Tech Community  to collaborate, share, and learn  from the experts:  http://techcommunity.microsoft.com </vt:lpstr>
      <vt:lpstr>PowerPoint Presentation</vt:lpstr>
      <vt:lpstr>PowerPoint Presentation</vt:lpstr>
    </vt:vector>
  </TitlesOfParts>
  <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 about Office 365 Secure Score: actionable security analytics</dc:title>
  <dc:subject>&lt;Speech title here&gt;</dc:subject>
  <dc:creator>MS Events 0074</dc:creator>
  <cp:keywords>Microsoft 2016</cp:keywords>
  <dc:description>Template: Mitchell Derrey, Silverfox Productions_x000d_
Formatting: _x000d_
Audience Type:</dc:description>
  <cp:lastModifiedBy>MS Events 0093</cp:lastModifiedBy>
  <cp:revision>1</cp:revision>
  <dcterms:created xsi:type="dcterms:W3CDTF">2016-09-25T14:56:49Z</dcterms:created>
  <dcterms:modified xsi:type="dcterms:W3CDTF">2016-09-30T14:23:05Z</dcterms:modified>
  <cp:category>Microsoft 2016</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0x01010031DCF4CA090F824DB1E4CCBB6B9D64EA00101E8AAD132F8F4D96340D6376C8BB3E</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177;#Georgia World Congress Center|ea0ece34-59a6-4d43-8d9e-d0f9e2a2f1ce</vt:lpwstr>
  </property>
  <property fmtid="{D5CDD505-2E9C-101B-9397-08002B2CF9AE}" pid="7" name="Track">
    <vt:lpwstr/>
  </property>
  <property fmtid="{D5CDD505-2E9C-101B-9397-08002B2CF9AE}" pid="8" name="Event Location">
    <vt:lpwstr>176;#Atlanta|01fb9831-5840-48a0-a576-3e48f42baa53</vt:lpwstr>
  </property>
  <property fmtid="{D5CDD505-2E9C-101B-9397-08002B2CF9AE}" pid="9" name="Campaign">
    <vt:lpwstr/>
  </property>
  <property fmtid="{D5CDD505-2E9C-101B-9397-08002B2CF9AE}" pid="10" name="IsMyDocuments">
    <vt:bool>true</vt:bool>
  </property>
  <property fmtid="{D5CDD505-2E9C-101B-9397-08002B2CF9AE}" pid="11" name="TaxKeyword">
    <vt:lpwstr>174;#Microsoft Ignite 2016|e2f6a88c-86f9-4b25-a2af-b5c3afa8c82a</vt:lpwstr>
  </property>
  <property fmtid="{D5CDD505-2E9C-101B-9397-08002B2CF9AE}" pid="12" name="Audience1">
    <vt:lpwstr/>
  </property>
  <property fmtid="{D5CDD505-2E9C-101B-9397-08002B2CF9AE}" pid="13" name="Event Name">
    <vt:lpwstr>175;#Microsoft Ignite|9323c522-fe4b-4922-816b-10a1920d7afb</vt:lpwstr>
  </property>
</Properties>
</file>