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1.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6" r:id="rId7"/>
    <p:sldMasterId id="2147484389" r:id="rId8"/>
    <p:sldMasterId id="2147484425" r:id="rId9"/>
    <p:sldMasterId id="2147484435" r:id="rId10"/>
    <p:sldMasterId id="2147484448" r:id="rId11"/>
    <p:sldMasterId id="2147484480" r:id="rId12"/>
    <p:sldMasterId id="2147484518" r:id="rId13"/>
    <p:sldMasterId id="2147484547" r:id="rId14"/>
    <p:sldMasterId id="2147484560" r:id="rId15"/>
  </p:sldMasterIdLst>
  <p:notesMasterIdLst>
    <p:notesMasterId r:id="rId42"/>
  </p:notesMasterIdLst>
  <p:handoutMasterIdLst>
    <p:handoutMasterId r:id="rId43"/>
  </p:handoutMasterIdLst>
  <p:sldIdLst>
    <p:sldId id="1432" r:id="rId16"/>
    <p:sldId id="1410" r:id="rId17"/>
    <p:sldId id="1411" r:id="rId18"/>
    <p:sldId id="1412" r:id="rId19"/>
    <p:sldId id="1413" r:id="rId20"/>
    <p:sldId id="1414" r:id="rId21"/>
    <p:sldId id="1415" r:id="rId22"/>
    <p:sldId id="1416" r:id="rId23"/>
    <p:sldId id="1417" r:id="rId24"/>
    <p:sldId id="1418" r:id="rId25"/>
    <p:sldId id="1419" r:id="rId26"/>
    <p:sldId id="1420" r:id="rId27"/>
    <p:sldId id="1421" r:id="rId28"/>
    <p:sldId id="1422" r:id="rId29"/>
    <p:sldId id="1423" r:id="rId30"/>
    <p:sldId id="1424" r:id="rId31"/>
    <p:sldId id="1425" r:id="rId32"/>
    <p:sldId id="1426" r:id="rId33"/>
    <p:sldId id="1427" r:id="rId34"/>
    <p:sldId id="1428" r:id="rId35"/>
    <p:sldId id="1429" r:id="rId36"/>
    <p:sldId id="1430" r:id="rId37"/>
    <p:sldId id="1431" r:id="rId38"/>
    <p:sldId id="1408" r:id="rId39"/>
    <p:sldId id="1407" r:id="rId40"/>
    <p:sldId id="1392" r:id="rId4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FFFFFF"/>
    <a:srgbClr val="BAD80A"/>
    <a:srgbClr val="A80000"/>
    <a:srgbClr val="5C2D91"/>
    <a:srgbClr val="0078D7"/>
    <a:srgbClr val="107C10"/>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15" autoAdjust="0"/>
  </p:normalViewPr>
  <p:slideViewPr>
    <p:cSldViewPr>
      <p:cViewPr varScale="1">
        <p:scale>
          <a:sx n="104" d="100"/>
          <a:sy n="104" d="100"/>
        </p:scale>
        <p:origin x="714" y="10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0B5B3-BD75-400B-94EA-4EFC4267EAAB}" type="doc">
      <dgm:prSet loTypeId="urn:microsoft.com/office/officeart/2005/8/layout/hChevron3" loCatId="process" qsTypeId="urn:microsoft.com/office/officeart/2005/8/quickstyle/simple2" qsCatId="simple" csTypeId="urn:microsoft.com/office/officeart/2005/8/colors/accent3_2" csCatId="accent3" phldr="1"/>
      <dgm:spPr/>
    </dgm:pt>
    <dgm:pt modelId="{03479687-DD80-4699-83E6-EF2FC8EDF7EB}">
      <dgm:prSet phldrT="[Text]" custT="1"/>
      <dgm:spPr>
        <a:solidFill>
          <a:srgbClr val="0078D7"/>
        </a:solidFill>
        <a:ln>
          <a:solidFill>
            <a:srgbClr val="494E59"/>
          </a:solidFill>
        </a:ln>
      </dgm:spPr>
      <dgm:t>
        <a:bodyPr/>
        <a:lstStyle/>
        <a:p>
          <a:pPr algn="l"/>
          <a:r>
            <a:rPr lang="en-US" sz="1400" dirty="0"/>
            <a:t>Qualify</a:t>
          </a:r>
        </a:p>
      </dgm:t>
    </dgm:pt>
    <dgm:pt modelId="{13274C92-0C62-405E-9D19-A183A212376C}" type="parTrans" cxnId="{A7568BAB-047E-4BAD-828D-B310EA752D75}">
      <dgm:prSet/>
      <dgm:spPr/>
      <dgm:t>
        <a:bodyPr/>
        <a:lstStyle/>
        <a:p>
          <a:endParaRPr lang="en-US"/>
        </a:p>
      </dgm:t>
    </dgm:pt>
    <dgm:pt modelId="{5C262A29-98FD-4070-84C9-0E2B3B8C73A3}" type="sibTrans" cxnId="{A7568BAB-047E-4BAD-828D-B310EA752D75}">
      <dgm:prSet/>
      <dgm:spPr/>
      <dgm:t>
        <a:bodyPr/>
        <a:lstStyle/>
        <a:p>
          <a:endParaRPr lang="en-US"/>
        </a:p>
      </dgm:t>
    </dgm:pt>
    <dgm:pt modelId="{CAE210E4-ED75-4DAF-8F37-7A8F68A2DA45}">
      <dgm:prSet phldrT="[Text]" custT="1"/>
      <dgm:spPr>
        <a:ln>
          <a:solidFill>
            <a:srgbClr val="494E59"/>
          </a:solidFill>
        </a:ln>
      </dgm:spPr>
      <dgm:t>
        <a:bodyPr/>
        <a:lstStyle/>
        <a:p>
          <a:pPr algn="l"/>
          <a:r>
            <a:rPr lang="en-US" sz="1400" dirty="0"/>
            <a:t>Propose</a:t>
          </a:r>
        </a:p>
      </dgm:t>
    </dgm:pt>
    <dgm:pt modelId="{2DF12689-3533-410B-B5BF-123CAA84528D}" type="parTrans" cxnId="{6305FB7F-5CA9-4739-ACE2-26E95BC3F973}">
      <dgm:prSet/>
      <dgm:spPr/>
      <dgm:t>
        <a:bodyPr/>
        <a:lstStyle/>
        <a:p>
          <a:endParaRPr lang="en-US"/>
        </a:p>
      </dgm:t>
    </dgm:pt>
    <dgm:pt modelId="{69ADFA08-A6FA-4B38-B936-18D1BF3E7811}" type="sibTrans" cxnId="{6305FB7F-5CA9-4739-ACE2-26E95BC3F973}">
      <dgm:prSet/>
      <dgm:spPr/>
      <dgm:t>
        <a:bodyPr/>
        <a:lstStyle/>
        <a:p>
          <a:endParaRPr lang="en-US"/>
        </a:p>
      </dgm:t>
    </dgm:pt>
    <dgm:pt modelId="{FDC95D9E-9284-48BE-BD71-E4F707D4A1DD}">
      <dgm:prSet phldrT="[Text]" custT="1"/>
      <dgm:spPr>
        <a:ln>
          <a:solidFill>
            <a:srgbClr val="494E59"/>
          </a:solidFill>
        </a:ln>
      </dgm:spPr>
      <dgm:t>
        <a:bodyPr/>
        <a:lstStyle/>
        <a:p>
          <a:pPr algn="l"/>
          <a:r>
            <a:rPr lang="en-US" sz="1400" dirty="0"/>
            <a:t>Close</a:t>
          </a:r>
        </a:p>
      </dgm:t>
    </dgm:pt>
    <dgm:pt modelId="{B6B63151-336E-4103-8FE0-7B232793BB43}" type="parTrans" cxnId="{C0B9F914-50E2-48B4-91D0-8B72443C4125}">
      <dgm:prSet/>
      <dgm:spPr/>
      <dgm:t>
        <a:bodyPr/>
        <a:lstStyle/>
        <a:p>
          <a:endParaRPr lang="en-US"/>
        </a:p>
      </dgm:t>
    </dgm:pt>
    <dgm:pt modelId="{07AF6BE5-B673-404E-B951-6AC85A8FECB3}" type="sibTrans" cxnId="{C0B9F914-50E2-48B4-91D0-8B72443C4125}">
      <dgm:prSet/>
      <dgm:spPr/>
      <dgm:t>
        <a:bodyPr/>
        <a:lstStyle/>
        <a:p>
          <a:endParaRPr lang="en-US"/>
        </a:p>
      </dgm:t>
    </dgm:pt>
    <dgm:pt modelId="{00EF3007-1260-46AE-85A3-019BBC26E81B}">
      <dgm:prSet phldrT="[Text]" custT="1"/>
      <dgm:spPr>
        <a:ln>
          <a:solidFill>
            <a:srgbClr val="494E59"/>
          </a:solidFill>
        </a:ln>
      </dgm:spPr>
      <dgm:t>
        <a:bodyPr/>
        <a:lstStyle/>
        <a:p>
          <a:pPr algn="l"/>
          <a:r>
            <a:rPr lang="en-US" sz="1400" dirty="0"/>
            <a:t>Develop</a:t>
          </a:r>
        </a:p>
      </dgm:t>
    </dgm:pt>
    <dgm:pt modelId="{63979CC7-CEEB-4A5F-8203-8EFE3955366B}" type="sibTrans" cxnId="{98E10401-C470-46D0-87BF-E17C5D90C4C3}">
      <dgm:prSet/>
      <dgm:spPr/>
      <dgm:t>
        <a:bodyPr/>
        <a:lstStyle/>
        <a:p>
          <a:endParaRPr lang="en-US"/>
        </a:p>
      </dgm:t>
    </dgm:pt>
    <dgm:pt modelId="{3514D02B-8FCA-4112-A993-88ECFBA55FB8}" type="parTrans" cxnId="{98E10401-C470-46D0-87BF-E17C5D90C4C3}">
      <dgm:prSet/>
      <dgm:spPr/>
      <dgm:t>
        <a:bodyPr/>
        <a:lstStyle/>
        <a:p>
          <a:endParaRPr lang="en-US"/>
        </a:p>
      </dgm:t>
    </dgm:pt>
    <dgm:pt modelId="{28BC925A-E7E5-40D6-9E5E-AC8A2516E3BE}" type="pres">
      <dgm:prSet presAssocID="{C400B5B3-BD75-400B-94EA-4EFC4267EAAB}" presName="Name0" presStyleCnt="0">
        <dgm:presLayoutVars>
          <dgm:dir/>
          <dgm:resizeHandles val="exact"/>
        </dgm:presLayoutVars>
      </dgm:prSet>
      <dgm:spPr/>
    </dgm:pt>
    <dgm:pt modelId="{C8A72107-0B6B-4C02-AA8A-5164D70B84D6}" type="pres">
      <dgm:prSet presAssocID="{03479687-DD80-4699-83E6-EF2FC8EDF7EB}" presName="parTxOnly" presStyleLbl="node1" presStyleIdx="0" presStyleCnt="4" custScaleX="121000" custScaleY="29814">
        <dgm:presLayoutVars>
          <dgm:bulletEnabled val="1"/>
        </dgm:presLayoutVars>
      </dgm:prSet>
      <dgm:spPr/>
    </dgm:pt>
    <dgm:pt modelId="{2F4C4C10-7CB1-43A0-B75F-74F3712C87E5}" type="pres">
      <dgm:prSet presAssocID="{5C262A29-98FD-4070-84C9-0E2B3B8C73A3}" presName="parSpace" presStyleCnt="0"/>
      <dgm:spPr/>
    </dgm:pt>
    <dgm:pt modelId="{B98D93DA-7F07-4025-8979-9DFBFC99C2C6}" type="pres">
      <dgm:prSet presAssocID="{00EF3007-1260-46AE-85A3-019BBC26E81B}" presName="parTxOnly" presStyleLbl="node1" presStyleIdx="1" presStyleCnt="4" custScaleX="121000" custScaleY="29814">
        <dgm:presLayoutVars>
          <dgm:bulletEnabled val="1"/>
        </dgm:presLayoutVars>
      </dgm:prSet>
      <dgm:spPr/>
    </dgm:pt>
    <dgm:pt modelId="{25CF8308-2371-4617-B4A4-C97163FEB1C6}" type="pres">
      <dgm:prSet presAssocID="{63979CC7-CEEB-4A5F-8203-8EFE3955366B}" presName="parSpace" presStyleCnt="0"/>
      <dgm:spPr/>
    </dgm:pt>
    <dgm:pt modelId="{BBFB1BE6-416C-4892-A594-2539B581B901}" type="pres">
      <dgm:prSet presAssocID="{CAE210E4-ED75-4DAF-8F37-7A8F68A2DA45}" presName="parTxOnly" presStyleLbl="node1" presStyleIdx="2" presStyleCnt="4" custScaleX="121000" custScaleY="29814">
        <dgm:presLayoutVars>
          <dgm:bulletEnabled val="1"/>
        </dgm:presLayoutVars>
      </dgm:prSet>
      <dgm:spPr/>
    </dgm:pt>
    <dgm:pt modelId="{EC1F48F6-5812-4D08-92F0-945C538C3385}" type="pres">
      <dgm:prSet presAssocID="{69ADFA08-A6FA-4B38-B936-18D1BF3E7811}" presName="parSpace" presStyleCnt="0"/>
      <dgm:spPr/>
    </dgm:pt>
    <dgm:pt modelId="{78F3A6C6-4837-4DB0-8BD0-514D6FC663C6}" type="pres">
      <dgm:prSet presAssocID="{FDC95D9E-9284-48BE-BD71-E4F707D4A1DD}" presName="parTxOnly" presStyleLbl="node1" presStyleIdx="3" presStyleCnt="4" custScaleX="121000" custScaleY="29814" custLinFactNeighborX="1909">
        <dgm:presLayoutVars>
          <dgm:bulletEnabled val="1"/>
        </dgm:presLayoutVars>
      </dgm:prSet>
      <dgm:spPr/>
    </dgm:pt>
  </dgm:ptLst>
  <dgm:cxnLst>
    <dgm:cxn modelId="{98E10401-C470-46D0-87BF-E17C5D90C4C3}" srcId="{C400B5B3-BD75-400B-94EA-4EFC4267EAAB}" destId="{00EF3007-1260-46AE-85A3-019BBC26E81B}" srcOrd="1" destOrd="0" parTransId="{3514D02B-8FCA-4112-A993-88ECFBA55FB8}" sibTransId="{63979CC7-CEEB-4A5F-8203-8EFE3955366B}"/>
    <dgm:cxn modelId="{0F1B804D-EEEF-4472-92C5-729B4A9F853A}" type="presOf" srcId="{03479687-DD80-4699-83E6-EF2FC8EDF7EB}" destId="{C8A72107-0B6B-4C02-AA8A-5164D70B84D6}" srcOrd="0" destOrd="0" presId="urn:microsoft.com/office/officeart/2005/8/layout/hChevron3"/>
    <dgm:cxn modelId="{A7568BAB-047E-4BAD-828D-B310EA752D75}" srcId="{C400B5B3-BD75-400B-94EA-4EFC4267EAAB}" destId="{03479687-DD80-4699-83E6-EF2FC8EDF7EB}" srcOrd="0" destOrd="0" parTransId="{13274C92-0C62-405E-9D19-A183A212376C}" sibTransId="{5C262A29-98FD-4070-84C9-0E2B3B8C73A3}"/>
    <dgm:cxn modelId="{70B24897-0C66-473A-BE0F-24CAEF0BB391}" type="presOf" srcId="{00EF3007-1260-46AE-85A3-019BBC26E81B}" destId="{B98D93DA-7F07-4025-8979-9DFBFC99C2C6}" srcOrd="0" destOrd="0" presId="urn:microsoft.com/office/officeart/2005/8/layout/hChevron3"/>
    <dgm:cxn modelId="{C0B9F914-50E2-48B4-91D0-8B72443C4125}" srcId="{C400B5B3-BD75-400B-94EA-4EFC4267EAAB}" destId="{FDC95D9E-9284-48BE-BD71-E4F707D4A1DD}" srcOrd="3" destOrd="0" parTransId="{B6B63151-336E-4103-8FE0-7B232793BB43}" sibTransId="{07AF6BE5-B673-404E-B951-6AC85A8FECB3}"/>
    <dgm:cxn modelId="{6305FB7F-5CA9-4739-ACE2-26E95BC3F973}" srcId="{C400B5B3-BD75-400B-94EA-4EFC4267EAAB}" destId="{CAE210E4-ED75-4DAF-8F37-7A8F68A2DA45}" srcOrd="2" destOrd="0" parTransId="{2DF12689-3533-410B-B5BF-123CAA84528D}" sibTransId="{69ADFA08-A6FA-4B38-B936-18D1BF3E7811}"/>
    <dgm:cxn modelId="{E4552D56-BE50-4100-96C0-CFB9F007323B}" type="presOf" srcId="{CAE210E4-ED75-4DAF-8F37-7A8F68A2DA45}" destId="{BBFB1BE6-416C-4892-A594-2539B581B901}" srcOrd="0" destOrd="0" presId="urn:microsoft.com/office/officeart/2005/8/layout/hChevron3"/>
    <dgm:cxn modelId="{FACF0101-47DB-4CAD-A7D9-58327C17F264}" type="presOf" srcId="{FDC95D9E-9284-48BE-BD71-E4F707D4A1DD}" destId="{78F3A6C6-4837-4DB0-8BD0-514D6FC663C6}" srcOrd="0" destOrd="0" presId="urn:microsoft.com/office/officeart/2005/8/layout/hChevron3"/>
    <dgm:cxn modelId="{0A2A351C-C007-4015-A3C2-799E7DE8454D}" type="presOf" srcId="{C400B5B3-BD75-400B-94EA-4EFC4267EAAB}" destId="{28BC925A-E7E5-40D6-9E5E-AC8A2516E3BE}" srcOrd="0" destOrd="0" presId="urn:microsoft.com/office/officeart/2005/8/layout/hChevron3"/>
    <dgm:cxn modelId="{72DEA2DD-F8BB-46C7-B173-CB0B87FA0EE4}" type="presParOf" srcId="{28BC925A-E7E5-40D6-9E5E-AC8A2516E3BE}" destId="{C8A72107-0B6B-4C02-AA8A-5164D70B84D6}" srcOrd="0" destOrd="0" presId="urn:microsoft.com/office/officeart/2005/8/layout/hChevron3"/>
    <dgm:cxn modelId="{DBC66838-BE5A-4ED7-B0EE-DFC23B0BAEC3}" type="presParOf" srcId="{28BC925A-E7E5-40D6-9E5E-AC8A2516E3BE}" destId="{2F4C4C10-7CB1-43A0-B75F-74F3712C87E5}" srcOrd="1" destOrd="0" presId="urn:microsoft.com/office/officeart/2005/8/layout/hChevron3"/>
    <dgm:cxn modelId="{4E4A6396-44F0-4DAC-87E8-35C01991E348}" type="presParOf" srcId="{28BC925A-E7E5-40D6-9E5E-AC8A2516E3BE}" destId="{B98D93DA-7F07-4025-8979-9DFBFC99C2C6}" srcOrd="2" destOrd="0" presId="urn:microsoft.com/office/officeart/2005/8/layout/hChevron3"/>
    <dgm:cxn modelId="{B6617CEF-A210-4534-9C70-0ECD224E2FCE}" type="presParOf" srcId="{28BC925A-E7E5-40D6-9E5E-AC8A2516E3BE}" destId="{25CF8308-2371-4617-B4A4-C97163FEB1C6}" srcOrd="3" destOrd="0" presId="urn:microsoft.com/office/officeart/2005/8/layout/hChevron3"/>
    <dgm:cxn modelId="{E36D2573-C489-4B74-9176-248ED8BBD82F}" type="presParOf" srcId="{28BC925A-E7E5-40D6-9E5E-AC8A2516E3BE}" destId="{BBFB1BE6-416C-4892-A594-2539B581B901}" srcOrd="4" destOrd="0" presId="urn:microsoft.com/office/officeart/2005/8/layout/hChevron3"/>
    <dgm:cxn modelId="{80C09344-F182-483D-B755-31D4A5B15C74}" type="presParOf" srcId="{28BC925A-E7E5-40D6-9E5E-AC8A2516E3BE}" destId="{EC1F48F6-5812-4D08-92F0-945C538C3385}" srcOrd="5" destOrd="0" presId="urn:microsoft.com/office/officeart/2005/8/layout/hChevron3"/>
    <dgm:cxn modelId="{B42F720B-30AE-4232-8997-691B02A51F0F}" type="presParOf" srcId="{28BC925A-E7E5-40D6-9E5E-AC8A2516E3BE}" destId="{78F3A6C6-4837-4DB0-8BD0-514D6FC663C6}"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72107-0B6B-4C02-AA8A-5164D70B84D6}">
      <dsp:nvSpPr>
        <dsp:cNvPr id="0" name=""/>
        <dsp:cNvSpPr/>
      </dsp:nvSpPr>
      <dsp:spPr>
        <a:xfrm>
          <a:off x="223" y="258955"/>
          <a:ext cx="3267799" cy="322070"/>
        </a:xfrm>
        <a:prstGeom prst="homePlate">
          <a:avLst/>
        </a:prstGeom>
        <a:solidFill>
          <a:srgbClr val="0078D7"/>
        </a:solidFill>
        <a:ln w="17145" cap="flat" cmpd="sng" algn="ctr">
          <a:solidFill>
            <a:srgbClr val="494E59"/>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dirty="0"/>
            <a:t>Qualify</a:t>
          </a:r>
        </a:p>
      </dsp:txBody>
      <dsp:txXfrm>
        <a:off x="223" y="258955"/>
        <a:ext cx="3187282" cy="322070"/>
      </dsp:txXfrm>
    </dsp:sp>
    <dsp:sp modelId="{B98D93DA-7F07-4025-8979-9DFBFC99C2C6}">
      <dsp:nvSpPr>
        <dsp:cNvPr id="0" name=""/>
        <dsp:cNvSpPr/>
      </dsp:nvSpPr>
      <dsp:spPr>
        <a:xfrm>
          <a:off x="2727891" y="258955"/>
          <a:ext cx="3267799" cy="322070"/>
        </a:xfrm>
        <a:prstGeom prst="chevron">
          <a:avLst/>
        </a:prstGeom>
        <a:solidFill>
          <a:schemeClr val="accent3">
            <a:hueOff val="0"/>
            <a:satOff val="0"/>
            <a:lumOff val="0"/>
            <a:alphaOff val="0"/>
          </a:schemeClr>
        </a:solidFill>
        <a:ln w="17145" cap="flat" cmpd="sng" algn="ctr">
          <a:solidFill>
            <a:srgbClr val="494E59"/>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dirty="0"/>
            <a:t>Develop</a:t>
          </a:r>
        </a:p>
      </dsp:txBody>
      <dsp:txXfrm>
        <a:off x="2888926" y="258955"/>
        <a:ext cx="2945729" cy="322070"/>
      </dsp:txXfrm>
    </dsp:sp>
    <dsp:sp modelId="{BBFB1BE6-416C-4892-A594-2539B581B901}">
      <dsp:nvSpPr>
        <dsp:cNvPr id="0" name=""/>
        <dsp:cNvSpPr/>
      </dsp:nvSpPr>
      <dsp:spPr>
        <a:xfrm>
          <a:off x="5455558" y="258955"/>
          <a:ext cx="3267799" cy="322070"/>
        </a:xfrm>
        <a:prstGeom prst="chevron">
          <a:avLst/>
        </a:prstGeom>
        <a:solidFill>
          <a:schemeClr val="accent3">
            <a:hueOff val="0"/>
            <a:satOff val="0"/>
            <a:lumOff val="0"/>
            <a:alphaOff val="0"/>
          </a:schemeClr>
        </a:solidFill>
        <a:ln w="17145" cap="flat" cmpd="sng" algn="ctr">
          <a:solidFill>
            <a:srgbClr val="494E59"/>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dirty="0"/>
            <a:t>Propose</a:t>
          </a:r>
        </a:p>
      </dsp:txBody>
      <dsp:txXfrm>
        <a:off x="5616593" y="258955"/>
        <a:ext cx="2945729" cy="322070"/>
      </dsp:txXfrm>
    </dsp:sp>
    <dsp:sp modelId="{78F3A6C6-4837-4DB0-8BD0-514D6FC663C6}">
      <dsp:nvSpPr>
        <dsp:cNvPr id="0" name=""/>
        <dsp:cNvSpPr/>
      </dsp:nvSpPr>
      <dsp:spPr>
        <a:xfrm>
          <a:off x="8183450" y="258955"/>
          <a:ext cx="3267799" cy="322070"/>
        </a:xfrm>
        <a:prstGeom prst="chevron">
          <a:avLst/>
        </a:prstGeom>
        <a:solidFill>
          <a:schemeClr val="accent3">
            <a:hueOff val="0"/>
            <a:satOff val="0"/>
            <a:lumOff val="0"/>
            <a:alphaOff val="0"/>
          </a:schemeClr>
        </a:solidFill>
        <a:ln w="17145" cap="flat" cmpd="sng" algn="ctr">
          <a:solidFill>
            <a:srgbClr val="494E59"/>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en-US" sz="1400" kern="1200" dirty="0"/>
            <a:t>Close</a:t>
          </a:r>
        </a:p>
      </dsp:txBody>
      <dsp:txXfrm>
        <a:off x="8344485" y="258955"/>
        <a:ext cx="2945729" cy="32207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9/28/2016 11:04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9/28/2016 11:04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EA483C4-3E47-4284-B963-A0D30D62CE6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0982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Dynamics</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AC73F947-E456-44D1-A256-30C53F69F4F3}"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9/28/2016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554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Convergence 2015</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11:04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2692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MBS Fall Analyst Event</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ED2AB6-D5D2-4BDA-9585-246F93E4D6C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3522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Convergence 2015</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11:04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92662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Convergence 2015</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11:04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9476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Worldwide Partner Conference 2016</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11:04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61424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0EC29EE-A8AD-4CE0-9C0B-116E0D4D7533}" type="datetime8">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11:04 AM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8132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5169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8894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 11:04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1157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MBS Fall Analyst Event</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7789C0D-E788-4D38-8AC5-260FE21A1843}"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5722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9/28/2016 11:04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288520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9/28/2016 11:04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37986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EA483C4-3E47-4284-B963-A0D30D62CE6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4132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dirty="0">
              <a:solidFill>
                <a:prstClr val="white"/>
              </a:solidFill>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2CA201E-DF3A-4906-92CE-6CFA3099AAAA}"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736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Dynamics</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3E4C5370-6A67-4819-A44F-78F26BFAFB6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9/28/2016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357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MBS Fall Analyst Event</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20F5E6-C51D-48C9-B032-CEE661BDB1C3}"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9/28/2016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107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11:04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9107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9/28/2016 11:04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0690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dirty="0"/>
          </a:p>
        </p:txBody>
      </p:sp>
      <p:sp>
        <p:nvSpPr>
          <p:cNvPr id="4" name="Header Placeholder 3"/>
          <p:cNvSpPr>
            <a:spLocks noGrp="1"/>
          </p:cNvSpPr>
          <p:nvPr>
            <p:ph type="hdr" sz="quarter"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Dynamics</a:t>
            </a: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883974C2-E359-43CF-ABFE-C59819F16BCD}"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9/28/2016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44915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emf"/><Relationship Id="rId2" Type="http://schemas.openxmlformats.org/officeDocument/2006/relationships/image" Target="../media/image30.jpeg"/><Relationship Id="rId1" Type="http://schemas.openxmlformats.org/officeDocument/2006/relationships/slideMaster" Target="../slideMasters/slideMaster8.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emf"/><Relationship Id="rId2" Type="http://schemas.openxmlformats.org/officeDocument/2006/relationships/image" Target="../media/image30.jpeg"/><Relationship Id="rId1" Type="http://schemas.openxmlformats.org/officeDocument/2006/relationships/slideMaster" Target="../slideMasters/slideMaster10.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44.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Master" Target="../slideMasters/slideMaster12.xml"/><Relationship Id="rId4" Type="http://schemas.openxmlformats.org/officeDocument/2006/relationships/image" Target="../media/image5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SECTION | DEMO PURPLE 2 2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4167687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ECTION | DEMO PURP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512600" y="6197610"/>
            <a:ext cx="1821392" cy="669987"/>
          </a:xfrm>
          <a:prstGeom prst="rect">
            <a:avLst/>
          </a:prstGeom>
        </p:spPr>
      </p:pic>
    </p:spTree>
    <p:extLst>
      <p:ext uri="{BB962C8B-B14F-4D97-AF65-F5344CB8AC3E}">
        <p14:creationId xmlns:p14="http://schemas.microsoft.com/office/powerpoint/2010/main" val="1909986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SECTION | DEMO PURP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3954464"/>
            <a:ext cx="3932238" cy="3040061"/>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2"/>
            <a:ext cx="3932237" cy="39544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7"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39544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923169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SECTION | DEMO PURPLE 5">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1"/>
            <a:ext cx="3932237" cy="4868863"/>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30656" y="255167"/>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30656" y="4845331"/>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14774854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SECTION | DEMO PURP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2" descr="\\FatMaxx\Users\v-sblanc\BLUEHAWK LLC\Microsoft_Brand_Phototography_FY12_No-exp\MSC12_Jackie_002.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82150" t="6903" r="583" b="17549"/>
          <a:stretch/>
        </p:blipFill>
        <p:spPr bwMode="auto">
          <a:xfrm flipH="1">
            <a:off x="-2" y="0"/>
            <a:ext cx="2260602" cy="69945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auto">
          <a:xfrm>
            <a:off x="2"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1"/>
            <a:ext cx="3932237" cy="4868863"/>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7"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20191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SECTION | DEMO RE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8" y="4868864"/>
            <a:ext cx="3932237"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1046685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SECTION | DEMO RE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8" y="4868864"/>
            <a:ext cx="8382001"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8" y="4868864"/>
            <a:ext cx="3932237"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3525433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SECTION | DEMO RE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8" y="4868864"/>
            <a:ext cx="8382001"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8" y="4868864"/>
            <a:ext cx="3932237"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19081599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SECTION | DEMO RED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3954463"/>
            <a:ext cx="3932238" cy="30400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2"/>
            <a:ext cx="3932237" cy="39544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8"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2" y="3954463"/>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2143303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SECTION | DEMO RED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1"/>
            <a:ext cx="3932237" cy="4868863"/>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9"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14409079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SECTION | DEMO RED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1"/>
            <a:ext cx="3932237" cy="4868863"/>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7"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2824136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399419"/>
          </a:xfrm>
          <a:noFill/>
        </p:spPr>
        <p:txBody>
          <a:bodyPr tIns="91431" bIns="91431" anchor="t" anchorCtr="0"/>
          <a:lstStyle>
            <a:lvl1pPr>
              <a:defRPr sz="8800" b="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2931242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403443"/>
          </a:xfrm>
          <a:noFill/>
        </p:spPr>
        <p:txBody>
          <a:bodyPr vert="horz" wrap="square" lIns="146289" tIns="91431" rIns="146289" bIns="91431" rtlCol="0" anchor="t" anchorCtr="0">
            <a:spAutoFit/>
          </a:bodyPr>
          <a:lstStyle>
            <a:lvl1pPr>
              <a:defRPr lang="en-US" sz="8800" b="0" spc="-100" dirty="0">
                <a:gradFill>
                  <a:gsLst>
                    <a:gs pos="100000">
                      <a:schemeClr val="bg1"/>
                    </a:gs>
                    <a:gs pos="0">
                      <a:schemeClr val="bg1"/>
                    </a:gs>
                  </a:gsLst>
                  <a:lin ang="5400000" scaled="0"/>
                </a:gradFill>
              </a:defRPr>
            </a:lvl1pPr>
          </a:lstStyle>
          <a:p>
            <a:pPr lvl="0"/>
            <a:r>
              <a:rPr lang="en-US" dirty="0"/>
              <a:t>Section title</a:t>
            </a:r>
          </a:p>
        </p:txBody>
      </p:sp>
    </p:spTree>
    <p:extLst>
      <p:ext uri="{BB962C8B-B14F-4D97-AF65-F5344CB8AC3E}">
        <p14:creationId xmlns:p14="http://schemas.microsoft.com/office/powerpoint/2010/main" val="36031107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399419"/>
          </a:xfrm>
          <a:noFill/>
        </p:spPr>
        <p:txBody>
          <a:bodyPr tIns="91431" bIns="91431" anchor="t" anchorCtr="0"/>
          <a:lstStyle>
            <a:lvl1pPr>
              <a:defRPr sz="8800" b="0" spc="-100" baseline="0">
                <a:gradFill>
                  <a:gsLst>
                    <a:gs pos="100000">
                      <a:schemeClr val="bg1"/>
                    </a:gs>
                    <a:gs pos="0">
                      <a:schemeClr val="bg1"/>
                    </a:gs>
                  </a:gsLst>
                  <a:lin ang="5400000" scaled="0"/>
                </a:gradFill>
              </a:defRPr>
            </a:lvl1pPr>
          </a:lstStyle>
          <a:p>
            <a:r>
              <a:rPr lang="en-US" dirty="0"/>
              <a:t>Section title</a:t>
            </a:r>
          </a:p>
        </p:txBody>
      </p:sp>
    </p:spTree>
    <p:extLst>
      <p:ext uri="{BB962C8B-B14F-4D97-AF65-F5344CB8AC3E}">
        <p14:creationId xmlns:p14="http://schemas.microsoft.com/office/powerpoint/2010/main" val="38936046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8349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7433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326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5" tIns="46635" rIns="46635" bIns="46635" numCol="1" spcCol="0" rtlCol="0" fromWordArt="0" anchor="ctr" anchorCtr="0" forceAA="0" compatLnSpc="1">
            <a:prstTxWarp prst="textNoShape">
              <a:avLst/>
            </a:prstTxWarp>
            <a:noAutofit/>
          </a:bodyPr>
          <a:lstStyle/>
          <a:p>
            <a:pPr algn="ctr" defTabSz="932381"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808240"/>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19" indent="0">
              <a:buNone/>
              <a:defRPr>
                <a:gradFill>
                  <a:gsLst>
                    <a:gs pos="1250">
                      <a:srgbClr val="000000"/>
                    </a:gs>
                    <a:gs pos="100000">
                      <a:srgbClr val="000000"/>
                    </a:gs>
                  </a:gsLst>
                  <a:lin ang="5400000" scaled="0"/>
                </a:gradFill>
                <a:latin typeface="Segoe UI" pitchFamily="34" charset="0"/>
                <a:cs typeface="Segoe UI" pitchFamily="34" charset="0"/>
              </a:defRPr>
            </a:lvl2pPr>
            <a:lvl3pPr marL="584550" indent="0">
              <a:buNone/>
              <a:defRPr>
                <a:gradFill>
                  <a:gsLst>
                    <a:gs pos="1250">
                      <a:srgbClr val="000000"/>
                    </a:gs>
                    <a:gs pos="100000">
                      <a:srgbClr val="000000"/>
                    </a:gs>
                  </a:gsLst>
                  <a:lin ang="5400000" scaled="0"/>
                </a:gradFill>
                <a:latin typeface="Segoe UI" pitchFamily="34" charset="0"/>
                <a:cs typeface="Segoe UI" pitchFamily="34" charset="0"/>
              </a:defRPr>
            </a:lvl3pPr>
            <a:lvl4pPr marL="814484"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894"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9117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485" indent="-290485">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4"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8" indent="-290485">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6" indent="-22857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4" indent="-22857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42" tIns="77721" rIns="155442" bIns="77721"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598980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C413E8-894E-4BA4-9C93-2B32D59DB9B9}" type="datetimeFigureOut">
              <a:rPr lang="en-US" smtClean="0">
                <a:solidFill>
                  <a:prstClr val="black">
                    <a:tint val="75000"/>
                  </a:prstClr>
                </a:solidFill>
              </a:rPr>
              <a:pPr/>
              <a:t>9/28/2016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1576AED-068F-47BD-8A3B-D41C4E8FB4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3523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413E8-894E-4BA4-9C93-2B32D59DB9B9}" type="datetimeFigureOut">
              <a:rPr lang="en-US" smtClean="0">
                <a:solidFill>
                  <a:prstClr val="black">
                    <a:tint val="75000"/>
                  </a:prstClr>
                </a:solidFill>
              </a:rPr>
              <a:pPr/>
              <a:t>9/28/2016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1576AED-068F-47BD-8A3B-D41C4E8FB4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230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30" y="278489"/>
            <a:ext cx="4091514" cy="1185183"/>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62316" y="278499"/>
            <a:ext cx="6952335" cy="5969633"/>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1830" y="1463676"/>
            <a:ext cx="4091514" cy="4784450"/>
          </a:xfrm>
        </p:spPr>
        <p:txBody>
          <a:bodyPr/>
          <a:lstStyle>
            <a:lvl1pPr marL="0" indent="0">
              <a:buNone/>
              <a:defRPr sz="1400"/>
            </a:lvl1pPr>
            <a:lvl2pPr marL="466252" indent="0">
              <a:buNone/>
              <a:defRPr sz="1200"/>
            </a:lvl2pPr>
            <a:lvl3pPr marL="932506" indent="0">
              <a:buNone/>
              <a:defRPr sz="1000"/>
            </a:lvl3pPr>
            <a:lvl4pPr marL="1398757" indent="0">
              <a:buNone/>
              <a:defRPr sz="900"/>
            </a:lvl4pPr>
            <a:lvl5pPr marL="1865011" indent="0">
              <a:buNone/>
              <a:defRPr sz="900"/>
            </a:lvl5pPr>
            <a:lvl6pPr marL="2331263" indent="0">
              <a:buNone/>
              <a:defRPr sz="900"/>
            </a:lvl6pPr>
            <a:lvl7pPr marL="2797516" indent="0">
              <a:buNone/>
              <a:defRPr sz="900"/>
            </a:lvl7pPr>
            <a:lvl8pPr marL="3263768" indent="0">
              <a:buNone/>
              <a:defRPr sz="900"/>
            </a:lvl8pPr>
            <a:lvl9pPr marL="37300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C413E8-894E-4BA4-9C93-2B32D59DB9B9}" type="datetimeFigureOut">
              <a:rPr lang="en-US" smtClean="0">
                <a:solidFill>
                  <a:prstClr val="black">
                    <a:tint val="75000"/>
                  </a:prstClr>
                </a:solidFill>
              </a:rPr>
              <a:pPr/>
              <a:t>9/28/2016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576AED-068F-47BD-8A3B-D41C4E8FB4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40" y="4896168"/>
            <a:ext cx="7461885" cy="57802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37640" y="624977"/>
            <a:ext cx="7461885" cy="4196715"/>
          </a:xfrm>
        </p:spPr>
        <p:txBody>
          <a:bodyPr/>
          <a:lstStyle>
            <a:lvl1pPr marL="0" indent="0">
              <a:buNone/>
              <a:defRPr sz="3300"/>
            </a:lvl1pPr>
            <a:lvl2pPr marL="466252" indent="0">
              <a:buNone/>
              <a:defRPr sz="2900"/>
            </a:lvl2pPr>
            <a:lvl3pPr marL="932506" indent="0">
              <a:buNone/>
              <a:defRPr sz="2400"/>
            </a:lvl3pPr>
            <a:lvl4pPr marL="1398757" indent="0">
              <a:buNone/>
              <a:defRPr sz="2000"/>
            </a:lvl4pPr>
            <a:lvl5pPr marL="1865011" indent="0">
              <a:buNone/>
              <a:defRPr sz="2000"/>
            </a:lvl5pPr>
            <a:lvl6pPr marL="2331263" indent="0">
              <a:buNone/>
              <a:defRPr sz="2000"/>
            </a:lvl6pPr>
            <a:lvl7pPr marL="2797516" indent="0">
              <a:buNone/>
              <a:defRPr sz="2000"/>
            </a:lvl7pPr>
            <a:lvl8pPr marL="3263768" indent="0">
              <a:buNone/>
              <a:defRPr sz="2000"/>
            </a:lvl8pPr>
            <a:lvl9pPr marL="3730021" indent="0">
              <a:buNone/>
              <a:defRPr sz="2000"/>
            </a:lvl9pPr>
          </a:lstStyle>
          <a:p>
            <a:endParaRPr lang="en-US" dirty="0"/>
          </a:p>
        </p:txBody>
      </p:sp>
      <p:sp>
        <p:nvSpPr>
          <p:cNvPr id="4" name="Text Placeholder 3"/>
          <p:cNvSpPr>
            <a:spLocks noGrp="1"/>
          </p:cNvSpPr>
          <p:nvPr>
            <p:ph type="body" sz="half" idx="2"/>
          </p:nvPr>
        </p:nvSpPr>
        <p:spPr>
          <a:xfrm>
            <a:off x="2437640" y="5474191"/>
            <a:ext cx="7461885" cy="820885"/>
          </a:xfrm>
        </p:spPr>
        <p:txBody>
          <a:bodyPr/>
          <a:lstStyle>
            <a:lvl1pPr marL="0" indent="0">
              <a:buNone/>
              <a:defRPr sz="1400"/>
            </a:lvl1pPr>
            <a:lvl2pPr marL="466252" indent="0">
              <a:buNone/>
              <a:defRPr sz="1200"/>
            </a:lvl2pPr>
            <a:lvl3pPr marL="932506" indent="0">
              <a:buNone/>
              <a:defRPr sz="1000"/>
            </a:lvl3pPr>
            <a:lvl4pPr marL="1398757" indent="0">
              <a:buNone/>
              <a:defRPr sz="900"/>
            </a:lvl4pPr>
            <a:lvl5pPr marL="1865011" indent="0">
              <a:buNone/>
              <a:defRPr sz="900"/>
            </a:lvl5pPr>
            <a:lvl6pPr marL="2331263" indent="0">
              <a:buNone/>
              <a:defRPr sz="900"/>
            </a:lvl6pPr>
            <a:lvl7pPr marL="2797516" indent="0">
              <a:buNone/>
              <a:defRPr sz="900"/>
            </a:lvl7pPr>
            <a:lvl8pPr marL="3263768" indent="0">
              <a:buNone/>
              <a:defRPr sz="900"/>
            </a:lvl8pPr>
            <a:lvl9pPr marL="373002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C413E8-894E-4BA4-9C93-2B32D59DB9B9}" type="datetimeFigureOut">
              <a:rPr lang="en-US" smtClean="0">
                <a:solidFill>
                  <a:prstClr val="black">
                    <a:tint val="75000"/>
                  </a:prstClr>
                </a:solidFill>
              </a:rPr>
              <a:pPr/>
              <a:t>9/28/2016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1576AED-068F-47BD-8A3B-D41C4E8FB4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5574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C413E8-894E-4BA4-9C93-2B32D59DB9B9}" type="datetimeFigureOut">
              <a:rPr lang="en-US" smtClean="0">
                <a:solidFill>
                  <a:prstClr val="black">
                    <a:tint val="75000"/>
                  </a:prstClr>
                </a:solidFill>
              </a:rPr>
              <a:pPr/>
              <a:t>9/28/2016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576AED-068F-47BD-8A3B-D41C4E8FB4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82563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18"/>
            <a:ext cx="2798207" cy="59680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1824" y="280118"/>
            <a:ext cx="8187346" cy="59680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C413E8-894E-4BA4-9C93-2B32D59DB9B9}" type="datetimeFigureOut">
              <a:rPr lang="en-US" smtClean="0">
                <a:solidFill>
                  <a:prstClr val="black">
                    <a:tint val="75000"/>
                  </a:prstClr>
                </a:solidFill>
              </a:rPr>
              <a:pPr/>
              <a:t>9/28/2016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1576AED-068F-47BD-8A3B-D41C4E8FB4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10815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423" y="233151"/>
            <a:ext cx="11385253" cy="376684"/>
          </a:xfr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526423" y="1476623"/>
            <a:ext cx="11385253" cy="16856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a:xfrm>
            <a:off x="153878" y="6736889"/>
            <a:ext cx="3939243" cy="163729"/>
          </a:xfrm>
          <a:prstGeom prst="rect">
            <a:avLst/>
          </a:prstGeom>
        </p:spPr>
        <p:txBody>
          <a:bodyPr/>
          <a:lstStyle/>
          <a:p>
            <a:endParaRPr lang="en-US"/>
          </a:p>
        </p:txBody>
      </p:sp>
      <p:sp>
        <p:nvSpPr>
          <p:cNvPr id="5" name="Slide Number Placeholder 4"/>
          <p:cNvSpPr>
            <a:spLocks noGrp="1"/>
          </p:cNvSpPr>
          <p:nvPr>
            <p:ph type="sldNum" sz="quarter" idx="11"/>
          </p:nvPr>
        </p:nvSpPr>
        <p:spPr>
          <a:xfrm>
            <a:off x="11445186" y="6736889"/>
            <a:ext cx="837414" cy="163729"/>
          </a:xfrm>
          <a:prstGeom prst="rect">
            <a:avLst/>
          </a:prstGeom>
        </p:spPr>
        <p:txBody>
          <a:bodyPr/>
          <a:lstStyle/>
          <a:p>
            <a:fld id="{599AD456-C764-49F4-A5B0-F34A05E271D7}" type="slidenum">
              <a:rPr lang="en-US" smtClean="0"/>
              <a:t>‹#›</a:t>
            </a:fld>
            <a:endParaRPr lang="en-US"/>
          </a:p>
        </p:txBody>
      </p:sp>
    </p:spTree>
    <p:extLst>
      <p:ext uri="{BB962C8B-B14F-4D97-AF65-F5344CB8AC3E}">
        <p14:creationId xmlns:p14="http://schemas.microsoft.com/office/powerpoint/2010/main" val="702075312"/>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8187" y="233152"/>
            <a:ext cx="11397944" cy="282513"/>
          </a:xfrm>
        </p:spPr>
        <p:txBody>
          <a:bodyPr lIns="0" tIns="0" rIns="0" bIns="0"/>
          <a:lstStyle>
            <a:lvl1pPr>
              <a:defRPr>
                <a:latin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187" y="1233681"/>
            <a:ext cx="11397944" cy="1274449"/>
          </a:xfrm>
        </p:spPr>
        <p:txBody>
          <a:bodyPr lIns="0" tIns="0" rIns="0" bIns="0">
            <a:spAutoFit/>
          </a:bodyPr>
          <a:lstStyle>
            <a:lvl1pPr marL="0" indent="0">
              <a:buClrTx/>
              <a:buFont typeface="Arial" pitchFamily="34" charset="0"/>
              <a:buNone/>
              <a:defRPr sz="1428">
                <a:latin typeface="Calibri" pitchFamily="34" charset="0"/>
              </a:defRPr>
            </a:lvl1pPr>
            <a:lvl2pPr marL="171624" indent="-171624">
              <a:buClrTx/>
              <a:buFont typeface="Arial" pitchFamily="34" charset="0"/>
              <a:buChar char="•"/>
              <a:defRPr sz="1428">
                <a:solidFill>
                  <a:schemeClr val="tx1"/>
                </a:solidFill>
                <a:latin typeface="Calibri" pitchFamily="34" charset="0"/>
              </a:defRPr>
            </a:lvl2pPr>
            <a:lvl3pPr marL="351343" indent="-179720">
              <a:buClrTx/>
              <a:buSzPct val="85000"/>
              <a:buFont typeface="Calibri" pitchFamily="34" charset="0"/>
              <a:buChar char="–"/>
              <a:defRPr sz="1428">
                <a:solidFill>
                  <a:schemeClr val="tx1"/>
                </a:solidFill>
                <a:latin typeface="Calibri" pitchFamily="34" charset="0"/>
              </a:defRPr>
            </a:lvl3pPr>
            <a:lvl4pPr marL="522967" indent="-171624">
              <a:buClrTx/>
              <a:buSzPct val="75000"/>
              <a:buFont typeface="Wingdings" pitchFamily="2" charset="2"/>
              <a:buChar char="§"/>
              <a:defRPr sz="1428">
                <a:solidFill>
                  <a:schemeClr val="tx1"/>
                </a:solidFill>
                <a:latin typeface="Calibri" pitchFamily="34" charset="0"/>
              </a:defRPr>
            </a:lvl4pPr>
            <a:lvl5pPr marL="701067" indent="-178100">
              <a:buClrTx/>
              <a:buSzPct val="100000"/>
              <a:buFont typeface="Symbol" pitchFamily="18" charset="2"/>
              <a:buChar char="×"/>
              <a:defRPr sz="1428">
                <a:solidFill>
                  <a:schemeClr val="tx1"/>
                </a:solidFill>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518186" y="688120"/>
            <a:ext cx="11399096" cy="313904"/>
          </a:xfrm>
          <a:ln>
            <a:solidFill>
              <a:schemeClr val="tx1"/>
            </a:solidFill>
          </a:ln>
        </p:spPr>
        <p:txBody>
          <a:bodyPr lIns="91440" tIns="45720" rIns="91440" bIns="45720"/>
          <a:lstStyle>
            <a:lvl1pPr>
              <a:defRPr>
                <a:latin typeface="Calibri" pitchFamily="34" charset="0"/>
              </a:defRPr>
            </a:lvl1pPr>
          </a:lstStyle>
          <a:p>
            <a:pPr lvl="0"/>
            <a:r>
              <a:rPr lang="en-US"/>
              <a:t>Click to edit Master text styles</a:t>
            </a:r>
          </a:p>
        </p:txBody>
      </p:sp>
    </p:spTree>
    <p:extLst>
      <p:ext uri="{BB962C8B-B14F-4D97-AF65-F5344CB8AC3E}">
        <p14:creationId xmlns:p14="http://schemas.microsoft.com/office/powerpoint/2010/main" val="53046602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Rectangle 1"/>
          <p:cNvSpPr/>
          <p:nvPr userDrawn="1"/>
        </p:nvSpPr>
        <p:spPr bwMode="auto">
          <a:xfrm>
            <a:off x="1" y="0"/>
            <a:ext cx="12436475" cy="6994525"/>
          </a:xfrm>
          <a:prstGeom prst="rect">
            <a:avLst/>
          </a:prstGeom>
          <a:solidFill>
            <a:schemeClr val="tx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33855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1479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976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9"/>
            <a:ext cx="10726460" cy="1530052"/>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3821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942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9" y="1714631"/>
            <a:ext cx="5261211"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9" y="2554944"/>
            <a:ext cx="5261211"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505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2235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706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3" y="1007084"/>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433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3" y="1007084"/>
            <a:ext cx="6295965" cy="4970646"/>
          </a:xfrm>
        </p:spPr>
        <p:txBody>
          <a:bodyPr/>
          <a:lstStyle>
            <a:lvl1pPr marL="0" indent="0">
              <a:buNone/>
              <a:defRPr sz="3264"/>
            </a:lvl1pPr>
            <a:lvl2pPr marL="466209" indent="0">
              <a:buNone/>
              <a:defRPr sz="2856"/>
            </a:lvl2pPr>
            <a:lvl3pPr marL="932418" indent="0">
              <a:buNone/>
              <a:defRPr sz="2448"/>
            </a:lvl3pPr>
            <a:lvl4pPr marL="1398627" indent="0">
              <a:buNone/>
              <a:defRPr sz="2040"/>
            </a:lvl4pPr>
            <a:lvl5pPr marL="1864835" indent="0">
              <a:buNone/>
              <a:defRPr sz="2040"/>
            </a:lvl5pPr>
            <a:lvl6pPr marL="2331044" indent="0">
              <a:buNone/>
              <a:defRPr sz="2040"/>
            </a:lvl6pPr>
            <a:lvl7pPr marL="2797253" indent="0">
              <a:buNone/>
              <a:defRPr sz="2040"/>
            </a:lvl7pPr>
            <a:lvl8pPr marL="3263461" indent="0">
              <a:buNone/>
              <a:defRPr sz="2040"/>
            </a:lvl8pPr>
            <a:lvl9pPr marL="3729669" indent="0">
              <a:buNone/>
              <a:defRPr sz="2040"/>
            </a:lvl9pPr>
          </a:lstStyle>
          <a:p>
            <a:endParaRPr lang="en-US"/>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8353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2234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5"/>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9" y="372395"/>
            <a:ext cx="7889389" cy="592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651"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32651"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5513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461385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Walkin No til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2555" y="-318"/>
            <a:ext cx="8503920" cy="6995160"/>
          </a:xfrm>
          <a:prstGeom prst="rect">
            <a:avLst/>
          </a:prstGeom>
        </p:spPr>
      </p:pic>
      <p:sp>
        <p:nvSpPr>
          <p:cNvPr id="2" name="Rectangle 1"/>
          <p:cNvSpPr/>
          <p:nvPr/>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Rectangle 4"/>
          <p:cNvSpPr/>
          <p:nvPr/>
        </p:nvSpPr>
        <p:spPr bwMode="gray">
          <a:xfrm>
            <a:off x="0"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TextBox 9"/>
          <p:cNvSpPr txBox="1"/>
          <p:nvPr/>
        </p:nvSpPr>
        <p:spPr bwMode="gray">
          <a:xfrm>
            <a:off x="479322" y="4900107"/>
            <a:ext cx="3102368" cy="738664"/>
          </a:xfrm>
          <a:prstGeom prst="rect">
            <a:avLst/>
          </a:prstGeom>
          <a:noFill/>
        </p:spPr>
        <p:txBody>
          <a:bodyPr wrap="square" lIns="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gradFill>
                  <a:gsLst>
                    <a:gs pos="0">
                      <a:srgbClr val="FFFFFF"/>
                    </a:gs>
                    <a:gs pos="100000">
                      <a:srgbClr val="FFFFFF"/>
                    </a:gs>
                  </a:gsLst>
                  <a:lin ang="5400000" scaled="1"/>
                </a:gradFill>
                <a:effectLst/>
                <a:uLnTx/>
                <a:uFillTx/>
                <a:latin typeface="Segoe UI Light"/>
                <a:ea typeface="+mn-ea"/>
                <a:cs typeface="+mn-cs"/>
              </a:rPr>
              <a:t>27–30 July 2015</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479322" y="491661"/>
            <a:ext cx="2804166" cy="4127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463938" y="6238523"/>
            <a:ext cx="1273629" cy="27432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635"/>
            <a:ext cx="12435840" cy="6995160"/>
          </a:xfrm>
          <a:prstGeom prst="rect">
            <a:avLst/>
          </a:prstGeom>
        </p:spPr>
      </p:pic>
      <p:sp>
        <p:nvSpPr>
          <p:cNvPr id="9" name="Rectangle 8"/>
          <p:cNvSpPr/>
          <p:nvPr userDrawn="1"/>
        </p:nvSpPr>
        <p:spPr bwMode="white">
          <a:xfrm>
            <a:off x="0" y="4868864"/>
            <a:ext cx="12435840" cy="212629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black">
          <a:xfrm>
            <a:off x="457580" y="5210209"/>
            <a:ext cx="9147067" cy="755906"/>
          </a:xfrm>
          <a:prstGeom prst="rect">
            <a:avLst/>
          </a:prstGeom>
        </p:spPr>
      </p:pic>
      <p:pic>
        <p:nvPicPr>
          <p:cNvPr id="15" name="Picture 14"/>
          <p:cNvPicPr>
            <a:picLocks noChangeAspect="1"/>
          </p:cNvPicPr>
          <p:nvPr userDrawn="1"/>
        </p:nvPicPr>
        <p:blipFill>
          <a:blip r:embed="rId7"/>
          <a:stretch>
            <a:fillRect/>
          </a:stretch>
        </p:blipFill>
        <p:spPr>
          <a:xfrm>
            <a:off x="457580" y="479425"/>
            <a:ext cx="1280160" cy="274492"/>
          </a:xfrm>
          <a:prstGeom prst="rect">
            <a:avLst/>
          </a:prstGeom>
        </p:spPr>
      </p:pic>
      <p:sp>
        <p:nvSpPr>
          <p:cNvPr id="16" name="TextBox 15"/>
          <p:cNvSpPr txBox="1"/>
          <p:nvPr userDrawn="1"/>
        </p:nvSpPr>
        <p:spPr>
          <a:xfrm>
            <a:off x="274702" y="6011655"/>
            <a:ext cx="11887200" cy="685972"/>
          </a:xfrm>
          <a:prstGeom prst="rect">
            <a:avLst/>
          </a:prstGeom>
        </p:spPr>
        <p:txBody>
          <a:bodyPr vert="horz" wrap="square" lIns="146304" tIns="109728" rIns="146304" bIns="109728" rtlCol="0" anchor="b" anchorCtr="0">
            <a:noAutofit/>
          </a:bodyPr>
          <a:lstStyle>
            <a:lvl1pPr marR="0" lvl="0" indent="0" fontAlgn="auto">
              <a:lnSpc>
                <a:spcPct val="90000"/>
              </a:lnSpc>
              <a:spcBef>
                <a:spcPts val="0"/>
              </a:spcBef>
              <a:spcAft>
                <a:spcPts val="0"/>
              </a:spcAft>
              <a:buClrTx/>
              <a:buSzPct val="90000"/>
              <a:buFont typeface="Arial" pitchFamily="34" charset="0"/>
              <a:buNone/>
              <a:tabLst/>
              <a:defRPr sz="2400" spc="0" baseline="0">
                <a:gradFill>
                  <a:gsLst>
                    <a:gs pos="84066">
                      <a:srgbClr val="FFFFFF"/>
                    </a:gs>
                    <a:gs pos="57576">
                      <a:srgbClr val="FFFFFF"/>
                    </a:gs>
                  </a:gsLst>
                  <a:lin ang="5400000" scaled="0"/>
                </a:gradFill>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defRPr/>
            </a:pPr>
            <a:r>
              <a:rPr kumimoji="0" lang="en-US" sz="2400" b="0" i="0" u="none" strike="noStrike" kern="1200" cap="none" spc="0" normalizeH="0" baseline="0" noProof="0" dirty="0">
                <a:ln>
                  <a:noFill/>
                </a:ln>
                <a:gradFill>
                  <a:gsLst>
                    <a:gs pos="84066">
                      <a:srgbClr val="FFFFFF"/>
                    </a:gs>
                    <a:gs pos="57576">
                      <a:srgbClr val="FFFFFF"/>
                    </a:gs>
                  </a:gsLst>
                  <a:lin ang="5400000" scaled="0"/>
                </a:gradFill>
                <a:effectLst/>
                <a:uLnTx/>
                <a:uFillTx/>
                <a:latin typeface="Segoe UI"/>
                <a:ea typeface="+mn-ea"/>
                <a:cs typeface="+mn-cs"/>
              </a:rPr>
              <a:t>March 16–19, 2015 | Atlanta, Georgia | GWCC Georgia World Congress Center</a:t>
            </a:r>
          </a:p>
        </p:txBody>
      </p:sp>
    </p:spTree>
    <p:extLst>
      <p:ext uri="{BB962C8B-B14F-4D97-AF65-F5344CB8AC3E}">
        <p14:creationId xmlns:p14="http://schemas.microsoft.com/office/powerpoint/2010/main" val="3966419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1_Title Slide Photo_Option">
    <p:bg>
      <p:bgRef idx="1001">
        <a:schemeClr val="bg2"/>
      </p:bgRef>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 y="-318"/>
            <a:ext cx="12435840" cy="6995160"/>
          </a:xfrm>
          <a:prstGeom prst="rect">
            <a:avLst/>
          </a:prstGeom>
        </p:spPr>
      </p:pic>
      <p:sp>
        <p:nvSpPr>
          <p:cNvPr id="12" name="Rectangle 11"/>
          <p:cNvSpPr/>
          <p:nvPr/>
        </p:nvSpPr>
        <p:spPr bwMode="auto">
          <a:xfrm>
            <a:off x="0"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 name="Rectangle 12"/>
          <p:cNvSpPr/>
          <p:nvPr/>
        </p:nvSpPr>
        <p:spPr bwMode="gray">
          <a:xfrm>
            <a:off x="274702" y="1211263"/>
            <a:ext cx="7315200"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gray">
          <a:xfrm>
            <a:off x="274702" y="1211249"/>
            <a:ext cx="7315200" cy="2736729"/>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273050" y="3954463"/>
            <a:ext cx="7316852"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sp>
        <p:nvSpPr>
          <p:cNvPr id="15" name="Text Placeholder 14"/>
          <p:cNvSpPr>
            <a:spLocks noGrp="1"/>
          </p:cNvSpPr>
          <p:nvPr>
            <p:ph type="body" sz="quarter" idx="15" hasCustomPrompt="1"/>
          </p:nvPr>
        </p:nvSpPr>
        <p:spPr>
          <a:xfrm>
            <a:off x="273050" y="296863"/>
            <a:ext cx="3659188" cy="572464"/>
          </a:xfrm>
        </p:spPr>
        <p:txBody>
          <a:bodyPr lIns="182880" tIns="146304" rIns="182880" bIns="146304"/>
          <a:lstStyle>
            <a:lvl1pPr marL="0" indent="0">
              <a:buNone/>
              <a:defRPr sz="2000">
                <a:gradFill>
                  <a:gsLst>
                    <a:gs pos="20354">
                      <a:srgbClr val="FFFFFF"/>
                    </a:gs>
                    <a:gs pos="58000">
                      <a:srgbClr val="FFFFFF"/>
                    </a:gs>
                  </a:gsLst>
                  <a:lin ang="5400000" scaled="0"/>
                </a:gradFill>
                <a:latin typeface="+mn-lt"/>
              </a:defRPr>
            </a:lvl1pPr>
          </a:lstStyle>
          <a:p>
            <a:pPr lvl="0"/>
            <a:r>
              <a:rPr lang="en-US" dirty="0"/>
              <a:t>Session Code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10705646" y="479425"/>
            <a:ext cx="1273629" cy="274320"/>
          </a:xfrm>
          <a:prstGeom prst="rect">
            <a:avLst/>
          </a:prstGeom>
        </p:spPr>
      </p:pic>
    </p:spTree>
    <p:extLst>
      <p:ext uri="{BB962C8B-B14F-4D97-AF65-F5344CB8AC3E}">
        <p14:creationId xmlns:p14="http://schemas.microsoft.com/office/powerpoint/2010/main" val="644244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p:nvPicPr>
        <p:blipFill>
          <a:blip r:embed="rId2"/>
          <a:stretch>
            <a:fillRect/>
          </a:stretch>
        </p:blipFill>
        <p:spPr>
          <a:xfrm>
            <a:off x="457580" y="6243237"/>
            <a:ext cx="1280160" cy="274492"/>
          </a:xfrm>
          <a:prstGeom prst="rect">
            <a:avLst/>
          </a:prstGeom>
        </p:spPr>
      </p:pic>
      <p:sp>
        <p:nvSpPr>
          <p:cNvPr id="7" name="Text Placeholder 14"/>
          <p:cNvSpPr>
            <a:spLocks noGrp="1"/>
          </p:cNvSpPr>
          <p:nvPr>
            <p:ph type="body" sz="quarter" idx="15" hasCustomPrompt="1"/>
          </p:nvPr>
        </p:nvSpPr>
        <p:spPr>
          <a:xfrm>
            <a:off x="273050" y="296863"/>
            <a:ext cx="3659188" cy="572464"/>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13193928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Slide Dark">
    <p:bg bwMode="gray">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gray">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gray">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63938" y="6238523"/>
            <a:ext cx="1273629" cy="274320"/>
          </a:xfrm>
          <a:prstGeom prst="rect">
            <a:avLst/>
          </a:prstGeom>
        </p:spPr>
      </p:pic>
      <p:sp>
        <p:nvSpPr>
          <p:cNvPr id="6" name="Text Placeholder 14"/>
          <p:cNvSpPr>
            <a:spLocks noGrp="1"/>
          </p:cNvSpPr>
          <p:nvPr>
            <p:ph type="body" sz="quarter" idx="15" hasCustomPrompt="1"/>
          </p:nvPr>
        </p:nvSpPr>
        <p:spPr>
          <a:xfrm>
            <a:off x="273050" y="296863"/>
            <a:ext cx="3659188" cy="572464"/>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7744844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602828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542260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617797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321252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7683743"/>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97491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33720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809195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8834883"/>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08" y="0"/>
            <a:ext cx="8503920" cy="6995160"/>
          </a:xfrm>
          <a:prstGeom prst="rect">
            <a:avLst/>
          </a:prstGeom>
        </p:spPr>
      </p:pic>
      <p:sp>
        <p:nvSpPr>
          <p:cNvPr id="6" name="Rectangle 5"/>
          <p:cNvSpPr/>
          <p:nvPr userDrawn="1"/>
        </p:nvSpPr>
        <p:spPr bwMode="white">
          <a:xfrm>
            <a:off x="0" y="-1"/>
            <a:ext cx="39322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6392178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261" y="-318"/>
            <a:ext cx="8503920" cy="6995160"/>
          </a:xfrm>
          <a:prstGeom prst="rect">
            <a:avLst/>
          </a:prstGeom>
        </p:spPr>
      </p:pic>
      <p:sp>
        <p:nvSpPr>
          <p:cNvPr id="4" name="Rectangle 3"/>
          <p:cNvSpPr/>
          <p:nvPr userDrawn="1"/>
        </p:nvSpPr>
        <p:spPr bwMode="white">
          <a:xfrm>
            <a:off x="0" y="-1"/>
            <a:ext cx="393223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14692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20485604"/>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502470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0338465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837902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8324173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8821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3370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0238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13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1524849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9230" y="3145040"/>
            <a:ext cx="3291840" cy="705834"/>
          </a:xfrm>
          <a:prstGeom prst="rect">
            <a:avLst/>
          </a:prstGeom>
        </p:spPr>
      </p:pic>
      <p:pic>
        <p:nvPicPr>
          <p:cNvPr id="4" name="Picture 3"/>
          <p:cNvPicPr>
            <a:picLocks noChangeAspect="1"/>
          </p:cNvPicPr>
          <p:nvPr/>
        </p:nvPicPr>
        <p:blipFill>
          <a:blip r:embed="rId2"/>
          <a:stretch>
            <a:fillRect/>
          </a:stretch>
        </p:blipFill>
        <p:spPr>
          <a:xfrm>
            <a:off x="459230" y="3145040"/>
            <a:ext cx="3291840" cy="705834"/>
          </a:xfrm>
          <a:prstGeom prst="rect">
            <a:avLst/>
          </a:prstGeom>
        </p:spPr>
      </p:pic>
      <p:sp>
        <p:nvSpPr>
          <p:cNvPr id="2" name="Text Box 3"/>
          <p:cNvSpPr txBox="1">
            <a:spLocks noChangeArrowheads="1"/>
          </p:cNvSpPr>
          <p:nvPr/>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2015 Microsoft Corporation. All rights reserved. </a:t>
            </a:r>
          </a:p>
        </p:txBody>
      </p:sp>
      <p:sp>
        <p:nvSpPr>
          <p:cNvPr id="6"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505050"/>
                    </a:gs>
                    <a:gs pos="100000">
                      <a:srgbClr val="505050"/>
                    </a:gs>
                  </a:gsLst>
                  <a:lin ang="5400000" scaled="0"/>
                </a:gradFill>
                <a:effectLst/>
                <a:uLnTx/>
                <a:uFillTx/>
                <a:latin typeface="Segoe UI"/>
                <a:ea typeface="+mn-ea"/>
                <a:cs typeface="Segoe UI" pitchFamily="34" charset="0"/>
              </a:rPr>
              <a:t>© 2015 Microsoft Corporation. All rights reserved. </a:t>
            </a:r>
          </a:p>
        </p:txBody>
      </p:sp>
      <p:pic>
        <p:nvPicPr>
          <p:cNvPr id="7" name="Picture 6"/>
          <p:cNvPicPr>
            <a:picLocks noChangeAspect="1"/>
          </p:cNvPicPr>
          <p:nvPr userDrawn="1"/>
        </p:nvPicPr>
        <p:blipFill>
          <a:blip r:embed="rId2"/>
          <a:stretch>
            <a:fillRect/>
          </a:stretch>
        </p:blipFill>
        <p:spPr>
          <a:xfrm>
            <a:off x="459230" y="3145040"/>
            <a:ext cx="3291840" cy="705834"/>
          </a:xfrm>
          <a:prstGeom prst="rect">
            <a:avLst/>
          </a:prstGeom>
        </p:spPr>
      </p:pic>
    </p:spTree>
    <p:extLst>
      <p:ext uri="{BB962C8B-B14F-4D97-AF65-F5344CB8AC3E}">
        <p14:creationId xmlns:p14="http://schemas.microsoft.com/office/powerpoint/2010/main" val="1811008763"/>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738336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a:t>Click to edit Master title style</a:t>
            </a:r>
            <a:endParaRPr lang="en-US" dirty="0"/>
          </a:p>
        </p:txBody>
      </p:sp>
    </p:spTree>
    <p:extLst>
      <p:ext uri="{BB962C8B-B14F-4D97-AF65-F5344CB8AC3E}">
        <p14:creationId xmlns:p14="http://schemas.microsoft.com/office/powerpoint/2010/main" val="2234039459"/>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2015 Microsoft Corporation. All rights reserved. </a:t>
            </a:r>
          </a:p>
        </p:txBody>
      </p:sp>
      <p:pic>
        <p:nvPicPr>
          <p:cNvPr id="4" name="Picture 3"/>
          <p:cNvPicPr>
            <a:picLocks noChangeAspect="1"/>
          </p:cNvPicPr>
          <p:nvPr userDrawn="1"/>
        </p:nvPicPr>
        <p:blipFill>
          <a:blip r:embed="rId2"/>
          <a:stretch>
            <a:fillRect/>
          </a:stretch>
        </p:blipFill>
        <p:spPr bwMode="invGray">
          <a:xfrm>
            <a:off x="459232" y="3145040"/>
            <a:ext cx="3291840" cy="705836"/>
          </a:xfrm>
          <a:prstGeom prst="rect">
            <a:avLst/>
          </a:prstGeom>
        </p:spPr>
      </p:pic>
    </p:spTree>
    <p:extLst>
      <p:ext uri="{BB962C8B-B14F-4D97-AF65-F5344CB8AC3E}">
        <p14:creationId xmlns:p14="http://schemas.microsoft.com/office/powerpoint/2010/main" val="42733176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Color Block Header&amp; Subtext">
    <p:spTree>
      <p:nvGrpSpPr>
        <p:cNvPr id="1" name=""/>
        <p:cNvGrpSpPr/>
        <p:nvPr/>
      </p:nvGrpSpPr>
      <p:grpSpPr>
        <a:xfrm>
          <a:off x="0" y="0"/>
          <a:ext cx="0" cy="0"/>
          <a:chOff x="0" y="0"/>
          <a:chExt cx="0" cy="0"/>
        </a:xfrm>
      </p:grpSpPr>
      <p:sp>
        <p:nvSpPr>
          <p:cNvPr id="2" name="Rectangle 1"/>
          <p:cNvSpPr/>
          <p:nvPr/>
        </p:nvSpPr>
        <p:spPr bwMode="white">
          <a:xfrm>
            <a:off x="-9718" y="0"/>
            <a:ext cx="4591061"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29681" rtl="0" eaLnBrk="1" fontAlgn="base" latinLnBrk="0" hangingPunct="1">
              <a:lnSpc>
                <a:spcPct val="100000"/>
              </a:lnSpc>
              <a:spcBef>
                <a:spcPct val="0"/>
              </a:spcBef>
              <a:spcAft>
                <a:spcPct val="0"/>
              </a:spcAft>
              <a:buClrTx/>
              <a:buSzTx/>
              <a:buFontTx/>
              <a:buNone/>
              <a:tabLst/>
              <a:defRPr/>
            </a:pPr>
            <a:endParaRPr kumimoji="0" lang="en-US" sz="223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2478" y="27565"/>
            <a:ext cx="3097489" cy="2805906"/>
          </a:xfrm>
          <a:prstGeom prst="rect">
            <a:avLst/>
          </a:prstGeom>
        </p:spPr>
        <p:txBody>
          <a:bodyPr anchor="b" anchorCtr="0">
            <a:noAutofit/>
          </a:bodyPr>
          <a:lstStyle>
            <a:lvl1pPr marL="0" indent="0">
              <a:lnSpc>
                <a:spcPts val="3875"/>
              </a:lnSpc>
              <a:spcBef>
                <a:spcPts val="0"/>
              </a:spcBef>
              <a:buNone/>
              <a:defRPr sz="3671" b="0" cap="none" baseline="0">
                <a:gradFill>
                  <a:gsLst>
                    <a:gs pos="100000">
                      <a:schemeClr val="bg1"/>
                    </a:gs>
                    <a:gs pos="0">
                      <a:schemeClr val="bg1"/>
                    </a:gs>
                  </a:gsLst>
                  <a:lin ang="5400000" scaled="0"/>
                </a:gradFill>
                <a:latin typeface="Segoe UI Light" pitchFamily="34" charset="0"/>
              </a:defRPr>
            </a:lvl1pPr>
            <a:lvl2pPr marL="619883" indent="0">
              <a:buNone/>
              <a:defRPr sz="2746" b="1"/>
            </a:lvl2pPr>
            <a:lvl3pPr marL="1239765" indent="0">
              <a:buNone/>
              <a:defRPr sz="2441" b="1"/>
            </a:lvl3pPr>
            <a:lvl4pPr marL="1859648" indent="0">
              <a:buNone/>
              <a:defRPr sz="2135" b="1"/>
            </a:lvl4pPr>
            <a:lvl5pPr marL="2479530" indent="0">
              <a:buNone/>
              <a:defRPr sz="2135" b="1"/>
            </a:lvl5pPr>
            <a:lvl6pPr marL="3099414" indent="0">
              <a:buNone/>
              <a:defRPr sz="2135" b="1"/>
            </a:lvl6pPr>
            <a:lvl7pPr marL="3719296" indent="0">
              <a:buNone/>
              <a:defRPr sz="2135" b="1"/>
            </a:lvl7pPr>
            <a:lvl8pPr marL="4339178" indent="0">
              <a:buNone/>
              <a:defRPr sz="2135" b="1"/>
            </a:lvl8pPr>
            <a:lvl9pPr marL="4959061" indent="0">
              <a:buNone/>
              <a:defRPr sz="2135" b="1"/>
            </a:lvl9pPr>
          </a:lstStyle>
          <a:p>
            <a:pPr lvl="0"/>
            <a:r>
              <a:rPr lang="en-US" dirty="0"/>
              <a:t>Click to edit Master text styles.</a:t>
            </a:r>
          </a:p>
        </p:txBody>
      </p:sp>
      <p:sp>
        <p:nvSpPr>
          <p:cNvPr id="9" name="Text Placeholder 6"/>
          <p:cNvSpPr>
            <a:spLocks noGrp="1"/>
          </p:cNvSpPr>
          <p:nvPr>
            <p:ph type="body" sz="quarter" idx="10"/>
          </p:nvPr>
        </p:nvSpPr>
        <p:spPr>
          <a:xfrm>
            <a:off x="543752" y="3114884"/>
            <a:ext cx="3097489" cy="2212593"/>
          </a:xfrm>
        </p:spPr>
        <p:txBody>
          <a:bodyPr/>
          <a:lstStyle>
            <a:lvl1pPr marL="0" indent="0">
              <a:lnSpc>
                <a:spcPct val="100000"/>
              </a:lnSpc>
              <a:spcBef>
                <a:spcPts val="0"/>
              </a:spcBef>
              <a:spcAft>
                <a:spcPts val="1224"/>
              </a:spcAft>
              <a:buNone/>
              <a:defRPr sz="1835"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1224"/>
              </a:spcAft>
              <a:buNone/>
              <a:defRPr sz="1224"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249094" y="361583"/>
            <a:ext cx="1001938" cy="480986"/>
            <a:chOff x="205187" y="4748102"/>
            <a:chExt cx="1076201" cy="51671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22647" t="38198" r="20069" b="10768"/>
            <a:stretch/>
          </p:blipFill>
          <p:spPr>
            <a:xfrm>
              <a:off x="505169" y="4748102"/>
              <a:ext cx="470873" cy="419505"/>
            </a:xfrm>
            <a:prstGeom prst="rect">
              <a:avLst/>
            </a:prstGeom>
          </p:spPr>
        </p:pic>
        <p:grpSp>
          <p:nvGrpSpPr>
            <p:cNvPr id="11" name="Group 10"/>
            <p:cNvGrpSpPr/>
            <p:nvPr/>
          </p:nvGrpSpPr>
          <p:grpSpPr>
            <a:xfrm>
              <a:off x="205187" y="4748102"/>
              <a:ext cx="305346" cy="516710"/>
              <a:chOff x="1532979" y="5298659"/>
              <a:chExt cx="457746" cy="774603"/>
            </a:xfrm>
          </p:grpSpPr>
          <p:sp>
            <p:nvSpPr>
              <p:cNvPr id="15" name="Rounded Rectangle 17"/>
              <p:cNvSpPr/>
              <p:nvPr/>
            </p:nvSpPr>
            <p:spPr bwMode="auto">
              <a:xfrm>
                <a:off x="1532979" y="5619750"/>
                <a:ext cx="457746" cy="453512"/>
              </a:xfrm>
              <a:custGeom>
                <a:avLst/>
                <a:gdLst>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142968 w 457746"/>
                  <a:gd name="connsiteY6" fmla="*/ 561975 h 561975"/>
                  <a:gd name="connsiteX7" fmla="*/ 0 w 457746"/>
                  <a:gd name="connsiteY7" fmla="*/ 419007 h 561975"/>
                  <a:gd name="connsiteX8" fmla="*/ 0 w 457746"/>
                  <a:gd name="connsiteY8" fmla="*/ 142968 h 561975"/>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0 w 457746"/>
                  <a:gd name="connsiteY6" fmla="*/ 419007 h 561975"/>
                  <a:gd name="connsiteX7" fmla="*/ 0 w 457746"/>
                  <a:gd name="connsiteY7" fmla="*/ 142968 h 561975"/>
                  <a:gd name="connsiteX0" fmla="*/ 0 w 457746"/>
                  <a:gd name="connsiteY0" fmla="*/ 142968 h 453512"/>
                  <a:gd name="connsiteX1" fmla="*/ 142968 w 457746"/>
                  <a:gd name="connsiteY1" fmla="*/ 0 h 453512"/>
                  <a:gd name="connsiteX2" fmla="*/ 314778 w 457746"/>
                  <a:gd name="connsiteY2" fmla="*/ 0 h 453512"/>
                  <a:gd name="connsiteX3" fmla="*/ 457746 w 457746"/>
                  <a:gd name="connsiteY3" fmla="*/ 142968 h 453512"/>
                  <a:gd name="connsiteX4" fmla="*/ 457746 w 457746"/>
                  <a:gd name="connsiteY4" fmla="*/ 419007 h 453512"/>
                  <a:gd name="connsiteX5" fmla="*/ 0 w 457746"/>
                  <a:gd name="connsiteY5" fmla="*/ 419007 h 453512"/>
                  <a:gd name="connsiteX6" fmla="*/ 0 w 457746"/>
                  <a:gd name="connsiteY6" fmla="*/ 142968 h 4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46" h="453512">
                    <a:moveTo>
                      <a:pt x="0" y="142968"/>
                    </a:moveTo>
                    <a:cubicBezTo>
                      <a:pt x="0" y="64009"/>
                      <a:pt x="64009" y="0"/>
                      <a:pt x="142968" y="0"/>
                    </a:cubicBezTo>
                    <a:lnTo>
                      <a:pt x="314778" y="0"/>
                    </a:lnTo>
                    <a:cubicBezTo>
                      <a:pt x="393737" y="0"/>
                      <a:pt x="457746" y="64009"/>
                      <a:pt x="457746" y="142968"/>
                    </a:cubicBezTo>
                    <a:lnTo>
                      <a:pt x="457746" y="419007"/>
                    </a:lnTo>
                    <a:cubicBezTo>
                      <a:pt x="381455" y="465014"/>
                      <a:pt x="76291" y="465014"/>
                      <a:pt x="0" y="419007"/>
                    </a:cubicBezTo>
                    <a:lnTo>
                      <a:pt x="0" y="14296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010" rtl="0" eaLnBrk="1" fontAlgn="base" latinLnBrk="0" hangingPunct="1">
                  <a:lnSpc>
                    <a:spcPct val="100000"/>
                  </a:lnSpc>
                  <a:spcBef>
                    <a:spcPct val="0"/>
                  </a:spcBef>
                  <a:spcAft>
                    <a:spcPct val="0"/>
                  </a:spcAft>
                  <a:buClrTx/>
                  <a:buSzTx/>
                  <a:buFontTx/>
                  <a:buNone/>
                  <a:tabLst/>
                  <a:defRPr/>
                </a:pPr>
                <a:endParaRPr kumimoji="0" lang="en-US" sz="224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Oval 15"/>
              <p:cNvSpPr/>
              <p:nvPr/>
            </p:nvSpPr>
            <p:spPr bwMode="auto">
              <a:xfrm>
                <a:off x="1615594" y="5298659"/>
                <a:ext cx="292516" cy="29251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010" rtl="0" eaLnBrk="1" fontAlgn="base" latinLnBrk="0" hangingPunct="1">
                  <a:lnSpc>
                    <a:spcPct val="100000"/>
                  </a:lnSpc>
                  <a:spcBef>
                    <a:spcPct val="0"/>
                  </a:spcBef>
                  <a:spcAft>
                    <a:spcPct val="0"/>
                  </a:spcAft>
                  <a:buClrTx/>
                  <a:buSzTx/>
                  <a:buFontTx/>
                  <a:buNone/>
                  <a:tabLst/>
                  <a:defRPr/>
                </a:pPr>
                <a:endParaRPr kumimoji="0" lang="en-US" sz="224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 name="Group 11"/>
            <p:cNvGrpSpPr/>
            <p:nvPr/>
          </p:nvGrpSpPr>
          <p:grpSpPr>
            <a:xfrm>
              <a:off x="976042" y="4748102"/>
              <a:ext cx="305346" cy="516710"/>
              <a:chOff x="1532979" y="5298659"/>
              <a:chExt cx="457746" cy="774603"/>
            </a:xfrm>
          </p:grpSpPr>
          <p:sp>
            <p:nvSpPr>
              <p:cNvPr id="13" name="Rounded Rectangle 17"/>
              <p:cNvSpPr/>
              <p:nvPr/>
            </p:nvSpPr>
            <p:spPr bwMode="auto">
              <a:xfrm>
                <a:off x="1532979" y="5619750"/>
                <a:ext cx="457746" cy="453512"/>
              </a:xfrm>
              <a:custGeom>
                <a:avLst/>
                <a:gdLst>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142968 w 457746"/>
                  <a:gd name="connsiteY6" fmla="*/ 561975 h 561975"/>
                  <a:gd name="connsiteX7" fmla="*/ 0 w 457746"/>
                  <a:gd name="connsiteY7" fmla="*/ 419007 h 561975"/>
                  <a:gd name="connsiteX8" fmla="*/ 0 w 457746"/>
                  <a:gd name="connsiteY8" fmla="*/ 142968 h 561975"/>
                  <a:gd name="connsiteX0" fmla="*/ 0 w 457746"/>
                  <a:gd name="connsiteY0" fmla="*/ 142968 h 561975"/>
                  <a:gd name="connsiteX1" fmla="*/ 142968 w 457746"/>
                  <a:gd name="connsiteY1" fmla="*/ 0 h 561975"/>
                  <a:gd name="connsiteX2" fmla="*/ 314778 w 457746"/>
                  <a:gd name="connsiteY2" fmla="*/ 0 h 561975"/>
                  <a:gd name="connsiteX3" fmla="*/ 457746 w 457746"/>
                  <a:gd name="connsiteY3" fmla="*/ 142968 h 561975"/>
                  <a:gd name="connsiteX4" fmla="*/ 457746 w 457746"/>
                  <a:gd name="connsiteY4" fmla="*/ 419007 h 561975"/>
                  <a:gd name="connsiteX5" fmla="*/ 314778 w 457746"/>
                  <a:gd name="connsiteY5" fmla="*/ 561975 h 561975"/>
                  <a:gd name="connsiteX6" fmla="*/ 0 w 457746"/>
                  <a:gd name="connsiteY6" fmla="*/ 419007 h 561975"/>
                  <a:gd name="connsiteX7" fmla="*/ 0 w 457746"/>
                  <a:gd name="connsiteY7" fmla="*/ 142968 h 561975"/>
                  <a:gd name="connsiteX0" fmla="*/ 0 w 457746"/>
                  <a:gd name="connsiteY0" fmla="*/ 142968 h 453512"/>
                  <a:gd name="connsiteX1" fmla="*/ 142968 w 457746"/>
                  <a:gd name="connsiteY1" fmla="*/ 0 h 453512"/>
                  <a:gd name="connsiteX2" fmla="*/ 314778 w 457746"/>
                  <a:gd name="connsiteY2" fmla="*/ 0 h 453512"/>
                  <a:gd name="connsiteX3" fmla="*/ 457746 w 457746"/>
                  <a:gd name="connsiteY3" fmla="*/ 142968 h 453512"/>
                  <a:gd name="connsiteX4" fmla="*/ 457746 w 457746"/>
                  <a:gd name="connsiteY4" fmla="*/ 419007 h 453512"/>
                  <a:gd name="connsiteX5" fmla="*/ 0 w 457746"/>
                  <a:gd name="connsiteY5" fmla="*/ 419007 h 453512"/>
                  <a:gd name="connsiteX6" fmla="*/ 0 w 457746"/>
                  <a:gd name="connsiteY6" fmla="*/ 142968 h 4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46" h="453512">
                    <a:moveTo>
                      <a:pt x="0" y="142968"/>
                    </a:moveTo>
                    <a:cubicBezTo>
                      <a:pt x="0" y="64009"/>
                      <a:pt x="64009" y="0"/>
                      <a:pt x="142968" y="0"/>
                    </a:cubicBezTo>
                    <a:lnTo>
                      <a:pt x="314778" y="0"/>
                    </a:lnTo>
                    <a:cubicBezTo>
                      <a:pt x="393737" y="0"/>
                      <a:pt x="457746" y="64009"/>
                      <a:pt x="457746" y="142968"/>
                    </a:cubicBezTo>
                    <a:lnTo>
                      <a:pt x="457746" y="419007"/>
                    </a:lnTo>
                    <a:cubicBezTo>
                      <a:pt x="381455" y="465014"/>
                      <a:pt x="76291" y="465014"/>
                      <a:pt x="0" y="419007"/>
                    </a:cubicBezTo>
                    <a:lnTo>
                      <a:pt x="0" y="14296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010" rtl="0" eaLnBrk="1" fontAlgn="base" latinLnBrk="0" hangingPunct="1">
                  <a:lnSpc>
                    <a:spcPct val="100000"/>
                  </a:lnSpc>
                  <a:spcBef>
                    <a:spcPct val="0"/>
                  </a:spcBef>
                  <a:spcAft>
                    <a:spcPct val="0"/>
                  </a:spcAft>
                  <a:buClrTx/>
                  <a:buSzTx/>
                  <a:buFontTx/>
                  <a:buNone/>
                  <a:tabLst/>
                  <a:defRPr/>
                </a:pPr>
                <a:endParaRPr kumimoji="0" lang="en-US" sz="224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Oval 13"/>
              <p:cNvSpPr/>
              <p:nvPr/>
            </p:nvSpPr>
            <p:spPr bwMode="auto">
              <a:xfrm>
                <a:off x="1615594" y="5298659"/>
                <a:ext cx="292516" cy="29251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010" rtl="0" eaLnBrk="1" fontAlgn="base" latinLnBrk="0" hangingPunct="1">
                  <a:lnSpc>
                    <a:spcPct val="100000"/>
                  </a:lnSpc>
                  <a:spcBef>
                    <a:spcPct val="0"/>
                  </a:spcBef>
                  <a:spcAft>
                    <a:spcPct val="0"/>
                  </a:spcAft>
                  <a:buClrTx/>
                  <a:buSzTx/>
                  <a:buFontTx/>
                  <a:buNone/>
                  <a:tabLst/>
                  <a:defRPr/>
                </a:pPr>
                <a:endParaRPr kumimoji="0" lang="en-US" sz="224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2871467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3796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Color Block Header&amp; Subtext">
    <p:spTree>
      <p:nvGrpSpPr>
        <p:cNvPr id="1" name=""/>
        <p:cNvGrpSpPr/>
        <p:nvPr/>
      </p:nvGrpSpPr>
      <p:grpSpPr>
        <a:xfrm>
          <a:off x="0" y="0"/>
          <a:ext cx="0" cy="0"/>
          <a:chOff x="0" y="0"/>
          <a:chExt cx="0" cy="0"/>
        </a:xfrm>
      </p:grpSpPr>
      <p:sp>
        <p:nvSpPr>
          <p:cNvPr id="2" name="Rectangle 1"/>
          <p:cNvSpPr/>
          <p:nvPr/>
        </p:nvSpPr>
        <p:spPr bwMode="white">
          <a:xfrm>
            <a:off x="-9718" y="0"/>
            <a:ext cx="4591061"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29681" rtl="0" eaLnBrk="1" fontAlgn="base" latinLnBrk="0" hangingPunct="1">
              <a:lnSpc>
                <a:spcPct val="100000"/>
              </a:lnSpc>
              <a:spcBef>
                <a:spcPct val="0"/>
              </a:spcBef>
              <a:spcAft>
                <a:spcPct val="0"/>
              </a:spcAft>
              <a:buClrTx/>
              <a:buSzTx/>
              <a:buFontTx/>
              <a:buNone/>
              <a:tabLst/>
              <a:defRPr/>
            </a:pPr>
            <a:endParaRPr kumimoji="0" lang="en-US" sz="2237"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2478" y="27565"/>
            <a:ext cx="3097489" cy="2805906"/>
          </a:xfrm>
          <a:prstGeom prst="rect">
            <a:avLst/>
          </a:prstGeom>
        </p:spPr>
        <p:txBody>
          <a:bodyPr anchor="b" anchorCtr="0">
            <a:noAutofit/>
          </a:bodyPr>
          <a:lstStyle>
            <a:lvl1pPr marL="0" indent="0">
              <a:lnSpc>
                <a:spcPts val="3875"/>
              </a:lnSpc>
              <a:spcBef>
                <a:spcPts val="0"/>
              </a:spcBef>
              <a:buNone/>
              <a:defRPr sz="3671" b="0" cap="none" baseline="0">
                <a:gradFill>
                  <a:gsLst>
                    <a:gs pos="100000">
                      <a:schemeClr val="bg1"/>
                    </a:gs>
                    <a:gs pos="0">
                      <a:schemeClr val="bg1"/>
                    </a:gs>
                  </a:gsLst>
                  <a:lin ang="5400000" scaled="0"/>
                </a:gradFill>
                <a:latin typeface="Segoe UI Light" pitchFamily="34" charset="0"/>
              </a:defRPr>
            </a:lvl1pPr>
            <a:lvl2pPr marL="619883" indent="0">
              <a:buNone/>
              <a:defRPr sz="2746" b="1"/>
            </a:lvl2pPr>
            <a:lvl3pPr marL="1239765" indent="0">
              <a:buNone/>
              <a:defRPr sz="2441" b="1"/>
            </a:lvl3pPr>
            <a:lvl4pPr marL="1859648" indent="0">
              <a:buNone/>
              <a:defRPr sz="2135" b="1"/>
            </a:lvl4pPr>
            <a:lvl5pPr marL="2479530" indent="0">
              <a:buNone/>
              <a:defRPr sz="2135" b="1"/>
            </a:lvl5pPr>
            <a:lvl6pPr marL="3099414" indent="0">
              <a:buNone/>
              <a:defRPr sz="2135" b="1"/>
            </a:lvl6pPr>
            <a:lvl7pPr marL="3719296" indent="0">
              <a:buNone/>
              <a:defRPr sz="2135" b="1"/>
            </a:lvl7pPr>
            <a:lvl8pPr marL="4339178" indent="0">
              <a:buNone/>
              <a:defRPr sz="2135" b="1"/>
            </a:lvl8pPr>
            <a:lvl9pPr marL="4959061" indent="0">
              <a:buNone/>
              <a:defRPr sz="2135" b="1"/>
            </a:lvl9pPr>
          </a:lstStyle>
          <a:p>
            <a:pPr lvl="0"/>
            <a:r>
              <a:rPr lang="en-US" dirty="0"/>
              <a:t>Click to edit Master text styles.</a:t>
            </a:r>
          </a:p>
        </p:txBody>
      </p:sp>
      <p:sp>
        <p:nvSpPr>
          <p:cNvPr id="14" name="Text Placeholder 6"/>
          <p:cNvSpPr>
            <a:spLocks noGrp="1"/>
          </p:cNvSpPr>
          <p:nvPr>
            <p:ph type="body" sz="quarter" idx="10"/>
          </p:nvPr>
        </p:nvSpPr>
        <p:spPr>
          <a:xfrm>
            <a:off x="543752" y="3114884"/>
            <a:ext cx="3097489" cy="2212593"/>
          </a:xfrm>
        </p:spPr>
        <p:txBody>
          <a:bodyPr/>
          <a:lstStyle>
            <a:lvl1pPr marL="0" indent="0">
              <a:lnSpc>
                <a:spcPct val="100000"/>
              </a:lnSpc>
              <a:spcBef>
                <a:spcPts val="0"/>
              </a:spcBef>
              <a:spcAft>
                <a:spcPts val="1224"/>
              </a:spcAft>
              <a:buNone/>
              <a:defRPr sz="1835" spc="0" baseline="0">
                <a:solidFill>
                  <a:schemeClr val="bg1"/>
                </a:solidFill>
                <a:latin typeface="Segoe UI" pitchFamily="34" charset="0"/>
                <a:ea typeface="Segoe UI" pitchFamily="34" charset="0"/>
                <a:cs typeface="Segoe UI" pitchFamily="34" charset="0"/>
              </a:defRPr>
            </a:lvl1pPr>
            <a:lvl2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2pPr>
            <a:lvl3pPr marL="0" indent="0">
              <a:lnSpc>
                <a:spcPct val="100000"/>
              </a:lnSpc>
              <a:spcBef>
                <a:spcPts val="0"/>
              </a:spcBef>
              <a:spcAft>
                <a:spcPts val="1224"/>
              </a:spcAft>
              <a:buNone/>
              <a:defRPr sz="1224" spc="0" baseline="0">
                <a:solidFill>
                  <a:schemeClr val="bg1"/>
                </a:solidFill>
                <a:latin typeface="Segoe UI" pitchFamily="34" charset="0"/>
                <a:ea typeface="Segoe UI" pitchFamily="34" charset="0"/>
                <a:cs typeface="Segoe UI" pitchFamily="34" charset="0"/>
              </a:defRPr>
            </a:lvl3pPr>
            <a:lvl4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4pPr>
            <a:lvl5pPr marL="0" indent="0">
              <a:lnSpc>
                <a:spcPct val="100000"/>
              </a:lnSpc>
              <a:spcBef>
                <a:spcPts val="0"/>
              </a:spcBef>
              <a:spcAft>
                <a:spcPts val="1224"/>
              </a:spcAft>
              <a:buNone/>
              <a:defRPr sz="1428" spc="0" baseline="0">
                <a:solidFill>
                  <a:schemeClr val="bg1"/>
                </a:solidFill>
                <a:latin typeface="Segoe UI" pitchFamily="34" charset="0"/>
                <a:ea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MAGNUM\Projects\Microsoft\Cloud Power FY12\Design\ICONS_PNG\Next_Gen_Application.png"/>
          <p:cNvPicPr>
            <a:picLocks noChangeAspect="1" noChangeArrowheads="1"/>
          </p:cNvPicPr>
          <p:nvPr userDrawn="1"/>
        </p:nvPicPr>
        <p:blipFill>
          <a:blip r:embed="rId2" cstate="screen">
            <a:lum bright="100000"/>
            <a:extLst>
              <a:ext uri="{28A0092B-C50C-407E-A947-70E740481C1C}">
                <a14:useLocalDpi xmlns:a14="http://schemas.microsoft.com/office/drawing/2010/main"/>
              </a:ext>
            </a:extLst>
          </a:blip>
          <a:srcRect/>
          <a:stretch>
            <a:fillRect/>
          </a:stretch>
        </p:blipFill>
        <p:spPr bwMode="auto">
          <a:xfrm>
            <a:off x="1" y="158538"/>
            <a:ext cx="933220" cy="932603"/>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97326" y="6347920"/>
            <a:ext cx="2239149" cy="646605"/>
          </a:xfrm>
          <a:prstGeom prst="rect">
            <a:avLst/>
          </a:prstGeom>
        </p:spPr>
      </p:pic>
    </p:spTree>
    <p:extLst>
      <p:ext uri="{BB962C8B-B14F-4D97-AF65-F5344CB8AC3E}">
        <p14:creationId xmlns:p14="http://schemas.microsoft.com/office/powerpoint/2010/main" val="4971920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4" name="Slide Number Placeholder 3"/>
          <p:cNvSpPr>
            <a:spLocks noGrp="1"/>
          </p:cNvSpPr>
          <p:nvPr>
            <p:ph type="sldNum" sz="quarter" idx="11"/>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6" name="Text Placeholder 5"/>
          <p:cNvSpPr>
            <a:spLocks noGrp="1"/>
          </p:cNvSpPr>
          <p:nvPr>
            <p:ph type="body" sz="quarter" idx="12"/>
          </p:nvPr>
        </p:nvSpPr>
        <p:spPr>
          <a:xfrm>
            <a:off x="274638" y="1439864"/>
            <a:ext cx="11887200" cy="1738938"/>
          </a:xfrm>
        </p:spPr>
        <p:txBody>
          <a:bodyPr/>
          <a:lstStyle>
            <a:lvl1pPr>
              <a:spcBef>
                <a:spcPts val="1200"/>
              </a:spcBef>
              <a:defRPr b="1">
                <a:gradFill>
                  <a:gsLst>
                    <a:gs pos="1250">
                      <a:schemeClr val="accent2"/>
                    </a:gs>
                    <a:gs pos="100000">
                      <a:schemeClr val="accent2"/>
                    </a:gs>
                  </a:gsLst>
                  <a:lin ang="5400000" scaled="0"/>
                </a:gradFill>
              </a:defRPr>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7079673"/>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439864"/>
            <a:ext cx="11887200" cy="1738938"/>
          </a:xfrm>
        </p:spPr>
        <p:txBody>
          <a:bodyPr/>
          <a:lstStyle>
            <a:lvl1pPr marL="0" indent="0">
              <a:buNone/>
              <a:defRPr lang="en-US" sz="4000" b="1"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2000"/>
            </a:lvl2pPr>
            <a:lvl3pPr marL="338105" indent="-168258">
              <a:buFont typeface="Arial" pitchFamily="34" charset="0"/>
              <a:buChar char="•"/>
              <a:tabLst>
                <a:tab pos="338105" algn="l"/>
              </a:tabLst>
              <a:defRPr/>
            </a:lvl3pPr>
            <a:lvl4pPr marL="519063" indent="-180958">
              <a:buFont typeface="Arial" pitchFamily="34" charset="0"/>
              <a:buChar char="•"/>
              <a:defRPr/>
            </a:lvl4pPr>
            <a:lvl5pPr marL="631763" indent="-112702">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46538720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274638" y="1439864"/>
            <a:ext cx="11887200" cy="19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34562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439864"/>
            <a:ext cx="11887200" cy="190712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338105" indent="-168258">
              <a:buFont typeface="Arial" pitchFamily="34" charset="0"/>
              <a:buChar char="•"/>
              <a:tabLst>
                <a:tab pos="338105" algn="l"/>
              </a:tabLst>
              <a:defRPr/>
            </a:lvl3pPr>
            <a:lvl4pPr marL="519063" indent="-180958">
              <a:buFont typeface="Arial" pitchFamily="34" charset="0"/>
              <a:buChar char="•"/>
              <a:defRPr/>
            </a:lvl4pPr>
            <a:lvl5pPr marL="631763" indent="-112702">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616049755"/>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TWO 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2126143"/>
            <a:ext cx="5486399" cy="2363709"/>
          </a:xfrm>
        </p:spPr>
        <p:txBody>
          <a:bodyPr wrap="square">
            <a:spAutoFit/>
          </a:bodyPr>
          <a:lstStyle>
            <a:lvl1pPr marL="0" indent="0">
              <a:spcBef>
                <a:spcPts val="1224"/>
              </a:spcBef>
              <a:buClr>
                <a:schemeClr val="tx1"/>
              </a:buClr>
              <a:buFont typeface="Wingdings" pitchFamily="2" charset="2"/>
              <a:buNone/>
              <a:defRPr lang="en-US" sz="4000" b="1"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2126143"/>
            <a:ext cx="5486399" cy="2363709"/>
          </a:xfrm>
        </p:spPr>
        <p:txBody>
          <a:bodyPr wrap="square">
            <a:spAutoFit/>
          </a:bodyPr>
          <a:lstStyle>
            <a:lvl1pPr marL="0" indent="0">
              <a:spcBef>
                <a:spcPts val="1224"/>
              </a:spcBef>
              <a:buClr>
                <a:schemeClr val="tx1"/>
              </a:buClr>
              <a:buFont typeface="Wingdings" pitchFamily="2" charset="2"/>
              <a:buNone/>
              <a:defRPr lang="en-US" sz="4000" b="1"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6" name="Slide Number Placeholder 5"/>
          <p:cNvSpPr>
            <a:spLocks noGrp="1"/>
          </p:cNvSpPr>
          <p:nvPr>
            <p:ph type="sldNum" sz="quarter" idx="13"/>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837453138"/>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2125663"/>
            <a:ext cx="5486399" cy="236370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2125663"/>
            <a:ext cx="5486399" cy="236370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6" name="Slide Number Placeholder 5"/>
          <p:cNvSpPr>
            <a:spLocks noGrp="1"/>
          </p:cNvSpPr>
          <p:nvPr>
            <p:ph type="sldNum" sz="quarter" idx="13"/>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013233585"/>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74638" y="6558134"/>
            <a:ext cx="3937000" cy="371475"/>
          </a:xfrm>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p>
        </p:txBody>
      </p:sp>
      <p:sp>
        <p:nvSpPr>
          <p:cNvPr id="4" name="Slide Number Placeholder 3"/>
          <p:cNvSpPr>
            <a:spLocks noGrp="1"/>
          </p:cNvSpPr>
          <p:nvPr>
            <p:ph type="sldNum" sz="quarter" idx="11"/>
          </p:nvPr>
        </p:nvSpPr>
        <p:spPr>
          <a:xfrm>
            <a:off x="9259889" y="6558134"/>
            <a:ext cx="2901950" cy="371475"/>
          </a:xfrm>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83635484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
        <p:nvSpPr>
          <p:cNvPr id="3" name="Slide Number Placeholder 2"/>
          <p:cNvSpPr>
            <a:spLocks noGrp="1"/>
          </p:cNvSpPr>
          <p:nvPr>
            <p:ph type="sldNum" sz="quarter" idx="11"/>
          </p:nvPr>
        </p:nvSpPr>
        <p:spPr/>
        <p:txBody>
          <a:body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421384562"/>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 SECTION | DEMO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8" y="4868864"/>
            <a:ext cx="8381999"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874356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 SECTION | DEMO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1636211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475657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SECTION | DEMO BLU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3954463"/>
            <a:ext cx="3932238" cy="30400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2"/>
            <a:ext cx="3932237" cy="39544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7" y="306923"/>
            <a:ext cx="380999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2237" y="3954463"/>
            <a:ext cx="3810001"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2997244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SECTION | DEMO BLU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1"/>
            <a:ext cx="3932237" cy="4868863"/>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8" y="306923"/>
            <a:ext cx="3810000" cy="2428339"/>
          </a:xfrm>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2" y="4868864"/>
            <a:ext cx="3776642"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241268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SECTION | DEMO BLU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1"/>
            <a:ext cx="3932237" cy="4868863"/>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8" y="306923"/>
            <a:ext cx="3810002"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17151652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SECTION | DEMO PURPLE 1 1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768003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SECTION | DEMO PURPLE 2 2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15151239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 SECTION | DEMO PURP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0512600" y="6197610"/>
            <a:ext cx="1821392" cy="669987"/>
          </a:xfrm>
          <a:prstGeom prst="rect">
            <a:avLst/>
          </a:prstGeom>
        </p:spPr>
      </p:pic>
    </p:spTree>
    <p:extLst>
      <p:ext uri="{BB962C8B-B14F-4D97-AF65-F5344CB8AC3E}">
        <p14:creationId xmlns:p14="http://schemas.microsoft.com/office/powerpoint/2010/main" val="26665022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 SECTION | DEMO PURP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3954464"/>
            <a:ext cx="3932238" cy="3040061"/>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2"/>
            <a:ext cx="3932237" cy="39544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7"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39544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1668995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 SECTION | DEMO PURPLE 5">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1"/>
            <a:ext cx="3932237" cy="4868863"/>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30656" y="255167"/>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30656" y="4845331"/>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3290003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 SECTION | DEMO PURPL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2" descr="\\FatMaxx\Users\v-sblanc\BLUEHAWK LLC\Microsoft_Brand_Phototography_FY12_No-exp\MSC12_Jackie_002.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82150" t="6903" r="583" b="17549"/>
          <a:stretch/>
        </p:blipFill>
        <p:spPr bwMode="auto">
          <a:xfrm flipH="1">
            <a:off x="-2" y="0"/>
            <a:ext cx="2260602" cy="69945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userDrawn="1"/>
        </p:nvSpPr>
        <p:spPr bwMode="auto">
          <a:xfrm>
            <a:off x="2"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1"/>
            <a:ext cx="3932237" cy="4868863"/>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7"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3278493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 SECTION | DEMO RE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8" y="4868864"/>
            <a:ext cx="3932237"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407113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 SECTION | DEMO RE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8" y="4868864"/>
            <a:ext cx="8382001"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8" y="4868864"/>
            <a:ext cx="3932237"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33280392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 SECTION | DEMO RE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2" y="4868863"/>
            <a:ext cx="8504237" cy="21256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8" y="4868864"/>
            <a:ext cx="8382001"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8" y="4868864"/>
            <a:ext cx="3932237"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4263160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 SECTION | DEMO RED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3954463"/>
            <a:ext cx="3932238" cy="30400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2"/>
            <a:ext cx="3932237" cy="3954462"/>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8"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2" y="3954463"/>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1214581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 SECTION | DEMO RED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1"/>
            <a:ext cx="3932237" cy="4868863"/>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9"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18032507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 SECTION | DEMO RED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6">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 name="Rectangle 11"/>
          <p:cNvSpPr/>
          <p:nvPr userDrawn="1"/>
        </p:nvSpPr>
        <p:spPr bwMode="auto">
          <a:xfrm>
            <a:off x="1" y="1"/>
            <a:ext cx="3932237" cy="4868863"/>
          </a:xfrm>
          <a:prstGeom prst="rect">
            <a:avLst/>
          </a:prstGeom>
          <a:solidFill>
            <a:schemeClr val="accent5">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marL="0" marR="0" lvl="0" indent="0" algn="ctr" defTabSz="91401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Title 1"/>
          <p:cNvSpPr>
            <a:spLocks noGrp="1"/>
          </p:cNvSpPr>
          <p:nvPr>
            <p:ph type="title" hasCustomPrompt="1"/>
          </p:nvPr>
        </p:nvSpPr>
        <p:spPr bwMode="white">
          <a:xfrm>
            <a:off x="122237" y="278700"/>
            <a:ext cx="381304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17823563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399419"/>
          </a:xfrm>
          <a:noFill/>
        </p:spPr>
        <p:txBody>
          <a:bodyPr tIns="91431" bIns="91431" anchor="t" anchorCtr="0"/>
          <a:lstStyle>
            <a:lvl1pPr>
              <a:defRPr sz="8800" b="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833285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403443"/>
          </a:xfrm>
          <a:noFill/>
        </p:spPr>
        <p:txBody>
          <a:bodyPr vert="horz" wrap="square" lIns="146289" tIns="91431" rIns="146289" bIns="91431" rtlCol="0" anchor="t" anchorCtr="0">
            <a:spAutoFit/>
          </a:bodyPr>
          <a:lstStyle>
            <a:lvl1pPr>
              <a:defRPr lang="en-US" sz="8800" b="0" spc="-100" dirty="0">
                <a:gradFill>
                  <a:gsLst>
                    <a:gs pos="100000">
                      <a:schemeClr val="bg1"/>
                    </a:gs>
                    <a:gs pos="0">
                      <a:schemeClr val="bg1"/>
                    </a:gs>
                  </a:gsLst>
                  <a:lin ang="5400000" scaled="0"/>
                </a:gradFill>
              </a:defRPr>
            </a:lvl1pPr>
          </a:lstStyle>
          <a:p>
            <a:pPr lvl="0"/>
            <a:r>
              <a:rPr lang="en-US" dirty="0"/>
              <a:t>Section title</a:t>
            </a:r>
          </a:p>
        </p:txBody>
      </p:sp>
    </p:spTree>
    <p:extLst>
      <p:ext uri="{BB962C8B-B14F-4D97-AF65-F5344CB8AC3E}">
        <p14:creationId xmlns:p14="http://schemas.microsoft.com/office/powerpoint/2010/main" val="1260195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399419"/>
          </a:xfrm>
          <a:noFill/>
        </p:spPr>
        <p:txBody>
          <a:bodyPr tIns="91431" bIns="91431" anchor="t" anchorCtr="0"/>
          <a:lstStyle>
            <a:lvl1pPr>
              <a:defRPr sz="8800" b="0" spc="-100" baseline="0">
                <a:gradFill>
                  <a:gsLst>
                    <a:gs pos="100000">
                      <a:schemeClr val="bg1"/>
                    </a:gs>
                    <a:gs pos="0">
                      <a:schemeClr val="bg1"/>
                    </a:gs>
                  </a:gsLst>
                  <a:lin ang="5400000" scaled="0"/>
                </a:gradFill>
              </a:defRPr>
            </a:lvl1pPr>
          </a:lstStyle>
          <a:p>
            <a:r>
              <a:rPr lang="en-US" dirty="0"/>
              <a:t>Section title</a:t>
            </a:r>
          </a:p>
        </p:txBody>
      </p:sp>
    </p:spTree>
    <p:extLst>
      <p:ext uri="{BB962C8B-B14F-4D97-AF65-F5344CB8AC3E}">
        <p14:creationId xmlns:p14="http://schemas.microsoft.com/office/powerpoint/2010/main" val="29314385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3928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6253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4245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12436475" cy="578167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5" tIns="46635" rIns="46635" bIns="46635" numCol="1" spcCol="0" rtlCol="0" fromWordArt="0" anchor="ctr" anchorCtr="0" forceAA="0" compatLnSpc="1">
            <a:prstTxWarp prst="textNoShape">
              <a:avLst/>
            </a:prstTxWarp>
            <a:noAutofit/>
          </a:bodyPr>
          <a:lstStyle/>
          <a:p>
            <a:pPr marL="0" marR="0" lvl="0" indent="0" algn="ctr" defTabSz="932381"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808240"/>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19" indent="0">
              <a:buNone/>
              <a:defRPr>
                <a:gradFill>
                  <a:gsLst>
                    <a:gs pos="1250">
                      <a:srgbClr val="000000"/>
                    </a:gs>
                    <a:gs pos="100000">
                      <a:srgbClr val="000000"/>
                    </a:gs>
                  </a:gsLst>
                  <a:lin ang="5400000" scaled="0"/>
                </a:gradFill>
                <a:latin typeface="Segoe UI" pitchFamily="34" charset="0"/>
                <a:cs typeface="Segoe UI" pitchFamily="34" charset="0"/>
              </a:defRPr>
            </a:lvl2pPr>
            <a:lvl3pPr marL="584550" indent="0">
              <a:buNone/>
              <a:defRPr>
                <a:gradFill>
                  <a:gsLst>
                    <a:gs pos="1250">
                      <a:srgbClr val="000000"/>
                    </a:gs>
                    <a:gs pos="100000">
                      <a:srgbClr val="000000"/>
                    </a:gs>
                  </a:gsLst>
                  <a:lin ang="5400000" scaled="0"/>
                </a:gradFill>
                <a:latin typeface="Segoe UI" pitchFamily="34" charset="0"/>
                <a:cs typeface="Segoe UI" pitchFamily="34" charset="0"/>
              </a:defRPr>
            </a:lvl3pPr>
            <a:lvl4pPr marL="814484"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894"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3643239"/>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485" indent="-290485">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44" indent="-280960">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28" indent="-290485">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06" indent="-22857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84" indent="-22857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42" tIns="77721" rIns="155442" bIns="77721"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824458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399"/>
            </a:lvl1pPr>
          </a:lstStyle>
          <a:p>
            <a:r>
              <a:rPr lang="en-US" dirty="0"/>
              <a:t>Click to edit Master title style</a:t>
            </a:r>
          </a:p>
        </p:txBody>
      </p:sp>
      <p:sp>
        <p:nvSpPr>
          <p:cNvPr id="6" name="Text Placeholder 5"/>
          <p:cNvSpPr>
            <a:spLocks noGrp="1"/>
          </p:cNvSpPr>
          <p:nvPr>
            <p:ph type="body" sz="quarter" idx="10"/>
          </p:nvPr>
        </p:nvSpPr>
        <p:spPr>
          <a:xfrm>
            <a:off x="274639" y="1212852"/>
            <a:ext cx="11887200" cy="1722010"/>
          </a:xfrm>
        </p:spPr>
        <p:txBody>
          <a:bodyPr/>
          <a:lstStyle>
            <a:lvl1pPr marL="0" indent="0">
              <a:buNone/>
              <a:defRPr>
                <a:gradFill>
                  <a:gsLst>
                    <a:gs pos="1250">
                      <a:schemeClr val="tx1"/>
                    </a:gs>
                    <a:gs pos="99000">
                      <a:schemeClr val="tx1"/>
                    </a:gs>
                  </a:gsLst>
                  <a:lin ang="5400000" scaled="0"/>
                </a:gradFill>
              </a:defRPr>
            </a:lvl1pPr>
            <a:lvl2pPr marL="0" indent="0">
              <a:buFontTx/>
              <a:buNone/>
              <a:defRPr sz="1900"/>
            </a:lvl2pPr>
            <a:lvl3pPr marL="228473" indent="0">
              <a:buNone/>
              <a:defRPr/>
            </a:lvl3pPr>
            <a:lvl4pPr marL="456945" indent="0">
              <a:buNone/>
              <a:defRPr/>
            </a:lvl4pPr>
            <a:lvl5pPr marL="68542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3172764"/>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2" name="Content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r="52"/>
          <a:stretch/>
        </p:blipFill>
        <p:spPr>
          <a:xfrm>
            <a:off x="0" y="1"/>
            <a:ext cx="12435840" cy="6995160"/>
          </a:xfrm>
          <a:prstGeom prst="rect">
            <a:avLst/>
          </a:prstGeom>
        </p:spPr>
      </p:pic>
    </p:spTree>
    <p:extLst>
      <p:ext uri="{BB962C8B-B14F-4D97-AF65-F5344CB8AC3E}">
        <p14:creationId xmlns:p14="http://schemas.microsoft.com/office/powerpoint/2010/main" val="392264169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04607"/>
          </a:xfrm>
          <a:prstGeom prst="rect">
            <a:avLst/>
          </a:prstGeom>
        </p:spPr>
        <p:txBody>
          <a:bodyPr lIns="146304" tIns="91440" rIns="146304" bIns="91440"/>
          <a:lstStyle>
            <a:lvl1pPr algn="l">
              <a:defRPr sz="5198">
                <a:solidFill>
                  <a:schemeClr val="tx2"/>
                </a:solidFill>
                <a:latin typeface="+mj-lt"/>
              </a:defRPr>
            </a:lvl1pPr>
          </a:lstStyle>
          <a:p>
            <a:r>
              <a:rPr lang="en-US" dirty="0"/>
              <a:t>Click to edit Master title style</a:t>
            </a:r>
          </a:p>
        </p:txBody>
      </p:sp>
    </p:spTree>
    <p:extLst>
      <p:ext uri="{BB962C8B-B14F-4D97-AF65-F5344CB8AC3E}">
        <p14:creationId xmlns:p14="http://schemas.microsoft.com/office/powerpoint/2010/main" val="209689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Walkin No til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2555" y="-318"/>
            <a:ext cx="8503920" cy="6995160"/>
          </a:xfrm>
          <a:prstGeom prst="rect">
            <a:avLst/>
          </a:prstGeom>
        </p:spPr>
      </p:pic>
      <p:sp>
        <p:nvSpPr>
          <p:cNvPr id="2" name="Rectangle 1"/>
          <p:cNvSpPr/>
          <p:nvPr/>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gray">
          <a:xfrm>
            <a:off x="0" y="0"/>
            <a:ext cx="3932238" cy="6994525"/>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bwMode="gray">
          <a:xfrm>
            <a:off x="479322" y="4900107"/>
            <a:ext cx="3102368" cy="738664"/>
          </a:xfrm>
          <a:prstGeom prst="rect">
            <a:avLst/>
          </a:prstGeom>
          <a:noFill/>
        </p:spPr>
        <p:txBody>
          <a:bodyPr wrap="square" lIns="0" tIns="146304" rIns="182880" bIns="146304" rtlCol="0">
            <a:spAutoFit/>
          </a:bodyPr>
          <a:lstStyle/>
          <a:p>
            <a:pPr>
              <a:lnSpc>
                <a:spcPct val="90000"/>
              </a:lnSpc>
              <a:spcAft>
                <a:spcPts val="600"/>
              </a:spcAft>
            </a:pPr>
            <a:r>
              <a:rPr lang="en-US" sz="3200" dirty="0">
                <a:gradFill>
                  <a:gsLst>
                    <a:gs pos="0">
                      <a:srgbClr val="FFFFFF"/>
                    </a:gs>
                    <a:gs pos="100000">
                      <a:srgbClr val="FFFFFF"/>
                    </a:gs>
                  </a:gsLst>
                  <a:lin ang="5400000" scaled="1"/>
                </a:gradFill>
                <a:latin typeface="+mj-lt"/>
              </a:rPr>
              <a:t>27–30 July 2015</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bwMode="gray">
          <a:xfrm>
            <a:off x="479322" y="491661"/>
            <a:ext cx="2804166" cy="4127000"/>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bwMode="gray">
          <a:xfrm>
            <a:off x="463938" y="6238523"/>
            <a:ext cx="1273629" cy="27432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 y="-635"/>
            <a:ext cx="12435840" cy="6995160"/>
          </a:xfrm>
          <a:prstGeom prst="rect">
            <a:avLst/>
          </a:prstGeom>
        </p:spPr>
      </p:pic>
      <p:sp>
        <p:nvSpPr>
          <p:cNvPr id="9" name="Rectangle 8"/>
          <p:cNvSpPr/>
          <p:nvPr userDrawn="1"/>
        </p:nvSpPr>
        <p:spPr bwMode="white">
          <a:xfrm>
            <a:off x="0" y="4868864"/>
            <a:ext cx="12435840" cy="212629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bwMode="black">
          <a:xfrm>
            <a:off x="457580" y="5210209"/>
            <a:ext cx="9147067" cy="755906"/>
          </a:xfrm>
          <a:prstGeom prst="rect">
            <a:avLst/>
          </a:prstGeom>
        </p:spPr>
      </p:pic>
      <p:pic>
        <p:nvPicPr>
          <p:cNvPr id="15" name="Picture 14"/>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457580" y="479425"/>
            <a:ext cx="1280160" cy="274492"/>
          </a:xfrm>
          <a:prstGeom prst="rect">
            <a:avLst/>
          </a:prstGeom>
        </p:spPr>
      </p:pic>
      <p:sp>
        <p:nvSpPr>
          <p:cNvPr id="16" name="TextBox 15"/>
          <p:cNvSpPr txBox="1"/>
          <p:nvPr userDrawn="1"/>
        </p:nvSpPr>
        <p:spPr>
          <a:xfrm>
            <a:off x="274702" y="6011655"/>
            <a:ext cx="11887200" cy="685972"/>
          </a:xfrm>
          <a:prstGeom prst="rect">
            <a:avLst/>
          </a:prstGeom>
        </p:spPr>
        <p:txBody>
          <a:bodyPr vert="horz" wrap="square" lIns="146304" tIns="109728" rIns="146304" bIns="109728" rtlCol="0" anchor="b" anchorCtr="0">
            <a:noAutofit/>
          </a:bodyPr>
          <a:lstStyle>
            <a:lvl1pPr marR="0" lvl="0" indent="0" fontAlgn="auto">
              <a:lnSpc>
                <a:spcPct val="90000"/>
              </a:lnSpc>
              <a:spcBef>
                <a:spcPts val="0"/>
              </a:spcBef>
              <a:spcAft>
                <a:spcPts val="0"/>
              </a:spcAft>
              <a:buClrTx/>
              <a:buSzPct val="90000"/>
              <a:buFont typeface="Arial" pitchFamily="34" charset="0"/>
              <a:buNone/>
              <a:tabLst/>
              <a:defRPr sz="2400" spc="0" baseline="0">
                <a:gradFill>
                  <a:gsLst>
                    <a:gs pos="84066">
                      <a:srgbClr val="FFFFFF"/>
                    </a:gs>
                    <a:gs pos="57576">
                      <a:srgbClr val="FFFFFF"/>
                    </a:gs>
                  </a:gsLst>
                  <a:lin ang="5400000" scaled="0"/>
                </a:gradFill>
              </a:defRPr>
            </a:lvl1pPr>
            <a:lvl2pPr marL="584200" marR="0" indent="-241300" fontAlgn="auto">
              <a:lnSpc>
                <a:spcPct val="90000"/>
              </a:lnSpc>
              <a:spcBef>
                <a:spcPct val="20000"/>
              </a:spcBef>
              <a:spcAft>
                <a:spcPts val="0"/>
              </a:spcAft>
              <a:buClrTx/>
              <a:buSzPct val="90000"/>
              <a:buFont typeface="Arial" pitchFamily="34" charset="0"/>
              <a:buChar char="•"/>
              <a:tabLst/>
              <a:defRPr sz="2400" spc="0" baseline="0">
                <a:gradFill>
                  <a:gsLst>
                    <a:gs pos="1250">
                      <a:schemeClr val="tx1"/>
                    </a:gs>
                    <a:gs pos="100000">
                      <a:schemeClr val="tx1"/>
                    </a:gs>
                  </a:gsLst>
                  <a:lin ang="5400000" scaled="0"/>
                </a:gradFill>
              </a:defRPr>
            </a:lvl2pPr>
            <a:lvl3pPr marL="800100" marR="0" indent="-228600" fontAlgn="auto">
              <a:lnSpc>
                <a:spcPct val="90000"/>
              </a:lnSpc>
              <a:spcBef>
                <a:spcPct val="20000"/>
              </a:spcBef>
              <a:spcAft>
                <a:spcPts val="0"/>
              </a:spcAft>
              <a:buClrTx/>
              <a:buSzPct val="90000"/>
              <a:buFont typeface="Arial" pitchFamily="34" charset="0"/>
              <a:buChar char="•"/>
              <a:tabLst/>
              <a:defRPr sz="2000" spc="0" baseline="0">
                <a:gradFill>
                  <a:gsLst>
                    <a:gs pos="1250">
                      <a:schemeClr val="tx1"/>
                    </a:gs>
                    <a:gs pos="100000">
                      <a:schemeClr val="tx1"/>
                    </a:gs>
                  </a:gsLst>
                  <a:lin ang="5400000" scaled="0"/>
                </a:gradFill>
              </a:defRPr>
            </a:lvl3pPr>
            <a:lvl4pPr marL="10287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4pPr>
            <a:lvl5pPr marL="1257300" marR="0" indent="-228600" fontAlgn="auto">
              <a:lnSpc>
                <a:spcPct val="90000"/>
              </a:lnSpc>
              <a:spcBef>
                <a:spcPct val="20000"/>
              </a:spcBef>
              <a:spcAft>
                <a:spcPts val="0"/>
              </a:spcAft>
              <a:buClrTx/>
              <a:buSzPct val="90000"/>
              <a:buFont typeface="Arial" pitchFamily="34" charset="0"/>
              <a:buChar char="•"/>
              <a:tabLst/>
              <a:defRPr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lvl="0"/>
            <a:r>
              <a:rPr lang="en-US" dirty="0"/>
              <a:t>March 16–19, 2015 | Atlanta, Georgia | GWCC Georgia World Congress Center</a:t>
            </a:r>
          </a:p>
        </p:txBody>
      </p:sp>
    </p:spTree>
    <p:extLst>
      <p:ext uri="{BB962C8B-B14F-4D97-AF65-F5344CB8AC3E}">
        <p14:creationId xmlns:p14="http://schemas.microsoft.com/office/powerpoint/2010/main" val="2417393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1_Title Slide Photo_Option">
    <p:bg>
      <p:bgRef idx="1001">
        <a:schemeClr val="bg2"/>
      </p:bgRef>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 y="-318"/>
            <a:ext cx="12435840" cy="6995160"/>
          </a:xfrm>
          <a:prstGeom prst="rect">
            <a:avLst/>
          </a:prstGeom>
        </p:spPr>
      </p:pic>
      <p:sp>
        <p:nvSpPr>
          <p:cNvPr id="12" name="Rectangle 11"/>
          <p:cNvSpPr/>
          <p:nvPr/>
        </p:nvSpPr>
        <p:spPr bwMode="auto">
          <a:xfrm>
            <a:off x="0" y="0"/>
            <a:ext cx="12436475" cy="6994525"/>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a:gradFill>
                <a:gsLst>
                  <a:gs pos="0">
                    <a:srgbClr val="FFFFFF"/>
                  </a:gs>
                  <a:gs pos="100000">
                    <a:srgbClr val="FFFFFF"/>
                  </a:gs>
                </a:gsLst>
                <a:lin ang="5400000" scaled="0"/>
              </a:gradFill>
            </a:endParaRPr>
          </a:p>
        </p:txBody>
      </p:sp>
      <p:sp>
        <p:nvSpPr>
          <p:cNvPr id="13" name="Rectangle 12"/>
          <p:cNvSpPr/>
          <p:nvPr/>
        </p:nvSpPr>
        <p:spPr bwMode="gray">
          <a:xfrm>
            <a:off x="274702" y="1211263"/>
            <a:ext cx="7315200" cy="4571986"/>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gray">
          <a:xfrm>
            <a:off x="274702" y="1211249"/>
            <a:ext cx="7315200" cy="2736729"/>
          </a:xfrm>
          <a:noFill/>
        </p:spPr>
        <p:txBody>
          <a:bodyPr lIns="146304" tIns="91440" rIns="146304" bIns="91440" anchor="t" anchorCtr="0"/>
          <a:lstStyle>
            <a:lvl1pPr>
              <a:defRPr sz="5400"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273050" y="3954463"/>
            <a:ext cx="7316852" cy="1828800"/>
          </a:xfrm>
        </p:spPr>
        <p:txBody>
          <a:bodyPr tIns="109728" bIns="109728">
            <a:noAutofit/>
          </a:bodyPr>
          <a:lstStyle>
            <a:lvl1pPr marL="0" indent="0">
              <a:spcBef>
                <a:spcPts val="0"/>
              </a:spcBef>
              <a:buNone/>
              <a:defRPr sz="3200">
                <a:gradFill>
                  <a:gsLst>
                    <a:gs pos="57576">
                      <a:srgbClr val="FFFFFF"/>
                    </a:gs>
                    <a:gs pos="35000">
                      <a:srgbClr val="FFFFFF"/>
                    </a:gs>
                  </a:gsLst>
                  <a:lin ang="5400000" scaled="0"/>
                </a:gradFill>
              </a:defRPr>
            </a:lvl1pPr>
          </a:lstStyle>
          <a:p>
            <a:pPr lvl="0"/>
            <a:r>
              <a:rPr lang="en-US" dirty="0"/>
              <a:t>Speaker Name</a:t>
            </a:r>
          </a:p>
        </p:txBody>
      </p:sp>
      <p:sp>
        <p:nvSpPr>
          <p:cNvPr id="15" name="Text Placeholder 14"/>
          <p:cNvSpPr>
            <a:spLocks noGrp="1"/>
          </p:cNvSpPr>
          <p:nvPr>
            <p:ph type="body" sz="quarter" idx="15" hasCustomPrompt="1"/>
          </p:nvPr>
        </p:nvSpPr>
        <p:spPr>
          <a:xfrm>
            <a:off x="273050" y="296863"/>
            <a:ext cx="3659188" cy="572464"/>
          </a:xfrm>
        </p:spPr>
        <p:txBody>
          <a:bodyPr lIns="182880" tIns="146304" rIns="182880" bIns="146304"/>
          <a:lstStyle>
            <a:lvl1pPr marL="0" indent="0">
              <a:buNone/>
              <a:defRPr sz="2000">
                <a:gradFill>
                  <a:gsLst>
                    <a:gs pos="20354">
                      <a:srgbClr val="FFFFFF"/>
                    </a:gs>
                    <a:gs pos="58000">
                      <a:srgbClr val="FFFFFF"/>
                    </a:gs>
                  </a:gsLst>
                  <a:lin ang="5400000" scaled="0"/>
                </a:gradFill>
                <a:latin typeface="+mn-lt"/>
              </a:defRPr>
            </a:lvl1pPr>
          </a:lstStyle>
          <a:p>
            <a:pPr lvl="0"/>
            <a:r>
              <a:rPr lang="en-US" dirty="0"/>
              <a:t>Session Code</a:t>
            </a:r>
          </a:p>
        </p:txBody>
      </p:sp>
      <p:pic>
        <p:nvPicPr>
          <p:cNvPr id="16" name="Pictur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bwMode="invGray">
          <a:xfrm>
            <a:off x="10705646" y="479425"/>
            <a:ext cx="1273629" cy="274320"/>
          </a:xfrm>
          <a:prstGeom prst="rect">
            <a:avLst/>
          </a:prstGeom>
        </p:spPr>
      </p:pic>
    </p:spTree>
    <p:extLst>
      <p:ext uri="{BB962C8B-B14F-4D97-AF65-F5344CB8AC3E}">
        <p14:creationId xmlns:p14="http://schemas.microsoft.com/office/powerpoint/2010/main" val="148453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Slide Light">
    <p:bg bwMode="gray">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580" y="6243237"/>
            <a:ext cx="1280160" cy="274492"/>
          </a:xfrm>
          <a:prstGeom prst="rect">
            <a:avLst/>
          </a:prstGeom>
        </p:spPr>
      </p:pic>
      <p:sp>
        <p:nvSpPr>
          <p:cNvPr id="7" name="Text Placeholder 14"/>
          <p:cNvSpPr>
            <a:spLocks noGrp="1"/>
          </p:cNvSpPr>
          <p:nvPr>
            <p:ph type="body" sz="quarter" idx="15" hasCustomPrompt="1"/>
          </p:nvPr>
        </p:nvSpPr>
        <p:spPr>
          <a:xfrm>
            <a:off x="273050" y="296863"/>
            <a:ext cx="3659188" cy="572464"/>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1069166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Slide Dark">
    <p:bg bwMode="gray">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gray">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bwMode="gray">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bwMode="gray">
          <a:xfrm>
            <a:off x="463938" y="6238523"/>
            <a:ext cx="1273629" cy="274320"/>
          </a:xfrm>
          <a:prstGeom prst="rect">
            <a:avLst/>
          </a:prstGeom>
        </p:spPr>
      </p:pic>
      <p:sp>
        <p:nvSpPr>
          <p:cNvPr id="6" name="Text Placeholder 14"/>
          <p:cNvSpPr>
            <a:spLocks noGrp="1"/>
          </p:cNvSpPr>
          <p:nvPr>
            <p:ph type="body" sz="quarter" idx="15" hasCustomPrompt="1"/>
          </p:nvPr>
        </p:nvSpPr>
        <p:spPr>
          <a:xfrm>
            <a:off x="273050" y="296863"/>
            <a:ext cx="3659188" cy="572464"/>
          </a:xfrm>
        </p:spPr>
        <p:txBody>
          <a:bodyPr lIns="182880" tIns="146304" rIns="182880" bIns="146304"/>
          <a:lstStyle>
            <a:lvl1pPr marL="0" indent="0">
              <a:buNone/>
              <a:defRPr sz="2000">
                <a:gradFill>
                  <a:gsLst>
                    <a:gs pos="0">
                      <a:schemeClr val="tx1"/>
                    </a:gs>
                    <a:gs pos="100000">
                      <a:schemeClr val="tx1"/>
                    </a:gs>
                  </a:gsLst>
                  <a:lin ang="5400000" scaled="0"/>
                </a:gradFill>
                <a:latin typeface="+mn-lt"/>
              </a:defRPr>
            </a:lvl1pPr>
          </a:lstStyle>
          <a:p>
            <a:pPr lvl="0"/>
            <a:r>
              <a:rPr lang="en-US" dirty="0"/>
              <a:t>Session Code</a:t>
            </a:r>
          </a:p>
        </p:txBody>
      </p:sp>
    </p:spTree>
    <p:extLst>
      <p:ext uri="{BB962C8B-B14F-4D97-AF65-F5344CB8AC3E}">
        <p14:creationId xmlns:p14="http://schemas.microsoft.com/office/powerpoint/2010/main" val="38387507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3968819"/>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807727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9360054"/>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0752354"/>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0131480"/>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029544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728957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056151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87702321"/>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32408" y="0"/>
            <a:ext cx="8503920" cy="6995160"/>
          </a:xfrm>
          <a:prstGeom prst="rect">
            <a:avLst/>
          </a:prstGeom>
        </p:spPr>
      </p:pic>
      <p:sp>
        <p:nvSpPr>
          <p:cNvPr id="6" name="Rectangle 5"/>
          <p:cNvSpPr/>
          <p:nvPr userDrawn="1"/>
        </p:nvSpPr>
        <p:spPr bwMode="white">
          <a:xfrm>
            <a:off x="0" y="-1"/>
            <a:ext cx="39322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66244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32261" y="-318"/>
            <a:ext cx="8503920" cy="6995160"/>
          </a:xfrm>
          <a:prstGeom prst="rect">
            <a:avLst/>
          </a:prstGeom>
        </p:spPr>
      </p:pic>
      <p:sp>
        <p:nvSpPr>
          <p:cNvPr id="4" name="Rectangle 3"/>
          <p:cNvSpPr/>
          <p:nvPr userDrawn="1"/>
        </p:nvSpPr>
        <p:spPr bwMode="white">
          <a:xfrm>
            <a:off x="0" y="-1"/>
            <a:ext cx="3932238" cy="6994525"/>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54875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9499567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060825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473189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320243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87959678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68031"/>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1252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6" name="Picture 5"/>
          <p:cNvPicPr>
            <a:picLocks noChangeAspect="1"/>
          </p:cNvPicPr>
          <p:nvPr userDrawn="1"/>
        </p:nvPicPr>
        <p:blipFill rotWithShape="1">
          <a:blip r:embed="rId3"/>
          <a:srcRect r="40044"/>
          <a:stretch/>
        </p:blipFill>
        <p:spPr>
          <a:xfrm>
            <a:off x="-246501" y="1965643"/>
            <a:ext cx="4736205"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4634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3460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88071071"/>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9230" y="3145040"/>
            <a:ext cx="3291840" cy="705834"/>
          </a:xfrm>
          <a:prstGeom prst="rect">
            <a:avLst/>
          </a:prstGeom>
        </p:spPr>
      </p:pic>
      <p:pic>
        <p:nvPicPr>
          <p:cNvPr id="4" name="Picture 3"/>
          <p:cNvPicPr>
            <a:picLocks noChangeAspect="1"/>
          </p:cNvPicPr>
          <p:nvPr/>
        </p:nvPicPr>
        <p:blipFill>
          <a:blip r:embed="rId2"/>
          <a:stretch>
            <a:fillRect/>
          </a:stretch>
        </p:blipFill>
        <p:spPr>
          <a:xfrm>
            <a:off x="459230" y="3145040"/>
            <a:ext cx="3291840" cy="705834"/>
          </a:xfrm>
          <a:prstGeom prst="rect">
            <a:avLst/>
          </a:prstGeom>
        </p:spPr>
      </p:pic>
      <p:sp>
        <p:nvSpPr>
          <p:cNvPr id="2" name="Text Box 3"/>
          <p:cNvSpPr txBox="1">
            <a:spLocks noChangeArrowheads="1"/>
          </p:cNvSpPr>
          <p:nvPr/>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sp>
        <p:nvSpPr>
          <p:cNvPr id="6"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pic>
        <p:nvPicPr>
          <p:cNvPr id="7" name="Picture 6"/>
          <p:cNvPicPr>
            <a:picLocks noChangeAspect="1"/>
          </p:cNvPicPr>
          <p:nvPr userDrawn="1"/>
        </p:nvPicPr>
        <p:blipFill>
          <a:blip r:embed="rId2"/>
          <a:stretch>
            <a:fillRect/>
          </a:stretch>
        </p:blipFill>
        <p:spPr>
          <a:xfrm>
            <a:off x="459230" y="3145040"/>
            <a:ext cx="3291840" cy="705834"/>
          </a:xfrm>
          <a:prstGeom prst="rect">
            <a:avLst/>
          </a:prstGeom>
        </p:spPr>
      </p:pic>
    </p:spTree>
    <p:extLst>
      <p:ext uri="{BB962C8B-B14F-4D97-AF65-F5344CB8AC3E}">
        <p14:creationId xmlns:p14="http://schemas.microsoft.com/office/powerpoint/2010/main" val="3612862493"/>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149443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a:t>Click to edit Master title style</a:t>
            </a:r>
            <a:endParaRPr lang="en-US" dirty="0"/>
          </a:p>
        </p:txBody>
      </p:sp>
    </p:spTree>
    <p:extLst>
      <p:ext uri="{BB962C8B-B14F-4D97-AF65-F5344CB8AC3E}">
        <p14:creationId xmlns:p14="http://schemas.microsoft.com/office/powerpoint/2010/main" val="2787766630"/>
      </p:ext>
    </p:extLst>
  </p:cSld>
  <p:clrMapOvr>
    <a:masterClrMapping/>
  </p:clrMapOvr>
  <p:transition>
    <p:fade/>
  </p:transition>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9"/>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98" indent="0" algn="ctr">
              <a:buNone/>
              <a:defRPr sz="2040"/>
            </a:lvl2pPr>
            <a:lvl3pPr marL="932597" indent="0" algn="ctr">
              <a:buNone/>
              <a:defRPr sz="1836"/>
            </a:lvl3pPr>
            <a:lvl4pPr marL="1398895" indent="0" algn="ctr">
              <a:buNone/>
              <a:defRPr sz="1632"/>
            </a:lvl4pPr>
            <a:lvl5pPr marL="1865193" indent="0" algn="ctr">
              <a:buNone/>
              <a:defRPr sz="1632"/>
            </a:lvl5pPr>
            <a:lvl6pPr marL="2331491" indent="0" algn="ctr">
              <a:buNone/>
              <a:defRPr sz="1632"/>
            </a:lvl6pPr>
            <a:lvl7pPr marL="2797790" indent="0" algn="ctr">
              <a:buNone/>
              <a:defRPr sz="1632"/>
            </a:lvl7pPr>
            <a:lvl8pPr marL="3264088" indent="0" algn="ctr">
              <a:buNone/>
              <a:defRPr sz="1632"/>
            </a:lvl8pPr>
            <a:lvl9pPr marL="3730386"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D642975E-22E4-471B-A76E-2ABA5F2E8C4B}"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326018635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42975E-22E4-471B-A76E-2ABA5F2E8C4B}"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6120691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5"/>
            <a:ext cx="10726460" cy="2909528"/>
          </a:xfrm>
        </p:spPr>
        <p:txBody>
          <a:bodyPr anchor="b"/>
          <a:lstStyle>
            <a:lvl1pPr>
              <a:defRPr sz="6119"/>
            </a:lvl1pPr>
          </a:lstStyle>
          <a:p>
            <a:r>
              <a:rPr lang="en-US"/>
              <a:t>Click to edit Master title style</a:t>
            </a:r>
          </a:p>
        </p:txBody>
      </p:sp>
      <p:sp>
        <p:nvSpPr>
          <p:cNvPr id="3" name="Text Placeholder 2"/>
          <p:cNvSpPr>
            <a:spLocks noGrp="1"/>
          </p:cNvSpPr>
          <p:nvPr>
            <p:ph type="body" idx="1"/>
          </p:nvPr>
        </p:nvSpPr>
        <p:spPr>
          <a:xfrm>
            <a:off x="848530" y="4680828"/>
            <a:ext cx="10726460" cy="1530052"/>
          </a:xfrm>
        </p:spPr>
        <p:txBody>
          <a:bodyPr/>
          <a:lstStyle>
            <a:lvl1pPr marL="0" indent="0">
              <a:buNone/>
              <a:defRPr sz="2448">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42975E-22E4-471B-A76E-2ABA5F2E8C4B}"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7292889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42975E-22E4-471B-A76E-2ABA5F2E8C4B}"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4197199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
        <p:nvSpPr>
          <p:cNvPr id="3" name="Text Placeholder 2"/>
          <p:cNvSpPr>
            <a:spLocks noGrp="1"/>
          </p:cNvSpPr>
          <p:nvPr>
            <p:ph type="body" sz="quarter" idx="13" hasCustomPrompt="1"/>
          </p:nvPr>
        </p:nvSpPr>
        <p:spPr bwMode="white">
          <a:xfrm>
            <a:off x="10333038" y="296863"/>
            <a:ext cx="1828800" cy="461665"/>
          </a:xfrm>
        </p:spPr>
        <p:txBody>
          <a:bodyPr/>
          <a:lstStyle>
            <a:lvl1pPr marL="0" indent="0" algn="r">
              <a:buNone/>
              <a:defRPr sz="2000">
                <a:latin typeface="+mn-lt"/>
              </a:defRPr>
            </a:lvl1pPr>
          </a:lstStyle>
          <a:p>
            <a:pPr lvl="0"/>
            <a:r>
              <a:rPr lang="en-US" dirty="0"/>
              <a:t>Session Code</a:t>
            </a:r>
          </a:p>
        </p:txBody>
      </p:sp>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4"/>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8" y="1714631"/>
            <a:ext cx="5261211"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8" y="2554944"/>
            <a:ext cx="5261211"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98" indent="0">
              <a:buNone/>
              <a:defRPr sz="2040" b="1"/>
            </a:lvl2pPr>
            <a:lvl3pPr marL="932597" indent="0">
              <a:buNone/>
              <a:defRPr sz="1836" b="1"/>
            </a:lvl3pPr>
            <a:lvl4pPr marL="1398895" indent="0">
              <a:buNone/>
              <a:defRPr sz="1632" b="1"/>
            </a:lvl4pPr>
            <a:lvl5pPr marL="1865193" indent="0">
              <a:buNone/>
              <a:defRPr sz="1632" b="1"/>
            </a:lvl5pPr>
            <a:lvl6pPr marL="2331491" indent="0">
              <a:buNone/>
              <a:defRPr sz="1632" b="1"/>
            </a:lvl6pPr>
            <a:lvl7pPr marL="2797790" indent="0">
              <a:buNone/>
              <a:defRPr sz="1632" b="1"/>
            </a:lvl7pPr>
            <a:lvl8pPr marL="3264088" indent="0">
              <a:buNone/>
              <a:defRPr sz="1632" b="1"/>
            </a:lvl8pPr>
            <a:lvl9pPr marL="3730386"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42975E-22E4-471B-A76E-2ABA5F2E8C4B}" type="datetimeFigureOut">
              <a:rPr lang="en-US" smtClean="0"/>
              <a:t>9/28/2016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2532973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42975E-22E4-471B-A76E-2ABA5F2E8C4B}" type="datetimeFigureOut">
              <a:rPr lang="en-US" smtClean="0"/>
              <a:t>9/28/2016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35969499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42975E-22E4-471B-A76E-2ABA5F2E8C4B}" type="datetimeFigureOut">
              <a:rPr lang="en-US" smtClean="0"/>
              <a:t>9/28/2016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103706211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2" y="1007083"/>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D642975E-22E4-471B-A76E-2ABA5F2E8C4B}"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34727983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8"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2" y="1007083"/>
            <a:ext cx="6295965" cy="4970646"/>
          </a:xfrm>
        </p:spPr>
        <p:txBody>
          <a:bodyPr/>
          <a:lstStyle>
            <a:lvl1pPr marL="0" indent="0">
              <a:buNone/>
              <a:defRPr sz="3264"/>
            </a:lvl1pPr>
            <a:lvl2pPr marL="466298" indent="0">
              <a:buNone/>
              <a:defRPr sz="2856"/>
            </a:lvl2pPr>
            <a:lvl3pPr marL="932597" indent="0">
              <a:buNone/>
              <a:defRPr sz="2448"/>
            </a:lvl3pPr>
            <a:lvl4pPr marL="1398895" indent="0">
              <a:buNone/>
              <a:defRPr sz="2040"/>
            </a:lvl4pPr>
            <a:lvl5pPr marL="1865193" indent="0">
              <a:buNone/>
              <a:defRPr sz="2040"/>
            </a:lvl5pPr>
            <a:lvl6pPr marL="2331491" indent="0">
              <a:buNone/>
              <a:defRPr sz="2040"/>
            </a:lvl6pPr>
            <a:lvl7pPr marL="2797790" indent="0">
              <a:buNone/>
              <a:defRPr sz="2040"/>
            </a:lvl7pPr>
            <a:lvl8pPr marL="3264088" indent="0">
              <a:buNone/>
              <a:defRPr sz="2040"/>
            </a:lvl8pPr>
            <a:lvl9pPr marL="3730386" indent="0">
              <a:buNone/>
              <a:defRPr sz="2040"/>
            </a:lvl9pPr>
          </a:lstStyle>
          <a:p>
            <a:endParaRPr lang="en-US"/>
          </a:p>
        </p:txBody>
      </p:sp>
      <p:sp>
        <p:nvSpPr>
          <p:cNvPr id="4" name="Text Placeholder 3"/>
          <p:cNvSpPr>
            <a:spLocks noGrp="1"/>
          </p:cNvSpPr>
          <p:nvPr>
            <p:ph type="body" sz="half" idx="2"/>
          </p:nvPr>
        </p:nvSpPr>
        <p:spPr>
          <a:xfrm>
            <a:off x="856628" y="2098357"/>
            <a:ext cx="4011087" cy="3887467"/>
          </a:xfrm>
        </p:spPr>
        <p:txBody>
          <a:bodyPr/>
          <a:lstStyle>
            <a:lvl1pPr marL="0" indent="0">
              <a:buNone/>
              <a:defRPr sz="1632"/>
            </a:lvl1pPr>
            <a:lvl2pPr marL="466298" indent="0">
              <a:buNone/>
              <a:defRPr sz="1428"/>
            </a:lvl2pPr>
            <a:lvl3pPr marL="932597" indent="0">
              <a:buNone/>
              <a:defRPr sz="1224"/>
            </a:lvl3pPr>
            <a:lvl4pPr marL="1398895" indent="0">
              <a:buNone/>
              <a:defRPr sz="1020"/>
            </a:lvl4pPr>
            <a:lvl5pPr marL="1865193" indent="0">
              <a:buNone/>
              <a:defRPr sz="1020"/>
            </a:lvl5pPr>
            <a:lvl6pPr marL="2331491" indent="0">
              <a:buNone/>
              <a:defRPr sz="1020"/>
            </a:lvl6pPr>
            <a:lvl7pPr marL="2797790" indent="0">
              <a:buNone/>
              <a:defRPr sz="1020"/>
            </a:lvl7pPr>
            <a:lvl8pPr marL="3264088" indent="0">
              <a:buNone/>
              <a:defRPr sz="1020"/>
            </a:lvl8pPr>
            <a:lvl9pPr marL="3730386"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D642975E-22E4-471B-A76E-2ABA5F2E8C4B}"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33211644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42975E-22E4-471B-A76E-2ABA5F2E8C4B}"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21034121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4"/>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8" y="372394"/>
            <a:ext cx="7889389" cy="592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42975E-22E4-471B-A76E-2ABA5F2E8C4B}"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D156F-12DC-4217-8C2F-E647A208DF8A}" type="slidenum">
              <a:rPr lang="en-US" smtClean="0"/>
              <a:t>‹#›</a:t>
            </a:fld>
            <a:endParaRPr lang="en-US"/>
          </a:p>
        </p:txBody>
      </p:sp>
    </p:spTree>
    <p:extLst>
      <p:ext uri="{BB962C8B-B14F-4D97-AF65-F5344CB8AC3E}">
        <p14:creationId xmlns:p14="http://schemas.microsoft.com/office/powerpoint/2010/main" val="22088466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_Demo slide">
    <p:bg>
      <p:bgPr>
        <a:solidFill>
          <a:schemeClr val="accent5"/>
        </a:solidFill>
        <a:effectLst/>
      </p:bgPr>
    </p:bg>
    <p:spTree>
      <p:nvGrpSpPr>
        <p:cNvPr id="1" name=""/>
        <p:cNvGrpSpPr/>
        <p:nvPr/>
      </p:nvGrpSpPr>
      <p:grpSpPr>
        <a:xfrm>
          <a:off x="0" y="0"/>
          <a:ext cx="0" cy="0"/>
          <a:chOff x="0" y="0"/>
          <a:chExt cx="0" cy="0"/>
        </a:xfrm>
      </p:grpSpPr>
      <p:pic>
        <p:nvPicPr>
          <p:cNvPr id="10" name="Picture 2" descr="C:\Users\v-damima\Desktop\Assets\images\iStock_000020286696Medium.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12436476" cy="6994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auto">
          <a:xfrm rot="5400000">
            <a:off x="5039531" y="-5039523"/>
            <a:ext cx="2357413" cy="12436479"/>
          </a:xfrm>
          <a:prstGeom prst="rect">
            <a:avLst/>
          </a:prstGeom>
          <a:gradFill flip="none" rotWithShape="1">
            <a:gsLst>
              <a:gs pos="0">
                <a:schemeClr val="accent1">
                  <a:lumMod val="50000"/>
                  <a:alpha val="58000"/>
                </a:schemeClr>
              </a:gs>
              <a:gs pos="55000">
                <a:schemeClr val="accent1">
                  <a:alpha val="22000"/>
                </a:schemeClr>
              </a:gs>
              <a:gs pos="100000">
                <a:schemeClr val="accent1">
                  <a:alpha val="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3345" rIns="0" bIns="63345" numCol="1" rtlCol="0" anchor="ctr" anchorCtr="0" compatLnSpc="1">
            <a:prstTxWarp prst="textNoShape">
              <a:avLst/>
            </a:prstTxWarp>
          </a:bodyPr>
          <a:lstStyle/>
          <a:p>
            <a:pPr algn="ctr" defTabSz="1266360" fontAlgn="base">
              <a:spcBef>
                <a:spcPct val="0"/>
              </a:spcBef>
              <a:spcAft>
                <a:spcPct val="0"/>
              </a:spcAft>
            </a:pPr>
            <a:endParaRPr lang="en-US" sz="2652" dirty="0">
              <a:gradFill>
                <a:gsLst>
                  <a:gs pos="0">
                    <a:srgbClr val="FFFFFF"/>
                  </a:gs>
                  <a:gs pos="100000">
                    <a:srgbClr val="FFFFFF"/>
                  </a:gs>
                </a:gsLst>
                <a:lin ang="5400000" scaled="0"/>
              </a:gradFill>
            </a:endParaRPr>
          </a:p>
        </p:txBody>
      </p:sp>
      <p:sp>
        <p:nvSpPr>
          <p:cNvPr id="8" name="Rectangle 7"/>
          <p:cNvSpPr/>
          <p:nvPr userDrawn="1"/>
        </p:nvSpPr>
        <p:spPr bwMode="auto">
          <a:xfrm>
            <a:off x="327561" y="1010321"/>
            <a:ext cx="7959437" cy="2366772"/>
          </a:xfrm>
          <a:prstGeom prst="rect">
            <a:avLst/>
          </a:prstGeom>
          <a:solidFill>
            <a:srgbClr val="0071B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68908" tIns="84453" rIns="168908" bIns="84453" rtlCol="0" anchor="ctr"/>
          <a:lstStyle/>
          <a:p>
            <a:pPr defTabSz="1688620" fontAlgn="base">
              <a:spcBef>
                <a:spcPct val="0"/>
              </a:spcBef>
              <a:spcAft>
                <a:spcPct val="0"/>
              </a:spcAft>
            </a:pPr>
            <a:endParaRPr lang="en-US" sz="4284" dirty="0">
              <a:solidFill>
                <a:srgbClr val="FFFFFF"/>
              </a:solidFill>
              <a:latin typeface="Segoe Light" pitchFamily="34" charset="0"/>
            </a:endParaRPr>
          </a:p>
        </p:txBody>
      </p:sp>
      <p:sp>
        <p:nvSpPr>
          <p:cNvPr id="2" name="Title 1"/>
          <p:cNvSpPr>
            <a:spLocks noGrp="1"/>
          </p:cNvSpPr>
          <p:nvPr>
            <p:ph type="title" hasCustomPrompt="1"/>
          </p:nvPr>
        </p:nvSpPr>
        <p:spPr>
          <a:xfrm>
            <a:off x="340517" y="1010329"/>
            <a:ext cx="6748059" cy="2366763"/>
          </a:xfrm>
          <a:noFill/>
        </p:spPr>
        <p:txBody>
          <a:bodyPr tIns="91406" bIns="91406" anchor="t" anchorCtr="0"/>
          <a:lstStyle>
            <a:lvl1pPr algn="l" defTabSz="1266728" rtl="0" eaLnBrk="1" latinLnBrk="0" hangingPunct="1">
              <a:lnSpc>
                <a:spcPct val="90000"/>
              </a:lnSpc>
              <a:spcBef>
                <a:spcPct val="0"/>
              </a:spcBef>
              <a:buNone/>
              <a:defRPr lang="en-US" sz="8155" b="0" kern="1200" cap="none" spc="-136" baseline="0" dirty="0">
                <a:ln w="3175">
                  <a:noFill/>
                </a:ln>
                <a:solidFill>
                  <a:schemeClr val="bg1"/>
                </a:solidFill>
                <a:effectLst/>
                <a:latin typeface="+mj-lt"/>
                <a:ea typeface="+mn-ea"/>
                <a:cs typeface="Segoe UI" pitchFamily="34" charset="0"/>
              </a:defRPr>
            </a:lvl1pPr>
          </a:lstStyle>
          <a:p>
            <a:r>
              <a:rPr lang="en-US" dirty="0"/>
              <a:t>Click to..</a:t>
            </a:r>
          </a:p>
        </p:txBody>
      </p:sp>
      <p:sp>
        <p:nvSpPr>
          <p:cNvPr id="5" name="Text Placeholder 4"/>
          <p:cNvSpPr>
            <a:spLocks noGrp="1"/>
          </p:cNvSpPr>
          <p:nvPr>
            <p:ph type="body" sz="quarter" idx="12" hasCustomPrompt="1"/>
          </p:nvPr>
        </p:nvSpPr>
        <p:spPr>
          <a:xfrm>
            <a:off x="327561" y="4256424"/>
            <a:ext cx="6761014" cy="1463027"/>
          </a:xfrm>
          <a:noFill/>
        </p:spPr>
        <p:txBody>
          <a:bodyPr lIns="182812" tIns="146249" rIns="182812" bIns="146249" anchor="b">
            <a:noAutofit/>
          </a:bodyPr>
          <a:lstStyle>
            <a:lvl1pPr marL="0" indent="0">
              <a:spcBef>
                <a:spcPts val="0"/>
              </a:spcBef>
              <a:buNone/>
              <a:defRPr sz="3774" spc="0" baseline="0">
                <a:solidFill>
                  <a:schemeClr val="bg1"/>
                </a:solidFill>
                <a:latin typeface="+mj-lt"/>
              </a:defRPr>
            </a:lvl1pPr>
          </a:lstStyle>
          <a:p>
            <a:pPr lvl="0"/>
            <a:r>
              <a:rPr lang="en-US" dirty="0"/>
              <a:t>Click to edit text</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38" y="181339"/>
            <a:ext cx="2517913" cy="925826"/>
          </a:xfrm>
          <a:prstGeom prst="rect">
            <a:avLst/>
          </a:prstGeom>
        </p:spPr>
      </p:pic>
    </p:spTree>
    <p:extLst>
      <p:ext uri="{BB962C8B-B14F-4D97-AF65-F5344CB8AC3E}">
        <p14:creationId xmlns:p14="http://schemas.microsoft.com/office/powerpoint/2010/main" val="1369152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560" y="1144706"/>
            <a:ext cx="9327356" cy="2435131"/>
          </a:xfrm>
        </p:spPr>
        <p:txBody>
          <a:bodyPr anchor="b"/>
          <a:lstStyle>
            <a:lvl1pPr algn="ctr">
              <a:defRPr sz="6117"/>
            </a:lvl1pPr>
          </a:lstStyle>
          <a:p>
            <a:r>
              <a:rPr lang="en-US"/>
              <a:t>Click to edit Master title style</a:t>
            </a:r>
          </a:p>
        </p:txBody>
      </p:sp>
      <p:sp>
        <p:nvSpPr>
          <p:cNvPr id="3" name="Subtitle 2"/>
          <p:cNvSpPr>
            <a:spLocks noGrp="1"/>
          </p:cNvSpPr>
          <p:nvPr>
            <p:ph type="subTitle" idx="1"/>
          </p:nvPr>
        </p:nvSpPr>
        <p:spPr>
          <a:xfrm>
            <a:off x="1554560" y="3673745"/>
            <a:ext cx="9327356" cy="1688724"/>
          </a:xfrm>
        </p:spPr>
        <p:txBody>
          <a:bodyPr/>
          <a:lstStyle>
            <a:lvl1pPr marL="0" indent="0" algn="ctr">
              <a:buNone/>
              <a:defRPr sz="2448"/>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a:t>Click to edit Master subtitle style</a:t>
            </a:r>
          </a:p>
        </p:txBody>
      </p:sp>
      <p:sp>
        <p:nvSpPr>
          <p:cNvPr id="4" name="Date Placeholder 3"/>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564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169" y="760868"/>
            <a:ext cx="10726460" cy="885535"/>
          </a:xfrm>
        </p:spPr>
        <p:txBody>
          <a:bodyPr/>
          <a:lstStyle>
            <a:lvl1pPr>
              <a:defRPr>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855008" y="1767985"/>
            <a:ext cx="10726460" cy="4437962"/>
          </a:xfrm>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Segoe UI Light" panose="020B0502040204020203" pitchFamily="34" charset="0"/>
                <a:cs typeface="Segoe UI Light" panose="020B0502040204020203" pitchFamily="34" charset="0"/>
              </a:defRPr>
            </a:lvl1p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Segoe UI Light" panose="020B0502040204020203" pitchFamily="34" charset="0"/>
                <a:cs typeface="Segoe UI Light" panose="020B0502040204020203" pitchFamily="34" charset="0"/>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Segoe UI Light" panose="020B0502040204020203" pitchFamily="34" charset="0"/>
                <a:cs typeface="Segoe UI Light" panose="020B0502040204020203" pitchFamily="34" charset="0"/>
              </a:defRPr>
            </a:lvl1p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5819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9"/>
            <a:ext cx="10726460" cy="1530052"/>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9046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5008"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5965" y="1861968"/>
            <a:ext cx="5285502" cy="443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3940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627" y="372395"/>
            <a:ext cx="10726460" cy="1351952"/>
          </a:xfrm>
        </p:spPr>
        <p:txBody>
          <a:bodyPr/>
          <a:lstStyle/>
          <a:p>
            <a:r>
              <a:rPr lang="en-US"/>
              <a:t>Click to edit Master title style</a:t>
            </a:r>
          </a:p>
        </p:txBody>
      </p:sp>
      <p:sp>
        <p:nvSpPr>
          <p:cNvPr id="3" name="Text Placeholder 2"/>
          <p:cNvSpPr>
            <a:spLocks noGrp="1"/>
          </p:cNvSpPr>
          <p:nvPr>
            <p:ph type="body" idx="1"/>
          </p:nvPr>
        </p:nvSpPr>
        <p:spPr>
          <a:xfrm>
            <a:off x="856629" y="1714631"/>
            <a:ext cx="5261211"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4" name="Content Placeholder 3"/>
          <p:cNvSpPr>
            <a:spLocks noGrp="1"/>
          </p:cNvSpPr>
          <p:nvPr>
            <p:ph sz="half" idx="2"/>
          </p:nvPr>
        </p:nvSpPr>
        <p:spPr>
          <a:xfrm>
            <a:off x="856629" y="2554944"/>
            <a:ext cx="5261211"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5965" y="1714631"/>
            <a:ext cx="5287122" cy="840314"/>
          </a:xfrm>
        </p:spPr>
        <p:txBody>
          <a:bodyPr anchor="b"/>
          <a:lstStyle>
            <a:lvl1pPr marL="0" indent="0">
              <a:buNone/>
              <a:defRPr sz="2448" b="1"/>
            </a:lvl1pPr>
            <a:lvl2pPr marL="466209" indent="0">
              <a:buNone/>
              <a:defRPr sz="2040" b="1"/>
            </a:lvl2pPr>
            <a:lvl3pPr marL="932418" indent="0">
              <a:buNone/>
              <a:defRPr sz="1836" b="1"/>
            </a:lvl3pPr>
            <a:lvl4pPr marL="1398627" indent="0">
              <a:buNone/>
              <a:defRPr sz="1632" b="1"/>
            </a:lvl4pPr>
            <a:lvl5pPr marL="1864835" indent="0">
              <a:buNone/>
              <a:defRPr sz="1632" b="1"/>
            </a:lvl5pPr>
            <a:lvl6pPr marL="2331044" indent="0">
              <a:buNone/>
              <a:defRPr sz="1632" b="1"/>
            </a:lvl6pPr>
            <a:lvl7pPr marL="2797253" indent="0">
              <a:buNone/>
              <a:defRPr sz="1632" b="1"/>
            </a:lvl7pPr>
            <a:lvl8pPr marL="3263461" indent="0">
              <a:buNone/>
              <a:defRPr sz="1632" b="1"/>
            </a:lvl8pPr>
            <a:lvl9pPr marL="3729669" indent="0">
              <a:buNone/>
              <a:defRPr sz="1632" b="1"/>
            </a:lvl9pPr>
          </a:lstStyle>
          <a:p>
            <a:pPr lvl="0"/>
            <a:r>
              <a:rPr lang="en-US"/>
              <a:t>Click to edit Master text styles</a:t>
            </a:r>
          </a:p>
        </p:txBody>
      </p:sp>
      <p:sp>
        <p:nvSpPr>
          <p:cNvPr id="6" name="Content Placeholder 5"/>
          <p:cNvSpPr>
            <a:spLocks noGrp="1"/>
          </p:cNvSpPr>
          <p:nvPr>
            <p:ph sz="quarter" idx="4"/>
          </p:nvPr>
        </p:nvSpPr>
        <p:spPr>
          <a:xfrm>
            <a:off x="6295965" y="2554944"/>
            <a:ext cx="5287122" cy="37579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7876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4517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0999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Content Placeholder 2"/>
          <p:cNvSpPr>
            <a:spLocks noGrp="1"/>
          </p:cNvSpPr>
          <p:nvPr>
            <p:ph idx="1"/>
          </p:nvPr>
        </p:nvSpPr>
        <p:spPr>
          <a:xfrm>
            <a:off x="5287123" y="1007084"/>
            <a:ext cx="6295965" cy="4970646"/>
          </a:xfrm>
        </p:spPr>
        <p:txBody>
          <a:bodyPr/>
          <a:lstStyle>
            <a:lvl1pPr>
              <a:defRPr sz="3264"/>
            </a:lvl1pPr>
            <a:lvl2pPr>
              <a:defRPr sz="2856"/>
            </a:lvl2pPr>
            <a:lvl3pPr>
              <a:defRPr sz="2448"/>
            </a:lvl3pPr>
            <a:lvl4pPr>
              <a:defRPr sz="2040"/>
            </a:lvl4pPr>
            <a:lvl5pPr>
              <a:defRPr sz="2040"/>
            </a:lvl5pPr>
            <a:lvl6pPr>
              <a:defRPr sz="2040"/>
            </a:lvl6pPr>
            <a:lvl7pPr>
              <a:defRPr sz="2040"/>
            </a:lvl7pPr>
            <a:lvl8pPr>
              <a:defRPr sz="2040"/>
            </a:lvl8pPr>
            <a:lvl9pPr>
              <a:defRPr sz="20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8427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629" y="466302"/>
            <a:ext cx="4011087" cy="1632056"/>
          </a:xfrm>
        </p:spPr>
        <p:txBody>
          <a:bodyPr anchor="b"/>
          <a:lstStyle>
            <a:lvl1pPr>
              <a:defRPr sz="3264"/>
            </a:lvl1pPr>
          </a:lstStyle>
          <a:p>
            <a:r>
              <a:rPr lang="en-US"/>
              <a:t>Click to edit Master title style</a:t>
            </a:r>
          </a:p>
        </p:txBody>
      </p:sp>
      <p:sp>
        <p:nvSpPr>
          <p:cNvPr id="3" name="Picture Placeholder 2"/>
          <p:cNvSpPr>
            <a:spLocks noGrp="1"/>
          </p:cNvSpPr>
          <p:nvPr>
            <p:ph type="pic" idx="1"/>
          </p:nvPr>
        </p:nvSpPr>
        <p:spPr>
          <a:xfrm>
            <a:off x="5287123" y="1007084"/>
            <a:ext cx="6295965" cy="4970646"/>
          </a:xfrm>
        </p:spPr>
        <p:txBody>
          <a:bodyPr/>
          <a:lstStyle>
            <a:lvl1pPr marL="0" indent="0">
              <a:buNone/>
              <a:defRPr sz="3264"/>
            </a:lvl1pPr>
            <a:lvl2pPr marL="466209" indent="0">
              <a:buNone/>
              <a:defRPr sz="2856"/>
            </a:lvl2pPr>
            <a:lvl3pPr marL="932418" indent="0">
              <a:buNone/>
              <a:defRPr sz="2448"/>
            </a:lvl3pPr>
            <a:lvl4pPr marL="1398627" indent="0">
              <a:buNone/>
              <a:defRPr sz="2040"/>
            </a:lvl4pPr>
            <a:lvl5pPr marL="1864835" indent="0">
              <a:buNone/>
              <a:defRPr sz="2040"/>
            </a:lvl5pPr>
            <a:lvl6pPr marL="2331044" indent="0">
              <a:buNone/>
              <a:defRPr sz="2040"/>
            </a:lvl6pPr>
            <a:lvl7pPr marL="2797253" indent="0">
              <a:buNone/>
              <a:defRPr sz="2040"/>
            </a:lvl7pPr>
            <a:lvl8pPr marL="3263461" indent="0">
              <a:buNone/>
              <a:defRPr sz="2040"/>
            </a:lvl8pPr>
            <a:lvl9pPr marL="3729669" indent="0">
              <a:buNone/>
              <a:defRPr sz="2040"/>
            </a:lvl9pPr>
          </a:lstStyle>
          <a:p>
            <a:endParaRPr lang="en-US"/>
          </a:p>
        </p:txBody>
      </p:sp>
      <p:sp>
        <p:nvSpPr>
          <p:cNvPr id="4" name="Text Placeholder 3"/>
          <p:cNvSpPr>
            <a:spLocks noGrp="1"/>
          </p:cNvSpPr>
          <p:nvPr>
            <p:ph type="body" sz="half" idx="2"/>
          </p:nvPr>
        </p:nvSpPr>
        <p:spPr>
          <a:xfrm>
            <a:off x="856629" y="2098357"/>
            <a:ext cx="4011087" cy="3887467"/>
          </a:xfrm>
        </p:spPr>
        <p:txBody>
          <a:bodyPr/>
          <a:lstStyle>
            <a:lvl1pPr marL="0" indent="0">
              <a:buNone/>
              <a:defRPr sz="1632"/>
            </a:lvl1pPr>
            <a:lvl2pPr marL="466209" indent="0">
              <a:buNone/>
              <a:defRPr sz="1428"/>
            </a:lvl2pPr>
            <a:lvl3pPr marL="932418" indent="0">
              <a:buNone/>
              <a:defRPr sz="1224"/>
            </a:lvl3pPr>
            <a:lvl4pPr marL="1398627" indent="0">
              <a:buNone/>
              <a:defRPr sz="1020"/>
            </a:lvl4pPr>
            <a:lvl5pPr marL="1864835" indent="0">
              <a:buNone/>
              <a:defRPr sz="1020"/>
            </a:lvl5pPr>
            <a:lvl6pPr marL="2331044" indent="0">
              <a:buNone/>
              <a:defRPr sz="1020"/>
            </a:lvl6pPr>
            <a:lvl7pPr marL="2797253" indent="0">
              <a:buNone/>
              <a:defRPr sz="1020"/>
            </a:lvl7pPr>
            <a:lvl8pPr marL="3263461" indent="0">
              <a:buNone/>
              <a:defRPr sz="1020"/>
            </a:lvl8pPr>
            <a:lvl9pPr marL="3729669" indent="0">
              <a:buNone/>
              <a:defRPr sz="1020"/>
            </a:lvl9pPr>
          </a:lstStyle>
          <a:p>
            <a:pPr lvl="0"/>
            <a:r>
              <a:rPr lang="en-US"/>
              <a:t>Click to edit Master text styles</a:t>
            </a:r>
          </a:p>
        </p:txBody>
      </p:sp>
      <p:sp>
        <p:nvSpPr>
          <p:cNvPr id="5" name="Date Placeholder 4"/>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1407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0185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9852" y="372395"/>
            <a:ext cx="2681615" cy="59275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5009" y="372395"/>
            <a:ext cx="7889389" cy="5927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8B8E5-5D06-408C-970D-0085C0C433FD}" type="datetimeFigureOut">
              <a:rPr lang="en-US" smtClean="0">
                <a:solidFill>
                  <a:prstClr val="black">
                    <a:tint val="75000"/>
                  </a:prstClr>
                </a:solidFill>
              </a:rPr>
              <a:pPr/>
              <a:t>9/28/2016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EA1D4E-6A81-4E13-AB59-65C46775C4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49317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Title Slide 2">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9" y="1"/>
            <a:ext cx="12426761" cy="6994525"/>
          </a:xfrm>
          <a:prstGeom prst="rect">
            <a:avLst/>
          </a:prstGeom>
        </p:spPr>
      </p:pic>
      <p:pic>
        <p:nvPicPr>
          <p:cNvPr id="1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717951" y="252781"/>
            <a:ext cx="2468574" cy="3473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29862" y="6161022"/>
            <a:ext cx="1646238" cy="350903"/>
          </a:xfrm>
          <a:prstGeom prst="rect">
            <a:avLst/>
          </a:prstGeom>
        </p:spPr>
      </p:pic>
      <p:sp>
        <p:nvSpPr>
          <p:cNvPr id="3" name="Rectangle 2"/>
          <p:cNvSpPr/>
          <p:nvPr userDrawn="1"/>
        </p:nvSpPr>
        <p:spPr bwMode="ltGray">
          <a:xfrm>
            <a:off x="4857" y="4766"/>
            <a:ext cx="6741206" cy="2743200"/>
          </a:xfrm>
          <a:prstGeom prst="rect">
            <a:avLst/>
          </a:prstGeom>
          <a:solidFill>
            <a:srgbClr val="002060">
              <a:alpha val="6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5442" y="4781"/>
            <a:ext cx="6751506" cy="1828786"/>
          </a:xfrm>
          <a:noFill/>
        </p:spPr>
        <p:txBody>
          <a:bodyPr lIns="146304" tIns="91440" rIns="146304" bIns="91440" anchor="t" anchorCtr="0"/>
          <a:lstStyle>
            <a:lvl1pPr>
              <a:defRPr sz="4798" spc="-100" baseline="0">
                <a:gradFill>
                  <a:gsLst>
                    <a:gs pos="5833">
                      <a:srgbClr val="FFFFFF"/>
                    </a:gs>
                    <a:gs pos="18000">
                      <a:srgbClr val="FFFFFF"/>
                    </a:gs>
                  </a:gsLst>
                  <a:lin ang="5400000" scaled="0"/>
                </a:gradFill>
                <a:latin typeface="Segoe UI Light" panose="020B0502040204020203" pitchFamily="34" charset="0"/>
                <a:cs typeface="Segoe UI Light" panose="020B0502040204020203" pitchFamily="34" charset="0"/>
              </a:defRPr>
            </a:lvl1pPr>
          </a:lstStyle>
          <a:p>
            <a:r>
              <a:rPr lang="en-US" dirty="0"/>
              <a:t>Dynamics Product Update</a:t>
            </a:r>
            <a:br>
              <a:rPr lang="en-US" dirty="0"/>
            </a:br>
            <a:r>
              <a:rPr lang="en-US" dirty="0"/>
              <a:t>Fall Analyst Event 2014</a:t>
            </a:r>
          </a:p>
        </p:txBody>
      </p:sp>
      <p:sp>
        <p:nvSpPr>
          <p:cNvPr id="5" name="Text Placeholder 4"/>
          <p:cNvSpPr>
            <a:spLocks noGrp="1"/>
          </p:cNvSpPr>
          <p:nvPr>
            <p:ph type="body" sz="quarter" idx="12" hasCustomPrompt="1"/>
          </p:nvPr>
        </p:nvSpPr>
        <p:spPr>
          <a:xfrm>
            <a:off x="-5442" y="1834891"/>
            <a:ext cx="6751507" cy="913076"/>
          </a:xfrm>
          <a:noFill/>
        </p:spPr>
        <p:txBody>
          <a:bodyPr lIns="182880" tIns="146304" rIns="182880" bIns="146304">
            <a:noAutofit/>
          </a:bodyPr>
          <a:lstStyle>
            <a:lvl1pPr marL="0" indent="0">
              <a:spcBef>
                <a:spcPts val="0"/>
              </a:spcBef>
              <a:buNone/>
              <a:defRPr sz="2400" spc="0" baseline="0">
                <a:gradFill>
                  <a:gsLst>
                    <a:gs pos="2917">
                      <a:srgbClr val="FFFFFF"/>
                    </a:gs>
                    <a:gs pos="30000">
                      <a:srgbClr val="FFFFFF"/>
                    </a:gs>
                  </a:gsLst>
                  <a:lin ang="5400000" scaled="0"/>
                </a:gradFill>
                <a:latin typeface="Segoe UI Light" panose="020B0502040204020203" pitchFamily="34" charset="0"/>
                <a:cs typeface="Segoe UI Light" panose="020B0502040204020203" pitchFamily="34" charset="0"/>
              </a:defRPr>
            </a:lvl1pPr>
          </a:lstStyle>
          <a:p>
            <a:pPr lvl="0"/>
            <a:r>
              <a:rPr lang="en-US" dirty="0"/>
              <a:t>Mike Ehrenberg</a:t>
            </a:r>
          </a:p>
          <a:p>
            <a:pPr lvl="0"/>
            <a:r>
              <a:rPr lang="en-US" dirty="0"/>
              <a:t>Microsoft Technical Fellow</a:t>
            </a:r>
          </a:p>
        </p:txBody>
      </p:sp>
    </p:spTree>
    <p:extLst>
      <p:ext uri="{BB962C8B-B14F-4D97-AF65-F5344CB8AC3E}">
        <p14:creationId xmlns:p14="http://schemas.microsoft.com/office/powerpoint/2010/main" val="3013677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423" y="233184"/>
            <a:ext cx="11385253" cy="621531"/>
          </a:xfrm>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0"/>
          </p:nvPr>
        </p:nvSpPr>
        <p:spPr>
          <a:xfrm>
            <a:off x="526447" y="1476625"/>
            <a:ext cx="11385254" cy="2040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2525179"/>
      </p:ext>
    </p:extLst>
  </p:cSld>
  <p:clrMapOvr>
    <a:masterClrMapping/>
  </p:clrMapOvr>
  <mc:AlternateContent xmlns:mc="http://schemas.openxmlformats.org/markup-compatibility/2006" xmlns:p14="http://schemas.microsoft.com/office/powerpoint/2010/main">
    <mc:Choice Requires="p14">
      <p:transition spd="slow" p14:dur="1150">
        <p:push/>
      </p:transition>
    </mc:Choice>
    <mc:Fallback xmlns="">
      <p:transition spd="slow">
        <p:push/>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Blank - Accent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115298"/>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439865"/>
            <a:ext cx="11887200" cy="1738938"/>
          </a:xfrm>
        </p:spPr>
        <p:txBody>
          <a:bodyPr/>
          <a:lstStyle>
            <a:lvl1pPr marL="0" indent="0">
              <a:buNone/>
              <a:defRPr lang="en-US" sz="3998" b="0"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2000"/>
            </a:lvl2pPr>
            <a:lvl3pPr marL="337975" indent="-168193">
              <a:buFont typeface="Arial" pitchFamily="34" charset="0"/>
              <a:buChar char="•"/>
              <a:tabLst>
                <a:tab pos="337975" algn="l"/>
              </a:tabLst>
              <a:defRPr/>
            </a:lvl3pPr>
            <a:lvl4pPr marL="518863" indent="-180888">
              <a:buFont typeface="Arial" pitchFamily="34" charset="0"/>
              <a:buChar char="•"/>
              <a:defRPr/>
            </a:lvl4pPr>
            <a:lvl5pPr marL="631520" indent="-112659">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a:solidFill>
                  <a:prstClr val="black">
                    <a:tint val="75000"/>
                  </a:prstClr>
                </a:solidFill>
              </a:rPr>
              <a:t>Microsoft Confidential</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25B1B22E-D3C8-4129-8E85-2E5037E3E6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3561125"/>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1242544"/>
            <a:fld id="{71F47D9D-8D60-4698-A495-89D102E182A2}" type="slidenum">
              <a:rPr lang="en-US" sz="1020" smtClean="0">
                <a:solidFill>
                  <a:prstClr val="black">
                    <a:tint val="75000"/>
                  </a:prstClr>
                </a:solidFill>
              </a:rPr>
              <a:pPr defTabSz="1242544"/>
              <a:t>‹#›</a:t>
            </a:fld>
            <a:endParaRPr lang="en-US" sz="1020" dirty="0">
              <a:solidFill>
                <a:prstClr val="black">
                  <a:tint val="75000"/>
                </a:prstClr>
              </a:solidFill>
            </a:endParaRPr>
          </a:p>
        </p:txBody>
      </p:sp>
    </p:spTree>
    <p:extLst>
      <p:ext uri="{BB962C8B-B14F-4D97-AF65-F5344CB8AC3E}">
        <p14:creationId xmlns:p14="http://schemas.microsoft.com/office/powerpoint/2010/main" val="3853074251"/>
      </p:ext>
    </p:extLst>
  </p:cSld>
  <p:clrMapOvr>
    <a:masterClrMapping/>
  </p:clrMapOvr>
  <p:transition spd="slow">
    <p:push/>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0"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13" indent="0">
              <a:buNone/>
              <a:defRPr sz="2000"/>
            </a:lvl3pPr>
            <a:lvl4pPr marL="457024" indent="0">
              <a:buNone/>
              <a:defRPr sz="1800"/>
            </a:lvl4pPr>
            <a:lvl5pPr marL="685537"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144288"/>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p:txBody>
          <a:bodyPr/>
          <a:lstStyle/>
          <a:p>
            <a:fld id="{5963BB01-F029-45A4-96A7-6DB136DB8EF7}" type="slidenum">
              <a:rPr lang="en-US" smtClean="0">
                <a:gradFill>
                  <a:gsLst>
                    <a:gs pos="0">
                      <a:srgbClr val="DDDDDD">
                        <a:lumMod val="75000"/>
                      </a:srgbClr>
                    </a:gs>
                    <a:gs pos="100000">
                      <a:srgbClr val="DDDDDD">
                        <a:lumMod val="75000"/>
                      </a:srgbClr>
                    </a:gs>
                  </a:gsLst>
                  <a:lin ang="5400000" scaled="0"/>
                </a:gradFill>
              </a:rPr>
              <a:pPr/>
              <a:t>‹#›</a:t>
            </a:fld>
            <a:endParaRPr lang="en-US">
              <a:gradFill>
                <a:gsLst>
                  <a:gs pos="0">
                    <a:srgbClr val="DDDDDD">
                      <a:lumMod val="75000"/>
                    </a:srgbClr>
                  </a:gs>
                  <a:gs pos="100000">
                    <a:srgbClr val="DDDDDD">
                      <a:lumMod val="75000"/>
                    </a:srgbClr>
                  </a:gs>
                </a:gsLst>
                <a:lin ang="5400000" scaled="0"/>
              </a:gradFill>
            </a:endParaRPr>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274640" y="1439866"/>
            <a:ext cx="11887200" cy="1738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447911"/>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3"/>
            <a:ext cx="11887200" cy="1874424"/>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8062721"/>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659196" y="6607560"/>
            <a:ext cx="777278" cy="386966"/>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80893" tIns="53325" rIns="53325" bIns="53325">
            <a:noAutofit/>
          </a:bodyPr>
          <a:lstStyle>
            <a:lvl1pPr marL="0" indent="0">
              <a:buNone/>
              <a:defRPr sz="2856">
                <a:latin typeface="Segoe UI Light" pitchFamily="34" charset="0"/>
              </a:defRPr>
            </a:lvl1pPr>
            <a:lvl2pPr marL="287169" indent="0">
              <a:buNone/>
              <a:defRPr/>
            </a:lvl2pPr>
            <a:lvl3pPr marL="599956" indent="0">
              <a:buNone/>
              <a:defRPr/>
            </a:lvl3pPr>
            <a:lvl4pPr marL="887125" indent="0">
              <a:buNone/>
              <a:defRPr/>
            </a:lvl4pPr>
            <a:lvl5pPr marL="1127107" indent="0">
              <a:buNone/>
              <a:defRPr/>
            </a:lvl5pPr>
          </a:lstStyle>
          <a:p>
            <a:pPr lvl="0"/>
            <a:r>
              <a:rPr lang="en-US" dirty="0"/>
              <a:t>Click to add subtitle</a:t>
            </a:r>
          </a:p>
        </p:txBody>
      </p:sp>
    </p:spTree>
    <p:extLst>
      <p:ext uri="{BB962C8B-B14F-4D97-AF65-F5344CB8AC3E}">
        <p14:creationId xmlns:p14="http://schemas.microsoft.com/office/powerpoint/2010/main" val="1373387754"/>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itle only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14516" y="116465"/>
            <a:ext cx="11478445" cy="872608"/>
          </a:xfrm>
          <a:noFill/>
        </p:spPr>
        <p:txBody>
          <a:bodyPr tIns="121854" bIns="121854" anchor="t" anchorCtr="0"/>
          <a:lstStyle>
            <a:lvl1pPr algn="l" defTabSz="931315" rtl="0" eaLnBrk="1" latinLnBrk="0" hangingPunct="1">
              <a:lnSpc>
                <a:spcPct val="90000"/>
              </a:lnSpc>
              <a:spcBef>
                <a:spcPct val="0"/>
              </a:spcBef>
              <a:buNone/>
              <a:defRPr lang="en-US" sz="4488" b="0" kern="1200" cap="none" spc="-102"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Tree>
    <p:extLst>
      <p:ext uri="{BB962C8B-B14F-4D97-AF65-F5344CB8AC3E}">
        <p14:creationId xmlns:p14="http://schemas.microsoft.com/office/powerpoint/2010/main" val="24392333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1466" y="296866"/>
            <a:ext cx="11879340" cy="870004"/>
          </a:xfrm>
        </p:spPr>
        <p:txBody>
          <a:bodyPr vert="horz" wrap="square" lIns="149226" tIns="93266" rIns="149226" bIns="93266" rtlCol="0" anchor="t" anchorCtr="0">
            <a:spAutoFit/>
          </a:bodyPr>
          <a:lstStyle>
            <a:lvl1pPr>
              <a:lnSpc>
                <a:spcPct val="80000"/>
              </a:lnSpc>
              <a:spcAft>
                <a:spcPts val="0"/>
              </a:spcAft>
              <a:defRPr lang="en-US" sz="4797" spc="-102" dirty="0" smtClean="0">
                <a:solidFill>
                  <a:schemeClr val="tx1">
                    <a:lumMod val="65000"/>
                    <a:lumOff val="35000"/>
                  </a:schemeClr>
                </a:solidFill>
                <a:latin typeface="Segoe UI Light" pitchFamily="34" charset="0"/>
                <a:ea typeface="+mj-ea"/>
                <a:cs typeface="+mj-cs"/>
              </a:defRPr>
            </a:lvl1pPr>
          </a:lstStyle>
          <a:p>
            <a:pPr lvl="0" defTabSz="1241511">
              <a:lnSpc>
                <a:spcPct val="90000"/>
              </a:lnSpc>
              <a:spcBef>
                <a:spcPct val="0"/>
              </a:spcBef>
            </a:pPr>
            <a:r>
              <a:rPr lang="en-US" dirty="0"/>
              <a:t>Click to edit Master text styles</a:t>
            </a:r>
          </a:p>
        </p:txBody>
      </p:sp>
    </p:spTree>
    <p:extLst>
      <p:ext uri="{BB962C8B-B14F-4D97-AF65-F5344CB8AC3E}">
        <p14:creationId xmlns:p14="http://schemas.microsoft.com/office/powerpoint/2010/main" val="1174921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4"/>
          </p:nvPr>
        </p:nvSpPr>
        <p:spPr>
          <a:xfrm>
            <a:off x="9534526" y="6605587"/>
            <a:ext cx="2901950" cy="371475"/>
          </a:xfrm>
          <a:prstGeom prst="rect">
            <a:avLst/>
          </a:prstGeom>
        </p:spPr>
        <p:txBody>
          <a:bodyPr/>
          <a:lstStyle/>
          <a:p>
            <a:pPr>
              <a:defRPr/>
            </a:pPr>
            <a:fld id="{879065A8-5211-4EAE-900F-1A725352DC49}" type="slidenum">
              <a:rPr lang="en-US" sz="1198" smtClean="0">
                <a:solidFill>
                  <a:srgbClr val="292929"/>
                </a:solidFill>
                <a:latin typeface="Segoe UI"/>
              </a:rPr>
              <a:pPr>
                <a:defRPr/>
              </a:pPr>
              <a:t>‹#›</a:t>
            </a:fld>
            <a:endParaRPr lang="en-US" sz="1198" dirty="0">
              <a:solidFill>
                <a:srgbClr val="292929"/>
              </a:solidFill>
              <a:latin typeface="Segoe UI"/>
            </a:endParaRPr>
          </a:p>
        </p:txBody>
      </p:sp>
    </p:spTree>
    <p:extLst>
      <p:ext uri="{BB962C8B-B14F-4D97-AF65-F5344CB8AC3E}">
        <p14:creationId xmlns:p14="http://schemas.microsoft.com/office/powerpoint/2010/main" val="3986034143"/>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2_Title only1">
    <p:spTree>
      <p:nvGrpSpPr>
        <p:cNvPr id="1" name=""/>
        <p:cNvGrpSpPr/>
        <p:nvPr/>
      </p:nvGrpSpPr>
      <p:grpSpPr>
        <a:xfrm>
          <a:off x="0" y="0"/>
          <a:ext cx="0" cy="0"/>
          <a:chOff x="0" y="0"/>
          <a:chExt cx="0" cy="0"/>
        </a:xfrm>
      </p:grpSpPr>
      <p:sp>
        <p:nvSpPr>
          <p:cNvPr id="2" name="Rectangle 1"/>
          <p:cNvSpPr/>
          <p:nvPr userDrawn="1"/>
        </p:nvSpPr>
        <p:spPr bwMode="auto">
          <a:xfrm>
            <a:off x="0" y="1262902"/>
            <a:ext cx="12436475" cy="4905882"/>
          </a:xfrm>
          <a:prstGeom prst="rect">
            <a:avLst/>
          </a:prstGeom>
          <a:solidFill>
            <a:srgbClr val="000000"/>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43" tIns="46621" rIns="93243" bIns="46621" numCol="1" rtlCol="0" anchor="ctr" anchorCtr="0" compatLnSpc="1">
            <a:prstTxWarp prst="textNoShape">
              <a:avLst/>
            </a:prstTxWarp>
          </a:bodyPr>
          <a:lstStyle/>
          <a:p>
            <a:pPr defTabSz="932111"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4" name="Slide Number Placeholder 3"/>
          <p:cNvSpPr>
            <a:spLocks noGrp="1"/>
          </p:cNvSpPr>
          <p:nvPr>
            <p:ph type="sldNum" sz="quarter" idx="4"/>
          </p:nvPr>
        </p:nvSpPr>
        <p:spPr>
          <a:xfrm>
            <a:off x="1090711" y="6724338"/>
            <a:ext cx="554070" cy="160091"/>
          </a:xfrm>
          <a:prstGeom prst="rect">
            <a:avLst/>
          </a:prstGeom>
        </p:spPr>
        <p:txBody>
          <a:bodyPr vert="horz" wrap="square" lIns="0" tIns="0" rIns="0" bIns="0" rtlCol="0" anchor="b" anchorCtr="0">
            <a:spAutoFit/>
          </a:bodyPr>
          <a:lstStyle>
            <a:lvl1pPr algn="l">
              <a:defRPr lang="en-US" sz="1224" kern="1200" smtClean="0">
                <a:gradFill>
                  <a:gsLst>
                    <a:gs pos="73333">
                      <a:srgbClr val="808080"/>
                    </a:gs>
                    <a:gs pos="38000">
                      <a:srgbClr val="808080"/>
                    </a:gs>
                  </a:gsLst>
                  <a:lin ang="5400000" scaled="0"/>
                </a:gradFill>
                <a:latin typeface="+mn-lt"/>
                <a:ea typeface="+mn-ea"/>
                <a:cs typeface="+mn-cs"/>
              </a:defRPr>
            </a:lvl1pPr>
          </a:lstStyle>
          <a:p>
            <a:pPr defTabSz="1242544"/>
            <a:fld id="{71F47D9D-8D60-4698-A495-89D102E182A2}" type="slidenum">
              <a:rPr lang="en-US" sz="1020" smtClean="0"/>
              <a:pPr defTabSz="1242544"/>
              <a:t>‹#›</a:t>
            </a:fld>
            <a:endParaRPr lang="en-US" sz="1020" dirty="0"/>
          </a:p>
        </p:txBody>
      </p:sp>
    </p:spTree>
    <p:extLst>
      <p:ext uri="{BB962C8B-B14F-4D97-AF65-F5344CB8AC3E}">
        <p14:creationId xmlns:p14="http://schemas.microsoft.com/office/powerpoint/2010/main" val="78655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6425" y="233155"/>
            <a:ext cx="11385254" cy="621531"/>
          </a:xfrm>
        </p:spPr>
        <p:txBody>
          <a:bodyPr/>
          <a:lstStyle>
            <a:lvl1pPr>
              <a:defRPr/>
            </a:lvl1pPr>
          </a:lstStyle>
          <a:p>
            <a:r>
              <a:rPr lang="en-US"/>
              <a:t>Click to edit Master title style</a:t>
            </a:r>
            <a:endParaRPr lang="en-US" dirty="0"/>
          </a:p>
        </p:txBody>
      </p:sp>
      <p:sp>
        <p:nvSpPr>
          <p:cNvPr id="3" name="Footer Placeholder 2"/>
          <p:cNvSpPr>
            <a:spLocks noGrp="1"/>
          </p:cNvSpPr>
          <p:nvPr>
            <p:ph type="ftr" sz="quarter" idx="10"/>
          </p:nvPr>
        </p:nvSpPr>
        <p:spPr>
          <a:xfrm>
            <a:off x="3109120" y="6806186"/>
            <a:ext cx="8550076" cy="188342"/>
          </a:xfrm>
          <a:prstGeom prst="rect">
            <a:avLst/>
          </a:prstGeom>
        </p:spPr>
        <p:txBody>
          <a:bodyPr/>
          <a:lstStyle/>
          <a:p>
            <a:r>
              <a:rPr lang="en-US" dirty="0">
                <a:solidFill>
                  <a:srgbClr val="505050"/>
                </a:solidFill>
              </a:rPr>
              <a:t>Microsoft Confidential</a:t>
            </a:r>
          </a:p>
        </p:txBody>
      </p:sp>
      <p:sp>
        <p:nvSpPr>
          <p:cNvPr id="4" name="Slide Number Placeholder 3"/>
          <p:cNvSpPr>
            <a:spLocks noGrp="1"/>
          </p:cNvSpPr>
          <p:nvPr>
            <p:ph type="sldNum" sz="quarter" idx="11"/>
          </p:nvPr>
        </p:nvSpPr>
        <p:spPr>
          <a:xfrm>
            <a:off x="11659201" y="6806185"/>
            <a:ext cx="777279" cy="188342"/>
          </a:xfrm>
          <a:prstGeom prst="rect">
            <a:avLst/>
          </a:prstGeom>
        </p:spPr>
        <p:txBody>
          <a:bodyPr/>
          <a:lstStyle/>
          <a:p>
            <a:fld id="{71F47D9D-8D60-4698-A495-89D102E182A2}" type="slidenum">
              <a:rPr>
                <a:solidFill>
                  <a:srgbClr val="505050"/>
                </a:solidFill>
              </a:rPr>
              <a:pPr/>
              <a:t>‹#›</a:t>
            </a:fld>
            <a:endParaRPr dirty="0">
              <a:solidFill>
                <a:srgbClr val="505050"/>
              </a:solidFill>
            </a:endParaRPr>
          </a:p>
        </p:txBody>
      </p:sp>
    </p:spTree>
    <p:extLst>
      <p:ext uri="{BB962C8B-B14F-4D97-AF65-F5344CB8AC3E}">
        <p14:creationId xmlns:p14="http://schemas.microsoft.com/office/powerpoint/2010/main" val="1384060178"/>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Demo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1120" t="13196" r="8516" b="-3"/>
          <a:stretch/>
        </p:blipFill>
        <p:spPr>
          <a:xfrm>
            <a:off x="3932238" y="0"/>
            <a:ext cx="8504237" cy="6994525"/>
          </a:xfrm>
          <a:prstGeom prst="rect">
            <a:avLst/>
          </a:prstGeom>
        </p:spPr>
      </p:pic>
      <p:sp>
        <p:nvSpPr>
          <p:cNvPr id="4" name="Rectangle 3"/>
          <p:cNvSpPr/>
          <p:nvPr userDrawn="1"/>
        </p:nvSpPr>
        <p:spPr bwMode="ltGray">
          <a:xfrm>
            <a:off x="0" y="0"/>
            <a:ext cx="393223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83" tIns="109712" rIns="146283" bIns="109712"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6228" y="2141705"/>
            <a:ext cx="3381373" cy="2751698"/>
          </a:xfrm>
          <a:noFill/>
        </p:spPr>
        <p:txBody>
          <a:bodyPr tIns="91440" bIns="91440" anchor="t" anchorCtr="0"/>
          <a:lstStyle>
            <a:lvl1pPr>
              <a:defRPr sz="6599" spc="-100" baseline="0">
                <a:gradFill>
                  <a:gsLst>
                    <a:gs pos="5833">
                      <a:srgbClr val="FFFFFF"/>
                    </a:gs>
                    <a:gs pos="18000">
                      <a:srgbClr val="FFFFFF"/>
                    </a:gs>
                  </a:gsLst>
                  <a:lin ang="5400000" scaled="0"/>
                </a:gradFill>
              </a:defRPr>
            </a:lvl1pPr>
          </a:lstStyle>
          <a:p>
            <a:r>
              <a:rPr lang="en-US" dirty="0"/>
              <a:t>Demo</a:t>
            </a:r>
          </a:p>
        </p:txBody>
      </p:sp>
      <p:sp>
        <p:nvSpPr>
          <p:cNvPr id="5" name="Text Placeholder 4"/>
          <p:cNvSpPr>
            <a:spLocks noGrp="1"/>
          </p:cNvSpPr>
          <p:nvPr>
            <p:ph type="body" sz="quarter" idx="12" hasCustomPrompt="1"/>
          </p:nvPr>
        </p:nvSpPr>
        <p:spPr>
          <a:xfrm>
            <a:off x="274639" y="4916984"/>
            <a:ext cx="3382962" cy="1780680"/>
          </a:xfrm>
          <a:noFill/>
        </p:spPr>
        <p:txBody>
          <a:bodyPr lIns="182880" tIns="146304" rIns="182880" bIns="146304">
            <a:noAutofit/>
          </a:bodyPr>
          <a:lstStyle>
            <a:lvl1pPr marL="0" indent="0">
              <a:spcBef>
                <a:spcPts val="0"/>
              </a:spcBef>
              <a:buNone/>
              <a:defRPr sz="2800" spc="0" baseline="0">
                <a:gradFill>
                  <a:gsLst>
                    <a:gs pos="0">
                      <a:schemeClr val="bg1"/>
                    </a:gs>
                    <a:gs pos="100000">
                      <a:schemeClr val="bg1"/>
                    </a:gs>
                  </a:gsLst>
                  <a:lin ang="5400000" scaled="0"/>
                </a:gradFill>
                <a:latin typeface="+mj-lt"/>
              </a:defRPr>
            </a:lvl1pPr>
          </a:lstStyle>
          <a:p>
            <a:pPr lvl="0"/>
            <a:r>
              <a:rPr lang="en-US" dirty="0"/>
              <a:t>Speaker Name</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8062" y="6102053"/>
            <a:ext cx="1989626" cy="413047"/>
          </a:xfrm>
          <a:prstGeom prst="rect">
            <a:avLst/>
          </a:prstGeom>
        </p:spPr>
      </p:pic>
    </p:spTree>
    <p:extLst>
      <p:ext uri="{BB962C8B-B14F-4D97-AF65-F5344CB8AC3E}">
        <p14:creationId xmlns:p14="http://schemas.microsoft.com/office/powerpoint/2010/main" val="8817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88">
          <p15:clr>
            <a:srgbClr val="C35EA4"/>
          </p15:clr>
        </p15:guide>
        <p15:guide id="2" orient="horz" pos="4104">
          <p15:clr>
            <a:srgbClr val="C35EA4"/>
          </p15:clr>
        </p15:guide>
        <p15:guide id="3" orient="horz" pos="304">
          <p15:clr>
            <a:srgbClr val="C35EA4"/>
          </p15:clr>
        </p15:guide>
        <p15:guide id="4" pos="7545">
          <p15:clr>
            <a:srgbClr val="C35EA4"/>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97500">
              <a:schemeClr val="bg1">
                <a:lumMod val="85000"/>
              </a:schemeClr>
            </a:gs>
            <a:gs pos="50000">
              <a:schemeClr val="bg1">
                <a:lumMod val="95000"/>
              </a:schemeClr>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a:xfrm>
            <a:off x="274638" y="6558134"/>
            <a:ext cx="3937000" cy="371475"/>
          </a:xfrm>
          <a:prstGeom prst="rect">
            <a:avLst/>
          </a:prstGeom>
        </p:spPr>
        <p:txBody>
          <a:bodyPr lIns="91406" tIns="45702" rIns="91406" bIns="45702"/>
          <a:lstStyle/>
          <a:p>
            <a:pPr defTabSz="932384"/>
            <a:r>
              <a:rPr lang="en-US">
                <a:gradFill>
                  <a:gsLst>
                    <a:gs pos="0">
                      <a:srgbClr val="DEDEDE">
                        <a:lumMod val="75000"/>
                      </a:srgbClr>
                    </a:gs>
                    <a:gs pos="100000">
                      <a:srgbClr val="DEDEDE">
                        <a:lumMod val="75000"/>
                      </a:srgbClr>
                    </a:gs>
                  </a:gsLst>
                  <a:lin ang="5400000" scaled="0"/>
                </a:gradFill>
              </a:rPr>
              <a:t>Microsoft Confidential</a:t>
            </a:r>
            <a:endParaRPr lang="en-US" dirty="0">
              <a:gradFill>
                <a:gsLst>
                  <a:gs pos="0">
                    <a:srgbClr val="DEDEDE">
                      <a:lumMod val="75000"/>
                    </a:srgbClr>
                  </a:gs>
                  <a:gs pos="100000">
                    <a:srgbClr val="DEDEDE">
                      <a:lumMod val="75000"/>
                    </a:srgbClr>
                  </a:gs>
                </a:gsLst>
                <a:lin ang="5400000" scaled="0"/>
              </a:gradFill>
            </a:endParaRPr>
          </a:p>
        </p:txBody>
      </p:sp>
      <p:sp>
        <p:nvSpPr>
          <p:cNvPr id="4" name="Slide Number Placeholder 3"/>
          <p:cNvSpPr>
            <a:spLocks noGrp="1"/>
          </p:cNvSpPr>
          <p:nvPr>
            <p:ph type="sldNum" sz="quarter" idx="11"/>
          </p:nvPr>
        </p:nvSpPr>
        <p:spPr>
          <a:xfrm>
            <a:off x="9259889" y="6558134"/>
            <a:ext cx="2901950" cy="371475"/>
          </a:xfrm>
          <a:prstGeom prst="rect">
            <a:avLst/>
          </a:prstGeom>
        </p:spPr>
        <p:txBody>
          <a:bodyPr lIns="91406" tIns="45702" rIns="91406" bIns="45702"/>
          <a:lstStyle/>
          <a:p>
            <a:pPr defTabSz="932384"/>
            <a:fld id="{25B1B22E-D3C8-4129-8E85-2E5037E3E69B}" type="slidenum">
              <a:rPr lang="en-US" smtClean="0">
                <a:gradFill>
                  <a:gsLst>
                    <a:gs pos="0">
                      <a:srgbClr val="DEDEDE">
                        <a:lumMod val="75000"/>
                      </a:srgbClr>
                    </a:gs>
                    <a:gs pos="100000">
                      <a:srgbClr val="DEDEDE">
                        <a:lumMod val="75000"/>
                      </a:srgbClr>
                    </a:gs>
                  </a:gsLst>
                  <a:lin ang="5400000" scaled="0"/>
                </a:gradFill>
              </a:rPr>
              <a:pPr defTabSz="932384"/>
              <a:t>‹#›</a:t>
            </a:fld>
            <a:endParaRPr lang="en-US" dirty="0">
              <a:gradFill>
                <a:gsLst>
                  <a:gs pos="0">
                    <a:srgbClr val="DEDEDE">
                      <a:lumMod val="75000"/>
                    </a:srgbClr>
                  </a:gs>
                  <a:gs pos="100000">
                    <a:srgbClr val="DEDEDE">
                      <a:lumMod val="75000"/>
                    </a:srgbClr>
                  </a:gs>
                </a:gsLst>
                <a:lin ang="5400000" scaled="0"/>
              </a:gradFill>
            </a:endParaRPr>
          </a:p>
        </p:txBody>
      </p:sp>
    </p:spTree>
    <p:extLst>
      <p:ext uri="{BB962C8B-B14F-4D97-AF65-F5344CB8AC3E}">
        <p14:creationId xmlns:p14="http://schemas.microsoft.com/office/powerpoint/2010/main" val="443295286"/>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890256" y="160294"/>
            <a:ext cx="4063964" cy="742055"/>
          </a:xfrm>
        </p:spPr>
        <p:txBody>
          <a:bodyPr/>
          <a:lstStyle/>
          <a:p>
            <a:endParaRPr lang="en-US"/>
          </a:p>
        </p:txBody>
      </p:sp>
    </p:spTree>
    <p:extLst>
      <p:ext uri="{BB962C8B-B14F-4D97-AF65-F5344CB8AC3E}">
        <p14:creationId xmlns:p14="http://schemas.microsoft.com/office/powerpoint/2010/main" val="117773102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9976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508377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69597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006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66984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340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4786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2768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35886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7552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09964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9966985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852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674993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221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5057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7950056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8606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538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435388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782815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0401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1355639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5979216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5158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973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43675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5069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44762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66252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89221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2826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638277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Click to 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Click to edit Master text styles</a:t>
            </a:r>
          </a:p>
        </p:txBody>
      </p:sp>
    </p:spTree>
    <p:extLst>
      <p:ext uri="{BB962C8B-B14F-4D97-AF65-F5344CB8AC3E}">
        <p14:creationId xmlns:p14="http://schemas.microsoft.com/office/powerpoint/2010/main" val="27480418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469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167194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836357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617649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0129525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9291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7872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607178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4535838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485077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Microsoft Confidential</a:t>
            </a:r>
            <a:endParaRPr lang="en-US" dirty="0"/>
          </a:p>
        </p:txBody>
      </p:sp>
      <p:sp>
        <p:nvSpPr>
          <p:cNvPr id="4" name="Slide Number Placeholder 3"/>
          <p:cNvSpPr>
            <a:spLocks noGrp="1"/>
          </p:cNvSpPr>
          <p:nvPr>
            <p:ph type="sldNum" sz="quarter" idx="11"/>
          </p:nvPr>
        </p:nvSpPr>
        <p:spPr/>
        <p:txBody>
          <a:bodyPr/>
          <a:lstStyle/>
          <a:p>
            <a:fld id="{25B1B22E-D3C8-4129-8E85-2E5037E3E69B}" type="slidenum">
              <a:rPr lang="en-US" smtClean="0"/>
              <a:pPr/>
              <a:t>‹#›</a:t>
            </a:fld>
            <a:endParaRPr lang="en-US" dirty="0"/>
          </a:p>
        </p:txBody>
      </p:sp>
      <p:sp>
        <p:nvSpPr>
          <p:cNvPr id="6" name="Text Placeholder 5"/>
          <p:cNvSpPr>
            <a:spLocks noGrp="1"/>
          </p:cNvSpPr>
          <p:nvPr>
            <p:ph type="body" sz="quarter" idx="12"/>
          </p:nvPr>
        </p:nvSpPr>
        <p:spPr>
          <a:xfrm>
            <a:off x="274638" y="1439864"/>
            <a:ext cx="11887200" cy="1738938"/>
          </a:xfrm>
        </p:spPr>
        <p:txBody>
          <a:bodyPr/>
          <a:lstStyle>
            <a:lvl1pPr>
              <a:spcBef>
                <a:spcPts val="1200"/>
              </a:spcBef>
              <a:defRPr b="1">
                <a:gradFill>
                  <a:gsLst>
                    <a:gs pos="1250">
                      <a:schemeClr val="accent2"/>
                    </a:gs>
                    <a:gs pos="100000">
                      <a:schemeClr val="accent2"/>
                    </a:gs>
                  </a:gsLst>
                  <a:lin ang="5400000" scaled="0"/>
                </a:gradFill>
              </a:defRPr>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240976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439864"/>
            <a:ext cx="11887200" cy="1738938"/>
          </a:xfrm>
        </p:spPr>
        <p:txBody>
          <a:bodyPr/>
          <a:lstStyle>
            <a:lvl1pPr marL="0" indent="0">
              <a:buNone/>
              <a:defRPr lang="en-US" sz="4000" b="1"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2000"/>
            </a:lvl2pPr>
            <a:lvl3pPr marL="338105" indent="-168258">
              <a:buFont typeface="Arial" pitchFamily="34" charset="0"/>
              <a:buChar char="•"/>
              <a:tabLst>
                <a:tab pos="338105" algn="l"/>
              </a:tabLst>
              <a:defRPr/>
            </a:lvl3pPr>
            <a:lvl4pPr marL="519063" indent="-180958">
              <a:buFont typeface="Arial" pitchFamily="34" charset="0"/>
              <a:buChar char="•"/>
              <a:defRPr/>
            </a:lvl4pPr>
            <a:lvl5pPr marL="631763" indent="-112702">
              <a:buFont typeface="Arial"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a:t>Microsoft Confidential</a:t>
            </a:r>
            <a:endParaRPr lang="en-US" dirty="0"/>
          </a:p>
        </p:txBody>
      </p:sp>
      <p:sp>
        <p:nvSpPr>
          <p:cNvPr id="4" name="Slide Number Placeholder 3"/>
          <p:cNvSpPr>
            <a:spLocks noGrp="1"/>
          </p:cNvSpPr>
          <p:nvPr>
            <p:ph type="sldNum" sz="quarter" idx="12"/>
          </p:nvPr>
        </p:nvSpPr>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138908061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color Non-bulleted tex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Microsoft Confidential</a:t>
            </a:r>
            <a:endParaRPr lang="en-US" dirty="0"/>
          </a:p>
        </p:txBody>
      </p:sp>
      <p:sp>
        <p:nvSpPr>
          <p:cNvPr id="4" name="Slide Number Placeholder 3"/>
          <p:cNvSpPr>
            <a:spLocks noGrp="1"/>
          </p:cNvSpPr>
          <p:nvPr>
            <p:ph type="sldNum" sz="quarter" idx="12"/>
          </p:nvPr>
        </p:nvSpPr>
        <p:spPr/>
        <p:txBody>
          <a:bodyPr/>
          <a:lstStyle/>
          <a:p>
            <a:fld id="{25B1B22E-D3C8-4129-8E85-2E5037E3E69B}" type="slidenum">
              <a:rPr lang="en-US" smtClean="0"/>
              <a:t>‹#›</a:t>
            </a:fld>
            <a:endParaRPr lang="en-US" dirty="0"/>
          </a:p>
        </p:txBody>
      </p:sp>
      <p:sp>
        <p:nvSpPr>
          <p:cNvPr id="5" name="Title 4"/>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274638" y="1439864"/>
            <a:ext cx="11887200" cy="1907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97813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439864"/>
            <a:ext cx="11887200" cy="190712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338105" indent="-168258">
              <a:buFont typeface="Arial" pitchFamily="34" charset="0"/>
              <a:buChar char="•"/>
              <a:tabLst>
                <a:tab pos="338105" algn="l"/>
              </a:tabLst>
              <a:defRPr/>
            </a:lvl3pPr>
            <a:lvl4pPr marL="519063" indent="-180958">
              <a:buFont typeface="Arial" pitchFamily="34" charset="0"/>
              <a:buChar char="•"/>
              <a:defRPr/>
            </a:lvl4pPr>
            <a:lvl5pPr marL="631763" indent="-112702">
              <a:buFont typeface="Arial"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a:t>Microsoft Confidential</a:t>
            </a:r>
            <a:endParaRPr lang="en-US" dirty="0"/>
          </a:p>
        </p:txBody>
      </p:sp>
      <p:sp>
        <p:nvSpPr>
          <p:cNvPr id="4" name="Slide Number Placeholder 3"/>
          <p:cNvSpPr>
            <a:spLocks noGrp="1"/>
          </p:cNvSpPr>
          <p:nvPr>
            <p:ph type="sldNum" sz="quarter" idx="12"/>
          </p:nvPr>
        </p:nvSpPr>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78889688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TWO 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2126143"/>
            <a:ext cx="5486399" cy="2363709"/>
          </a:xfrm>
        </p:spPr>
        <p:txBody>
          <a:bodyPr wrap="square">
            <a:spAutoFit/>
          </a:bodyPr>
          <a:lstStyle>
            <a:lvl1pPr marL="0" indent="0">
              <a:spcBef>
                <a:spcPts val="1224"/>
              </a:spcBef>
              <a:buClr>
                <a:schemeClr val="tx1"/>
              </a:buClr>
              <a:buFont typeface="Wingdings" pitchFamily="2" charset="2"/>
              <a:buNone/>
              <a:defRPr lang="en-US" sz="4000" b="1"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2126143"/>
            <a:ext cx="5486399" cy="2363709"/>
          </a:xfrm>
        </p:spPr>
        <p:txBody>
          <a:bodyPr wrap="square">
            <a:spAutoFit/>
          </a:bodyPr>
          <a:lstStyle>
            <a:lvl1pPr marL="0" indent="0">
              <a:spcBef>
                <a:spcPts val="1224"/>
              </a:spcBef>
              <a:buClr>
                <a:schemeClr val="tx1"/>
              </a:buClr>
              <a:buFont typeface="Wingdings" pitchFamily="2" charset="2"/>
              <a:buNone/>
              <a:defRPr lang="en-US" sz="4000" b="1" kern="1200" spc="0" baseline="0" dirty="0" smtClean="0">
                <a:gradFill>
                  <a:gsLst>
                    <a:gs pos="1250">
                      <a:schemeClr val="accent2"/>
                    </a:gs>
                    <a:gs pos="100000">
                      <a:schemeClr val="accent2"/>
                    </a:gs>
                  </a:gsLst>
                  <a:lin ang="5400000" scaled="0"/>
                </a:gradFill>
                <a:latin typeface="+mj-lt"/>
                <a:ea typeface="+mn-ea"/>
                <a:cs typeface="+mn-cs"/>
              </a:defRPr>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r>
              <a:rPr lang="en-US"/>
              <a:t>Microsoft Confidential</a:t>
            </a:r>
            <a:endParaRPr lang="en-US" dirty="0"/>
          </a:p>
        </p:txBody>
      </p:sp>
      <p:sp>
        <p:nvSpPr>
          <p:cNvPr id="6" name="Slide Number Placeholder 5"/>
          <p:cNvSpPr>
            <a:spLocks noGrp="1"/>
          </p:cNvSpPr>
          <p:nvPr>
            <p:ph type="sldNum" sz="quarter" idx="13"/>
          </p:nvPr>
        </p:nvSpPr>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137952047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2125663"/>
            <a:ext cx="5486399" cy="236370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40" y="2125663"/>
            <a:ext cx="5486399" cy="236370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52" indent="0">
              <a:buNone/>
              <a:tabLst/>
              <a:defRPr sz="2000"/>
            </a:lvl3pPr>
            <a:lvl4pPr marL="460330" indent="0">
              <a:buNone/>
              <a:defRPr/>
            </a:lvl4pPr>
            <a:lvl5pPr marL="685733"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2"/>
          </p:nvPr>
        </p:nvSpPr>
        <p:spPr/>
        <p:txBody>
          <a:bodyPr/>
          <a:lstStyle/>
          <a:p>
            <a:r>
              <a:rPr lang="en-US"/>
              <a:t>Microsoft Confidential</a:t>
            </a:r>
            <a:endParaRPr lang="en-US" dirty="0"/>
          </a:p>
        </p:txBody>
      </p:sp>
      <p:sp>
        <p:nvSpPr>
          <p:cNvPr id="6" name="Slide Number Placeholder 5"/>
          <p:cNvSpPr>
            <a:spLocks noGrp="1"/>
          </p:cNvSpPr>
          <p:nvPr>
            <p:ph type="sldNum" sz="quarter" idx="13"/>
          </p:nvPr>
        </p:nvSpPr>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189740401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74638" y="6558134"/>
            <a:ext cx="3937000" cy="371475"/>
          </a:xfrm>
        </p:spPr>
        <p:txBody>
          <a:bodyPr/>
          <a:lstStyle/>
          <a:p>
            <a:r>
              <a:rPr lang="en-US" dirty="0"/>
              <a:t>Microsoft Confidential</a:t>
            </a:r>
          </a:p>
        </p:txBody>
      </p:sp>
      <p:sp>
        <p:nvSpPr>
          <p:cNvPr id="4" name="Slide Number Placeholder 3"/>
          <p:cNvSpPr>
            <a:spLocks noGrp="1"/>
          </p:cNvSpPr>
          <p:nvPr>
            <p:ph type="sldNum" sz="quarter" idx="11"/>
          </p:nvPr>
        </p:nvSpPr>
        <p:spPr>
          <a:xfrm>
            <a:off x="9259889" y="6558134"/>
            <a:ext cx="2901950" cy="371475"/>
          </a:xfrm>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405608870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Microsoft Confidential</a:t>
            </a:r>
            <a:endParaRPr lang="en-US" dirty="0"/>
          </a:p>
        </p:txBody>
      </p:sp>
      <p:sp>
        <p:nvSpPr>
          <p:cNvPr id="3" name="Slide Number Placeholder 2"/>
          <p:cNvSpPr>
            <a:spLocks noGrp="1"/>
          </p:cNvSpPr>
          <p:nvPr>
            <p:ph type="sldNum" sz="quarter" idx="11"/>
          </p:nvPr>
        </p:nvSpPr>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248485532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SECTION | DEMO BLU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8" y="4868864"/>
            <a:ext cx="8381999"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28786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SECTION | DEMO BLU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3545302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SECTION | DEMO BLU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9" y="4868863"/>
            <a:ext cx="3932237"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18185947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SECTION | DEMO BLU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3954463"/>
            <a:ext cx="3932238" cy="30400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2"/>
            <a:ext cx="3932237" cy="3954462"/>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7" y="306923"/>
            <a:ext cx="3809998"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2237" y="3954463"/>
            <a:ext cx="3810001"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37969077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SECTION | DEMO BLU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1"/>
            <a:ext cx="3932237" cy="4868863"/>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8" y="306923"/>
            <a:ext cx="3810000" cy="2428339"/>
          </a:xfrm>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2" y="4868864"/>
            <a:ext cx="3776642"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4165287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SECTION | DEMO BLU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2" y="4868863"/>
            <a:ext cx="3932238" cy="2125662"/>
          </a:xfrm>
          <a:prstGeom prst="rect">
            <a:avLst/>
          </a:prstGeom>
          <a:solidFill>
            <a:schemeClr val="accent1">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1" y="1"/>
            <a:ext cx="3932237" cy="4868863"/>
          </a:xfrm>
          <a:prstGeom prst="rect">
            <a:avLst/>
          </a:prstGeom>
          <a:solidFill>
            <a:schemeClr val="accent2">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8" y="306923"/>
            <a:ext cx="3810002" cy="2428339"/>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123571" y="4868864"/>
            <a:ext cx="3813048"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74637" y="6370691"/>
            <a:ext cx="2077155" cy="288323"/>
          </a:xfrm>
          <a:prstGeom prst="rect">
            <a:avLst/>
          </a:prstGeom>
        </p:spPr>
      </p:pic>
    </p:spTree>
    <p:extLst>
      <p:ext uri="{BB962C8B-B14F-4D97-AF65-F5344CB8AC3E}">
        <p14:creationId xmlns:p14="http://schemas.microsoft.com/office/powerpoint/2010/main" val="25773250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ECTION | DEMO PURPLE 1 1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userDrawn="1"/>
        </p:nvSpPr>
        <p:spPr bwMode="auto">
          <a:xfrm>
            <a:off x="8504238" y="4868863"/>
            <a:ext cx="3932238" cy="2125662"/>
          </a:xfrm>
          <a:prstGeom prst="rect">
            <a:avLst/>
          </a:prstGeom>
          <a:solidFill>
            <a:schemeClr val="accent4">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2" name="Rectangle 11"/>
          <p:cNvSpPr/>
          <p:nvPr userDrawn="1"/>
        </p:nvSpPr>
        <p:spPr bwMode="auto">
          <a:xfrm>
            <a:off x="2" y="4868863"/>
            <a:ext cx="8504237" cy="2125662"/>
          </a:xfrm>
          <a:prstGeom prst="rect">
            <a:avLst/>
          </a:prstGeom>
          <a:solidFill>
            <a:schemeClr val="accent3">
              <a:alpha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7" tIns="45714" rIns="91427" bIns="45714" numCol="1" rtlCol="0" anchor="ctr" anchorCtr="0" compatLnSpc="1">
            <a:prstTxWarp prst="textNoShape">
              <a:avLst/>
            </a:prstTxWarp>
          </a:bodyPr>
          <a:lstStyle/>
          <a:p>
            <a:pPr algn="ctr" defTabSz="914010"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itle 1"/>
          <p:cNvSpPr>
            <a:spLocks noGrp="1"/>
          </p:cNvSpPr>
          <p:nvPr>
            <p:ph type="title" hasCustomPrompt="1"/>
          </p:nvPr>
        </p:nvSpPr>
        <p:spPr bwMode="white">
          <a:xfrm>
            <a:off x="122239" y="4868864"/>
            <a:ext cx="8382000" cy="1681932"/>
          </a:xfrm>
          <a:noFill/>
        </p:spPr>
        <p:txBody>
          <a:bodyPr lIns="146289" tIns="91431" rIns="146289" bIns="91431" anchor="t" anchorCtr="0"/>
          <a:lstStyle>
            <a:lvl1pPr>
              <a:defRPr sz="5400" spc="-100" baseline="0">
                <a:gradFill>
                  <a:gsLst>
                    <a:gs pos="5833">
                      <a:srgbClr val="FFFFFF"/>
                    </a:gs>
                    <a:gs pos="18000">
                      <a:srgbClr val="FFFFFF"/>
                    </a:gs>
                  </a:gsLst>
                  <a:lin ang="5400000" scaled="0"/>
                </a:gradFill>
              </a:defRPr>
            </a:lvl1pPr>
          </a:lstStyle>
          <a:p>
            <a:pPr lvl="0"/>
            <a:r>
              <a:rPr lang="en-US" dirty="0"/>
              <a:t>Click to edit Master text styles</a:t>
            </a:r>
          </a:p>
        </p:txBody>
      </p:sp>
      <p:sp>
        <p:nvSpPr>
          <p:cNvPr id="3" name="Text Placeholder 2"/>
          <p:cNvSpPr>
            <a:spLocks noGrp="1"/>
          </p:cNvSpPr>
          <p:nvPr>
            <p:ph type="body" sz="quarter" idx="14"/>
          </p:nvPr>
        </p:nvSpPr>
        <p:spPr bwMode="ltGray">
          <a:xfrm>
            <a:off x="8504239" y="4868864"/>
            <a:ext cx="3932236" cy="1379537"/>
          </a:xfrm>
          <a:noFill/>
        </p:spPr>
        <p:txBody>
          <a:bodyPr tIns="109717" bIns="109717">
            <a:noAutofit/>
          </a:bodyPr>
          <a:lstStyle>
            <a:lvl1pPr marL="0" indent="0">
              <a:spcBef>
                <a:spcPts val="0"/>
              </a:spcBef>
              <a:buNone/>
              <a:defRPr sz="1800" b="0">
                <a:solidFill>
                  <a:schemeClr val="bg1"/>
                </a:solidFill>
                <a:latin typeface="+mn-lt"/>
              </a:defRPr>
            </a:lvl1pPr>
          </a:lstStyle>
          <a:p>
            <a:pPr lvl="0"/>
            <a:r>
              <a:rPr lang="en-US"/>
              <a:t>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104437" y="6370691"/>
            <a:ext cx="2077155" cy="288323"/>
          </a:xfrm>
          <a:prstGeom prst="rect">
            <a:avLst/>
          </a:prstGeom>
        </p:spPr>
      </p:pic>
    </p:spTree>
    <p:extLst>
      <p:ext uri="{BB962C8B-B14F-4D97-AF65-F5344CB8AC3E}">
        <p14:creationId xmlns:p14="http://schemas.microsoft.com/office/powerpoint/2010/main" val="16039083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29" Type="http://schemas.openxmlformats.org/officeDocument/2006/relationships/theme" Target="../theme/theme10.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image" Target="../media/image4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11.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theme" Target="../theme/theme12.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image" Target="../media/image4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heme" Target="../theme/theme4.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theme" Target="../theme/theme5.xml"/><Relationship Id="rId8"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theme" Target="../theme/theme6.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7.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image" Target="../media/image29.png"/><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theme" Target="../theme/theme8.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8"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theme" Target="../theme/theme9.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29" Type="http://schemas.openxmlformats.org/officeDocument/2006/relationships/slideLayout" Target="../slideLayouts/slideLayout199.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8" Type="http://schemas.openxmlformats.org/officeDocument/2006/relationships/slideLayout" Target="../slideLayouts/slideLayout178.xml"/><Relationship Id="rId3"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0" r:id="rId1"/>
    <p:sldLayoutId id="2147484295" r:id="rId2"/>
    <p:sldLayoutId id="2147484240" r:id="rId3"/>
    <p:sldLayoutId id="2147484296" r:id="rId4"/>
    <p:sldLayoutId id="2147484241" r:id="rId5"/>
    <p:sldLayoutId id="2147484297" r:id="rId6"/>
    <p:sldLayoutId id="2147484244" r:id="rId7"/>
    <p:sldLayoutId id="2147484298" r:id="rId8"/>
    <p:sldLayoutId id="2147484245" r:id="rId9"/>
    <p:sldLayoutId id="2147484247" r:id="rId10"/>
    <p:sldLayoutId id="2147484331" r:id="rId11"/>
    <p:sldLayoutId id="2147484249" r:id="rId12"/>
    <p:sldLayoutId id="2147484301" r:id="rId13"/>
    <p:sldLayoutId id="2147484251" r:id="rId14"/>
    <p:sldLayoutId id="2147484252" r:id="rId15"/>
    <p:sldLayoutId id="2147484254" r:id="rId16"/>
    <p:sldLayoutId id="2147484365" r:id="rId17"/>
    <p:sldLayoutId id="2147484257" r:id="rId18"/>
    <p:sldLayoutId id="2147484258" r:id="rId19"/>
    <p:sldLayoutId id="2147484260" r:id="rId20"/>
    <p:sldLayoutId id="2147484299" r:id="rId21"/>
    <p:sldLayoutId id="2147484263"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pic>
        <p:nvPicPr>
          <p:cNvPr id="5" name="Picture 4"/>
          <p:cNvPicPr>
            <a:picLocks noChangeAspect="1"/>
          </p:cNvPicPr>
          <p:nvPr userDrawn="1"/>
        </p:nvPicPr>
        <p:blipFill>
          <a:blip r:embed="rId30" cstate="hqprint">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2020198215"/>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 id="2147484530" r:id="rId12"/>
    <p:sldLayoutId id="2147484531" r:id="rId13"/>
    <p:sldLayoutId id="2147484532" r:id="rId14"/>
    <p:sldLayoutId id="2147484533" r:id="rId15"/>
    <p:sldLayoutId id="2147484534" r:id="rId16"/>
    <p:sldLayoutId id="2147484535" r:id="rId17"/>
    <p:sldLayoutId id="2147484536" r:id="rId18"/>
    <p:sldLayoutId id="2147484537" r:id="rId19"/>
    <p:sldLayoutId id="2147484538" r:id="rId20"/>
    <p:sldLayoutId id="2147484539" r:id="rId21"/>
    <p:sldLayoutId id="2147484540" r:id="rId22"/>
    <p:sldLayoutId id="2147484541" r:id="rId23"/>
    <p:sldLayoutId id="2147484542" r:id="rId24"/>
    <p:sldLayoutId id="2147484543" r:id="rId25"/>
    <p:sldLayoutId id="2147484544" r:id="rId26"/>
    <p:sldLayoutId id="2147484545" r:id="rId27"/>
    <p:sldLayoutId id="2147484546" r:id="rId2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4"/>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8" y="6482889"/>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fld id="{D642975E-22E4-471B-A76E-2ABA5F2E8C4B}" type="datetimeFigureOut">
              <a:rPr lang="en-US" smtClean="0"/>
              <a:t>9/28/2016</a:t>
            </a:fld>
            <a:endParaRPr lang="en-US"/>
          </a:p>
        </p:txBody>
      </p:sp>
      <p:sp>
        <p:nvSpPr>
          <p:cNvPr id="5" name="Footer Placeholder 4"/>
          <p:cNvSpPr>
            <a:spLocks noGrp="1"/>
          </p:cNvSpPr>
          <p:nvPr>
            <p:ph type="ftr" sz="quarter" idx="3"/>
          </p:nvPr>
        </p:nvSpPr>
        <p:spPr>
          <a:xfrm>
            <a:off x="4119583" y="6482889"/>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3260" y="6482889"/>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fld id="{483D156F-12DC-4217-8C2F-E647A208DF8A}" type="slidenum">
              <a:rPr lang="en-US" smtClean="0"/>
              <a:t>‹#›</a:t>
            </a:fld>
            <a:endParaRPr lang="en-US"/>
          </a:p>
        </p:txBody>
      </p:sp>
    </p:spTree>
    <p:extLst>
      <p:ext uri="{BB962C8B-B14F-4D97-AF65-F5344CB8AC3E}">
        <p14:creationId xmlns:p14="http://schemas.microsoft.com/office/powerpoint/2010/main" val="2662468899"/>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Lst>
  <p:txStyles>
    <p:titleStyle>
      <a:lvl1pPr algn="l" defTabSz="932597"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latin typeface="Segoe UI Light" panose="020B0502040204020203" pitchFamily="34" charset="0"/>
                <a:cs typeface="Segoe UI Light" panose="020B0502040204020203" pitchFamily="34" charset="0"/>
              </a:defRPr>
            </a:lvl1pPr>
          </a:lstStyle>
          <a:p>
            <a:pPr defTabSz="932418"/>
            <a:fld id="{50A8B8E5-5D06-408C-970D-0085C0C433FD}" type="datetimeFigureOut">
              <a:rPr lang="en-US" smtClean="0">
                <a:solidFill>
                  <a:prstClr val="black">
                    <a:tint val="75000"/>
                  </a:prstClr>
                </a:solidFill>
              </a:rPr>
              <a:pPr defTabSz="932418"/>
              <a:t>9/28/2016</a:t>
            </a:fld>
            <a:endParaRPr lang="en-US">
              <a:solidFill>
                <a:prstClr val="black">
                  <a:tint val="75000"/>
                </a:prstClr>
              </a:solidFill>
            </a:endParaRPr>
          </a:p>
        </p:txBody>
      </p:sp>
      <p:sp>
        <p:nvSpPr>
          <p:cNvPr id="5" name="Footer Placeholder 4"/>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latin typeface="Segoe UI Light" panose="020B0502040204020203" pitchFamily="34" charset="0"/>
                <a:cs typeface="Segoe UI Light" panose="020B0502040204020203" pitchFamily="34" charset="0"/>
              </a:defRPr>
            </a:lvl1pPr>
          </a:lstStyle>
          <a:p>
            <a:pPr defTabSz="932418"/>
            <a:endParaRPr lang="en-US">
              <a:solidFill>
                <a:prstClr val="black">
                  <a:tint val="75000"/>
                </a:prstClr>
              </a:solidFill>
            </a:endParaRPr>
          </a:p>
        </p:txBody>
      </p:sp>
      <p:sp>
        <p:nvSpPr>
          <p:cNvPr id="6" name="Slide Number Placeholder 5"/>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latin typeface="Segoe UI Light" panose="020B0502040204020203" pitchFamily="34" charset="0"/>
                <a:cs typeface="Segoe UI Light" panose="020B0502040204020203" pitchFamily="34" charset="0"/>
              </a:defRPr>
            </a:lvl1pPr>
          </a:lstStyle>
          <a:p>
            <a:pPr defTabSz="932418"/>
            <a:fld id="{1FEA1D4E-6A81-4E13-AB59-65C46775C472}" type="slidenum">
              <a:rPr lang="en-US" smtClean="0">
                <a:solidFill>
                  <a:prstClr val="black">
                    <a:tint val="75000"/>
                  </a:prstClr>
                </a:solidFill>
              </a:rPr>
              <a:pPr defTabSz="932418"/>
              <a:t>‹#›</a:t>
            </a:fld>
            <a:endParaRPr lang="en-US">
              <a:solidFill>
                <a:prstClr val="black">
                  <a:tint val="75000"/>
                </a:prstClr>
              </a:solidFill>
            </a:endParaRPr>
          </a:p>
        </p:txBody>
      </p:sp>
      <p:grpSp>
        <p:nvGrpSpPr>
          <p:cNvPr id="32" name="Group 31"/>
          <p:cNvGrpSpPr/>
          <p:nvPr userDrawn="1"/>
        </p:nvGrpSpPr>
        <p:grpSpPr>
          <a:xfrm>
            <a:off x="0" y="8240"/>
            <a:ext cx="12436475" cy="719850"/>
            <a:chOff x="0" y="2512578"/>
            <a:chExt cx="12192000" cy="705799"/>
          </a:xfrm>
        </p:grpSpPr>
        <p:grpSp>
          <p:nvGrpSpPr>
            <p:cNvPr id="35" name="Group 34"/>
            <p:cNvGrpSpPr/>
            <p:nvPr userDrawn="1"/>
          </p:nvGrpSpPr>
          <p:grpSpPr>
            <a:xfrm>
              <a:off x="0" y="2512578"/>
              <a:ext cx="12192000" cy="705799"/>
              <a:chOff x="0" y="2516372"/>
              <a:chExt cx="12192000" cy="705799"/>
            </a:xfrm>
          </p:grpSpPr>
          <p:grpSp>
            <p:nvGrpSpPr>
              <p:cNvPr id="37" name="Group 36"/>
              <p:cNvGrpSpPr/>
              <p:nvPr userDrawn="1"/>
            </p:nvGrpSpPr>
            <p:grpSpPr>
              <a:xfrm>
                <a:off x="0" y="2516372"/>
                <a:ext cx="12192000" cy="705799"/>
                <a:chOff x="0" y="2516372"/>
                <a:chExt cx="12192000" cy="705799"/>
              </a:xfrm>
            </p:grpSpPr>
            <p:grpSp>
              <p:nvGrpSpPr>
                <p:cNvPr id="39" name="Group 38"/>
                <p:cNvGrpSpPr/>
                <p:nvPr userDrawn="1"/>
              </p:nvGrpSpPr>
              <p:grpSpPr>
                <a:xfrm>
                  <a:off x="0" y="2516372"/>
                  <a:ext cx="12192000" cy="705799"/>
                  <a:chOff x="0" y="2516372"/>
                  <a:chExt cx="12192000" cy="705799"/>
                </a:xfrm>
              </p:grpSpPr>
              <p:sp>
                <p:nvSpPr>
                  <p:cNvPr id="55" name="Rectangle 54"/>
                  <p:cNvSpPr/>
                  <p:nvPr userDrawn="1"/>
                </p:nvSpPr>
                <p:spPr>
                  <a:xfrm>
                    <a:off x="0" y="2516372"/>
                    <a:ext cx="12192000" cy="705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sp>
                <p:nvSpPr>
                  <p:cNvPr id="56" name="TextBox 55"/>
                  <p:cNvSpPr txBox="1"/>
                  <p:nvPr userDrawn="1"/>
                </p:nvSpPr>
                <p:spPr>
                  <a:xfrm>
                    <a:off x="888420" y="2669216"/>
                    <a:ext cx="3039140" cy="406265"/>
                  </a:xfrm>
                  <a:prstGeom prst="rect">
                    <a:avLst/>
                  </a:prstGeom>
                  <a:noFill/>
                </p:spPr>
                <p:txBody>
                  <a:bodyPr wrap="square" rtlCol="0">
                    <a:spAutoFit/>
                  </a:bodyPr>
                  <a:lstStyle/>
                  <a:p>
                    <a:pPr defTabSz="932418"/>
                    <a:r>
                      <a:rPr lang="en-US" sz="2040" dirty="0">
                        <a:solidFill>
                          <a:prstClr val="white"/>
                        </a:solidFill>
                        <a:latin typeface="Segoe UI Light" panose="020B0502040204020203" pitchFamily="34" charset="0"/>
                        <a:cs typeface="Segoe UI Light" panose="020B0502040204020203" pitchFamily="34" charset="0"/>
                      </a:rPr>
                      <a:t>Microsoft Dynamics</a:t>
                    </a:r>
                  </a:p>
                </p:txBody>
              </p:sp>
            </p:grpSp>
            <p:grpSp>
              <p:nvGrpSpPr>
                <p:cNvPr id="40" name="Group 39"/>
                <p:cNvGrpSpPr/>
                <p:nvPr userDrawn="1"/>
              </p:nvGrpSpPr>
              <p:grpSpPr>
                <a:xfrm>
                  <a:off x="0" y="2516372"/>
                  <a:ext cx="704088" cy="704088"/>
                  <a:chOff x="0" y="2516372"/>
                  <a:chExt cx="704088" cy="704088"/>
                </a:xfrm>
              </p:grpSpPr>
              <p:sp>
                <p:nvSpPr>
                  <p:cNvPr id="41" name="Rectangle 40"/>
                  <p:cNvSpPr/>
                  <p:nvPr userDrawn="1"/>
                </p:nvSpPr>
                <p:spPr>
                  <a:xfrm>
                    <a:off x="0" y="2516372"/>
                    <a:ext cx="704088" cy="7040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dirty="0">
                      <a:solidFill>
                        <a:prstClr val="white"/>
                      </a:solidFill>
                      <a:latin typeface="Segoe UI Light" panose="020B0502040204020203" pitchFamily="34" charset="0"/>
                      <a:cs typeface="Segoe UI Light" panose="020B0502040204020203" pitchFamily="34" charset="0"/>
                    </a:endParaRPr>
                  </a:p>
                </p:txBody>
              </p:sp>
              <p:grpSp>
                <p:nvGrpSpPr>
                  <p:cNvPr id="42" name="Group 41"/>
                  <p:cNvGrpSpPr/>
                  <p:nvPr userDrawn="1"/>
                </p:nvGrpSpPr>
                <p:grpSpPr>
                  <a:xfrm>
                    <a:off x="184332" y="2732600"/>
                    <a:ext cx="335424" cy="271632"/>
                    <a:chOff x="141744" y="2707750"/>
                    <a:chExt cx="335424" cy="271632"/>
                  </a:xfrm>
                </p:grpSpPr>
                <p:grpSp>
                  <p:nvGrpSpPr>
                    <p:cNvPr id="43" name="Group 42"/>
                    <p:cNvGrpSpPr/>
                    <p:nvPr userDrawn="1"/>
                  </p:nvGrpSpPr>
                  <p:grpSpPr>
                    <a:xfrm>
                      <a:off x="141744" y="2707750"/>
                      <a:ext cx="335424" cy="73152"/>
                      <a:chOff x="141744" y="2658134"/>
                      <a:chExt cx="335424" cy="73152"/>
                    </a:xfrm>
                  </p:grpSpPr>
                  <p:sp>
                    <p:nvSpPr>
                      <p:cNvPr id="52" name="Rectangle 51"/>
                      <p:cNvSpPr/>
                      <p:nvPr userDrawn="1"/>
                    </p:nvSpPr>
                    <p:spPr>
                      <a:xfrm>
                        <a:off x="141744" y="26581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sp>
                    <p:nvSpPr>
                      <p:cNvPr id="53" name="Rectangle 52"/>
                      <p:cNvSpPr/>
                      <p:nvPr userDrawn="1"/>
                    </p:nvSpPr>
                    <p:spPr>
                      <a:xfrm>
                        <a:off x="272880" y="26581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sp>
                    <p:nvSpPr>
                      <p:cNvPr id="54" name="Rectangle 53"/>
                      <p:cNvSpPr/>
                      <p:nvPr userDrawn="1"/>
                    </p:nvSpPr>
                    <p:spPr>
                      <a:xfrm>
                        <a:off x="404016" y="26581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grpSp>
                <p:grpSp>
                  <p:nvGrpSpPr>
                    <p:cNvPr id="44" name="Group 43"/>
                    <p:cNvGrpSpPr/>
                    <p:nvPr userDrawn="1"/>
                  </p:nvGrpSpPr>
                  <p:grpSpPr>
                    <a:xfrm>
                      <a:off x="141744" y="2806990"/>
                      <a:ext cx="335424" cy="73152"/>
                      <a:chOff x="141744" y="2810534"/>
                      <a:chExt cx="335424" cy="73152"/>
                    </a:xfrm>
                  </p:grpSpPr>
                  <p:sp>
                    <p:nvSpPr>
                      <p:cNvPr id="49" name="Rectangle 48"/>
                      <p:cNvSpPr/>
                      <p:nvPr userDrawn="1"/>
                    </p:nvSpPr>
                    <p:spPr>
                      <a:xfrm>
                        <a:off x="141744" y="28105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sp>
                    <p:nvSpPr>
                      <p:cNvPr id="50" name="Rectangle 49"/>
                      <p:cNvSpPr/>
                      <p:nvPr userDrawn="1"/>
                    </p:nvSpPr>
                    <p:spPr>
                      <a:xfrm>
                        <a:off x="272880" y="28105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sp>
                    <p:nvSpPr>
                      <p:cNvPr id="51" name="Rectangle 50"/>
                      <p:cNvSpPr/>
                      <p:nvPr userDrawn="1"/>
                    </p:nvSpPr>
                    <p:spPr>
                      <a:xfrm>
                        <a:off x="404016" y="28105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grpSp>
                <p:grpSp>
                  <p:nvGrpSpPr>
                    <p:cNvPr id="45" name="Group 44"/>
                    <p:cNvGrpSpPr/>
                    <p:nvPr userDrawn="1"/>
                  </p:nvGrpSpPr>
                  <p:grpSpPr>
                    <a:xfrm>
                      <a:off x="141744" y="2906230"/>
                      <a:ext cx="335424" cy="73152"/>
                      <a:chOff x="141744" y="2962934"/>
                      <a:chExt cx="335424" cy="73152"/>
                    </a:xfrm>
                  </p:grpSpPr>
                  <p:sp>
                    <p:nvSpPr>
                      <p:cNvPr id="46" name="Rectangle 45"/>
                      <p:cNvSpPr/>
                      <p:nvPr userDrawn="1"/>
                    </p:nvSpPr>
                    <p:spPr>
                      <a:xfrm>
                        <a:off x="141744" y="29629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sp>
                    <p:nvSpPr>
                      <p:cNvPr id="47" name="Rectangle 46"/>
                      <p:cNvSpPr/>
                      <p:nvPr userDrawn="1"/>
                    </p:nvSpPr>
                    <p:spPr>
                      <a:xfrm>
                        <a:off x="272880" y="29629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sp>
                    <p:nvSpPr>
                      <p:cNvPr id="48" name="Rectangle 47"/>
                      <p:cNvSpPr/>
                      <p:nvPr userDrawn="1"/>
                    </p:nvSpPr>
                    <p:spPr>
                      <a:xfrm>
                        <a:off x="404016" y="2962934"/>
                        <a:ext cx="73152" cy="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418"/>
                        <a:endParaRPr lang="en-US" sz="1836">
                          <a:solidFill>
                            <a:prstClr val="white"/>
                          </a:solidFill>
                          <a:latin typeface="Segoe UI Light" panose="020B0502040204020203" pitchFamily="34" charset="0"/>
                          <a:cs typeface="Segoe UI Light" panose="020B0502040204020203" pitchFamily="34" charset="0"/>
                        </a:endParaRPr>
                      </a:p>
                    </p:txBody>
                  </p:sp>
                </p:grpSp>
              </p:grpSp>
            </p:grpSp>
          </p:grpSp>
          <p:cxnSp>
            <p:nvCxnSpPr>
              <p:cNvPr id="38" name="Straight Connector 37"/>
              <p:cNvCxnSpPr/>
              <p:nvPr userDrawn="1"/>
            </p:nvCxnSpPr>
            <p:spPr>
              <a:xfrm>
                <a:off x="3253552" y="2559758"/>
                <a:ext cx="0" cy="61902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441748" y="2520463"/>
              <a:ext cx="1875873" cy="690028"/>
            </a:xfrm>
            <a:prstGeom prst="rect">
              <a:avLst/>
            </a:prstGeom>
          </p:spPr>
        </p:pic>
      </p:grpSp>
    </p:spTree>
    <p:extLst>
      <p:ext uri="{BB962C8B-B14F-4D97-AF65-F5344CB8AC3E}">
        <p14:creationId xmlns:p14="http://schemas.microsoft.com/office/powerpoint/2010/main" val="3962948688"/>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 id="2147484573" r:id="rId13"/>
    <p:sldLayoutId id="2147484574" r:id="rId14"/>
    <p:sldLayoutId id="2147484575" r:id="rId15"/>
    <p:sldLayoutId id="2147484576" r:id="rId16"/>
    <p:sldLayoutId id="2147484577" r:id="rId17"/>
    <p:sldLayoutId id="2147484578" r:id="rId18"/>
    <p:sldLayoutId id="2147484579" r:id="rId19"/>
    <p:sldLayoutId id="2147484580" r:id="rId20"/>
    <p:sldLayoutId id="2147484581" r:id="rId21"/>
    <p:sldLayoutId id="2147484582" r:id="rId22"/>
    <p:sldLayoutId id="2147484583" r:id="rId23"/>
    <p:sldLayoutId id="2147484584" r:id="rId24"/>
    <p:sldLayoutId id="2147484585" r:id="rId25"/>
    <p:sldLayoutId id="2147484586" r:id="rId26"/>
    <p:sldLayoutId id="2147484587" r:id="rId27"/>
    <p:sldLayoutId id="2147484588" r:id="rId28"/>
  </p:sldLayoutIdLst>
  <p:txStyles>
    <p:titleStyle>
      <a:lvl1pPr algn="l" defTabSz="932418" rtl="0" eaLnBrk="1" latinLnBrk="0" hangingPunct="1">
        <a:lnSpc>
          <a:spcPct val="90000"/>
        </a:lnSpc>
        <a:spcBef>
          <a:spcPct val="0"/>
        </a:spcBef>
        <a:buNone/>
        <a:defRPr sz="4488"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04" indent="-233104" algn="l" defTabSz="932418" rtl="0" eaLnBrk="1" latinLnBrk="0" hangingPunct="1">
        <a:lnSpc>
          <a:spcPct val="90000"/>
        </a:lnSpc>
        <a:spcBef>
          <a:spcPts val="1020"/>
        </a:spcBef>
        <a:buFont typeface="Arial" panose="020B0604020202020204" pitchFamily="34" charset="0"/>
        <a:buChar char="•"/>
        <a:defRPr sz="2856" kern="1200">
          <a:solidFill>
            <a:schemeClr val="tx1"/>
          </a:solidFill>
          <a:latin typeface="Segoe UI Light" panose="020B0502040204020203" pitchFamily="34" charset="0"/>
          <a:ea typeface="+mn-ea"/>
          <a:cs typeface="Segoe UI Light" panose="020B0502040204020203" pitchFamily="34" charset="0"/>
        </a:defRPr>
      </a:lvl1pPr>
      <a:lvl2pPr marL="699313" indent="-233104" algn="l" defTabSz="932418" rtl="0" eaLnBrk="1" latinLnBrk="0" hangingPunct="1">
        <a:lnSpc>
          <a:spcPct val="90000"/>
        </a:lnSpc>
        <a:spcBef>
          <a:spcPts val="510"/>
        </a:spcBef>
        <a:buFont typeface="Arial" panose="020B0604020202020204" pitchFamily="34" charset="0"/>
        <a:buChar char="•"/>
        <a:defRPr sz="2448" kern="1200">
          <a:solidFill>
            <a:schemeClr val="tx1"/>
          </a:solidFill>
          <a:latin typeface="Segoe UI Light" panose="020B0502040204020203" pitchFamily="34" charset="0"/>
          <a:ea typeface="+mn-ea"/>
          <a:cs typeface="Segoe UI Light" panose="020B0502040204020203" pitchFamily="34" charset="0"/>
        </a:defRPr>
      </a:lvl2pPr>
      <a:lvl3pPr marL="1165522" indent="-233104" algn="l" defTabSz="932418" rtl="0" eaLnBrk="1" latinLnBrk="0" hangingPunct="1">
        <a:lnSpc>
          <a:spcPct val="90000"/>
        </a:lnSpc>
        <a:spcBef>
          <a:spcPts val="510"/>
        </a:spcBef>
        <a:buFont typeface="Arial" panose="020B0604020202020204" pitchFamily="34" charset="0"/>
        <a:buChar char="•"/>
        <a:defRPr sz="2040" kern="1200">
          <a:solidFill>
            <a:schemeClr val="tx1"/>
          </a:solidFill>
          <a:latin typeface="Segoe UI Light" panose="020B0502040204020203" pitchFamily="34" charset="0"/>
          <a:ea typeface="+mn-ea"/>
          <a:cs typeface="Segoe UI Light" panose="020B0502040204020203" pitchFamily="34" charset="0"/>
        </a:defRPr>
      </a:lvl3pPr>
      <a:lvl4pPr marL="1631731"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Segoe UI Light" panose="020B0502040204020203" pitchFamily="34" charset="0"/>
          <a:ea typeface="+mn-ea"/>
          <a:cs typeface="Segoe UI Light" panose="020B0502040204020203" pitchFamily="34" charset="0"/>
        </a:defRPr>
      </a:lvl4pPr>
      <a:lvl5pPr marL="209793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Segoe UI Light" panose="020B0502040204020203" pitchFamily="34" charset="0"/>
          <a:ea typeface="+mn-ea"/>
          <a:cs typeface="Segoe UI Light" panose="020B0502040204020203" pitchFamily="34" charset="0"/>
        </a:defRPr>
      </a:lvl5pPr>
      <a:lvl6pPr marL="256414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357"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565"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774"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418" rtl="0" eaLnBrk="1" latinLnBrk="0" hangingPunct="1">
        <a:defRPr sz="1836" kern="1200">
          <a:solidFill>
            <a:schemeClr val="tx1"/>
          </a:solidFill>
          <a:latin typeface="+mn-lt"/>
          <a:ea typeface="+mn-ea"/>
          <a:cs typeface="+mn-cs"/>
        </a:defRPr>
      </a:lvl1pPr>
      <a:lvl2pPr marL="466209" algn="l" defTabSz="932418" rtl="0" eaLnBrk="1" latinLnBrk="0" hangingPunct="1">
        <a:defRPr sz="1836" kern="1200">
          <a:solidFill>
            <a:schemeClr val="tx1"/>
          </a:solidFill>
          <a:latin typeface="+mn-lt"/>
          <a:ea typeface="+mn-ea"/>
          <a:cs typeface="+mn-cs"/>
        </a:defRPr>
      </a:lvl2pPr>
      <a:lvl3pPr marL="932418" algn="l" defTabSz="932418" rtl="0" eaLnBrk="1" latinLnBrk="0" hangingPunct="1">
        <a:defRPr sz="1836" kern="1200">
          <a:solidFill>
            <a:schemeClr val="tx1"/>
          </a:solidFill>
          <a:latin typeface="+mn-lt"/>
          <a:ea typeface="+mn-ea"/>
          <a:cs typeface="+mn-cs"/>
        </a:defRPr>
      </a:lvl3pPr>
      <a:lvl4pPr marL="1398627" algn="l" defTabSz="932418" rtl="0" eaLnBrk="1" latinLnBrk="0" hangingPunct="1">
        <a:defRPr sz="1836" kern="1200">
          <a:solidFill>
            <a:schemeClr val="tx1"/>
          </a:solidFill>
          <a:latin typeface="+mn-lt"/>
          <a:ea typeface="+mn-ea"/>
          <a:cs typeface="+mn-cs"/>
        </a:defRPr>
      </a:lvl4pPr>
      <a:lvl5pPr marL="1864835" algn="l" defTabSz="932418" rtl="0" eaLnBrk="1" latinLnBrk="0" hangingPunct="1">
        <a:defRPr sz="1836" kern="1200">
          <a:solidFill>
            <a:schemeClr val="tx1"/>
          </a:solidFill>
          <a:latin typeface="+mn-lt"/>
          <a:ea typeface="+mn-ea"/>
          <a:cs typeface="+mn-cs"/>
        </a:defRPr>
      </a:lvl5pPr>
      <a:lvl6pPr marL="2331044" algn="l" defTabSz="932418" rtl="0" eaLnBrk="1" latinLnBrk="0" hangingPunct="1">
        <a:defRPr sz="1836" kern="1200">
          <a:solidFill>
            <a:schemeClr val="tx1"/>
          </a:solidFill>
          <a:latin typeface="+mn-lt"/>
          <a:ea typeface="+mn-ea"/>
          <a:cs typeface="+mn-cs"/>
        </a:defRPr>
      </a:lvl6pPr>
      <a:lvl7pPr marL="2797253" algn="l" defTabSz="932418" rtl="0" eaLnBrk="1" latinLnBrk="0" hangingPunct="1">
        <a:defRPr sz="1836" kern="1200">
          <a:solidFill>
            <a:schemeClr val="tx1"/>
          </a:solidFill>
          <a:latin typeface="+mn-lt"/>
          <a:ea typeface="+mn-ea"/>
          <a:cs typeface="+mn-cs"/>
        </a:defRPr>
      </a:lvl7pPr>
      <a:lvl8pPr marL="3263461" algn="l" defTabSz="932418" rtl="0" eaLnBrk="1" latinLnBrk="0" hangingPunct="1">
        <a:defRPr sz="1836" kern="1200">
          <a:solidFill>
            <a:schemeClr val="tx1"/>
          </a:solidFill>
          <a:latin typeface="+mn-lt"/>
          <a:ea typeface="+mn-ea"/>
          <a:cs typeface="+mn-cs"/>
        </a:defRPr>
      </a:lvl8pPr>
      <a:lvl9pPr marL="3729669" algn="l" defTabSz="932418" rtl="0" eaLnBrk="1" latinLnBrk="0" hangingPunct="1">
        <a:defRPr sz="183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64" r:id="rId14"/>
    <p:sldLayoutId id="2147484324" r:id="rId15"/>
    <p:sldLayoutId id="2147484325" r:id="rId16"/>
    <p:sldLayoutId id="2147484326" r:id="rId17"/>
    <p:sldLayoutId id="2147484327" r:id="rId18"/>
    <p:sldLayoutId id="2147484328"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2682552606"/>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92840831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4"/>
            <a:ext cx="11889564" cy="747897"/>
          </a:xfrm>
          <a:prstGeom prst="rect">
            <a:avLst/>
          </a:prstGeom>
        </p:spPr>
        <p:txBody>
          <a:bodyPr vert="horz" wrap="square" lIns="146289" tIns="0" rIns="146289"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74640" y="1439864"/>
            <a:ext cx="11887198" cy="1738938"/>
          </a:xfrm>
          <a:prstGeom prst="rect">
            <a:avLst/>
          </a:prstGeom>
        </p:spPr>
        <p:txBody>
          <a:bodyPr vert="horz" wrap="square" lIns="146289" tIns="0" rIns="146289"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274638" y="6697663"/>
            <a:ext cx="3937000" cy="371475"/>
          </a:xfrm>
          <a:prstGeom prst="rect">
            <a:avLst/>
          </a:prstGeom>
        </p:spPr>
        <p:txBody>
          <a:bodyPr vert="horz" lIns="0" tIns="45716" rIns="91431" bIns="45716" rtlCol="0" anchor="ctr"/>
          <a:lstStyle>
            <a:lvl1pPr algn="l">
              <a:defRPr sz="1200">
                <a:gradFill>
                  <a:gsLst>
                    <a:gs pos="0">
                      <a:schemeClr val="bg2">
                        <a:lumMod val="75000"/>
                      </a:schemeClr>
                    </a:gs>
                    <a:gs pos="100000">
                      <a:schemeClr val="bg2">
                        <a:lumMod val="75000"/>
                      </a:schemeClr>
                    </a:gs>
                  </a:gsLst>
                  <a:lin ang="5400000" scaled="0"/>
                </a:gradFill>
              </a:defRPr>
            </a:lvl1pPr>
          </a:lstStyle>
          <a:p>
            <a:r>
              <a:rPr lang="en-US" dirty="0"/>
              <a:t>Microsoft Confidential</a:t>
            </a:r>
          </a:p>
        </p:txBody>
      </p:sp>
      <p:sp>
        <p:nvSpPr>
          <p:cNvPr id="5" name="Slide Number Placeholder 4"/>
          <p:cNvSpPr>
            <a:spLocks noGrp="1"/>
          </p:cNvSpPr>
          <p:nvPr>
            <p:ph type="sldNum" sz="quarter" idx="4"/>
          </p:nvPr>
        </p:nvSpPr>
        <p:spPr>
          <a:xfrm>
            <a:off x="9259889" y="6695370"/>
            <a:ext cx="2901950" cy="371475"/>
          </a:xfrm>
          <a:prstGeom prst="rect">
            <a:avLst/>
          </a:prstGeom>
        </p:spPr>
        <p:txBody>
          <a:bodyPr vert="horz" lIns="91431" tIns="45716" rIns="0" bIns="45716" rtlCol="0" anchor="ctr"/>
          <a:lstStyle>
            <a:lvl1pPr algn="r">
              <a:defRPr sz="1200">
                <a:gradFill>
                  <a:gsLst>
                    <a:gs pos="0">
                      <a:schemeClr val="bg2">
                        <a:lumMod val="75000"/>
                      </a:schemeClr>
                    </a:gs>
                    <a:gs pos="100000">
                      <a:schemeClr val="bg2">
                        <a:lumMod val="75000"/>
                      </a:schemeClr>
                    </a:gs>
                  </a:gsLst>
                  <a:lin ang="5400000" scaled="0"/>
                </a:gradFill>
              </a:defRPr>
            </a:lvl1pPr>
          </a:lstStyle>
          <a:p>
            <a:fld id="{25B1B22E-D3C8-4129-8E85-2E5037E3E69B}" type="slidenum">
              <a:rPr lang="en-US" smtClean="0"/>
              <a:pPr/>
              <a:t>‹#›</a:t>
            </a:fld>
            <a:endParaRPr lang="en-US" dirty="0"/>
          </a:p>
        </p:txBody>
      </p:sp>
    </p:spTree>
    <p:extLst>
      <p:ext uri="{BB962C8B-B14F-4D97-AF65-F5344CB8AC3E}">
        <p14:creationId xmlns:p14="http://schemas.microsoft.com/office/powerpoint/2010/main" val="1410939275"/>
      </p:ext>
    </p:extLst>
  </p:cSld>
  <p:clrMap bg1="lt1" tx1="dk1" bg2="lt2" tx2="dk2" accent1="accent1" accent2="accent2" accent3="accent3" accent4="accent4" accent5="accent5" accent6="accent6" hlink="hlink" folHlink="folHlink"/>
  <p:sldLayoutIdLst>
    <p:sldLayoutId id="2147484390" r:id="rId1"/>
    <p:sldLayoutId id="2147484391" r:id="rId2"/>
    <p:sldLayoutId id="2147484392" r:id="rId3"/>
    <p:sldLayoutId id="2147484393" r:id="rId4"/>
    <p:sldLayoutId id="2147484394" r:id="rId5"/>
    <p:sldLayoutId id="2147484395" r:id="rId6"/>
    <p:sldLayoutId id="2147484396" r:id="rId7"/>
    <p:sldLayoutId id="2147484397" r:id="rId8"/>
    <p:sldLayoutId id="2147484398" r:id="rId9"/>
    <p:sldLayoutId id="2147484399" r:id="rId10"/>
    <p:sldLayoutId id="2147484400" r:id="rId11"/>
    <p:sldLayoutId id="2147484401" r:id="rId12"/>
    <p:sldLayoutId id="2147484402" r:id="rId13"/>
    <p:sldLayoutId id="2147484403" r:id="rId14"/>
    <p:sldLayoutId id="2147484404" r:id="rId15"/>
    <p:sldLayoutId id="2147484405" r:id="rId16"/>
    <p:sldLayoutId id="2147484406" r:id="rId17"/>
    <p:sldLayoutId id="2147484407" r:id="rId18"/>
    <p:sldLayoutId id="2147484408" r:id="rId19"/>
    <p:sldLayoutId id="2147484409" r:id="rId20"/>
    <p:sldLayoutId id="2147484410" r:id="rId21"/>
    <p:sldLayoutId id="2147484411" r:id="rId22"/>
    <p:sldLayoutId id="2147484412" r:id="rId23"/>
    <p:sldLayoutId id="2147484413" r:id="rId24"/>
    <p:sldLayoutId id="2147484414" r:id="rId25"/>
    <p:sldLayoutId id="2147484415" r:id="rId26"/>
    <p:sldLayoutId id="2147484416" r:id="rId27"/>
    <p:sldLayoutId id="2147484417" r:id="rId28"/>
    <p:sldLayoutId id="2147484418" r:id="rId29"/>
    <p:sldLayoutId id="2147484419" r:id="rId30"/>
    <p:sldLayoutId id="2147484420" r:id="rId31"/>
    <p:sldLayoutId id="2147484421" r:id="rId32"/>
    <p:sldLayoutId id="2147484422" r:id="rId33"/>
    <p:sldLayoutId id="2147484423" r:id="rId34"/>
  </p:sldLayoutIdLst>
  <p:transition>
    <p:fade/>
  </p:transition>
  <p:txStyles>
    <p:titleStyle>
      <a:lvl1pPr algn="l" defTabSz="932651" rtl="0" eaLnBrk="1" latinLnBrk="0" hangingPunct="1">
        <a:lnSpc>
          <a:spcPct val="90000"/>
        </a:lnSpc>
        <a:spcBef>
          <a:spcPct val="0"/>
        </a:spcBef>
        <a:buNone/>
        <a:defRPr lang="en-US" sz="5400" b="1"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51" rtl="0" eaLnBrk="1" fontAlgn="auto" latinLnBrk="0" hangingPunct="1">
        <a:lnSpc>
          <a:spcPct val="90000"/>
        </a:lnSpc>
        <a:spcBef>
          <a:spcPts val="1200"/>
        </a:spcBef>
        <a:spcAft>
          <a:spcPts val="0"/>
        </a:spcAft>
        <a:buClrTx/>
        <a:buSzPct val="90000"/>
        <a:buFont typeface="Arial" pitchFamily="34" charset="0"/>
        <a:buNone/>
        <a:tabLst/>
        <a:defRPr sz="4000" b="1" kern="1200" spc="0" baseline="0">
          <a:gradFill>
            <a:gsLst>
              <a:gs pos="1250">
                <a:schemeClr val="tx1"/>
              </a:gs>
              <a:gs pos="100000">
                <a:schemeClr val="tx1"/>
              </a:gs>
            </a:gsLst>
            <a:lin ang="5400000" scaled="0"/>
          </a:gradFill>
          <a:latin typeface="+mj-lt"/>
          <a:ea typeface="+mn-ea"/>
          <a:cs typeface="+mn-cs"/>
        </a:defRPr>
      </a:lvl1pPr>
      <a:lvl2pPr marL="4763" marR="0" indent="0" algn="l" defTabSz="932651"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651"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3pPr>
      <a:lvl4pPr marL="1028599" marR="0" indent="-1028599" algn="l" defTabSz="93265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4pPr>
      <a:lvl5pPr marL="1028599" marR="0" indent="-1028599" algn="l" defTabSz="93265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51" rtl="0" eaLnBrk="1" latinLnBrk="0" hangingPunct="1">
        <a:defRPr sz="1800" kern="1200">
          <a:solidFill>
            <a:schemeClr val="tx1"/>
          </a:solidFill>
          <a:latin typeface="+mn-lt"/>
          <a:ea typeface="+mn-ea"/>
          <a:cs typeface="+mn-cs"/>
        </a:defRPr>
      </a:lvl1pPr>
      <a:lvl2pPr marL="466325" algn="l" defTabSz="932651" rtl="0" eaLnBrk="1" latinLnBrk="0" hangingPunct="1">
        <a:defRPr sz="1800" kern="1200">
          <a:solidFill>
            <a:schemeClr val="tx1"/>
          </a:solidFill>
          <a:latin typeface="+mn-lt"/>
          <a:ea typeface="+mn-ea"/>
          <a:cs typeface="+mn-cs"/>
        </a:defRPr>
      </a:lvl2pPr>
      <a:lvl3pPr marL="932651" algn="l" defTabSz="932651" rtl="0" eaLnBrk="1" latinLnBrk="0" hangingPunct="1">
        <a:defRPr sz="1800" kern="1200">
          <a:solidFill>
            <a:schemeClr val="tx1"/>
          </a:solidFill>
          <a:latin typeface="+mn-lt"/>
          <a:ea typeface="+mn-ea"/>
          <a:cs typeface="+mn-cs"/>
        </a:defRPr>
      </a:lvl3pPr>
      <a:lvl4pPr marL="1398976" algn="l" defTabSz="932651" rtl="0" eaLnBrk="1" latinLnBrk="0" hangingPunct="1">
        <a:defRPr sz="1800" kern="1200">
          <a:solidFill>
            <a:schemeClr val="tx1"/>
          </a:solidFill>
          <a:latin typeface="+mn-lt"/>
          <a:ea typeface="+mn-ea"/>
          <a:cs typeface="+mn-cs"/>
        </a:defRPr>
      </a:lvl4pPr>
      <a:lvl5pPr marL="1865301" algn="l" defTabSz="932651" rtl="0" eaLnBrk="1" latinLnBrk="0" hangingPunct="1">
        <a:defRPr sz="1800" kern="1200">
          <a:solidFill>
            <a:schemeClr val="tx1"/>
          </a:solidFill>
          <a:latin typeface="+mn-lt"/>
          <a:ea typeface="+mn-ea"/>
          <a:cs typeface="+mn-cs"/>
        </a:defRPr>
      </a:lvl5pPr>
      <a:lvl6pPr marL="2331627" algn="l" defTabSz="932651" rtl="0" eaLnBrk="1" latinLnBrk="0" hangingPunct="1">
        <a:defRPr sz="1800" kern="1200">
          <a:solidFill>
            <a:schemeClr val="tx1"/>
          </a:solidFill>
          <a:latin typeface="+mn-lt"/>
          <a:ea typeface="+mn-ea"/>
          <a:cs typeface="+mn-cs"/>
        </a:defRPr>
      </a:lvl6pPr>
      <a:lvl7pPr marL="2797952" algn="l" defTabSz="932651" rtl="0" eaLnBrk="1" latinLnBrk="0" hangingPunct="1">
        <a:defRPr sz="1800" kern="1200">
          <a:solidFill>
            <a:schemeClr val="tx1"/>
          </a:solidFill>
          <a:latin typeface="+mn-lt"/>
          <a:ea typeface="+mn-ea"/>
          <a:cs typeface="+mn-cs"/>
        </a:defRPr>
      </a:lvl7pPr>
      <a:lvl8pPr marL="3264277" algn="l" defTabSz="932651" rtl="0" eaLnBrk="1" latinLnBrk="0" hangingPunct="1">
        <a:defRPr sz="1800" kern="1200">
          <a:solidFill>
            <a:schemeClr val="tx1"/>
          </a:solidFill>
          <a:latin typeface="+mn-lt"/>
          <a:ea typeface="+mn-ea"/>
          <a:cs typeface="+mn-cs"/>
        </a:defRPr>
      </a:lvl8pPr>
      <a:lvl9pPr marL="3730604" algn="l" defTabSz="93265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5"/>
            <a:ext cx="11192828" cy="1165754"/>
          </a:xfrm>
          <a:prstGeom prst="rect">
            <a:avLst/>
          </a:prstGeom>
        </p:spPr>
        <p:txBody>
          <a:bodyPr vert="horz" lIns="93250" tIns="46627" rIns="93250" bIns="46627" rtlCol="0" anchor="ctr">
            <a:normAutofit/>
          </a:bodyPr>
          <a:lstStyle/>
          <a:p>
            <a:r>
              <a:rPr lang="en-US"/>
              <a:t>Click to edit Master title style</a:t>
            </a:r>
          </a:p>
        </p:txBody>
      </p:sp>
      <p:sp>
        <p:nvSpPr>
          <p:cNvPr id="3" name="Text Placeholder 2"/>
          <p:cNvSpPr>
            <a:spLocks noGrp="1"/>
          </p:cNvSpPr>
          <p:nvPr>
            <p:ph type="body" idx="1"/>
          </p:nvPr>
        </p:nvSpPr>
        <p:spPr>
          <a:xfrm>
            <a:off x="621824" y="1632066"/>
            <a:ext cx="11192828" cy="4616063"/>
          </a:xfrm>
          <a:prstGeom prst="rect">
            <a:avLst/>
          </a:prstGeom>
        </p:spPr>
        <p:txBody>
          <a:bodyPr vert="horz" lIns="93250" tIns="46627" rIns="93250" bIns="466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1824" y="6482899"/>
            <a:ext cx="2901844" cy="372394"/>
          </a:xfrm>
          <a:prstGeom prst="rect">
            <a:avLst/>
          </a:prstGeom>
        </p:spPr>
        <p:txBody>
          <a:bodyPr vert="horz" lIns="93250" tIns="46627" rIns="93250" bIns="46627" rtlCol="0" anchor="ctr"/>
          <a:lstStyle>
            <a:lvl1pPr algn="l">
              <a:defRPr sz="1200">
                <a:solidFill>
                  <a:schemeClr val="tx1">
                    <a:tint val="75000"/>
                  </a:schemeClr>
                </a:solidFill>
              </a:defRPr>
            </a:lvl1pPr>
          </a:lstStyle>
          <a:p>
            <a:pPr defTabSz="932506"/>
            <a:fld id="{63C413E8-894E-4BA4-9C93-2B32D59DB9B9}" type="datetimeFigureOut">
              <a:rPr lang="en-US" smtClean="0">
                <a:solidFill>
                  <a:prstClr val="black">
                    <a:tint val="75000"/>
                  </a:prstClr>
                </a:solidFill>
              </a:rPr>
              <a:pPr defTabSz="932506"/>
              <a:t>9/28/2016</a:t>
            </a:fld>
            <a:endParaRPr lang="en-US" dirty="0">
              <a:solidFill>
                <a:prstClr val="black">
                  <a:tint val="75000"/>
                </a:prstClr>
              </a:solidFill>
            </a:endParaRPr>
          </a:p>
        </p:txBody>
      </p:sp>
      <p:sp>
        <p:nvSpPr>
          <p:cNvPr id="5" name="Footer Placeholder 4"/>
          <p:cNvSpPr>
            <a:spLocks noGrp="1"/>
          </p:cNvSpPr>
          <p:nvPr>
            <p:ph type="ftr" sz="quarter" idx="3"/>
          </p:nvPr>
        </p:nvSpPr>
        <p:spPr>
          <a:xfrm>
            <a:off x="4249129" y="6482899"/>
            <a:ext cx="3938218" cy="372394"/>
          </a:xfrm>
          <a:prstGeom prst="rect">
            <a:avLst/>
          </a:prstGeom>
        </p:spPr>
        <p:txBody>
          <a:bodyPr vert="horz" lIns="93250" tIns="46627" rIns="93250" bIns="46627" rtlCol="0" anchor="ctr"/>
          <a:lstStyle>
            <a:lvl1pPr algn="ctr">
              <a:defRPr sz="1200">
                <a:solidFill>
                  <a:schemeClr val="tx1">
                    <a:tint val="75000"/>
                  </a:schemeClr>
                </a:solidFill>
              </a:defRPr>
            </a:lvl1pPr>
          </a:lstStyle>
          <a:p>
            <a:pPr defTabSz="932506"/>
            <a:endParaRPr lang="en-US" dirty="0">
              <a:solidFill>
                <a:prstClr val="black">
                  <a:tint val="75000"/>
                </a:prstClr>
              </a:solidFill>
            </a:endParaRPr>
          </a:p>
        </p:txBody>
      </p:sp>
      <p:sp>
        <p:nvSpPr>
          <p:cNvPr id="6" name="Slide Number Placeholder 5"/>
          <p:cNvSpPr>
            <a:spLocks noGrp="1"/>
          </p:cNvSpPr>
          <p:nvPr>
            <p:ph type="sldNum" sz="quarter" idx="4"/>
          </p:nvPr>
        </p:nvSpPr>
        <p:spPr>
          <a:xfrm>
            <a:off x="8912809" y="6482899"/>
            <a:ext cx="2901844" cy="372394"/>
          </a:xfrm>
          <a:prstGeom prst="rect">
            <a:avLst/>
          </a:prstGeom>
        </p:spPr>
        <p:txBody>
          <a:bodyPr vert="horz" lIns="93250" tIns="46627" rIns="93250" bIns="46627" rtlCol="0" anchor="ctr"/>
          <a:lstStyle>
            <a:lvl1pPr algn="r">
              <a:defRPr sz="1200">
                <a:solidFill>
                  <a:schemeClr val="tx1">
                    <a:tint val="75000"/>
                  </a:schemeClr>
                </a:solidFill>
              </a:defRPr>
            </a:lvl1pPr>
          </a:lstStyle>
          <a:p>
            <a:pPr defTabSz="932506"/>
            <a:fld id="{F1576AED-068F-47BD-8A3B-D41C4E8FB49B}" type="slidenum">
              <a:rPr lang="en-US" smtClean="0">
                <a:solidFill>
                  <a:prstClr val="black">
                    <a:tint val="75000"/>
                  </a:prstClr>
                </a:solidFill>
              </a:rPr>
              <a:pPr defTabSz="932506"/>
              <a:t>‹#›</a:t>
            </a:fld>
            <a:endParaRPr lang="en-US" dirty="0">
              <a:solidFill>
                <a:prstClr val="black">
                  <a:tint val="75000"/>
                </a:prstClr>
              </a:solidFill>
            </a:endParaRPr>
          </a:p>
        </p:txBody>
      </p:sp>
    </p:spTree>
    <p:extLst>
      <p:ext uri="{BB962C8B-B14F-4D97-AF65-F5344CB8AC3E}">
        <p14:creationId xmlns:p14="http://schemas.microsoft.com/office/powerpoint/2010/main" val="3664031678"/>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Lst>
  <p:txStyles>
    <p:titleStyle>
      <a:lvl1pPr algn="ctr" defTabSz="932506" rtl="0" eaLnBrk="1" latinLnBrk="0" hangingPunct="1">
        <a:spcBef>
          <a:spcPct val="0"/>
        </a:spcBef>
        <a:buNone/>
        <a:defRPr sz="4500" kern="1200">
          <a:solidFill>
            <a:schemeClr val="tx1"/>
          </a:solidFill>
          <a:latin typeface="+mj-lt"/>
          <a:ea typeface="+mj-ea"/>
          <a:cs typeface="+mj-cs"/>
        </a:defRPr>
      </a:lvl1pPr>
    </p:titleStyle>
    <p:bodyStyle>
      <a:lvl1pPr marL="349689" indent="-349689" algn="l" defTabSz="932506"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57660" indent="-291408" algn="l" defTabSz="932506"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65632" indent="-233127" algn="l" defTabSz="93250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31885" indent="-233127" algn="l" defTabSz="93250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98139" indent="-233127" algn="l" defTabSz="93250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64389" indent="-233127" algn="l" defTabSz="9325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642" indent="-233127" algn="l" defTabSz="9325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95" indent="-233127" algn="l" defTabSz="9325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148" indent="-233127" algn="l" defTabSz="9325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06" rtl="0" eaLnBrk="1" latinLnBrk="0" hangingPunct="1">
        <a:defRPr sz="1800" kern="1200">
          <a:solidFill>
            <a:schemeClr val="tx1"/>
          </a:solidFill>
          <a:latin typeface="+mn-lt"/>
          <a:ea typeface="+mn-ea"/>
          <a:cs typeface="+mn-cs"/>
        </a:defRPr>
      </a:lvl1pPr>
      <a:lvl2pPr marL="466252" algn="l" defTabSz="932506" rtl="0" eaLnBrk="1" latinLnBrk="0" hangingPunct="1">
        <a:defRPr sz="1800" kern="1200">
          <a:solidFill>
            <a:schemeClr val="tx1"/>
          </a:solidFill>
          <a:latin typeface="+mn-lt"/>
          <a:ea typeface="+mn-ea"/>
          <a:cs typeface="+mn-cs"/>
        </a:defRPr>
      </a:lvl2pPr>
      <a:lvl3pPr marL="932506" algn="l" defTabSz="932506" rtl="0" eaLnBrk="1" latinLnBrk="0" hangingPunct="1">
        <a:defRPr sz="1800" kern="1200">
          <a:solidFill>
            <a:schemeClr val="tx1"/>
          </a:solidFill>
          <a:latin typeface="+mn-lt"/>
          <a:ea typeface="+mn-ea"/>
          <a:cs typeface="+mn-cs"/>
        </a:defRPr>
      </a:lvl3pPr>
      <a:lvl4pPr marL="1398757" algn="l" defTabSz="932506" rtl="0" eaLnBrk="1" latinLnBrk="0" hangingPunct="1">
        <a:defRPr sz="1800" kern="1200">
          <a:solidFill>
            <a:schemeClr val="tx1"/>
          </a:solidFill>
          <a:latin typeface="+mn-lt"/>
          <a:ea typeface="+mn-ea"/>
          <a:cs typeface="+mn-cs"/>
        </a:defRPr>
      </a:lvl4pPr>
      <a:lvl5pPr marL="1865011" algn="l" defTabSz="932506" rtl="0" eaLnBrk="1" latinLnBrk="0" hangingPunct="1">
        <a:defRPr sz="1800" kern="1200">
          <a:solidFill>
            <a:schemeClr val="tx1"/>
          </a:solidFill>
          <a:latin typeface="+mn-lt"/>
          <a:ea typeface="+mn-ea"/>
          <a:cs typeface="+mn-cs"/>
        </a:defRPr>
      </a:lvl5pPr>
      <a:lvl6pPr marL="2331263" algn="l" defTabSz="932506" rtl="0" eaLnBrk="1" latinLnBrk="0" hangingPunct="1">
        <a:defRPr sz="1800" kern="1200">
          <a:solidFill>
            <a:schemeClr val="tx1"/>
          </a:solidFill>
          <a:latin typeface="+mn-lt"/>
          <a:ea typeface="+mn-ea"/>
          <a:cs typeface="+mn-cs"/>
        </a:defRPr>
      </a:lvl6pPr>
      <a:lvl7pPr marL="2797516" algn="l" defTabSz="932506" rtl="0" eaLnBrk="1" latinLnBrk="0" hangingPunct="1">
        <a:defRPr sz="1800" kern="1200">
          <a:solidFill>
            <a:schemeClr val="tx1"/>
          </a:solidFill>
          <a:latin typeface="+mn-lt"/>
          <a:ea typeface="+mn-ea"/>
          <a:cs typeface="+mn-cs"/>
        </a:defRPr>
      </a:lvl7pPr>
      <a:lvl8pPr marL="3263768" algn="l" defTabSz="932506" rtl="0" eaLnBrk="1" latinLnBrk="0" hangingPunct="1">
        <a:defRPr sz="1800" kern="1200">
          <a:solidFill>
            <a:schemeClr val="tx1"/>
          </a:solidFill>
          <a:latin typeface="+mn-lt"/>
          <a:ea typeface="+mn-ea"/>
          <a:cs typeface="+mn-cs"/>
        </a:defRPr>
      </a:lvl8pPr>
      <a:lvl9pPr marL="3730021" algn="l" defTabSz="93250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372395"/>
            <a:ext cx="10726460" cy="1351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55008" y="1861968"/>
            <a:ext cx="10726460" cy="4437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5009" y="6482890"/>
            <a:ext cx="2798207" cy="372394"/>
          </a:xfrm>
          <a:prstGeom prst="rect">
            <a:avLst/>
          </a:prstGeom>
        </p:spPr>
        <p:txBody>
          <a:bodyPr vert="horz" lIns="91440" tIns="45720" rIns="91440" bIns="45720" rtlCol="0" anchor="ctr"/>
          <a:lstStyle>
            <a:lvl1pPr algn="l">
              <a:defRPr sz="1224">
                <a:solidFill>
                  <a:schemeClr val="tx1">
                    <a:tint val="75000"/>
                  </a:schemeClr>
                </a:solidFill>
              </a:defRPr>
            </a:lvl1pPr>
          </a:lstStyle>
          <a:p>
            <a:pPr marL="0" marR="0" lvl="0" indent="0" algn="l" defTabSz="932418" rtl="0" eaLnBrk="1" fontAlgn="auto" latinLnBrk="0" hangingPunct="1">
              <a:lnSpc>
                <a:spcPct val="100000"/>
              </a:lnSpc>
              <a:spcBef>
                <a:spcPts val="0"/>
              </a:spcBef>
              <a:spcAft>
                <a:spcPts val="0"/>
              </a:spcAft>
              <a:buClrTx/>
              <a:buSzTx/>
              <a:buFontTx/>
              <a:buNone/>
              <a:tabLst/>
              <a:defRPr/>
            </a:pPr>
            <a:fld id="{C395B870-7D91-4D2D-8CED-B7DCFE6DA7D3}" type="datetimeFigureOut">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32418" rtl="0" eaLnBrk="1" fontAlgn="auto" latinLnBrk="0" hangingPunct="1">
                <a:lnSpc>
                  <a:spcPct val="100000"/>
                </a:lnSpc>
                <a:spcBef>
                  <a:spcPts val="0"/>
                </a:spcBef>
                <a:spcAft>
                  <a:spcPts val="0"/>
                </a:spcAft>
                <a:buClrTx/>
                <a:buSzTx/>
                <a:buFontTx/>
                <a:buNone/>
                <a:tabLst/>
                <a:defRPr/>
              </a:pPr>
              <a:t>9/28/2016</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19583" y="6482890"/>
            <a:ext cx="4197310" cy="372394"/>
          </a:xfrm>
          <a:prstGeom prst="rect">
            <a:avLst/>
          </a:prstGeom>
        </p:spPr>
        <p:txBody>
          <a:bodyPr vert="horz" lIns="91440" tIns="45720" rIns="91440" bIns="45720" rtlCol="0" anchor="ctr"/>
          <a:lstStyle>
            <a:lvl1pPr algn="ctr">
              <a:defRPr sz="1224">
                <a:solidFill>
                  <a:schemeClr val="tx1">
                    <a:tint val="75000"/>
                  </a:schemeClr>
                </a:solidFill>
              </a:defRPr>
            </a:lvl1pPr>
          </a:lstStyle>
          <a:p>
            <a:pPr marL="0" marR="0" lvl="0" indent="0" algn="ctr" defTabSz="932418"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83260" y="6482890"/>
            <a:ext cx="2798207" cy="372394"/>
          </a:xfrm>
          <a:prstGeom prst="rect">
            <a:avLst/>
          </a:prstGeom>
        </p:spPr>
        <p:txBody>
          <a:bodyPr vert="horz" lIns="91440" tIns="45720" rIns="91440" bIns="45720" rtlCol="0" anchor="ctr"/>
          <a:lstStyle>
            <a:lvl1pPr algn="r">
              <a:defRPr sz="1224">
                <a:solidFill>
                  <a:schemeClr val="tx1">
                    <a:tint val="75000"/>
                  </a:schemeClr>
                </a:solidFill>
              </a:defRPr>
            </a:lvl1pPr>
          </a:lstStyle>
          <a:p>
            <a:pPr marL="0" marR="0" lvl="0" indent="0" algn="r" defTabSz="932418" rtl="0" eaLnBrk="1" fontAlgn="auto" latinLnBrk="0" hangingPunct="1">
              <a:lnSpc>
                <a:spcPct val="100000"/>
              </a:lnSpc>
              <a:spcBef>
                <a:spcPts val="0"/>
              </a:spcBef>
              <a:spcAft>
                <a:spcPts val="0"/>
              </a:spcAft>
              <a:buClrTx/>
              <a:buSzTx/>
              <a:buFontTx/>
              <a:buNone/>
              <a:tabLst/>
              <a:defRPr/>
            </a:pPr>
            <a:fld id="{97D9613C-03B9-4564-A81D-F3D2DEEF50D2}" type="slidenum">
              <a:rPr kumimoji="0" lang="en-US" sz="1224"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32418" rtl="0" eaLnBrk="1" fontAlgn="auto" latinLnBrk="0" hangingPunct="1">
                <a:lnSpc>
                  <a:spcPct val="100000"/>
                </a:lnSpc>
                <a:spcBef>
                  <a:spcPts val="0"/>
                </a:spcBef>
                <a:spcAft>
                  <a:spcPts val="0"/>
                </a:spcAft>
                <a:buClrTx/>
                <a:buSzTx/>
                <a:buFontTx/>
                <a:buNone/>
                <a:tabLst/>
                <a:defRPr/>
              </a:pPr>
              <a:t>‹#›</a:t>
            </a:fld>
            <a:endParaRPr kumimoji="0" lang="en-US" sz="1224"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773234"/>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Lst>
  <p:txStyles>
    <p:titleStyle>
      <a:lvl1pPr algn="l" defTabSz="932418" rtl="0" eaLnBrk="1" latinLnBrk="0" hangingPunct="1">
        <a:lnSpc>
          <a:spcPct val="90000"/>
        </a:lnSpc>
        <a:spcBef>
          <a:spcPct val="0"/>
        </a:spcBef>
        <a:buNone/>
        <a:defRPr sz="4488" kern="1200">
          <a:solidFill>
            <a:schemeClr val="tx1"/>
          </a:solidFill>
          <a:latin typeface="+mj-lt"/>
          <a:ea typeface="+mj-ea"/>
          <a:cs typeface="+mj-cs"/>
        </a:defRPr>
      </a:lvl1pPr>
    </p:titleStyle>
    <p:bodyStyle>
      <a:lvl1pPr marL="233104" indent="-233104" algn="l" defTabSz="932418"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313" indent="-233104" algn="l" defTabSz="932418"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522" indent="-233104" algn="l" defTabSz="932418"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1731"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793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149"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357"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6565"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2774" indent="-233104" algn="l" defTabSz="932418"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418" rtl="0" eaLnBrk="1" latinLnBrk="0" hangingPunct="1">
        <a:defRPr sz="1836" kern="1200">
          <a:solidFill>
            <a:schemeClr val="tx1"/>
          </a:solidFill>
          <a:latin typeface="+mn-lt"/>
          <a:ea typeface="+mn-ea"/>
          <a:cs typeface="+mn-cs"/>
        </a:defRPr>
      </a:lvl1pPr>
      <a:lvl2pPr marL="466209" algn="l" defTabSz="932418" rtl="0" eaLnBrk="1" latinLnBrk="0" hangingPunct="1">
        <a:defRPr sz="1836" kern="1200">
          <a:solidFill>
            <a:schemeClr val="tx1"/>
          </a:solidFill>
          <a:latin typeface="+mn-lt"/>
          <a:ea typeface="+mn-ea"/>
          <a:cs typeface="+mn-cs"/>
        </a:defRPr>
      </a:lvl2pPr>
      <a:lvl3pPr marL="932418" algn="l" defTabSz="932418" rtl="0" eaLnBrk="1" latinLnBrk="0" hangingPunct="1">
        <a:defRPr sz="1836" kern="1200">
          <a:solidFill>
            <a:schemeClr val="tx1"/>
          </a:solidFill>
          <a:latin typeface="+mn-lt"/>
          <a:ea typeface="+mn-ea"/>
          <a:cs typeface="+mn-cs"/>
        </a:defRPr>
      </a:lvl3pPr>
      <a:lvl4pPr marL="1398627" algn="l" defTabSz="932418" rtl="0" eaLnBrk="1" latinLnBrk="0" hangingPunct="1">
        <a:defRPr sz="1836" kern="1200">
          <a:solidFill>
            <a:schemeClr val="tx1"/>
          </a:solidFill>
          <a:latin typeface="+mn-lt"/>
          <a:ea typeface="+mn-ea"/>
          <a:cs typeface="+mn-cs"/>
        </a:defRPr>
      </a:lvl4pPr>
      <a:lvl5pPr marL="1864835" algn="l" defTabSz="932418" rtl="0" eaLnBrk="1" latinLnBrk="0" hangingPunct="1">
        <a:defRPr sz="1836" kern="1200">
          <a:solidFill>
            <a:schemeClr val="tx1"/>
          </a:solidFill>
          <a:latin typeface="+mn-lt"/>
          <a:ea typeface="+mn-ea"/>
          <a:cs typeface="+mn-cs"/>
        </a:defRPr>
      </a:lvl5pPr>
      <a:lvl6pPr marL="2331044" algn="l" defTabSz="932418" rtl="0" eaLnBrk="1" latinLnBrk="0" hangingPunct="1">
        <a:defRPr sz="1836" kern="1200">
          <a:solidFill>
            <a:schemeClr val="tx1"/>
          </a:solidFill>
          <a:latin typeface="+mn-lt"/>
          <a:ea typeface="+mn-ea"/>
          <a:cs typeface="+mn-cs"/>
        </a:defRPr>
      </a:lvl6pPr>
      <a:lvl7pPr marL="2797253" algn="l" defTabSz="932418" rtl="0" eaLnBrk="1" latinLnBrk="0" hangingPunct="1">
        <a:defRPr sz="1836" kern="1200">
          <a:solidFill>
            <a:schemeClr val="tx1"/>
          </a:solidFill>
          <a:latin typeface="+mn-lt"/>
          <a:ea typeface="+mn-ea"/>
          <a:cs typeface="+mn-cs"/>
        </a:defRPr>
      </a:lvl7pPr>
      <a:lvl8pPr marL="3263461" algn="l" defTabSz="932418" rtl="0" eaLnBrk="1" latinLnBrk="0" hangingPunct="1">
        <a:defRPr sz="1836" kern="1200">
          <a:solidFill>
            <a:schemeClr val="tx1"/>
          </a:solidFill>
          <a:latin typeface="+mn-lt"/>
          <a:ea typeface="+mn-ea"/>
          <a:cs typeface="+mn-cs"/>
        </a:defRPr>
      </a:lvl8pPr>
      <a:lvl9pPr marL="3729669" algn="l" defTabSz="932418" rtl="0" eaLnBrk="1" latinLnBrk="0" hangingPunct="1">
        <a:defRPr sz="183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33"/>
          <a:stretch>
            <a:fillRect/>
          </a:stretch>
        </p:blipFill>
        <p:spPr>
          <a:xfrm rot="5400000">
            <a:off x="9393899" y="3050513"/>
            <a:ext cx="6995160" cy="894134"/>
          </a:xfrm>
          <a:prstGeom prst="rect">
            <a:avLst/>
          </a:prstGeom>
        </p:spPr>
      </p:pic>
      <p:pic>
        <p:nvPicPr>
          <p:cNvPr id="5" name="Picture 4"/>
          <p:cNvPicPr>
            <a:picLocks noChangeAspect="1"/>
          </p:cNvPicPr>
          <p:nvPr userDrawn="1"/>
        </p:nvPicPr>
        <p:blipFill>
          <a:blip r:embed="rId3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35589317"/>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 id="2147484460" r:id="rId12"/>
    <p:sldLayoutId id="2147484461" r:id="rId13"/>
    <p:sldLayoutId id="2147484462" r:id="rId14"/>
    <p:sldLayoutId id="2147484463" r:id="rId15"/>
    <p:sldLayoutId id="2147484464" r:id="rId16"/>
    <p:sldLayoutId id="2147484465" r:id="rId17"/>
    <p:sldLayoutId id="2147484466" r:id="rId18"/>
    <p:sldLayoutId id="2147484467" r:id="rId19"/>
    <p:sldLayoutId id="2147484468" r:id="rId20"/>
    <p:sldLayoutId id="2147484469" r:id="rId21"/>
    <p:sldLayoutId id="2147484470" r:id="rId22"/>
    <p:sldLayoutId id="2147484471" r:id="rId23"/>
    <p:sldLayoutId id="2147484472" r:id="rId24"/>
    <p:sldLayoutId id="2147484473" r:id="rId25"/>
    <p:sldLayoutId id="2147484474" r:id="rId26"/>
    <p:sldLayoutId id="2147484475" r:id="rId27"/>
    <p:sldLayoutId id="2147484476" r:id="rId28"/>
    <p:sldLayoutId id="2147484477" r:id="rId29"/>
    <p:sldLayoutId id="2147484478" r:id="rId30"/>
    <p:sldLayoutId id="2147484479" r:id="rId3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4"/>
            <a:ext cx="11889564" cy="747897"/>
          </a:xfrm>
          <a:prstGeom prst="rect">
            <a:avLst/>
          </a:prstGeom>
        </p:spPr>
        <p:txBody>
          <a:bodyPr vert="horz" wrap="square" lIns="146289" tIns="0" rIns="146289" bIns="0" rtlCol="0" anchor="t">
            <a:spAutoFit/>
          </a:bodyPr>
          <a:lstStyle/>
          <a:p>
            <a:r>
              <a:rPr lang="en-US"/>
              <a:t>Click to edit Master title style</a:t>
            </a:r>
            <a:endParaRPr lang="en-US" dirty="0"/>
          </a:p>
        </p:txBody>
      </p:sp>
      <p:sp>
        <p:nvSpPr>
          <p:cNvPr id="4" name="Text Placeholder 3"/>
          <p:cNvSpPr>
            <a:spLocks noGrp="1"/>
          </p:cNvSpPr>
          <p:nvPr>
            <p:ph type="body" idx="1"/>
          </p:nvPr>
        </p:nvSpPr>
        <p:spPr>
          <a:xfrm>
            <a:off x="274640" y="1439864"/>
            <a:ext cx="11887198" cy="1738938"/>
          </a:xfrm>
          <a:prstGeom prst="rect">
            <a:avLst/>
          </a:prstGeom>
        </p:spPr>
        <p:txBody>
          <a:bodyPr vert="horz" wrap="square" lIns="146289" tIns="0" rIns="146289"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3"/>
          </p:nvPr>
        </p:nvSpPr>
        <p:spPr>
          <a:xfrm>
            <a:off x="274638" y="6697663"/>
            <a:ext cx="3937000" cy="371475"/>
          </a:xfrm>
          <a:prstGeom prst="rect">
            <a:avLst/>
          </a:prstGeom>
        </p:spPr>
        <p:txBody>
          <a:bodyPr vert="horz" lIns="0" tIns="45716" rIns="91431" bIns="45716" rtlCol="0" anchor="ctr"/>
          <a:lstStyle>
            <a:lvl1pPr algn="l">
              <a:defRPr sz="1200">
                <a:gradFill>
                  <a:gsLst>
                    <a:gs pos="0">
                      <a:schemeClr val="bg2">
                        <a:lumMod val="75000"/>
                      </a:schemeClr>
                    </a:gs>
                    <a:gs pos="100000">
                      <a:schemeClr val="bg2">
                        <a:lumMod val="75000"/>
                      </a:schemeClr>
                    </a:gs>
                  </a:gsLst>
                  <a:lin ang="5400000" scaled="0"/>
                </a:gradFill>
              </a:defRPr>
            </a:lvl1pPr>
          </a:lstStyle>
          <a:p>
            <a:pPr marL="0" marR="0" lvl="0" indent="0" algn="l" defTabSz="93265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t>Microsoft Confidential</a:t>
            </a:r>
          </a:p>
        </p:txBody>
      </p:sp>
      <p:sp>
        <p:nvSpPr>
          <p:cNvPr id="5" name="Slide Number Placeholder 4"/>
          <p:cNvSpPr>
            <a:spLocks noGrp="1"/>
          </p:cNvSpPr>
          <p:nvPr>
            <p:ph type="sldNum" sz="quarter" idx="4"/>
          </p:nvPr>
        </p:nvSpPr>
        <p:spPr>
          <a:xfrm>
            <a:off x="9259889" y="6695370"/>
            <a:ext cx="2901950" cy="371475"/>
          </a:xfrm>
          <a:prstGeom prst="rect">
            <a:avLst/>
          </a:prstGeom>
        </p:spPr>
        <p:txBody>
          <a:bodyPr vert="horz" lIns="91431" tIns="45716" rIns="0" bIns="45716" rtlCol="0" anchor="ctr"/>
          <a:lstStyle>
            <a:lvl1pPr algn="r">
              <a:defRPr sz="1200">
                <a:gradFill>
                  <a:gsLst>
                    <a:gs pos="0">
                      <a:schemeClr val="bg2">
                        <a:lumMod val="75000"/>
                      </a:schemeClr>
                    </a:gs>
                    <a:gs pos="100000">
                      <a:schemeClr val="bg2">
                        <a:lumMod val="75000"/>
                      </a:schemeClr>
                    </a:gs>
                  </a:gsLst>
                  <a:lin ang="5400000" scaled="0"/>
                </a:gradFill>
              </a:defRPr>
            </a:lvl1pPr>
          </a:lstStyle>
          <a:p>
            <a:pPr marL="0" marR="0" lvl="0" indent="0" algn="r" defTabSz="932651" rtl="0" eaLnBrk="1" fontAlgn="auto" latinLnBrk="0" hangingPunct="1">
              <a:lnSpc>
                <a:spcPct val="100000"/>
              </a:lnSpc>
              <a:spcBef>
                <a:spcPts val="0"/>
              </a:spcBef>
              <a:spcAft>
                <a:spcPts val="0"/>
              </a:spcAft>
              <a:buClrTx/>
              <a:buSzTx/>
              <a:buFontTx/>
              <a:buNone/>
              <a:tabLst/>
              <a:defRPr/>
            </a:pPr>
            <a:fld id="{25B1B22E-D3C8-4129-8E85-2E5037E3E69B}" type="slidenum">
              <a:rPr kumimoji="0" lang="en-US" sz="1200" b="0" i="0" u="none" strike="noStrike" kern="1200" cap="none" spc="0" normalizeH="0" baseline="0" noProof="0" smtClean="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rPr>
              <a:pPr marL="0" marR="0" lvl="0" indent="0" algn="r" defTabSz="932651"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gradFill>
                <a:gsLst>
                  <a:gs pos="0">
                    <a:srgbClr val="DDDDDD">
                      <a:lumMod val="75000"/>
                    </a:srgbClr>
                  </a:gs>
                  <a:gs pos="100000">
                    <a:srgbClr val="DDDDDD">
                      <a:lumMod val="75000"/>
                    </a:srgbClr>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656686417"/>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 id="2147484498" r:id="rId18"/>
    <p:sldLayoutId id="2147484499" r:id="rId19"/>
    <p:sldLayoutId id="2147484500" r:id="rId20"/>
    <p:sldLayoutId id="2147484501" r:id="rId21"/>
    <p:sldLayoutId id="2147484502" r:id="rId22"/>
    <p:sldLayoutId id="2147484503" r:id="rId23"/>
    <p:sldLayoutId id="2147484504" r:id="rId24"/>
    <p:sldLayoutId id="2147484505" r:id="rId25"/>
    <p:sldLayoutId id="2147484506" r:id="rId26"/>
    <p:sldLayoutId id="2147484507" r:id="rId27"/>
    <p:sldLayoutId id="2147484508" r:id="rId28"/>
    <p:sldLayoutId id="2147484509" r:id="rId29"/>
    <p:sldLayoutId id="2147484510" r:id="rId30"/>
    <p:sldLayoutId id="2147484511" r:id="rId31"/>
    <p:sldLayoutId id="2147484512" r:id="rId32"/>
    <p:sldLayoutId id="2147484513" r:id="rId33"/>
    <p:sldLayoutId id="2147484514" r:id="rId34"/>
    <p:sldLayoutId id="2147484515" r:id="rId35"/>
    <p:sldLayoutId id="2147484516" r:id="rId36"/>
    <p:sldLayoutId id="2147484517" r:id="rId37"/>
  </p:sldLayoutIdLst>
  <p:transition>
    <p:fade/>
  </p:transition>
  <p:txStyles>
    <p:titleStyle>
      <a:lvl1pPr algn="l" defTabSz="932651" rtl="0" eaLnBrk="1" latinLnBrk="0" hangingPunct="1">
        <a:lnSpc>
          <a:spcPct val="90000"/>
        </a:lnSpc>
        <a:spcBef>
          <a:spcPct val="0"/>
        </a:spcBef>
        <a:buNone/>
        <a:defRPr lang="en-US" sz="5400" b="1"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651" rtl="0" eaLnBrk="1" fontAlgn="auto" latinLnBrk="0" hangingPunct="1">
        <a:lnSpc>
          <a:spcPct val="90000"/>
        </a:lnSpc>
        <a:spcBef>
          <a:spcPts val="1200"/>
        </a:spcBef>
        <a:spcAft>
          <a:spcPts val="0"/>
        </a:spcAft>
        <a:buClrTx/>
        <a:buSzPct val="90000"/>
        <a:buFont typeface="Arial" pitchFamily="34" charset="0"/>
        <a:buNone/>
        <a:tabLst/>
        <a:defRPr sz="4000" b="1" kern="1200" spc="0" baseline="0">
          <a:gradFill>
            <a:gsLst>
              <a:gs pos="1250">
                <a:schemeClr val="tx1"/>
              </a:gs>
              <a:gs pos="100000">
                <a:schemeClr val="tx1"/>
              </a:gs>
            </a:gsLst>
            <a:lin ang="5400000" scaled="0"/>
          </a:gradFill>
          <a:latin typeface="+mj-lt"/>
          <a:ea typeface="+mn-ea"/>
          <a:cs typeface="+mn-cs"/>
        </a:defRPr>
      </a:lvl1pPr>
      <a:lvl2pPr marL="4763" marR="0" indent="0" algn="l" defTabSz="932651"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2pPr>
      <a:lvl3pPr marL="0" marR="0" indent="0" algn="l" defTabSz="932651"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3pPr>
      <a:lvl4pPr marL="1028599" marR="0" indent="-1028599" algn="l" defTabSz="93265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4pPr>
      <a:lvl5pPr marL="1028599" marR="0" indent="-1028599" algn="l" defTabSz="932651"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5pPr>
      <a:lvl6pPr marL="2564788"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15"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40"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67" indent="-233163" algn="l" defTabSz="932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51" rtl="0" eaLnBrk="1" latinLnBrk="0" hangingPunct="1">
        <a:defRPr sz="1800" kern="1200">
          <a:solidFill>
            <a:schemeClr val="tx1"/>
          </a:solidFill>
          <a:latin typeface="+mn-lt"/>
          <a:ea typeface="+mn-ea"/>
          <a:cs typeface="+mn-cs"/>
        </a:defRPr>
      </a:lvl1pPr>
      <a:lvl2pPr marL="466325" algn="l" defTabSz="932651" rtl="0" eaLnBrk="1" latinLnBrk="0" hangingPunct="1">
        <a:defRPr sz="1800" kern="1200">
          <a:solidFill>
            <a:schemeClr val="tx1"/>
          </a:solidFill>
          <a:latin typeface="+mn-lt"/>
          <a:ea typeface="+mn-ea"/>
          <a:cs typeface="+mn-cs"/>
        </a:defRPr>
      </a:lvl2pPr>
      <a:lvl3pPr marL="932651" algn="l" defTabSz="932651" rtl="0" eaLnBrk="1" latinLnBrk="0" hangingPunct="1">
        <a:defRPr sz="1800" kern="1200">
          <a:solidFill>
            <a:schemeClr val="tx1"/>
          </a:solidFill>
          <a:latin typeface="+mn-lt"/>
          <a:ea typeface="+mn-ea"/>
          <a:cs typeface="+mn-cs"/>
        </a:defRPr>
      </a:lvl3pPr>
      <a:lvl4pPr marL="1398976" algn="l" defTabSz="932651" rtl="0" eaLnBrk="1" latinLnBrk="0" hangingPunct="1">
        <a:defRPr sz="1800" kern="1200">
          <a:solidFill>
            <a:schemeClr val="tx1"/>
          </a:solidFill>
          <a:latin typeface="+mn-lt"/>
          <a:ea typeface="+mn-ea"/>
          <a:cs typeface="+mn-cs"/>
        </a:defRPr>
      </a:lvl4pPr>
      <a:lvl5pPr marL="1865301" algn="l" defTabSz="932651" rtl="0" eaLnBrk="1" latinLnBrk="0" hangingPunct="1">
        <a:defRPr sz="1800" kern="1200">
          <a:solidFill>
            <a:schemeClr val="tx1"/>
          </a:solidFill>
          <a:latin typeface="+mn-lt"/>
          <a:ea typeface="+mn-ea"/>
          <a:cs typeface="+mn-cs"/>
        </a:defRPr>
      </a:lvl5pPr>
      <a:lvl6pPr marL="2331627" algn="l" defTabSz="932651" rtl="0" eaLnBrk="1" latinLnBrk="0" hangingPunct="1">
        <a:defRPr sz="1800" kern="1200">
          <a:solidFill>
            <a:schemeClr val="tx1"/>
          </a:solidFill>
          <a:latin typeface="+mn-lt"/>
          <a:ea typeface="+mn-ea"/>
          <a:cs typeface="+mn-cs"/>
        </a:defRPr>
      </a:lvl6pPr>
      <a:lvl7pPr marL="2797952" algn="l" defTabSz="932651" rtl="0" eaLnBrk="1" latinLnBrk="0" hangingPunct="1">
        <a:defRPr sz="1800" kern="1200">
          <a:solidFill>
            <a:schemeClr val="tx1"/>
          </a:solidFill>
          <a:latin typeface="+mn-lt"/>
          <a:ea typeface="+mn-ea"/>
          <a:cs typeface="+mn-cs"/>
        </a:defRPr>
      </a:lvl7pPr>
      <a:lvl8pPr marL="3264277" algn="l" defTabSz="932651" rtl="0" eaLnBrk="1" latinLnBrk="0" hangingPunct="1">
        <a:defRPr sz="1800" kern="1200">
          <a:solidFill>
            <a:schemeClr val="tx1"/>
          </a:solidFill>
          <a:latin typeface="+mn-lt"/>
          <a:ea typeface="+mn-ea"/>
          <a:cs typeface="+mn-cs"/>
        </a:defRPr>
      </a:lvl8pPr>
      <a:lvl9pPr marL="3730604" algn="l" defTabSz="93265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8.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78.xml"/><Relationship Id="rId6" Type="http://schemas.openxmlformats.org/officeDocument/2006/relationships/image" Target="../media/image59.png"/><Relationship Id="rId5" Type="http://schemas.openxmlformats.org/officeDocument/2006/relationships/image" Target="../media/image66.png"/><Relationship Id="rId10"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1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77.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7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77.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77.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77.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77.xml"/></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16.xml"/><Relationship Id="rId16" Type="http://schemas.openxmlformats.org/officeDocument/2006/relationships/image" Target="../media/image86.png"/><Relationship Id="rId1" Type="http://schemas.openxmlformats.org/officeDocument/2006/relationships/slideLayout" Target="../slideLayouts/slideLayout212.xml"/><Relationship Id="rId6" Type="http://schemas.openxmlformats.org/officeDocument/2006/relationships/diagramColors" Target="../diagrams/colors1.xml"/><Relationship Id="rId11" Type="http://schemas.openxmlformats.org/officeDocument/2006/relationships/image" Target="../media/image81.png"/><Relationship Id="rId5" Type="http://schemas.openxmlformats.org/officeDocument/2006/relationships/diagramQuickStyle" Target="../diagrams/quickStyle1.xml"/><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diagramLayout" Target="../diagrams/layout1.xml"/><Relationship Id="rId9" Type="http://schemas.openxmlformats.org/officeDocument/2006/relationships/image" Target="../media/image79.png"/><Relationship Id="rId14"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69.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3" Type="http://schemas.openxmlformats.org/officeDocument/2006/relationships/hyperlink" Target="http://www.microsoft.com/itprocareercenter" TargetMode="External"/><Relationship Id="rId2" Type="http://schemas.openxmlformats.org/officeDocument/2006/relationships/notesSlide" Target="../notesSlides/notesSlide19.xml"/><Relationship Id="rId1" Type="http://schemas.openxmlformats.org/officeDocument/2006/relationships/slideLayout" Target="../slideLayouts/slideLayout73.xml"/><Relationship Id="rId6" Type="http://schemas.openxmlformats.org/officeDocument/2006/relationships/hyperlink" Target="https://techcommunity.microsoft.com/" TargetMode="External"/><Relationship Id="rId5" Type="http://schemas.openxmlformats.org/officeDocument/2006/relationships/hyperlink" Target="http://www.microsoft.com/mechanics" TargetMode="External"/><Relationship Id="rId4" Type="http://schemas.openxmlformats.org/officeDocument/2006/relationships/hyperlink" Target="http://www.microsoft.com/itprocloudessential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hyperlink" Target="https://aka.ms/ignite.mobileapp"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4.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69.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7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46.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and Analytics</a:t>
            </a:r>
            <a:br>
              <a:rPr lang="en-US" dirty="0"/>
            </a:br>
            <a:r>
              <a:rPr lang="en-US" dirty="0"/>
              <a:t>Dynamics CRM 2016 </a:t>
            </a:r>
            <a:r>
              <a:rPr lang="en-US" sz="4000" dirty="0"/>
              <a:t>What’s new</a:t>
            </a:r>
            <a:endParaRPr lang="en-US" dirty="0"/>
          </a:p>
        </p:txBody>
      </p:sp>
      <p:sp>
        <p:nvSpPr>
          <p:cNvPr id="3" name="Text Placeholder 2"/>
          <p:cNvSpPr>
            <a:spLocks noGrp="1"/>
          </p:cNvSpPr>
          <p:nvPr>
            <p:ph type="body" sz="quarter" idx="12"/>
          </p:nvPr>
        </p:nvSpPr>
        <p:spPr/>
        <p:txBody>
          <a:bodyPr/>
          <a:lstStyle/>
          <a:p>
            <a:r>
              <a:rPr lang="en-US" sz="4000" dirty="0"/>
              <a:t>Dev </a:t>
            </a:r>
            <a:r>
              <a:rPr lang="en-US" sz="4000" dirty="0" err="1"/>
              <a:t>Vidhani</a:t>
            </a:r>
            <a:endParaRPr lang="en-US" sz="4000" dirty="0"/>
          </a:p>
          <a:p>
            <a:r>
              <a:rPr lang="en-US" dirty="0"/>
              <a:t>Principal Program Manager</a:t>
            </a:r>
          </a:p>
        </p:txBody>
      </p:sp>
      <p:sp>
        <p:nvSpPr>
          <p:cNvPr id="4" name="Text Placeholder 3"/>
          <p:cNvSpPr>
            <a:spLocks noGrp="1"/>
          </p:cNvSpPr>
          <p:nvPr>
            <p:ph type="body" sz="quarter" idx="13"/>
          </p:nvPr>
        </p:nvSpPr>
        <p:spPr/>
        <p:txBody>
          <a:bodyPr/>
          <a:lstStyle/>
          <a:p>
            <a:r>
              <a:rPr lang="en-US" dirty="0"/>
              <a:t>BRK2163</a:t>
            </a:r>
          </a:p>
        </p:txBody>
      </p:sp>
    </p:spTree>
    <p:extLst>
      <p:ext uri="{BB962C8B-B14F-4D97-AF65-F5344CB8AC3E}">
        <p14:creationId xmlns:p14="http://schemas.microsoft.com/office/powerpoint/2010/main" val="86738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bwMode="auto">
          <a:xfrm>
            <a:off x="4758851" y="2397029"/>
            <a:ext cx="2732755" cy="2031070"/>
          </a:xfrm>
          <a:prstGeom prst="rect">
            <a:avLst/>
          </a:pr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597" tIns="44798" rIns="89597" bIns="44798" numCol="1" spcCol="0" rtlCol="0" fromWordArt="0" anchor="t" anchorCtr="0" forceAA="0" compatLnSpc="1">
            <a:prstTxWarp prst="textNoShape">
              <a:avLst/>
            </a:prstTxWarp>
            <a:noAutofit/>
          </a:bodyPr>
          <a:lstStyle/>
          <a:p>
            <a:pPr marL="0" marR="0" lvl="0" indent="0" algn="ctr" defTabSz="913321"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solidFill>
                    <a:srgbClr val="FFFFFF">
                      <a:alpha val="0"/>
                    </a:srgbClr>
                  </a:solidFill>
                </a:ln>
                <a:solidFill>
                  <a:srgbClr val="FFFFFF"/>
                </a:solidFill>
                <a:effectLst/>
                <a:uLnTx/>
                <a:uFillTx/>
                <a:latin typeface="Segoe UI"/>
                <a:ea typeface="Segoe UI" pitchFamily="34" charset="0"/>
                <a:cs typeface="Segoe UI" pitchFamily="34" charset="0"/>
              </a:rPr>
              <a:t>DW/DMs/OLAP</a:t>
            </a:r>
          </a:p>
        </p:txBody>
      </p:sp>
      <p:sp>
        <p:nvSpPr>
          <p:cNvPr id="24" name="Title 2"/>
          <p:cNvSpPr>
            <a:spLocks noGrp="1"/>
          </p:cNvSpPr>
          <p:nvPr/>
        </p:nvSpPr>
        <p:spPr>
          <a:xfrm>
            <a:off x="224855" y="58656"/>
            <a:ext cx="11652805" cy="899303"/>
          </a:xfrm>
          <a:prstGeom prst="rect">
            <a:avLst/>
          </a:prstGeom>
        </p:spPr>
        <p:txBody>
          <a:bodyPr vert="horz" wrap="square" lIns="146304" tIns="91440" rIns="146304" bIns="91440" rtlCol="0" anchor="t">
            <a:normAutofit/>
          </a:bodyPr>
          <a:lst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8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Enterprise BI with Dynamics CRM Online</a:t>
            </a:r>
          </a:p>
        </p:txBody>
      </p:sp>
      <p:sp>
        <p:nvSpPr>
          <p:cNvPr id="28" name="TextBox 27"/>
          <p:cNvSpPr txBox="1"/>
          <p:nvPr/>
        </p:nvSpPr>
        <p:spPr>
          <a:xfrm>
            <a:off x="3381497" y="2628997"/>
            <a:ext cx="1695926" cy="489365"/>
          </a:xfrm>
          <a:prstGeom prst="rect">
            <a:avLst/>
          </a:prstGeom>
          <a:noFill/>
        </p:spPr>
        <p:txBody>
          <a:bodyPr wrap="square" lIns="182880" tIns="146304" rIns="182880" bIns="146304" rtlCol="0">
            <a:spAutoFit/>
          </a:bodyPr>
          <a:lstStyle/>
          <a:p>
            <a:pPr marL="0" marR="0" lvl="0" indent="0" algn="l" defTabSz="932651"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292929">
                    <a:lumMod val="75000"/>
                    <a:lumOff val="25000"/>
                  </a:srgbClr>
                </a:solidFill>
                <a:effectLst/>
                <a:uLnTx/>
                <a:uFillTx/>
                <a:latin typeface="Segoe UI"/>
                <a:ea typeface="+mn-ea"/>
                <a:cs typeface="+mn-cs"/>
              </a:rPr>
              <a:t>Data Export</a:t>
            </a:r>
          </a:p>
        </p:txBody>
      </p:sp>
      <p:sp>
        <p:nvSpPr>
          <p:cNvPr id="43" name="Freeform 42"/>
          <p:cNvSpPr/>
          <p:nvPr/>
        </p:nvSpPr>
        <p:spPr>
          <a:xfrm>
            <a:off x="6753953" y="2752877"/>
            <a:ext cx="948628" cy="875615"/>
          </a:xfrm>
          <a:custGeom>
            <a:avLst/>
            <a:gdLst>
              <a:gd name="connsiteX0" fmla="*/ 0 w 2000835"/>
              <a:gd name="connsiteY0" fmla="*/ 0 h 2000835"/>
              <a:gd name="connsiteX1" fmla="*/ 2000835 w 2000835"/>
              <a:gd name="connsiteY1" fmla="*/ 0 h 2000835"/>
              <a:gd name="connsiteX2" fmla="*/ 2000835 w 2000835"/>
              <a:gd name="connsiteY2" fmla="*/ 2000835 h 2000835"/>
              <a:gd name="connsiteX3" fmla="*/ 0 w 2000835"/>
              <a:gd name="connsiteY3" fmla="*/ 2000835 h 2000835"/>
              <a:gd name="connsiteX4" fmla="*/ 0 w 2000835"/>
              <a:gd name="connsiteY4" fmla="*/ 0 h 2000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35" h="2000835">
                <a:moveTo>
                  <a:pt x="0" y="0"/>
                </a:moveTo>
                <a:lnTo>
                  <a:pt x="2000835" y="0"/>
                </a:lnTo>
                <a:lnTo>
                  <a:pt x="2000835" y="2000835"/>
                </a:lnTo>
                <a:lnTo>
                  <a:pt x="0" y="2000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470" tIns="77470" rIns="77470" bIns="77470" numCol="1" spcCol="1270" anchor="ctr" anchorCtr="0">
            <a:noAutofit/>
          </a:bodyPr>
          <a:lstStyle/>
          <a:p>
            <a:pPr marL="0" marR="0" lvl="0" indent="0" algn="ctr" defTabSz="2711450" rtl="0" eaLnBrk="1" fontAlgn="auto" latinLnBrk="0" hangingPunct="1">
              <a:lnSpc>
                <a:spcPct val="90000"/>
              </a:lnSpc>
              <a:spcBef>
                <a:spcPct val="0"/>
              </a:spcBef>
              <a:spcAft>
                <a:spcPct val="35000"/>
              </a:spcAft>
              <a:buClrTx/>
              <a:buSzTx/>
              <a:buFontTx/>
              <a:buNone/>
              <a:tabLst/>
              <a:defRPr/>
            </a:pPr>
            <a:endParaRPr kumimoji="0" lang="en-US" sz="6100" b="0" i="0" u="none" strike="noStrike" kern="1200" cap="none" spc="0" normalizeH="0" baseline="0" noProof="0">
              <a:ln>
                <a:noFill/>
              </a:ln>
              <a:solidFill>
                <a:srgbClr val="292929">
                  <a:hueOff val="0"/>
                  <a:satOff val="0"/>
                  <a:lumOff val="0"/>
                  <a:alphaOff val="0"/>
                </a:srgbClr>
              </a:solidFill>
              <a:effectLst/>
              <a:uLnTx/>
              <a:uFillTx/>
              <a:latin typeface="Segoe UI"/>
              <a:ea typeface="+mn-ea"/>
              <a:cs typeface="+mn-cs"/>
            </a:endParaRPr>
          </a:p>
        </p:txBody>
      </p:sp>
      <p:sp>
        <p:nvSpPr>
          <p:cNvPr id="47" name="Freeform 46"/>
          <p:cNvSpPr/>
          <p:nvPr/>
        </p:nvSpPr>
        <p:spPr>
          <a:xfrm>
            <a:off x="5462222" y="2587984"/>
            <a:ext cx="948628" cy="875615"/>
          </a:xfrm>
          <a:custGeom>
            <a:avLst/>
            <a:gdLst>
              <a:gd name="connsiteX0" fmla="*/ 0 w 2000835"/>
              <a:gd name="connsiteY0" fmla="*/ 0 h 2000835"/>
              <a:gd name="connsiteX1" fmla="*/ 2000835 w 2000835"/>
              <a:gd name="connsiteY1" fmla="*/ 0 h 2000835"/>
              <a:gd name="connsiteX2" fmla="*/ 2000835 w 2000835"/>
              <a:gd name="connsiteY2" fmla="*/ 2000835 h 2000835"/>
              <a:gd name="connsiteX3" fmla="*/ 0 w 2000835"/>
              <a:gd name="connsiteY3" fmla="*/ 2000835 h 2000835"/>
              <a:gd name="connsiteX4" fmla="*/ 0 w 2000835"/>
              <a:gd name="connsiteY4" fmla="*/ 0 h 2000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35" h="2000835">
                <a:moveTo>
                  <a:pt x="0" y="0"/>
                </a:moveTo>
                <a:lnTo>
                  <a:pt x="2000835" y="0"/>
                </a:lnTo>
                <a:lnTo>
                  <a:pt x="2000835" y="2000835"/>
                </a:lnTo>
                <a:lnTo>
                  <a:pt x="0" y="2000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470" tIns="77470" rIns="77470" bIns="77470" numCol="1" spcCol="1270" anchor="ctr" anchorCtr="0">
            <a:noAutofit/>
          </a:bodyPr>
          <a:lstStyle/>
          <a:p>
            <a:pPr marL="0" marR="0" lvl="0" indent="0" algn="ctr" defTabSz="2711450" rtl="0" eaLnBrk="1" fontAlgn="auto" latinLnBrk="0" hangingPunct="1">
              <a:lnSpc>
                <a:spcPct val="90000"/>
              </a:lnSpc>
              <a:spcBef>
                <a:spcPct val="0"/>
              </a:spcBef>
              <a:spcAft>
                <a:spcPct val="35000"/>
              </a:spcAft>
              <a:buClrTx/>
              <a:buSzTx/>
              <a:buFontTx/>
              <a:buNone/>
              <a:tabLst/>
              <a:defRPr/>
            </a:pPr>
            <a:endParaRPr kumimoji="0" lang="en-US" sz="6100" b="0" i="0" u="none" strike="noStrike" kern="1200" cap="none" spc="0" normalizeH="0" baseline="0" noProof="0">
              <a:ln>
                <a:noFill/>
              </a:ln>
              <a:solidFill>
                <a:srgbClr val="292929">
                  <a:hueOff val="0"/>
                  <a:satOff val="0"/>
                  <a:lumOff val="0"/>
                  <a:alphaOff val="0"/>
                </a:srgbClr>
              </a:solidFill>
              <a:effectLst/>
              <a:uLnTx/>
              <a:uFillTx/>
              <a:latin typeface="Segoe UI"/>
              <a:ea typeface="+mn-ea"/>
              <a:cs typeface="+mn-cs"/>
            </a:endParaRPr>
          </a:p>
        </p:txBody>
      </p:sp>
      <p:sp>
        <p:nvSpPr>
          <p:cNvPr id="31" name="Freeform 30"/>
          <p:cNvSpPr>
            <a:spLocks noEditPoints="1"/>
          </p:cNvSpPr>
          <p:nvPr/>
        </p:nvSpPr>
        <p:spPr bwMode="auto">
          <a:xfrm>
            <a:off x="4944033" y="3109114"/>
            <a:ext cx="596514" cy="731934"/>
          </a:xfrm>
          <a:custGeom>
            <a:avLst/>
            <a:gdLst>
              <a:gd name="T0" fmla="*/ 1460 w 1460"/>
              <a:gd name="T1" fmla="*/ 384 h 1615"/>
              <a:gd name="T2" fmla="*/ 1460 w 1460"/>
              <a:gd name="T3" fmla="*/ 1359 h 1615"/>
              <a:gd name="T4" fmla="*/ 1460 w 1460"/>
              <a:gd name="T5" fmla="*/ 1359 h 1615"/>
              <a:gd name="T6" fmla="*/ 730 w 1460"/>
              <a:gd name="T7" fmla="*/ 1615 h 1615"/>
              <a:gd name="T8" fmla="*/ 0 w 1460"/>
              <a:gd name="T9" fmla="*/ 1359 h 1615"/>
              <a:gd name="T10" fmla="*/ 0 w 1460"/>
              <a:gd name="T11" fmla="*/ 1359 h 1615"/>
              <a:gd name="T12" fmla="*/ 0 w 1460"/>
              <a:gd name="T13" fmla="*/ 1359 h 1615"/>
              <a:gd name="T14" fmla="*/ 0 w 1460"/>
              <a:gd name="T15" fmla="*/ 1339 h 1615"/>
              <a:gd name="T16" fmla="*/ 0 w 1460"/>
              <a:gd name="T17" fmla="*/ 1329 h 1615"/>
              <a:gd name="T18" fmla="*/ 0 w 1460"/>
              <a:gd name="T19" fmla="*/ 394 h 1615"/>
              <a:gd name="T20" fmla="*/ 730 w 1460"/>
              <a:gd name="T21" fmla="*/ 591 h 1615"/>
              <a:gd name="T22" fmla="*/ 1460 w 1460"/>
              <a:gd name="T23" fmla="*/ 384 h 1615"/>
              <a:gd name="T24" fmla="*/ 730 w 1460"/>
              <a:gd name="T25" fmla="*/ 541 h 1615"/>
              <a:gd name="T26" fmla="*/ 1460 w 1460"/>
              <a:gd name="T27" fmla="*/ 275 h 1615"/>
              <a:gd name="T28" fmla="*/ 730 w 1460"/>
              <a:gd name="T29" fmla="*/ 0 h 1615"/>
              <a:gd name="T30" fmla="*/ 0 w 1460"/>
              <a:gd name="T31" fmla="*/ 275 h 1615"/>
              <a:gd name="T32" fmla="*/ 730 w 1460"/>
              <a:gd name="T33" fmla="*/ 541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0" h="1615">
                <a:moveTo>
                  <a:pt x="1460" y="384"/>
                </a:moveTo>
                <a:cubicBezTo>
                  <a:pt x="1460" y="1359"/>
                  <a:pt x="1460" y="1359"/>
                  <a:pt x="1460" y="1359"/>
                </a:cubicBezTo>
                <a:cubicBezTo>
                  <a:pt x="1460" y="1359"/>
                  <a:pt x="1460" y="1359"/>
                  <a:pt x="1460" y="1359"/>
                </a:cubicBezTo>
                <a:cubicBezTo>
                  <a:pt x="1431" y="1507"/>
                  <a:pt x="1115" y="1615"/>
                  <a:pt x="730" y="1615"/>
                </a:cubicBezTo>
                <a:cubicBezTo>
                  <a:pt x="346" y="1615"/>
                  <a:pt x="30" y="1507"/>
                  <a:pt x="0" y="1359"/>
                </a:cubicBezTo>
                <a:cubicBezTo>
                  <a:pt x="0" y="1359"/>
                  <a:pt x="0" y="1359"/>
                  <a:pt x="0" y="1359"/>
                </a:cubicBezTo>
                <a:cubicBezTo>
                  <a:pt x="0" y="1359"/>
                  <a:pt x="0" y="1359"/>
                  <a:pt x="0" y="1359"/>
                </a:cubicBezTo>
                <a:cubicBezTo>
                  <a:pt x="0" y="1349"/>
                  <a:pt x="0" y="1349"/>
                  <a:pt x="0" y="1339"/>
                </a:cubicBezTo>
                <a:cubicBezTo>
                  <a:pt x="0" y="1339"/>
                  <a:pt x="0" y="1339"/>
                  <a:pt x="0" y="1329"/>
                </a:cubicBezTo>
                <a:cubicBezTo>
                  <a:pt x="0" y="394"/>
                  <a:pt x="0" y="394"/>
                  <a:pt x="0" y="394"/>
                </a:cubicBezTo>
                <a:cubicBezTo>
                  <a:pt x="119" y="522"/>
                  <a:pt x="434" y="591"/>
                  <a:pt x="730" y="591"/>
                </a:cubicBezTo>
                <a:cubicBezTo>
                  <a:pt x="1026" y="591"/>
                  <a:pt x="1342" y="522"/>
                  <a:pt x="1460" y="384"/>
                </a:cubicBezTo>
                <a:close/>
                <a:moveTo>
                  <a:pt x="730" y="541"/>
                </a:moveTo>
                <a:cubicBezTo>
                  <a:pt x="1135" y="541"/>
                  <a:pt x="1460" y="423"/>
                  <a:pt x="1460" y="275"/>
                </a:cubicBezTo>
                <a:cubicBezTo>
                  <a:pt x="1460" y="128"/>
                  <a:pt x="1135" y="0"/>
                  <a:pt x="730" y="0"/>
                </a:cubicBezTo>
                <a:cubicBezTo>
                  <a:pt x="326" y="0"/>
                  <a:pt x="0" y="128"/>
                  <a:pt x="0" y="275"/>
                </a:cubicBezTo>
                <a:cubicBezTo>
                  <a:pt x="0" y="423"/>
                  <a:pt x="326" y="541"/>
                  <a:pt x="730" y="541"/>
                </a:cubicBezTo>
                <a:close/>
              </a:path>
            </a:pathLst>
          </a:custGeom>
          <a:solidFill>
            <a:srgbClr val="0070C0"/>
          </a:solidFill>
          <a:ln>
            <a:noFill/>
          </a:ln>
          <a:extLst/>
        </p:spPr>
        <p:txBody>
          <a:bodyPr vert="horz" wrap="square" lIns="89617" tIns="44808" rIns="89617" bIns="4480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33" name="Freeform 32"/>
          <p:cNvSpPr>
            <a:spLocks noEditPoints="1"/>
          </p:cNvSpPr>
          <p:nvPr/>
        </p:nvSpPr>
        <p:spPr bwMode="auto">
          <a:xfrm>
            <a:off x="5971943" y="3521694"/>
            <a:ext cx="322494" cy="430407"/>
          </a:xfrm>
          <a:custGeom>
            <a:avLst/>
            <a:gdLst>
              <a:gd name="T0" fmla="*/ 1460 w 1460"/>
              <a:gd name="T1" fmla="*/ 384 h 1615"/>
              <a:gd name="T2" fmla="*/ 1460 w 1460"/>
              <a:gd name="T3" fmla="*/ 1359 h 1615"/>
              <a:gd name="T4" fmla="*/ 1460 w 1460"/>
              <a:gd name="T5" fmla="*/ 1359 h 1615"/>
              <a:gd name="T6" fmla="*/ 730 w 1460"/>
              <a:gd name="T7" fmla="*/ 1615 h 1615"/>
              <a:gd name="T8" fmla="*/ 0 w 1460"/>
              <a:gd name="T9" fmla="*/ 1359 h 1615"/>
              <a:gd name="T10" fmla="*/ 0 w 1460"/>
              <a:gd name="T11" fmla="*/ 1359 h 1615"/>
              <a:gd name="T12" fmla="*/ 0 w 1460"/>
              <a:gd name="T13" fmla="*/ 1359 h 1615"/>
              <a:gd name="T14" fmla="*/ 0 w 1460"/>
              <a:gd name="T15" fmla="*/ 1339 h 1615"/>
              <a:gd name="T16" fmla="*/ 0 w 1460"/>
              <a:gd name="T17" fmla="*/ 1329 h 1615"/>
              <a:gd name="T18" fmla="*/ 0 w 1460"/>
              <a:gd name="T19" fmla="*/ 394 h 1615"/>
              <a:gd name="T20" fmla="*/ 730 w 1460"/>
              <a:gd name="T21" fmla="*/ 591 h 1615"/>
              <a:gd name="T22" fmla="*/ 1460 w 1460"/>
              <a:gd name="T23" fmla="*/ 384 h 1615"/>
              <a:gd name="T24" fmla="*/ 730 w 1460"/>
              <a:gd name="T25" fmla="*/ 541 h 1615"/>
              <a:gd name="T26" fmla="*/ 1460 w 1460"/>
              <a:gd name="T27" fmla="*/ 275 h 1615"/>
              <a:gd name="T28" fmla="*/ 730 w 1460"/>
              <a:gd name="T29" fmla="*/ 0 h 1615"/>
              <a:gd name="T30" fmla="*/ 0 w 1460"/>
              <a:gd name="T31" fmla="*/ 275 h 1615"/>
              <a:gd name="T32" fmla="*/ 730 w 1460"/>
              <a:gd name="T33" fmla="*/ 541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0" h="1615">
                <a:moveTo>
                  <a:pt x="1460" y="384"/>
                </a:moveTo>
                <a:cubicBezTo>
                  <a:pt x="1460" y="1359"/>
                  <a:pt x="1460" y="1359"/>
                  <a:pt x="1460" y="1359"/>
                </a:cubicBezTo>
                <a:cubicBezTo>
                  <a:pt x="1460" y="1359"/>
                  <a:pt x="1460" y="1359"/>
                  <a:pt x="1460" y="1359"/>
                </a:cubicBezTo>
                <a:cubicBezTo>
                  <a:pt x="1431" y="1507"/>
                  <a:pt x="1115" y="1615"/>
                  <a:pt x="730" y="1615"/>
                </a:cubicBezTo>
                <a:cubicBezTo>
                  <a:pt x="346" y="1615"/>
                  <a:pt x="30" y="1507"/>
                  <a:pt x="0" y="1359"/>
                </a:cubicBezTo>
                <a:cubicBezTo>
                  <a:pt x="0" y="1359"/>
                  <a:pt x="0" y="1359"/>
                  <a:pt x="0" y="1359"/>
                </a:cubicBezTo>
                <a:cubicBezTo>
                  <a:pt x="0" y="1359"/>
                  <a:pt x="0" y="1359"/>
                  <a:pt x="0" y="1359"/>
                </a:cubicBezTo>
                <a:cubicBezTo>
                  <a:pt x="0" y="1349"/>
                  <a:pt x="0" y="1349"/>
                  <a:pt x="0" y="1339"/>
                </a:cubicBezTo>
                <a:cubicBezTo>
                  <a:pt x="0" y="1339"/>
                  <a:pt x="0" y="1339"/>
                  <a:pt x="0" y="1329"/>
                </a:cubicBezTo>
                <a:cubicBezTo>
                  <a:pt x="0" y="394"/>
                  <a:pt x="0" y="394"/>
                  <a:pt x="0" y="394"/>
                </a:cubicBezTo>
                <a:cubicBezTo>
                  <a:pt x="119" y="522"/>
                  <a:pt x="434" y="591"/>
                  <a:pt x="730" y="591"/>
                </a:cubicBezTo>
                <a:cubicBezTo>
                  <a:pt x="1026" y="591"/>
                  <a:pt x="1342" y="522"/>
                  <a:pt x="1460" y="384"/>
                </a:cubicBezTo>
                <a:close/>
                <a:moveTo>
                  <a:pt x="730" y="541"/>
                </a:moveTo>
                <a:cubicBezTo>
                  <a:pt x="1135" y="541"/>
                  <a:pt x="1460" y="423"/>
                  <a:pt x="1460" y="275"/>
                </a:cubicBezTo>
                <a:cubicBezTo>
                  <a:pt x="1460" y="128"/>
                  <a:pt x="1135" y="0"/>
                  <a:pt x="730" y="0"/>
                </a:cubicBezTo>
                <a:cubicBezTo>
                  <a:pt x="326" y="0"/>
                  <a:pt x="0" y="128"/>
                  <a:pt x="0" y="275"/>
                </a:cubicBezTo>
                <a:cubicBezTo>
                  <a:pt x="0" y="423"/>
                  <a:pt x="326" y="541"/>
                  <a:pt x="730" y="541"/>
                </a:cubicBezTo>
                <a:close/>
              </a:path>
            </a:pathLst>
          </a:custGeom>
          <a:solidFill>
            <a:srgbClr val="0070C0"/>
          </a:solidFill>
          <a:ln>
            <a:noFill/>
          </a:ln>
          <a:extLst/>
        </p:spPr>
        <p:txBody>
          <a:bodyPr vert="horz" wrap="square" lIns="89617" tIns="44808" rIns="89617" bIns="4480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37" name="Freeform 36"/>
          <p:cNvSpPr>
            <a:spLocks noEditPoints="1"/>
          </p:cNvSpPr>
          <p:nvPr/>
        </p:nvSpPr>
        <p:spPr bwMode="auto">
          <a:xfrm>
            <a:off x="5943952" y="3037190"/>
            <a:ext cx="298257" cy="426595"/>
          </a:xfrm>
          <a:custGeom>
            <a:avLst/>
            <a:gdLst>
              <a:gd name="T0" fmla="*/ 1460 w 1460"/>
              <a:gd name="T1" fmla="*/ 384 h 1615"/>
              <a:gd name="T2" fmla="*/ 1460 w 1460"/>
              <a:gd name="T3" fmla="*/ 1359 h 1615"/>
              <a:gd name="T4" fmla="*/ 1460 w 1460"/>
              <a:gd name="T5" fmla="*/ 1359 h 1615"/>
              <a:gd name="T6" fmla="*/ 730 w 1460"/>
              <a:gd name="T7" fmla="*/ 1615 h 1615"/>
              <a:gd name="T8" fmla="*/ 0 w 1460"/>
              <a:gd name="T9" fmla="*/ 1359 h 1615"/>
              <a:gd name="T10" fmla="*/ 0 w 1460"/>
              <a:gd name="T11" fmla="*/ 1359 h 1615"/>
              <a:gd name="T12" fmla="*/ 0 w 1460"/>
              <a:gd name="T13" fmla="*/ 1359 h 1615"/>
              <a:gd name="T14" fmla="*/ 0 w 1460"/>
              <a:gd name="T15" fmla="*/ 1339 h 1615"/>
              <a:gd name="T16" fmla="*/ 0 w 1460"/>
              <a:gd name="T17" fmla="*/ 1329 h 1615"/>
              <a:gd name="T18" fmla="*/ 0 w 1460"/>
              <a:gd name="T19" fmla="*/ 394 h 1615"/>
              <a:gd name="T20" fmla="*/ 730 w 1460"/>
              <a:gd name="T21" fmla="*/ 591 h 1615"/>
              <a:gd name="T22" fmla="*/ 1460 w 1460"/>
              <a:gd name="T23" fmla="*/ 384 h 1615"/>
              <a:gd name="T24" fmla="*/ 730 w 1460"/>
              <a:gd name="T25" fmla="*/ 541 h 1615"/>
              <a:gd name="T26" fmla="*/ 1460 w 1460"/>
              <a:gd name="T27" fmla="*/ 275 h 1615"/>
              <a:gd name="T28" fmla="*/ 730 w 1460"/>
              <a:gd name="T29" fmla="*/ 0 h 1615"/>
              <a:gd name="T30" fmla="*/ 0 w 1460"/>
              <a:gd name="T31" fmla="*/ 275 h 1615"/>
              <a:gd name="T32" fmla="*/ 730 w 1460"/>
              <a:gd name="T33" fmla="*/ 541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0" h="1615">
                <a:moveTo>
                  <a:pt x="1460" y="384"/>
                </a:moveTo>
                <a:cubicBezTo>
                  <a:pt x="1460" y="1359"/>
                  <a:pt x="1460" y="1359"/>
                  <a:pt x="1460" y="1359"/>
                </a:cubicBezTo>
                <a:cubicBezTo>
                  <a:pt x="1460" y="1359"/>
                  <a:pt x="1460" y="1359"/>
                  <a:pt x="1460" y="1359"/>
                </a:cubicBezTo>
                <a:cubicBezTo>
                  <a:pt x="1431" y="1507"/>
                  <a:pt x="1115" y="1615"/>
                  <a:pt x="730" y="1615"/>
                </a:cubicBezTo>
                <a:cubicBezTo>
                  <a:pt x="346" y="1615"/>
                  <a:pt x="30" y="1507"/>
                  <a:pt x="0" y="1359"/>
                </a:cubicBezTo>
                <a:cubicBezTo>
                  <a:pt x="0" y="1359"/>
                  <a:pt x="0" y="1359"/>
                  <a:pt x="0" y="1359"/>
                </a:cubicBezTo>
                <a:cubicBezTo>
                  <a:pt x="0" y="1359"/>
                  <a:pt x="0" y="1359"/>
                  <a:pt x="0" y="1359"/>
                </a:cubicBezTo>
                <a:cubicBezTo>
                  <a:pt x="0" y="1349"/>
                  <a:pt x="0" y="1349"/>
                  <a:pt x="0" y="1339"/>
                </a:cubicBezTo>
                <a:cubicBezTo>
                  <a:pt x="0" y="1339"/>
                  <a:pt x="0" y="1339"/>
                  <a:pt x="0" y="1329"/>
                </a:cubicBezTo>
                <a:cubicBezTo>
                  <a:pt x="0" y="394"/>
                  <a:pt x="0" y="394"/>
                  <a:pt x="0" y="394"/>
                </a:cubicBezTo>
                <a:cubicBezTo>
                  <a:pt x="119" y="522"/>
                  <a:pt x="434" y="591"/>
                  <a:pt x="730" y="591"/>
                </a:cubicBezTo>
                <a:cubicBezTo>
                  <a:pt x="1026" y="591"/>
                  <a:pt x="1342" y="522"/>
                  <a:pt x="1460" y="384"/>
                </a:cubicBezTo>
                <a:close/>
                <a:moveTo>
                  <a:pt x="730" y="541"/>
                </a:moveTo>
                <a:cubicBezTo>
                  <a:pt x="1135" y="541"/>
                  <a:pt x="1460" y="423"/>
                  <a:pt x="1460" y="275"/>
                </a:cubicBezTo>
                <a:cubicBezTo>
                  <a:pt x="1460" y="128"/>
                  <a:pt x="1135" y="0"/>
                  <a:pt x="730" y="0"/>
                </a:cubicBezTo>
                <a:cubicBezTo>
                  <a:pt x="326" y="0"/>
                  <a:pt x="0" y="128"/>
                  <a:pt x="0" y="275"/>
                </a:cubicBezTo>
                <a:cubicBezTo>
                  <a:pt x="0" y="423"/>
                  <a:pt x="326" y="541"/>
                  <a:pt x="730" y="541"/>
                </a:cubicBezTo>
                <a:close/>
              </a:path>
            </a:pathLst>
          </a:custGeom>
          <a:solidFill>
            <a:srgbClr val="0070C0"/>
          </a:solidFill>
          <a:ln>
            <a:noFill/>
          </a:ln>
          <a:extLst/>
        </p:spPr>
        <p:txBody>
          <a:bodyPr vert="horz" wrap="square" lIns="89617" tIns="44808" rIns="89617" bIns="44808"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9" name="Right Arrow 8"/>
          <p:cNvSpPr/>
          <p:nvPr/>
        </p:nvSpPr>
        <p:spPr bwMode="auto">
          <a:xfrm rot="19952252">
            <a:off x="5540547" y="3274138"/>
            <a:ext cx="391286" cy="137145"/>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Right Arrow 40"/>
          <p:cNvSpPr/>
          <p:nvPr/>
        </p:nvSpPr>
        <p:spPr bwMode="auto">
          <a:xfrm rot="927188">
            <a:off x="5560602" y="3531769"/>
            <a:ext cx="391286" cy="137145"/>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Freeform 43"/>
          <p:cNvSpPr>
            <a:spLocks noEditPoints="1"/>
          </p:cNvSpPr>
          <p:nvPr/>
        </p:nvSpPr>
        <p:spPr bwMode="black">
          <a:xfrm>
            <a:off x="6701725" y="2992218"/>
            <a:ext cx="497602" cy="465131"/>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0070C0"/>
          </a:solidFill>
          <a:ln>
            <a:noFill/>
          </a:ln>
        </p:spPr>
        <p:txBody>
          <a:bodyPr vert="horz" wrap="square" lIns="82281" tIns="41141" rIns="82281" bIns="4114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598" b="0" i="0" u="none" strike="noStrike" kern="1200" cap="none" spc="0" normalizeH="0" baseline="0" noProof="0" dirty="0">
              <a:ln>
                <a:solidFill>
                  <a:srgbClr val="FFFFFF">
                    <a:alpha val="0"/>
                  </a:srgbClr>
                </a:solidFill>
              </a:ln>
              <a:solidFill>
                <a:srgbClr val="000000"/>
              </a:solidFill>
              <a:effectLst/>
              <a:uLnTx/>
              <a:uFillTx/>
              <a:latin typeface="Segoe UI"/>
              <a:ea typeface="+mn-ea"/>
              <a:cs typeface="+mn-cs"/>
            </a:endParaRPr>
          </a:p>
        </p:txBody>
      </p:sp>
      <p:sp>
        <p:nvSpPr>
          <p:cNvPr id="46" name="Freeform 45"/>
          <p:cNvSpPr>
            <a:spLocks noEditPoints="1"/>
          </p:cNvSpPr>
          <p:nvPr/>
        </p:nvSpPr>
        <p:spPr bwMode="black">
          <a:xfrm>
            <a:off x="6733873" y="3544588"/>
            <a:ext cx="484196" cy="47698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0070C0"/>
          </a:solidFill>
          <a:ln>
            <a:noFill/>
          </a:ln>
        </p:spPr>
        <p:txBody>
          <a:bodyPr vert="horz" wrap="square" lIns="82281" tIns="41141" rIns="82281" bIns="41141"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598" b="0" i="0" u="none" strike="noStrike" kern="1200" cap="none" spc="0" normalizeH="0" baseline="0" noProof="0" dirty="0">
              <a:ln>
                <a:solidFill>
                  <a:srgbClr val="FFFFFF">
                    <a:alpha val="0"/>
                  </a:srgbClr>
                </a:solidFill>
              </a:ln>
              <a:solidFill>
                <a:srgbClr val="000000"/>
              </a:solidFill>
              <a:effectLst/>
              <a:uLnTx/>
              <a:uFillTx/>
              <a:latin typeface="Segoe UI"/>
              <a:ea typeface="+mn-ea"/>
              <a:cs typeface="+mn-cs"/>
            </a:endParaRPr>
          </a:p>
        </p:txBody>
      </p:sp>
      <p:sp>
        <p:nvSpPr>
          <p:cNvPr id="11" name="Down Arrow 10"/>
          <p:cNvSpPr/>
          <p:nvPr/>
        </p:nvSpPr>
        <p:spPr bwMode="auto">
          <a:xfrm>
            <a:off x="9334190" y="2212462"/>
            <a:ext cx="293709" cy="903224"/>
          </a:xfrm>
          <a:prstGeom prst="downArrow">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TextBox 49"/>
          <p:cNvSpPr txBox="1"/>
          <p:nvPr/>
        </p:nvSpPr>
        <p:spPr>
          <a:xfrm>
            <a:off x="9713720" y="2293301"/>
            <a:ext cx="2359910" cy="760208"/>
          </a:xfrm>
          <a:prstGeom prst="rect">
            <a:avLst/>
          </a:prstGeom>
          <a:noFill/>
        </p:spPr>
        <p:txBody>
          <a:bodyPr wrap="square" lIns="182880" tIns="146304" rIns="182880" bIns="146304" rtlCol="0">
            <a:spAutoFit/>
          </a:bodyPr>
          <a:lstStyle>
            <a:defPPr>
              <a:defRPr lang="en-US"/>
            </a:defPPr>
            <a:lvl1pPr>
              <a:lnSpc>
                <a:spcPct val="90000"/>
              </a:lnSpc>
              <a:spcAft>
                <a:spcPts val="600"/>
              </a:spcAft>
              <a:defRPr sz="2000">
                <a:solidFill>
                  <a:schemeClr val="tx1">
                    <a:lumMod val="75000"/>
                    <a:lumOff val="25000"/>
                  </a:schemeClr>
                </a:solidFill>
              </a:defRPr>
            </a:lvl1pPr>
          </a:lstStyle>
          <a:p>
            <a:pPr marL="0" marR="0" lvl="0" indent="0" algn="l" defTabSz="932651"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92929">
                    <a:lumMod val="75000"/>
                    <a:lumOff val="25000"/>
                  </a:srgbClr>
                </a:solidFill>
                <a:effectLst/>
                <a:uLnTx/>
                <a:uFillTx/>
                <a:latin typeface="Segoe UI"/>
                <a:ea typeface="+mn-ea"/>
                <a:cs typeface="+mn-cs"/>
              </a:rPr>
              <a:t>Direct Query</a:t>
            </a:r>
          </a:p>
          <a:p>
            <a:pPr marL="0" marR="0" lvl="0" indent="0" algn="l" defTabSz="932651" rtl="0" eaLnBrk="1" fontAlgn="auto" latinLnBrk="0" hangingPunct="1">
              <a:lnSpc>
                <a:spcPct val="9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92929">
                    <a:lumMod val="75000"/>
                    <a:lumOff val="25000"/>
                  </a:srgbClr>
                </a:solidFill>
                <a:effectLst/>
                <a:uLnTx/>
                <a:uFillTx/>
                <a:latin typeface="Segoe UI"/>
                <a:ea typeface="+mn-ea"/>
                <a:cs typeface="+mn-cs"/>
              </a:rPr>
              <a:t>Scheduled Refresh</a:t>
            </a:r>
          </a:p>
        </p:txBody>
      </p:sp>
      <p:sp>
        <p:nvSpPr>
          <p:cNvPr id="51" name="TextBox 103"/>
          <p:cNvSpPr txBox="1"/>
          <p:nvPr/>
        </p:nvSpPr>
        <p:spPr>
          <a:xfrm>
            <a:off x="10091475" y="2130429"/>
            <a:ext cx="1298635" cy="308999"/>
          </a:xfrm>
          <a:prstGeom prst="rect">
            <a:avLst/>
          </a:prstGeom>
          <a:noFill/>
        </p:spPr>
        <p:txBody>
          <a:bodyPr wrap="square" lIns="182828" tIns="146262" rIns="182828" bIns="146262" rtlCol="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1505"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dirty="0">
                <a:ln>
                  <a:noFill/>
                </a:ln>
                <a:gradFill>
                  <a:gsLst>
                    <a:gs pos="72566">
                      <a:srgbClr val="505050"/>
                    </a:gs>
                    <a:gs pos="43000">
                      <a:srgbClr val="505050"/>
                    </a:gs>
                  </a:gsLst>
                  <a:lin ang="5400000" scaled="0"/>
                </a:gradFill>
                <a:effectLst/>
                <a:uLnTx/>
                <a:uFillTx/>
                <a:latin typeface="Segoe UI Semibold" panose="020B0702040204020203" pitchFamily="34" charset="0"/>
                <a:ea typeface="MS PGothic" charset="0"/>
                <a:cs typeface="Segoe UI Semibold" panose="020B0702040204020203" pitchFamily="34" charset="0"/>
              </a:rPr>
              <a:t>SQL Server </a:t>
            </a:r>
            <a:br>
              <a:rPr kumimoji="0" lang="en-US" sz="1000" b="0" i="0" u="none" strike="noStrike" kern="1200" cap="none" spc="0" normalizeH="0" baseline="0" noProof="0" dirty="0">
                <a:ln>
                  <a:noFill/>
                </a:ln>
                <a:gradFill>
                  <a:gsLst>
                    <a:gs pos="72566">
                      <a:srgbClr val="505050"/>
                    </a:gs>
                    <a:gs pos="43000">
                      <a:srgbClr val="505050"/>
                    </a:gs>
                  </a:gsLst>
                  <a:lin ang="5400000" scaled="0"/>
                </a:gradFill>
                <a:effectLst/>
                <a:uLnTx/>
                <a:uFillTx/>
                <a:latin typeface="Segoe UI Semibold" panose="020B0702040204020203" pitchFamily="34" charset="0"/>
                <a:ea typeface="MS PGothic" charset="0"/>
                <a:cs typeface="Segoe UI Semibold" panose="020B0702040204020203" pitchFamily="34" charset="0"/>
              </a:rPr>
            </a:br>
            <a:r>
              <a:rPr kumimoji="0" lang="en-US" sz="1000" b="0" i="0" u="none" strike="noStrike" kern="1200" cap="none" spc="0" normalizeH="0" baseline="0" noProof="0" dirty="0">
                <a:ln>
                  <a:noFill/>
                </a:ln>
                <a:gradFill>
                  <a:gsLst>
                    <a:gs pos="72566">
                      <a:srgbClr val="505050"/>
                    </a:gs>
                    <a:gs pos="43000">
                      <a:srgbClr val="505050"/>
                    </a:gs>
                  </a:gsLst>
                  <a:lin ang="5400000" scaled="0"/>
                </a:gradFill>
                <a:effectLst/>
                <a:uLnTx/>
                <a:uFillTx/>
                <a:latin typeface="Segoe UI Semibold" panose="020B0702040204020203" pitchFamily="34" charset="0"/>
                <a:ea typeface="MS PGothic" charset="0"/>
                <a:cs typeface="Segoe UI Semibold" panose="020B0702040204020203" pitchFamily="34" charset="0"/>
              </a:rPr>
              <a:t>Analysis Services</a:t>
            </a:r>
          </a:p>
        </p:txBody>
      </p:sp>
      <p:sp>
        <p:nvSpPr>
          <p:cNvPr id="52" name="TextBox 103"/>
          <p:cNvSpPr txBox="1"/>
          <p:nvPr/>
        </p:nvSpPr>
        <p:spPr>
          <a:xfrm>
            <a:off x="5028881" y="4065942"/>
            <a:ext cx="1298635" cy="308999"/>
          </a:xfrm>
          <a:prstGeom prst="rect">
            <a:avLst/>
          </a:prstGeom>
          <a:noFill/>
        </p:spPr>
        <p:txBody>
          <a:bodyPr wrap="square" lIns="182828" tIns="146262" rIns="182828" bIns="146262" rtlCol="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1505"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Semibold" panose="020B0702040204020203" pitchFamily="34" charset="0"/>
                <a:ea typeface="MS PGothic" charset="0"/>
                <a:cs typeface="Segoe UI Semibold" panose="020B0702040204020203" pitchFamily="34" charset="0"/>
              </a:rPr>
              <a:t>Azure SQL Azure DW</a:t>
            </a:r>
          </a:p>
        </p:txBody>
      </p:sp>
      <p:pic>
        <p:nvPicPr>
          <p:cNvPr id="53" name="Picture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06789" y="5112701"/>
            <a:ext cx="1873491" cy="900761"/>
          </a:xfrm>
          <a:prstGeom prst="rect">
            <a:avLst/>
          </a:prstGeom>
          <a:noFill/>
          <a:ln>
            <a:noFill/>
          </a:ln>
        </p:spPr>
      </p:pic>
      <p:sp>
        <p:nvSpPr>
          <p:cNvPr id="54" name="Right Arrow 53"/>
          <p:cNvSpPr/>
          <p:nvPr/>
        </p:nvSpPr>
        <p:spPr bwMode="auto">
          <a:xfrm>
            <a:off x="6294437" y="3395922"/>
            <a:ext cx="370155" cy="177540"/>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Rectangle 58"/>
          <p:cNvSpPr/>
          <p:nvPr/>
        </p:nvSpPr>
        <p:spPr bwMode="auto">
          <a:xfrm>
            <a:off x="8580437" y="2049462"/>
            <a:ext cx="3456953" cy="2819400"/>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Self-service BI</a:t>
            </a:r>
          </a:p>
        </p:txBody>
      </p:sp>
      <p:pic>
        <p:nvPicPr>
          <p:cNvPr id="60" name="Picture 4" descr="https://encrypted-tbn1.gstatic.com/images?q=tbn:ANd9GcRJCBbS8u1YPIjuOHc9qdyzRRozTqLSrMH53kHPpTzcrER97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6145" y="2656327"/>
            <a:ext cx="595148" cy="595148"/>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bwMode="auto">
          <a:xfrm>
            <a:off x="9207783" y="2656327"/>
            <a:ext cx="708342" cy="595148"/>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DDDDDD">
                    <a:lumMod val="25000"/>
                  </a:srgbClr>
                </a:solidFill>
                <a:effectLst/>
                <a:uLnTx/>
                <a:uFillTx/>
                <a:latin typeface="Segoe UI"/>
                <a:ea typeface="Segoe UI" pitchFamily="34" charset="0"/>
                <a:cs typeface="Segoe UI" pitchFamily="34" charset="0"/>
              </a:rPr>
              <a:t>Excel</a:t>
            </a:r>
          </a:p>
        </p:txBody>
      </p:sp>
      <p:sp>
        <p:nvSpPr>
          <p:cNvPr id="62" name="Down Arrow 61"/>
          <p:cNvSpPr/>
          <p:nvPr/>
        </p:nvSpPr>
        <p:spPr bwMode="auto">
          <a:xfrm>
            <a:off x="10928826" y="3360204"/>
            <a:ext cx="93894" cy="279393"/>
          </a:xfrm>
          <a:prstGeom prst="downArrow">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Rectangle 63"/>
          <p:cNvSpPr/>
          <p:nvPr/>
        </p:nvSpPr>
        <p:spPr bwMode="auto">
          <a:xfrm>
            <a:off x="10649347" y="2667126"/>
            <a:ext cx="1269143" cy="595148"/>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DDDDDD">
                    <a:lumMod val="25000"/>
                  </a:srgbClr>
                </a:solidFill>
                <a:effectLst/>
                <a:uLnTx/>
                <a:uFillTx/>
                <a:latin typeface="Segoe UI"/>
                <a:ea typeface="Segoe UI" pitchFamily="34" charset="0"/>
                <a:cs typeface="Segoe UI" pitchFamily="34" charset="0"/>
              </a:rPr>
              <a:t>Power BI Desktop</a:t>
            </a:r>
          </a:p>
        </p:txBody>
      </p:sp>
      <p:pic>
        <p:nvPicPr>
          <p:cNvPr id="65" name="Picture 64"/>
          <p:cNvPicPr>
            <a:picLocks noChangeAspect="1"/>
          </p:cNvPicPr>
          <p:nvPr/>
        </p:nvPicPr>
        <p:blipFill>
          <a:blip r:embed="rId5"/>
          <a:stretch>
            <a:fillRect/>
          </a:stretch>
        </p:blipFill>
        <p:spPr>
          <a:xfrm>
            <a:off x="10098666" y="2665004"/>
            <a:ext cx="593935" cy="593935"/>
          </a:xfrm>
          <a:prstGeom prst="rect">
            <a:avLst/>
          </a:prstGeom>
        </p:spPr>
      </p:pic>
      <p:pic>
        <p:nvPicPr>
          <p:cNvPr id="66" name="Picture 65"/>
          <p:cNvPicPr>
            <a:picLocks noChangeAspect="1"/>
          </p:cNvPicPr>
          <p:nvPr/>
        </p:nvPicPr>
        <p:blipFill>
          <a:blip r:embed="rId6"/>
          <a:stretch>
            <a:fillRect/>
          </a:stretch>
        </p:blipFill>
        <p:spPr>
          <a:xfrm>
            <a:off x="9161266" y="3706200"/>
            <a:ext cx="2337117" cy="755432"/>
          </a:xfrm>
          <a:prstGeom prst="rect">
            <a:avLst/>
          </a:prstGeom>
        </p:spPr>
      </p:pic>
      <p:sp>
        <p:nvSpPr>
          <p:cNvPr id="67" name="Down Arrow 66"/>
          <p:cNvSpPr/>
          <p:nvPr/>
        </p:nvSpPr>
        <p:spPr bwMode="auto">
          <a:xfrm>
            <a:off x="9530802" y="3318159"/>
            <a:ext cx="93894" cy="279393"/>
          </a:xfrm>
          <a:prstGeom prst="downArrow">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ight Arrow 67"/>
          <p:cNvSpPr/>
          <p:nvPr/>
        </p:nvSpPr>
        <p:spPr bwMode="auto">
          <a:xfrm>
            <a:off x="3320616" y="3096316"/>
            <a:ext cx="1447703" cy="367470"/>
          </a:xfrm>
          <a:prstGeom prst="rightArrow">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Oval 68"/>
          <p:cNvSpPr/>
          <p:nvPr/>
        </p:nvSpPr>
        <p:spPr bwMode="auto">
          <a:xfrm>
            <a:off x="3489731" y="3460548"/>
            <a:ext cx="1074191" cy="1027314"/>
          </a:xfrm>
          <a:prstGeom prst="ellipse">
            <a:avLst/>
          </a:prstGeom>
          <a:solidFill>
            <a:schemeClr val="tx1">
              <a:lumMod val="90000"/>
              <a:lumOff val="10000"/>
            </a:schemeClr>
          </a:solidFill>
          <a:ln w="1270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95" tIns="143276" rIns="179095" bIns="143276" numCol="1" spcCol="0" rtlCol="0" fromWordArt="0" anchor="t" anchorCtr="0" forceAA="0" compatLnSpc="1">
            <a:prstTxWarp prst="textNoShape">
              <a:avLst/>
            </a:prstTxWarp>
            <a:noAutofit/>
          </a:bodyPr>
          <a:lstStyle/>
          <a:p>
            <a:pPr marL="0" marR="0" lvl="0" indent="0" algn="ctr" defTabSz="9130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70" name="Picture 2" descr="C:\Users\sigurdg\Desktop\end_user.png"/>
          <p:cNvPicPr>
            <a:picLocks noChangeAspect="1" noChangeArrowheads="1"/>
          </p:cNvPicPr>
          <p:nvPr/>
        </p:nvPicPr>
        <p:blipFill>
          <a:blip r:embed="rId7" cstate="print">
            <a:duotone>
              <a:prstClr val="black"/>
              <a:schemeClr val="accent3">
                <a:tint val="45000"/>
                <a:satMod val="400000"/>
              </a:schemeClr>
            </a:duotone>
          </a:blip>
          <a:srcRect/>
          <a:stretch>
            <a:fillRect/>
          </a:stretch>
        </p:blipFill>
        <p:spPr bwMode="auto">
          <a:xfrm>
            <a:off x="3684660" y="3624898"/>
            <a:ext cx="689345" cy="695816"/>
          </a:xfrm>
          <a:prstGeom prst="rect">
            <a:avLst/>
          </a:prstGeom>
          <a:noFill/>
        </p:spPr>
      </p:pic>
      <p:sp>
        <p:nvSpPr>
          <p:cNvPr id="71" name="Right Arrow 70"/>
          <p:cNvSpPr/>
          <p:nvPr/>
        </p:nvSpPr>
        <p:spPr bwMode="auto">
          <a:xfrm>
            <a:off x="7481317" y="3119713"/>
            <a:ext cx="1109282" cy="380571"/>
          </a:xfrm>
          <a:prstGeom prst="rightArrow">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TextBox 103"/>
          <p:cNvSpPr txBox="1"/>
          <p:nvPr/>
        </p:nvSpPr>
        <p:spPr>
          <a:xfrm>
            <a:off x="6242382" y="4021545"/>
            <a:ext cx="1298635" cy="308999"/>
          </a:xfrm>
          <a:prstGeom prst="rect">
            <a:avLst/>
          </a:prstGeom>
          <a:noFill/>
        </p:spPr>
        <p:txBody>
          <a:bodyPr wrap="square" lIns="182828" tIns="146262" rIns="182828" bIns="146262" rtlCol="0" anchor="ctr">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ctr" defTabSz="931505" rtl="0" eaLnBrk="1" fontAlgn="base" latinLnBrk="0" hangingPunct="1">
              <a:lnSpc>
                <a:spcPct val="90000"/>
              </a:lnSpc>
              <a:spcBef>
                <a:spcPct val="0"/>
              </a:spcBef>
              <a:spcAft>
                <a:spcPts val="6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Semibold" panose="020B0702040204020203" pitchFamily="34" charset="0"/>
                <a:ea typeface="MS PGothic" charset="0"/>
                <a:cs typeface="Segoe UI Semibold" panose="020B0702040204020203" pitchFamily="34" charset="0"/>
              </a:rPr>
              <a:t>SSAS</a:t>
            </a:r>
          </a:p>
        </p:txBody>
      </p:sp>
      <p:sp>
        <p:nvSpPr>
          <p:cNvPr id="2" name="Rectangle 1"/>
          <p:cNvSpPr/>
          <p:nvPr/>
        </p:nvSpPr>
        <p:spPr>
          <a:xfrm>
            <a:off x="322412" y="867699"/>
            <a:ext cx="5972025" cy="480131"/>
          </a:xfrm>
          <a:prstGeom prst="rect">
            <a:avLst/>
          </a:prstGeom>
        </p:spPr>
        <p:txBody>
          <a:bodyPr vert="horz" wrap="square" lIns="146304" tIns="91440" rIns="146304" bIns="91440" rtlCol="0" anchor="t">
            <a:noAutofit/>
          </a:bodyPr>
          <a:lstStyle/>
          <a:p>
            <a:pPr marL="0" marR="0" lvl="0" indent="0" defTabSz="914400" eaLnBrk="1" fontAlgn="auto" latinLnBrk="0" hangingPunct="1">
              <a:lnSpc>
                <a:spcPct val="90000"/>
              </a:lnSpc>
              <a:spcBef>
                <a:spcPct val="0"/>
              </a:spcBef>
              <a:spcAft>
                <a:spcPts val="0"/>
              </a:spcAft>
              <a:buClrTx/>
              <a:buSzTx/>
              <a:buFontTx/>
              <a:buNone/>
              <a:tabLst/>
              <a:defRPr/>
            </a:pPr>
            <a:r>
              <a:rPr kumimoji="0" lang="en-US" sz="2800" b="0" i="1" u="none" strike="noStrike" kern="0" cap="none" spc="-102" normalizeH="0" baseline="0" noProof="0" dirty="0">
                <a:ln w="3175">
                  <a:noFill/>
                </a:ln>
                <a:gradFill>
                  <a:gsLst>
                    <a:gs pos="1250">
                      <a:srgbClr val="505050"/>
                    </a:gs>
                    <a:gs pos="100000">
                      <a:srgbClr val="505050"/>
                    </a:gs>
                  </a:gsLst>
                  <a:lin ang="5400000" scaled="0"/>
                </a:gradFill>
                <a:effectLst/>
                <a:uLnTx/>
                <a:uFillTx/>
                <a:latin typeface="Segoe UI Light"/>
                <a:cs typeface="Segoe UI" pitchFamily="34" charset="0"/>
              </a:rPr>
              <a:t>Power BI Solution Templates for Sales</a:t>
            </a:r>
          </a:p>
        </p:txBody>
      </p:sp>
      <p:pic>
        <p:nvPicPr>
          <p:cNvPr id="56" name="Picture 55"/>
          <p:cNvPicPr>
            <a:picLocks noChangeAspect="1"/>
          </p:cNvPicPr>
          <p:nvPr/>
        </p:nvPicPr>
        <p:blipFill>
          <a:blip r:embed="rId8"/>
          <a:stretch>
            <a:fillRect/>
          </a:stretch>
        </p:blipFill>
        <p:spPr>
          <a:xfrm>
            <a:off x="3837608" y="5584719"/>
            <a:ext cx="1982439" cy="854408"/>
          </a:xfrm>
          <a:prstGeom prst="rect">
            <a:avLst/>
          </a:prstGeom>
        </p:spPr>
      </p:pic>
      <p:pic>
        <p:nvPicPr>
          <p:cNvPr id="57" name="Picture 56"/>
          <p:cNvPicPr>
            <a:picLocks noChangeAspect="1"/>
          </p:cNvPicPr>
          <p:nvPr/>
        </p:nvPicPr>
        <p:blipFill>
          <a:blip r:embed="rId9"/>
          <a:stretch>
            <a:fillRect/>
          </a:stretch>
        </p:blipFill>
        <p:spPr>
          <a:xfrm>
            <a:off x="5710138" y="5754560"/>
            <a:ext cx="1193855" cy="590958"/>
          </a:xfrm>
          <a:prstGeom prst="rect">
            <a:avLst/>
          </a:prstGeom>
        </p:spPr>
      </p:pic>
      <p:sp>
        <p:nvSpPr>
          <p:cNvPr id="63" name="Rectangle 62"/>
          <p:cNvSpPr/>
          <p:nvPr/>
        </p:nvSpPr>
        <p:spPr>
          <a:xfrm>
            <a:off x="6910365" y="5711893"/>
            <a:ext cx="1564427" cy="633615"/>
          </a:xfrm>
          <a:prstGeom prst="rect">
            <a:avLst/>
          </a:prstGeom>
          <a:noFill/>
        </p:spPr>
        <p:txBody>
          <a:bodyPr wrap="none" lIns="89642" tIns="44821" rIns="89642" bIns="4482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529" b="0" i="0" u="none" strike="noStrike" kern="0" cap="none" spc="0" normalizeH="0" baseline="0" noProof="0" dirty="0">
                <a:ln w="0"/>
                <a:solidFill>
                  <a:srgbClr val="015F9D"/>
                </a:solidFill>
                <a:effectLst>
                  <a:outerShdw blurRad="38100" dist="25400" dir="5400000" algn="ctr" rotWithShape="0">
                    <a:srgbClr val="6E747A">
                      <a:alpha val="43000"/>
                    </a:srgbClr>
                  </a:outerShdw>
                </a:effectLst>
                <a:uLnTx/>
                <a:uFillTx/>
              </a:rPr>
              <a:t>Other…</a:t>
            </a:r>
          </a:p>
        </p:txBody>
      </p:sp>
      <p:sp>
        <p:nvSpPr>
          <p:cNvPr id="73" name="Right Arrow 72"/>
          <p:cNvSpPr/>
          <p:nvPr/>
        </p:nvSpPr>
        <p:spPr bwMode="auto">
          <a:xfrm rot="16200000">
            <a:off x="5604341" y="4786345"/>
            <a:ext cx="1095704" cy="356723"/>
          </a:xfrm>
          <a:prstGeom prst="rightArrow">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Rectangle 75"/>
          <p:cNvSpPr/>
          <p:nvPr/>
        </p:nvSpPr>
        <p:spPr bwMode="auto">
          <a:xfrm>
            <a:off x="312446" y="2375553"/>
            <a:ext cx="3014950" cy="2015559"/>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52353" tIns="0" rIns="152353" bIns="15544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0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E"/>
              </a:solidFill>
              <a:effectLst/>
              <a:uLnTx/>
              <a:uFillTx/>
              <a:latin typeface="Segoe UI"/>
              <a:ea typeface="+mn-ea"/>
              <a:cs typeface="+mn-cs"/>
            </a:endParaRPr>
          </a:p>
          <a:p>
            <a:pPr marL="0" marR="0" lvl="0" indent="0" algn="ctr" defTabSz="89620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E"/>
              </a:solidFill>
              <a:effectLst/>
              <a:uLnTx/>
              <a:uFillTx/>
              <a:latin typeface="Segoe UI"/>
              <a:ea typeface="+mn-ea"/>
              <a:cs typeface="+mn-cs"/>
            </a:endParaRPr>
          </a:p>
          <a:p>
            <a:pPr marL="0" marR="0" lvl="0" indent="0" algn="ctr" defTabSz="89620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E"/>
              </a:solidFill>
              <a:effectLst/>
              <a:uLnTx/>
              <a:uFillTx/>
              <a:latin typeface="Segoe UI"/>
              <a:ea typeface="+mn-ea"/>
              <a:cs typeface="+mn-cs"/>
            </a:endParaRPr>
          </a:p>
          <a:p>
            <a:pPr marL="0" marR="0" lvl="0" indent="0" algn="ctr" defTabSz="89620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E"/>
                </a:solidFill>
                <a:effectLst/>
                <a:uLnTx/>
                <a:uFillTx/>
                <a:latin typeface="Segoe UI"/>
                <a:ea typeface="+mn-ea"/>
                <a:cs typeface="+mn-cs"/>
              </a:rPr>
              <a:t>Dynamics CRM</a:t>
            </a:r>
          </a:p>
        </p:txBody>
      </p:sp>
      <p:pic>
        <p:nvPicPr>
          <p:cNvPr id="77" name="Picture 76"/>
          <p:cNvPicPr>
            <a:picLocks noChangeAspect="1"/>
          </p:cNvPicPr>
          <p:nvPr/>
        </p:nvPicPr>
        <p:blipFill>
          <a:blip r:embed="rId10"/>
          <a:stretch>
            <a:fillRect/>
          </a:stretch>
        </p:blipFill>
        <p:spPr>
          <a:xfrm>
            <a:off x="1267127" y="2775093"/>
            <a:ext cx="1047417" cy="747584"/>
          </a:xfrm>
          <a:prstGeom prst="rect">
            <a:avLst/>
          </a:prstGeom>
        </p:spPr>
      </p:pic>
    </p:spTree>
    <p:extLst>
      <p:ext uri="{BB962C8B-B14F-4D97-AF65-F5344CB8AC3E}">
        <p14:creationId xmlns:p14="http://schemas.microsoft.com/office/powerpoint/2010/main" val="1104446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784" y="2445919"/>
            <a:ext cx="3372913" cy="2511457"/>
          </a:xfrm>
        </p:spPr>
        <p:txBody>
          <a:bodyPr/>
          <a:lstStyle/>
          <a:p>
            <a:r>
              <a:rPr lang="en-US" dirty="0"/>
              <a:t>Demo</a:t>
            </a:r>
            <a:br>
              <a:rPr lang="en-US" dirty="0"/>
            </a:br>
            <a:br>
              <a:rPr lang="en-US" sz="2400" dirty="0"/>
            </a:br>
            <a:br>
              <a:rPr lang="en-US" sz="2400" dirty="0"/>
            </a:br>
            <a:br>
              <a:rPr lang="en-US" sz="2400" dirty="0"/>
            </a:br>
            <a:endParaRPr lang="en-US" sz="2400" dirty="0"/>
          </a:p>
        </p:txBody>
      </p:sp>
    </p:spTree>
    <p:extLst>
      <p:ext uri="{BB962C8B-B14F-4D97-AF65-F5344CB8AC3E}">
        <p14:creationId xmlns:p14="http://schemas.microsoft.com/office/powerpoint/2010/main" val="371432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010" t="19839" b="16725"/>
          <a:stretch/>
        </p:blipFill>
        <p:spPr>
          <a:xfrm>
            <a:off x="1200" y="178"/>
            <a:ext cx="12434076" cy="6994168"/>
          </a:xfrm>
          <a:prstGeom prst="rect">
            <a:avLst/>
          </a:prstGeom>
        </p:spPr>
      </p:pic>
      <p:sp>
        <p:nvSpPr>
          <p:cNvPr id="6" name="Rectangle 5"/>
          <p:cNvSpPr/>
          <p:nvPr/>
        </p:nvSpPr>
        <p:spPr bwMode="auto">
          <a:xfrm>
            <a:off x="0" y="2416628"/>
            <a:ext cx="12431288" cy="1937658"/>
          </a:xfrm>
          <a:prstGeom prst="rect">
            <a:avLst/>
          </a:prstGeom>
          <a:solidFill>
            <a:schemeClr val="tx1">
              <a:lumMod val="65000"/>
              <a:lumOff val="35000"/>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390" tIns="54833" rIns="91390" bIns="54833" numCol="1" spcCol="0" rtlCol="0" fromWordArt="0" anchor="ctr" anchorCtr="0" forceAA="0" compatLnSpc="1">
            <a:prstTxWarp prst="textNoShape">
              <a:avLst/>
            </a:prstTxWarp>
            <a:noAutofit/>
          </a:bodyPr>
          <a:lstStyle/>
          <a:p>
            <a:pPr marL="0" marR="0" lvl="0" indent="0" algn="l" defTabSz="913643"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49"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7" name="Title 2"/>
          <p:cNvSpPr txBox="1">
            <a:spLocks/>
          </p:cNvSpPr>
          <p:nvPr/>
        </p:nvSpPr>
        <p:spPr>
          <a:xfrm>
            <a:off x="791853" y="2579818"/>
            <a:ext cx="10435409" cy="917444"/>
          </a:xfrm>
          <a:prstGeom prst="rect">
            <a:avLst/>
          </a:prstGeom>
        </p:spPr>
        <p:txBody>
          <a:bodyPr vert="horz" wrap="square" lIns="146283" tIns="91427" rIns="146283" bIns="91427" rtlCol="0" anchor="t">
            <a:no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372" rtl="0" eaLnBrk="1" fontAlgn="auto" latinLnBrk="0" hangingPunct="1">
              <a:lnSpc>
                <a:spcPct val="90000"/>
              </a:lnSpc>
              <a:spcBef>
                <a:spcPct val="0"/>
              </a:spcBef>
              <a:spcAft>
                <a:spcPts val="0"/>
              </a:spcAft>
              <a:buClrTx/>
              <a:buSzTx/>
              <a:buFontTx/>
              <a:buNone/>
              <a:tabLst/>
              <a:defRPr/>
            </a:pPr>
            <a:r>
              <a:rPr kumimoji="0" lang="en-US" sz="5507" b="1" i="0" u="none" strike="noStrike" kern="1200" cap="none" spc="-102" normalizeH="0" baseline="0" noProof="0" dirty="0">
                <a:ln w="3175">
                  <a:noFill/>
                </a:ln>
                <a:gradFill>
                  <a:gsLst>
                    <a:gs pos="13274">
                      <a:srgbClr val="FFFFFF"/>
                    </a:gs>
                    <a:gs pos="36000">
                      <a:srgbClr val="FFFFFF"/>
                    </a:gs>
                  </a:gsLst>
                  <a:lin ang="5400000" scaled="0"/>
                </a:gradFill>
                <a:effectLst/>
                <a:uLnTx/>
                <a:uFillTx/>
                <a:latin typeface="Segoe Condensed" panose="020B0506040504020203" pitchFamily="34" charset="0"/>
                <a:ea typeface="+mn-ea"/>
                <a:cs typeface="Segoe UI" pitchFamily="34" charset="0"/>
              </a:rPr>
              <a:t>ML Features in </a:t>
            </a:r>
          </a:p>
          <a:p>
            <a:pPr marL="0" marR="0" lvl="0" indent="0" algn="ctr" defTabSz="932372" rtl="0" eaLnBrk="1" fontAlgn="auto" latinLnBrk="0" hangingPunct="1">
              <a:lnSpc>
                <a:spcPct val="90000"/>
              </a:lnSpc>
              <a:spcBef>
                <a:spcPct val="0"/>
              </a:spcBef>
              <a:spcAft>
                <a:spcPts val="0"/>
              </a:spcAft>
              <a:buClrTx/>
              <a:buSzTx/>
              <a:buFontTx/>
              <a:buNone/>
              <a:tabLst/>
              <a:defRPr/>
            </a:pPr>
            <a:r>
              <a:rPr kumimoji="0" lang="en-US" sz="5507" b="1" i="0" u="none" strike="noStrike" kern="1200" cap="none" spc="-102" normalizeH="0" baseline="0" noProof="0" dirty="0">
                <a:ln w="3175">
                  <a:noFill/>
                </a:ln>
                <a:gradFill>
                  <a:gsLst>
                    <a:gs pos="13274">
                      <a:srgbClr val="FFFFFF"/>
                    </a:gs>
                    <a:gs pos="36000">
                      <a:srgbClr val="FFFFFF"/>
                    </a:gs>
                  </a:gsLst>
                  <a:lin ang="5400000" scaled="0"/>
                </a:gradFill>
                <a:effectLst/>
                <a:uLnTx/>
                <a:uFillTx/>
                <a:latin typeface="Segoe Condensed" panose="020B0506040504020203" pitchFamily="34" charset="0"/>
                <a:ea typeface="+mn-ea"/>
                <a:cs typeface="Segoe UI" pitchFamily="34" charset="0"/>
              </a:rPr>
              <a:t>Dynamics CRM 2016</a:t>
            </a:r>
          </a:p>
        </p:txBody>
      </p:sp>
    </p:spTree>
    <p:extLst>
      <p:ext uri="{BB962C8B-B14F-4D97-AF65-F5344CB8AC3E}">
        <p14:creationId xmlns:p14="http://schemas.microsoft.com/office/powerpoint/2010/main" val="91668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8632979" y="0"/>
            <a:ext cx="3803496" cy="699452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72273" y="230103"/>
            <a:ext cx="11889564" cy="664797"/>
          </a:xfrm>
        </p:spPr>
        <p:txBody>
          <a:bodyPr/>
          <a:lstStyle/>
          <a:p>
            <a:r>
              <a:rPr lang="en-US" sz="4800" dirty="0"/>
              <a:t>Cross-sell Recommendations</a:t>
            </a:r>
          </a:p>
        </p:txBody>
      </p:sp>
      <p:sp>
        <p:nvSpPr>
          <p:cNvPr id="4" name="Title 16"/>
          <p:cNvSpPr txBox="1">
            <a:spLocks/>
          </p:cNvSpPr>
          <p:nvPr/>
        </p:nvSpPr>
        <p:spPr>
          <a:xfrm>
            <a:off x="8915400" y="1309684"/>
            <a:ext cx="3246437" cy="3945696"/>
          </a:xfrm>
          <a:prstGeom prst="rect">
            <a:avLst/>
          </a:prstGeom>
        </p:spPr>
        <p:txBody>
          <a:bodyPr vert="horz" wrap="square" lIns="146304" tIns="91440" rIns="146304" bIns="91440" rtlCol="0">
            <a:spAutoFit/>
          </a:bodyPr>
          <a:lstStyle>
            <a:lvl1pPr marL="287338" marR="0" indent="-287338" fontAlgn="auto">
              <a:lnSpc>
                <a:spcPct val="90000"/>
              </a:lnSpc>
              <a:spcBef>
                <a:spcPts val="1224"/>
              </a:spcBef>
              <a:spcAft>
                <a:spcPts val="0"/>
              </a:spcAft>
              <a:buClr>
                <a:schemeClr val="tx1"/>
              </a:buClr>
              <a:buSzPct val="90000"/>
              <a:buFont typeface="Wingdings" panose="05000000000000000000" pitchFamily="2" charset="2"/>
              <a:buChar char="§"/>
              <a:tabLst/>
              <a:defRPr sz="3600" spc="0" baseline="0">
                <a:gradFill>
                  <a:gsLst>
                    <a:gs pos="1250">
                      <a:schemeClr val="tx1"/>
                    </a:gs>
                    <a:gs pos="100000">
                      <a:schemeClr val="tx1"/>
                    </a:gs>
                  </a:gsLst>
                  <a:lin ang="5400000" scaled="0"/>
                </a:gradFill>
                <a:latin typeface="+mj-lt"/>
              </a:defRPr>
            </a:lvl1pPr>
            <a:lvl2pPr marL="531166" marR="0" indent="-233195"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699585"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880958" marR="0" indent="-181374"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049377"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solidFill>
                  <a:schemeClr val="bg1">
                    <a:lumMod val="95000"/>
                  </a:schemeClr>
                </a:solidFill>
                <a:effectLst/>
                <a:uLnTx/>
                <a:uFillTx/>
                <a:latin typeface="Segoe UI Light"/>
                <a:ea typeface="+mn-ea"/>
                <a:cs typeface="+mn-cs"/>
              </a:rPr>
              <a:t>Integrated with Azure ML Recommendation API</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solidFill>
                  <a:schemeClr val="bg1">
                    <a:lumMod val="95000"/>
                  </a:schemeClr>
                </a:solidFill>
                <a:effectLst/>
                <a:uLnTx/>
                <a:uFillTx/>
                <a:latin typeface="Segoe UI Light"/>
                <a:ea typeface="+mn-ea"/>
                <a:cs typeface="+mn-cs"/>
              </a:rPr>
              <a:t>Configure and build recommendation model in Dynamics CRM using historical data</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1" i="0" u="none" strike="noStrike" kern="1200" cap="none" spc="0" normalizeH="0" baseline="0" noProof="0" dirty="0">
                <a:ln>
                  <a:noFill/>
                </a:ln>
                <a:solidFill>
                  <a:schemeClr val="bg1">
                    <a:lumMod val="95000"/>
                  </a:schemeClr>
                </a:solidFill>
                <a:effectLst/>
                <a:uLnTx/>
                <a:uFillTx/>
                <a:latin typeface="Segoe UI Light"/>
                <a:ea typeface="+mn-ea"/>
                <a:cs typeface="+mn-cs"/>
              </a:rPr>
              <a:t>Embedded Insights </a:t>
            </a:r>
            <a:r>
              <a:rPr kumimoji="0" lang="en-US" sz="1800" b="0" i="0" u="none" strike="noStrike" kern="1200" cap="none" spc="0" normalizeH="0" baseline="0" noProof="0" dirty="0">
                <a:ln>
                  <a:noFill/>
                </a:ln>
                <a:solidFill>
                  <a:schemeClr val="bg1">
                    <a:lumMod val="95000"/>
                  </a:schemeClr>
                </a:solidFill>
                <a:effectLst/>
                <a:uLnTx/>
                <a:uFillTx/>
                <a:latin typeface="Segoe UI Light"/>
                <a:ea typeface="+mn-ea"/>
                <a:cs typeface="+mn-cs"/>
              </a:rPr>
              <a:t>in Dynamics CRM</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solidFill>
                  <a:schemeClr val="bg1">
                    <a:lumMod val="95000"/>
                  </a:schemeClr>
                </a:solidFill>
                <a:effectLst/>
                <a:uLnTx/>
                <a:uFillTx/>
                <a:latin typeface="Segoe UI Light"/>
                <a:ea typeface="+mn-ea"/>
                <a:cs typeface="+mn-cs"/>
              </a:rPr>
              <a:t>Mix ML and product links based  recommendations</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endParaRPr kumimoji="0" sz="1800" b="0" i="0" u="none" strike="noStrike" kern="1200" cap="none" spc="0" normalizeH="0" baseline="0" noProof="0" dirty="0">
              <a:ln>
                <a:noFill/>
              </a:ln>
              <a:solidFill>
                <a:schemeClr val="bg1">
                  <a:lumMod val="95000"/>
                </a:schemeClr>
              </a:solidFill>
              <a:effectLst/>
              <a:uLnTx/>
              <a:uFillTx/>
              <a:latin typeface="Segoe UI Light"/>
              <a:ea typeface="+mn-ea"/>
              <a:cs typeface="+mn-cs"/>
            </a:endParaRP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endParaRPr kumimoji="0" sz="1800" b="0" i="0" u="none" strike="noStrike" kern="1200" cap="none" spc="0" normalizeH="0" baseline="0" noProof="0" dirty="0">
              <a:ln>
                <a:noFill/>
              </a:ln>
              <a:solidFill>
                <a:schemeClr val="bg1">
                  <a:lumMod val="95000"/>
                </a:schemeClr>
              </a:solidFill>
              <a:effectLst/>
              <a:uLnTx/>
              <a:uFillTx/>
              <a:latin typeface="Segoe UI Light"/>
              <a:ea typeface="+mn-ea"/>
              <a:cs typeface="+mn-cs"/>
            </a:endParaRPr>
          </a:p>
        </p:txBody>
      </p:sp>
      <p:grpSp>
        <p:nvGrpSpPr>
          <p:cNvPr id="3" name="Group 2"/>
          <p:cNvGrpSpPr/>
          <p:nvPr/>
        </p:nvGrpSpPr>
        <p:grpSpPr>
          <a:xfrm>
            <a:off x="612293" y="1125003"/>
            <a:ext cx="4890886" cy="2449610"/>
            <a:chOff x="731837" y="1143826"/>
            <a:chExt cx="6148387" cy="3209925"/>
          </a:xfrm>
        </p:grpSpPr>
        <p:pic>
          <p:nvPicPr>
            <p:cNvPr id="8" name="Picture 7"/>
            <p:cNvPicPr>
              <a:picLocks noChangeAspect="1"/>
            </p:cNvPicPr>
            <p:nvPr/>
          </p:nvPicPr>
          <p:blipFill>
            <a:blip r:embed="rId3"/>
            <a:stretch>
              <a:fillRect/>
            </a:stretch>
          </p:blipFill>
          <p:spPr>
            <a:xfrm>
              <a:off x="731837" y="1143826"/>
              <a:ext cx="6148387" cy="3209925"/>
            </a:xfrm>
            <a:prstGeom prst="rect">
              <a:avLst/>
            </a:prstGeom>
            <a:ln>
              <a:solidFill>
                <a:schemeClr val="bg2"/>
              </a:solidFill>
            </a:ln>
          </p:spPr>
        </p:pic>
        <p:pic>
          <p:nvPicPr>
            <p:cNvPr id="9" name="Picture 8"/>
            <p:cNvPicPr/>
            <p:nvPr/>
          </p:nvPicPr>
          <p:blipFill>
            <a:blip r:embed="rId4"/>
            <a:stretch>
              <a:fillRect/>
            </a:stretch>
          </p:blipFill>
          <p:spPr>
            <a:xfrm>
              <a:off x="2125390" y="1676413"/>
              <a:ext cx="2268653" cy="2659783"/>
            </a:xfrm>
            <a:prstGeom prst="rect">
              <a:avLst/>
            </a:prstGeom>
            <a:ln>
              <a:solidFill>
                <a:schemeClr val="bg2"/>
              </a:solidFill>
            </a:ln>
          </p:spPr>
        </p:pic>
      </p:grpSp>
      <p:pic>
        <p:nvPicPr>
          <p:cNvPr id="7" name="Picture 6"/>
          <p:cNvPicPr>
            <a:picLocks noChangeAspect="1"/>
          </p:cNvPicPr>
          <p:nvPr/>
        </p:nvPicPr>
        <p:blipFill>
          <a:blip r:embed="rId5"/>
          <a:stretch>
            <a:fillRect/>
          </a:stretch>
        </p:blipFill>
        <p:spPr>
          <a:xfrm>
            <a:off x="1243910" y="3804716"/>
            <a:ext cx="4563149" cy="2853303"/>
          </a:xfrm>
          <a:prstGeom prst="rect">
            <a:avLst/>
          </a:prstGeom>
        </p:spPr>
      </p:pic>
      <p:pic>
        <p:nvPicPr>
          <p:cNvPr id="12" name="Picture 11"/>
          <p:cNvPicPr>
            <a:picLocks noChangeAspect="1"/>
          </p:cNvPicPr>
          <p:nvPr/>
        </p:nvPicPr>
        <p:blipFill>
          <a:blip r:embed="rId6"/>
          <a:stretch>
            <a:fillRect/>
          </a:stretch>
        </p:blipFill>
        <p:spPr>
          <a:xfrm>
            <a:off x="6494332" y="3842781"/>
            <a:ext cx="1587017" cy="2825197"/>
          </a:xfrm>
          <a:prstGeom prst="rect">
            <a:avLst/>
          </a:prstGeom>
        </p:spPr>
      </p:pic>
      <p:sp>
        <p:nvSpPr>
          <p:cNvPr id="11" name="TextBox 5"/>
          <p:cNvSpPr txBox="1"/>
          <p:nvPr/>
        </p:nvSpPr>
        <p:spPr>
          <a:xfrm>
            <a:off x="0" y="6693955"/>
            <a:ext cx="3638282" cy="307777"/>
          </a:xfrm>
          <a:prstGeom prst="rect">
            <a:avLst/>
          </a:prstGeom>
          <a:solidFill>
            <a:srgbClr val="505050"/>
          </a:solid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FFFFFF"/>
                </a:solidFill>
                <a:effectLst/>
                <a:uLnTx/>
                <a:uFillTx/>
                <a:latin typeface="Segoe UI"/>
                <a:ea typeface="+mn-ea"/>
                <a:cs typeface="+mn-cs"/>
              </a:rPr>
              <a:t>Preview Feature for CRM Online</a:t>
            </a:r>
          </a:p>
        </p:txBody>
      </p:sp>
    </p:spTree>
    <p:extLst>
      <p:ext uri="{BB962C8B-B14F-4D97-AF65-F5344CB8AC3E}">
        <p14:creationId xmlns:p14="http://schemas.microsoft.com/office/powerpoint/2010/main" val="25629317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8580437" y="0"/>
            <a:ext cx="3856038" cy="699452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74640" y="295274"/>
            <a:ext cx="11889564" cy="664797"/>
          </a:xfrm>
        </p:spPr>
        <p:txBody>
          <a:bodyPr/>
          <a:lstStyle/>
          <a:p>
            <a:r>
              <a:rPr lang="en-US" sz="4800" dirty="0"/>
              <a:t>Suggest Knowledge Articles</a:t>
            </a:r>
          </a:p>
        </p:txBody>
      </p:sp>
      <p:sp>
        <p:nvSpPr>
          <p:cNvPr id="4" name="Title 16"/>
          <p:cNvSpPr txBox="1">
            <a:spLocks/>
          </p:cNvSpPr>
          <p:nvPr/>
        </p:nvSpPr>
        <p:spPr>
          <a:xfrm>
            <a:off x="8580437" y="1529126"/>
            <a:ext cx="3581400" cy="3542508"/>
          </a:xfrm>
          <a:prstGeom prst="rect">
            <a:avLst/>
          </a:prstGeom>
        </p:spPr>
        <p:txBody>
          <a:bodyPr vert="horz" wrap="square" lIns="146304" tIns="91440" rIns="146304" bIns="91440" rtlCol="0">
            <a:spAutoFit/>
          </a:bodyPr>
          <a:lstStyle>
            <a:lvl1pPr marL="287338" marR="0" indent="-287338" fontAlgn="auto">
              <a:lnSpc>
                <a:spcPct val="90000"/>
              </a:lnSpc>
              <a:spcBef>
                <a:spcPts val="1224"/>
              </a:spcBef>
              <a:spcAft>
                <a:spcPts val="0"/>
              </a:spcAft>
              <a:buClr>
                <a:schemeClr val="tx1"/>
              </a:buClr>
              <a:buSzPct val="90000"/>
              <a:buFont typeface="Wingdings" panose="05000000000000000000" pitchFamily="2" charset="2"/>
              <a:buChar char="§"/>
              <a:tabLst/>
              <a:defRPr sz="3600" spc="0" baseline="0">
                <a:gradFill>
                  <a:gsLst>
                    <a:gs pos="1250">
                      <a:schemeClr val="tx1"/>
                    </a:gs>
                    <a:gs pos="100000">
                      <a:schemeClr val="tx1"/>
                    </a:gs>
                  </a:gsLst>
                  <a:lin ang="5400000" scaled="0"/>
                </a:gradFill>
                <a:latin typeface="+mj-lt"/>
              </a:defRPr>
            </a:lvl1pPr>
            <a:lvl2pPr marL="531166" marR="0" indent="-233195"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699585"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880958" marR="0" indent="-181374"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049377"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cs typeface="Segoe UI" panose="020B0502040204020203" pitchFamily="34" charset="0"/>
              </a:rPr>
              <a:t>Integrated with Azure ML Text Analytics API</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cs typeface="Segoe UI" panose="020B0502040204020203" pitchFamily="34" charset="0"/>
              </a:rPr>
              <a:t>Analyzes Case with its activities/notes/attachments for key phrases</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cs typeface="Segoe UI" panose="020B0502040204020203" pitchFamily="34" charset="0"/>
              </a:rPr>
              <a:t>Relevant Cases and Knowledge Articles suggested with key phrases</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1"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cs typeface="Segoe UI" panose="020B0502040204020203" pitchFamily="34" charset="0"/>
              </a:rPr>
              <a:t>Embedded Insights </a:t>
            </a: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cs typeface="Segoe UI" panose="020B0502040204020203" pitchFamily="34" charset="0"/>
              </a:rPr>
              <a:t>in Dynamics CRM</a:t>
            </a:r>
            <a:endParaRPr kumimoji="0"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cs typeface="Segoe UI" panose="020B0502040204020203" pitchFamily="34" charset="0"/>
            </a:endParaRP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endParaRPr kumimoji="0"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a:stretch>
            <a:fillRect/>
          </a:stretch>
        </p:blipFill>
        <p:spPr>
          <a:xfrm>
            <a:off x="503237" y="1363662"/>
            <a:ext cx="7728045" cy="4572000"/>
          </a:xfrm>
          <a:prstGeom prst="rect">
            <a:avLst/>
          </a:prstGeom>
          <a:ln>
            <a:solidFill>
              <a:schemeClr val="tx1">
                <a:lumMod val="50000"/>
                <a:lumOff val="50000"/>
              </a:schemeClr>
            </a:solidFill>
          </a:ln>
        </p:spPr>
      </p:pic>
      <p:sp>
        <p:nvSpPr>
          <p:cNvPr id="8" name="TextBox 5"/>
          <p:cNvSpPr txBox="1"/>
          <p:nvPr/>
        </p:nvSpPr>
        <p:spPr>
          <a:xfrm>
            <a:off x="499743" y="6244526"/>
            <a:ext cx="5566093" cy="561372"/>
          </a:xfrm>
          <a:prstGeom prst="rect">
            <a:avLst/>
          </a:prstGeom>
          <a:solidFill>
            <a:schemeClr val="bg1"/>
          </a:solid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48" b="0" i="1" u="none" strike="noStrike" kern="0" cap="none" spc="0" normalizeH="0" baseline="0" noProof="0" dirty="0">
                <a:ln>
                  <a:noFill/>
                </a:ln>
                <a:solidFill>
                  <a:srgbClr val="FFFFFF"/>
                </a:solidFill>
                <a:effectLst/>
                <a:uLnTx/>
                <a:uFillTx/>
                <a:latin typeface="+mn-lt"/>
                <a:ea typeface="+mn-ea"/>
                <a:cs typeface="+mn-cs"/>
              </a:rPr>
              <a:t>Preview Feature for CRM Online only</a:t>
            </a:r>
          </a:p>
          <a:p>
            <a:pPr marL="57150" marR="0" lvl="0" indent="-5715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mn-lt"/>
                <a:ea typeface="+mn-ea"/>
                <a:cs typeface="+mn-cs"/>
              </a:rPr>
              <a:t> Suggest Knowledge Articles – Available in Public Preview with CRM 2016 Update 1</a:t>
            </a:r>
          </a:p>
        </p:txBody>
      </p:sp>
      <p:sp>
        <p:nvSpPr>
          <p:cNvPr id="11" name="TextBox 5"/>
          <p:cNvSpPr txBox="1"/>
          <p:nvPr/>
        </p:nvSpPr>
        <p:spPr>
          <a:xfrm>
            <a:off x="0" y="6693955"/>
            <a:ext cx="3638282" cy="307777"/>
          </a:xfrm>
          <a:prstGeom prst="rect">
            <a:avLst/>
          </a:prstGeom>
          <a:solidFill>
            <a:srgbClr val="505050"/>
          </a:solid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FFFFFF"/>
                </a:solidFill>
                <a:effectLst/>
                <a:uLnTx/>
                <a:uFillTx/>
                <a:latin typeface="Segoe UI"/>
                <a:ea typeface="+mn-ea"/>
                <a:cs typeface="+mn-cs"/>
              </a:rPr>
              <a:t>Preview Feature for CRM Online</a:t>
            </a:r>
          </a:p>
        </p:txBody>
      </p:sp>
    </p:spTree>
    <p:extLst>
      <p:ext uri="{BB962C8B-B14F-4D97-AF65-F5344CB8AC3E}">
        <p14:creationId xmlns:p14="http://schemas.microsoft.com/office/powerpoint/2010/main" val="208203154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8621486" y="0"/>
            <a:ext cx="3814989" cy="699452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74640" y="295274"/>
            <a:ext cx="11889564" cy="664797"/>
          </a:xfrm>
        </p:spPr>
        <p:txBody>
          <a:bodyPr/>
          <a:lstStyle/>
          <a:p>
            <a:r>
              <a:rPr lang="en-US" sz="4800" dirty="0"/>
              <a:t>Topic Analysis</a:t>
            </a:r>
          </a:p>
        </p:txBody>
      </p:sp>
      <p:sp>
        <p:nvSpPr>
          <p:cNvPr id="4" name="Title 16"/>
          <p:cNvSpPr txBox="1">
            <a:spLocks/>
          </p:cNvSpPr>
          <p:nvPr/>
        </p:nvSpPr>
        <p:spPr>
          <a:xfrm>
            <a:off x="8885237" y="1529126"/>
            <a:ext cx="3276600" cy="3791807"/>
          </a:xfrm>
          <a:prstGeom prst="rect">
            <a:avLst/>
          </a:prstGeom>
        </p:spPr>
        <p:txBody>
          <a:bodyPr vert="horz" wrap="square" lIns="146304" tIns="91440" rIns="146304" bIns="91440" rtlCol="0">
            <a:spAutoFit/>
          </a:bodyPr>
          <a:lstStyle>
            <a:lvl1pPr marL="287338" marR="0" indent="-287338" fontAlgn="auto">
              <a:lnSpc>
                <a:spcPct val="90000"/>
              </a:lnSpc>
              <a:spcBef>
                <a:spcPts val="1224"/>
              </a:spcBef>
              <a:spcAft>
                <a:spcPts val="0"/>
              </a:spcAft>
              <a:buClr>
                <a:schemeClr val="tx1"/>
              </a:buClr>
              <a:buSzPct val="90000"/>
              <a:buFont typeface="Wingdings" panose="05000000000000000000" pitchFamily="2" charset="2"/>
              <a:buChar char="§"/>
              <a:tabLst/>
              <a:defRPr sz="3600" spc="0" baseline="0">
                <a:gradFill>
                  <a:gsLst>
                    <a:gs pos="1250">
                      <a:schemeClr val="tx1"/>
                    </a:gs>
                    <a:gs pos="100000">
                      <a:schemeClr val="tx1"/>
                    </a:gs>
                  </a:gsLst>
                  <a:lin ang="5400000" scaled="0"/>
                </a:gradFill>
                <a:latin typeface="+mj-lt"/>
              </a:defRPr>
            </a:lvl1pPr>
            <a:lvl2pPr marL="531166" marR="0" indent="-233195"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699585"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880958" marR="0" indent="-181374"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049377"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rPr>
              <a:t>Integrated with Azure ML Text Analytics API</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rPr>
              <a:t>Configure and do topic analysis on Cases  in Dynamics CRM using historical data</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1"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rPr>
              <a:t>Embedded Insights </a:t>
            </a: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rPr>
              <a:t>in Dynamics CRM</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rPr>
              <a:t>Helps in </a:t>
            </a:r>
            <a:r>
              <a:rPr kumimoji="0" lang="en-US" sz="1800" b="1"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rPr>
              <a:t>automatic discovery </a:t>
            </a:r>
            <a:r>
              <a:rPr kumimoji="0" lang="en-US"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rPr>
              <a:t>of issues reported in service cases</a:t>
            </a:r>
          </a:p>
          <a:p>
            <a:pPr marL="287338" marR="0" lvl="0" indent="-287338" algn="l" defTabSz="932742" rtl="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endParaRPr kumimoji="0" sz="1800" b="0" i="0" u="none" strike="noStrike" kern="1200" cap="none" spc="0" normalizeH="0" baseline="0" noProof="0" dirty="0">
              <a:ln>
                <a:noFill/>
              </a:ln>
              <a:gradFill>
                <a:gsLst>
                  <a:gs pos="1250">
                    <a:srgbClr val="FFFFFF"/>
                  </a:gs>
                  <a:gs pos="100000">
                    <a:srgbClr val="FFFFFF"/>
                  </a:gs>
                </a:gsLst>
                <a:lin ang="5400000" scaled="0"/>
              </a:gradFill>
              <a:effectLst/>
              <a:uLnTx/>
              <a:uFillTx/>
              <a:latin typeface="+mn-lt"/>
              <a:ea typeface="+mn-ea"/>
              <a:cs typeface="+mn-cs"/>
            </a:endParaRPr>
          </a:p>
        </p:txBody>
      </p:sp>
      <p:pic>
        <p:nvPicPr>
          <p:cNvPr id="5" name="Picture 4"/>
          <p:cNvPicPr>
            <a:picLocks noChangeAspect="1"/>
          </p:cNvPicPr>
          <p:nvPr/>
        </p:nvPicPr>
        <p:blipFill>
          <a:blip r:embed="rId3"/>
          <a:stretch>
            <a:fillRect/>
          </a:stretch>
        </p:blipFill>
        <p:spPr>
          <a:xfrm>
            <a:off x="508132" y="1467359"/>
            <a:ext cx="7677925" cy="4276408"/>
          </a:xfrm>
          <a:prstGeom prst="rect">
            <a:avLst/>
          </a:prstGeom>
          <a:ln>
            <a:solidFill>
              <a:schemeClr val="tx1">
                <a:lumMod val="50000"/>
                <a:lumOff val="50000"/>
              </a:schemeClr>
            </a:solidFill>
          </a:ln>
        </p:spPr>
      </p:pic>
      <p:sp>
        <p:nvSpPr>
          <p:cNvPr id="7" name="TextBox 6"/>
          <p:cNvSpPr txBox="1"/>
          <p:nvPr/>
        </p:nvSpPr>
        <p:spPr>
          <a:xfrm>
            <a:off x="305436" y="6250241"/>
            <a:ext cx="5410200" cy="561372"/>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48" b="0" i="1" u="none" strike="noStrike" kern="0" cap="none" spc="0" normalizeH="0" baseline="0" noProof="0" dirty="0">
                <a:ln>
                  <a:noFill/>
                </a:ln>
                <a:solidFill>
                  <a:srgbClr val="FFFFFF"/>
                </a:solidFill>
                <a:effectLst/>
                <a:uLnTx/>
                <a:uFillTx/>
              </a:rPr>
              <a:t>Preview Feature for CRM Online only</a:t>
            </a:r>
          </a:p>
          <a:p>
            <a:pPr marL="57150" marR="0" lvl="0" indent="-5715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Similar Cases – Available in Public Preview with CRM 2016 Update 1</a:t>
            </a:r>
          </a:p>
        </p:txBody>
      </p:sp>
      <p:sp>
        <p:nvSpPr>
          <p:cNvPr id="10" name="TextBox 5"/>
          <p:cNvSpPr txBox="1"/>
          <p:nvPr/>
        </p:nvSpPr>
        <p:spPr>
          <a:xfrm>
            <a:off x="0" y="6693955"/>
            <a:ext cx="3638282" cy="307777"/>
          </a:xfrm>
          <a:prstGeom prst="rect">
            <a:avLst/>
          </a:prstGeom>
          <a:solidFill>
            <a:srgbClr val="505050"/>
          </a:solid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FFFFFF"/>
                </a:solidFill>
                <a:effectLst/>
                <a:uLnTx/>
                <a:uFillTx/>
                <a:latin typeface="Segoe UI"/>
                <a:ea typeface="+mn-ea"/>
                <a:cs typeface="+mn-cs"/>
              </a:rPr>
              <a:t>Preview Feature for CRM Online</a:t>
            </a:r>
          </a:p>
        </p:txBody>
      </p:sp>
    </p:spTree>
    <p:extLst>
      <p:ext uri="{BB962C8B-B14F-4D97-AF65-F5344CB8AC3E}">
        <p14:creationId xmlns:p14="http://schemas.microsoft.com/office/powerpoint/2010/main" val="23517053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8569922" y="0"/>
            <a:ext cx="3866553" cy="699452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2" name="Title 1"/>
          <p:cNvSpPr>
            <a:spLocks noGrp="1"/>
          </p:cNvSpPr>
          <p:nvPr>
            <p:ph type="title"/>
          </p:nvPr>
        </p:nvSpPr>
        <p:spPr>
          <a:xfrm>
            <a:off x="274640" y="295274"/>
            <a:ext cx="11889564" cy="609398"/>
          </a:xfrm>
        </p:spPr>
        <p:txBody>
          <a:bodyPr/>
          <a:lstStyle/>
          <a:p>
            <a:r>
              <a:rPr lang="en-US" sz="4400" dirty="0"/>
              <a:t>Suggest Similar Cases</a:t>
            </a:r>
          </a:p>
        </p:txBody>
      </p:sp>
      <p:sp>
        <p:nvSpPr>
          <p:cNvPr id="4" name="Title 16"/>
          <p:cNvSpPr txBox="1">
            <a:spLocks/>
          </p:cNvSpPr>
          <p:nvPr/>
        </p:nvSpPr>
        <p:spPr>
          <a:xfrm>
            <a:off x="8569922" y="1449893"/>
            <a:ext cx="3581400" cy="3388620"/>
          </a:xfrm>
          <a:prstGeom prst="rect">
            <a:avLst/>
          </a:prstGeom>
        </p:spPr>
        <p:txBody>
          <a:bodyPr vert="horz" wrap="square" lIns="146304" tIns="91440" rIns="146304" bIns="91440" rtlCol="0">
            <a:spAutoFit/>
          </a:bodyPr>
          <a:lstStyle>
            <a:lvl1pPr marL="287338" marR="0" indent="-287338" fontAlgn="auto">
              <a:lnSpc>
                <a:spcPct val="90000"/>
              </a:lnSpc>
              <a:spcBef>
                <a:spcPts val="1224"/>
              </a:spcBef>
              <a:spcAft>
                <a:spcPts val="0"/>
              </a:spcAft>
              <a:buClr>
                <a:schemeClr val="tx1"/>
              </a:buClr>
              <a:buSzPct val="90000"/>
              <a:buFont typeface="Wingdings" panose="05000000000000000000" pitchFamily="2" charset="2"/>
              <a:buChar char="§"/>
              <a:tabLst/>
              <a:defRPr sz="3600" spc="0" baseline="0">
                <a:gradFill>
                  <a:gsLst>
                    <a:gs pos="1250">
                      <a:schemeClr val="tx1"/>
                    </a:gs>
                    <a:gs pos="100000">
                      <a:schemeClr val="tx1"/>
                    </a:gs>
                  </a:gsLst>
                  <a:lin ang="5400000" scaled="0"/>
                </a:gradFill>
                <a:latin typeface="+mj-lt"/>
              </a:defRPr>
            </a:lvl1pPr>
            <a:lvl2pPr marL="531166" marR="0" indent="-233195"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699585"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880958" marR="0" indent="-181374"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049377"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287338" marR="0" lvl="0" indent="-287338"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Configure and get Similar Cases suggestions in Dynamics CRM</a:t>
            </a:r>
          </a:p>
          <a:p>
            <a:pPr marL="287338" marR="0" lvl="0" indent="-287338"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Analyzes Case along with its activities/notes for keywords/</a:t>
            </a:r>
            <a:r>
              <a:rPr kumimoji="0" lang="en-US" sz="1800" b="0" i="0" u="none" strike="noStrike" kern="0" cap="none" spc="0" normalizeH="0" baseline="0" noProof="0" dirty="0" err="1">
                <a:ln>
                  <a:noFill/>
                </a:ln>
                <a:gradFill>
                  <a:gsLst>
                    <a:gs pos="1250">
                      <a:srgbClr val="FFFFFF"/>
                    </a:gs>
                    <a:gs pos="100000">
                      <a:srgbClr val="FFFFFF"/>
                    </a:gs>
                  </a:gsLst>
                  <a:lin ang="5400000" scaled="0"/>
                </a:gradFill>
                <a:effectLst/>
                <a:uLnTx/>
                <a:uFillTx/>
                <a:latin typeface="+mn-lt"/>
              </a:rPr>
              <a:t>keyphrases</a:t>
            </a: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 for suggesting Similar Cases</a:t>
            </a:r>
          </a:p>
          <a:p>
            <a:pPr marL="287338" marR="0" lvl="0" indent="-287338"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Integrated with Azure ML Text Analytics API</a:t>
            </a:r>
          </a:p>
          <a:p>
            <a:pPr marL="287338" marR="0" lvl="0" indent="-287338"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1"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Embedded Insights</a:t>
            </a: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 in Dynamics CRM</a:t>
            </a:r>
            <a:endParaRPr kumimoji="0"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endParaRPr>
          </a:p>
        </p:txBody>
      </p:sp>
      <p:sp>
        <p:nvSpPr>
          <p:cNvPr id="6" name="TextBox 5"/>
          <p:cNvSpPr txBox="1"/>
          <p:nvPr/>
        </p:nvSpPr>
        <p:spPr>
          <a:xfrm>
            <a:off x="350837" y="6207762"/>
            <a:ext cx="5410200" cy="561372"/>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48" b="0" i="1" u="none" strike="noStrike" kern="0" cap="none" spc="0" normalizeH="0" baseline="0" noProof="0" dirty="0">
                <a:ln>
                  <a:noFill/>
                </a:ln>
                <a:solidFill>
                  <a:srgbClr val="FFFFFF"/>
                </a:solidFill>
                <a:effectLst/>
                <a:uLnTx/>
                <a:uFillTx/>
              </a:rPr>
              <a:t>Preview Feature for CRM Online only</a:t>
            </a:r>
          </a:p>
          <a:p>
            <a:pPr marL="57150" marR="0" lvl="0" indent="-5715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Similar Cases – Available with upcoming Naos release - May 2016</a:t>
            </a:r>
          </a:p>
        </p:txBody>
      </p:sp>
      <p:pic>
        <p:nvPicPr>
          <p:cNvPr id="10" name="Picture 9"/>
          <p:cNvPicPr>
            <a:picLocks noChangeAspect="1"/>
          </p:cNvPicPr>
          <p:nvPr/>
        </p:nvPicPr>
        <p:blipFill>
          <a:blip r:embed="rId3"/>
          <a:stretch>
            <a:fillRect/>
          </a:stretch>
        </p:blipFill>
        <p:spPr>
          <a:xfrm>
            <a:off x="274640" y="1289546"/>
            <a:ext cx="8091633" cy="4533341"/>
          </a:xfrm>
          <a:prstGeom prst="rect">
            <a:avLst/>
          </a:prstGeom>
        </p:spPr>
      </p:pic>
      <p:sp>
        <p:nvSpPr>
          <p:cNvPr id="8" name="TextBox 5"/>
          <p:cNvSpPr txBox="1"/>
          <p:nvPr/>
        </p:nvSpPr>
        <p:spPr>
          <a:xfrm>
            <a:off x="0" y="6693955"/>
            <a:ext cx="3638282" cy="307777"/>
          </a:xfrm>
          <a:prstGeom prst="rect">
            <a:avLst/>
          </a:prstGeom>
          <a:solidFill>
            <a:srgbClr val="505050"/>
          </a:solid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FFFFFF"/>
                </a:solidFill>
                <a:effectLst/>
                <a:uLnTx/>
                <a:uFillTx/>
                <a:latin typeface="Segoe UI"/>
                <a:ea typeface="+mn-ea"/>
                <a:cs typeface="+mn-cs"/>
              </a:rPr>
              <a:t>Preview Feature for CRM Online</a:t>
            </a:r>
          </a:p>
        </p:txBody>
      </p:sp>
    </p:spTree>
    <p:extLst>
      <p:ext uri="{BB962C8B-B14F-4D97-AF65-F5344CB8AC3E}">
        <p14:creationId xmlns:p14="http://schemas.microsoft.com/office/powerpoint/2010/main" val="14979341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8569922" y="0"/>
            <a:ext cx="3866553" cy="699452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solidFill>
                <a:schemeClr val="bg1"/>
              </a:solidFill>
              <a:effectLst/>
              <a:uLnTx/>
              <a:uFillTx/>
              <a:ea typeface="Segoe UI" pitchFamily="34" charset="0"/>
              <a:cs typeface="Segoe UI" pitchFamily="34" charset="0"/>
            </a:endParaRPr>
          </a:p>
        </p:txBody>
      </p:sp>
      <p:sp>
        <p:nvSpPr>
          <p:cNvPr id="2" name="Title 1"/>
          <p:cNvSpPr>
            <a:spLocks noGrp="1"/>
          </p:cNvSpPr>
          <p:nvPr>
            <p:ph type="title"/>
          </p:nvPr>
        </p:nvSpPr>
        <p:spPr>
          <a:xfrm>
            <a:off x="0" y="292700"/>
            <a:ext cx="11889564" cy="581698"/>
          </a:xfrm>
        </p:spPr>
        <p:txBody>
          <a:bodyPr/>
          <a:lstStyle/>
          <a:p>
            <a:r>
              <a:rPr lang="en-US" sz="4200" dirty="0"/>
              <a:t>Predictive Opportunity Scoring</a:t>
            </a:r>
          </a:p>
        </p:txBody>
      </p:sp>
      <p:sp>
        <p:nvSpPr>
          <p:cNvPr id="4" name="Title 16"/>
          <p:cNvSpPr txBox="1">
            <a:spLocks/>
          </p:cNvSpPr>
          <p:nvPr/>
        </p:nvSpPr>
        <p:spPr>
          <a:xfrm>
            <a:off x="8569922" y="1449893"/>
            <a:ext cx="3581400" cy="2908489"/>
          </a:xfrm>
          <a:prstGeom prst="rect">
            <a:avLst/>
          </a:prstGeom>
        </p:spPr>
        <p:txBody>
          <a:bodyPr vert="horz" wrap="square" lIns="146304" tIns="91440" rIns="146304" bIns="91440" rtlCol="0">
            <a:spAutoFit/>
          </a:bodyPr>
          <a:lstStyle>
            <a:lvl1pPr marL="287338" marR="0" indent="-287338" fontAlgn="auto">
              <a:lnSpc>
                <a:spcPct val="90000"/>
              </a:lnSpc>
              <a:spcBef>
                <a:spcPts val="1224"/>
              </a:spcBef>
              <a:spcAft>
                <a:spcPts val="0"/>
              </a:spcAft>
              <a:buClr>
                <a:schemeClr val="tx1"/>
              </a:buClr>
              <a:buSzPct val="90000"/>
              <a:buFont typeface="Wingdings" panose="05000000000000000000" pitchFamily="2" charset="2"/>
              <a:buChar char="§"/>
              <a:tabLst/>
              <a:defRPr sz="3600" spc="0" baseline="0">
                <a:gradFill>
                  <a:gsLst>
                    <a:gs pos="1250">
                      <a:schemeClr val="tx1"/>
                    </a:gs>
                    <a:gs pos="100000">
                      <a:schemeClr val="tx1"/>
                    </a:gs>
                  </a:gsLst>
                  <a:lin ang="5400000" scaled="0"/>
                </a:gradFill>
                <a:latin typeface="+mj-lt"/>
              </a:defRPr>
            </a:lvl1pPr>
            <a:lvl2pPr marL="531166" marR="0" indent="-233195"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699585"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880958" marR="0" indent="-181374"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049377"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0" marR="0" lvl="0" indent="0"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None/>
              <a:tabLst/>
              <a:defRPr/>
            </a:pPr>
            <a:r>
              <a:rPr kumimoji="0" lang="en-US" sz="24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Cortana Intelligence Suite Solution</a:t>
            </a:r>
          </a:p>
          <a:p>
            <a:pPr marL="297971" marR="0" lvl="1" indent="0" defTabSz="914400" eaLnBrk="1" fontAlgn="auto" latinLnBrk="0" hangingPunct="1">
              <a:lnSpc>
                <a:spcPct val="90000"/>
              </a:lnSpc>
              <a:spcBef>
                <a:spcPct val="20000"/>
              </a:spcBef>
              <a:spcAft>
                <a:spcPts val="0"/>
              </a:spcAft>
              <a:buClr>
                <a:srgbClr val="FFFFFF"/>
              </a:buClr>
              <a:buSzPct val="90000"/>
              <a:buFont typeface="Wingdings" panose="05000000000000000000" pitchFamily="2" charset="2"/>
              <a:buNone/>
              <a:tabLst/>
              <a:defRPr/>
            </a:pPr>
            <a:endParaRPr kumimoji="0" lang="en-US" sz="6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endParaRPr>
          </a:p>
          <a:p>
            <a:pPr marL="287338" marR="0" lvl="0" indent="-287338"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Predictive Opportunity Scoring with explanations</a:t>
            </a:r>
          </a:p>
          <a:p>
            <a:pPr marL="287338" marR="0" lvl="0" indent="-287338"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End to end Cortana Intelligence solution template</a:t>
            </a:r>
          </a:p>
          <a:p>
            <a:pPr marL="287338" marR="0" lvl="0" indent="-287338" defTabSz="914400" eaLnBrk="1" fontAlgn="auto" latinLnBrk="0" hangingPunct="1">
              <a:lnSpc>
                <a:spcPct val="90000"/>
              </a:lnSpc>
              <a:spcBef>
                <a:spcPts val="1224"/>
              </a:spcBef>
              <a:spcAft>
                <a:spcPts val="0"/>
              </a:spcAft>
              <a:buClr>
                <a:srgbClr val="FFFFFF"/>
              </a:buClr>
              <a:buSzPct val="90000"/>
              <a:buFont typeface="Wingdings" panose="05000000000000000000" pitchFamily="2" charset="2"/>
              <a:buChar char="§"/>
              <a:tabLst/>
              <a:defRPr/>
            </a:pPr>
            <a:r>
              <a:rPr kumimoji="0" lang="en-US" sz="1800" b="0" i="0" u="none" strike="noStrike" kern="0" cap="none" spc="0" normalizeH="0" baseline="0" noProof="0" dirty="0">
                <a:ln>
                  <a:noFill/>
                </a:ln>
                <a:gradFill>
                  <a:gsLst>
                    <a:gs pos="1250">
                      <a:srgbClr val="FFFFFF"/>
                    </a:gs>
                    <a:gs pos="100000">
                      <a:srgbClr val="FFFFFF"/>
                    </a:gs>
                  </a:gsLst>
                  <a:lin ang="5400000" scaled="0"/>
                </a:gradFill>
                <a:effectLst/>
                <a:uLnTx/>
                <a:uFillTx/>
                <a:latin typeface="+mn-lt"/>
              </a:rPr>
              <a:t>Full extensibility with Cortana Intelligence stack</a:t>
            </a:r>
          </a:p>
        </p:txBody>
      </p:sp>
      <p:sp>
        <p:nvSpPr>
          <p:cNvPr id="6" name="TextBox 5"/>
          <p:cNvSpPr txBox="1"/>
          <p:nvPr/>
        </p:nvSpPr>
        <p:spPr>
          <a:xfrm>
            <a:off x="350837" y="6207762"/>
            <a:ext cx="5410200" cy="561372"/>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48" b="0" i="1" u="none" strike="noStrike" kern="0" cap="none" spc="0" normalizeH="0" baseline="0" noProof="0" dirty="0">
                <a:ln>
                  <a:noFill/>
                </a:ln>
                <a:solidFill>
                  <a:srgbClr val="FFFFFF"/>
                </a:solidFill>
                <a:effectLst/>
                <a:uLnTx/>
                <a:uFillTx/>
              </a:rPr>
              <a:t>Preview Feature for CRM Online only</a:t>
            </a:r>
          </a:p>
          <a:p>
            <a:pPr marL="57150" marR="0" lvl="0" indent="-5715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Similar Cases – Available with upcoming Naos release - May 2016</a:t>
            </a:r>
          </a:p>
        </p:txBody>
      </p:sp>
      <p:sp>
        <p:nvSpPr>
          <p:cNvPr id="9" name="TextBox 5"/>
          <p:cNvSpPr txBox="1"/>
          <p:nvPr/>
        </p:nvSpPr>
        <p:spPr>
          <a:xfrm>
            <a:off x="0" y="6693955"/>
            <a:ext cx="4284320" cy="307777"/>
          </a:xfrm>
          <a:prstGeom prst="rect">
            <a:avLst/>
          </a:prstGeom>
          <a:solidFill>
            <a:srgbClr val="505050"/>
          </a:solidFill>
        </p:spPr>
        <p:txBody>
          <a:bodyPr wrap="square" lIns="0" tIns="0" rIns="0" bIns="0"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srgbClr val="FFFFFF"/>
                </a:solidFill>
                <a:effectLst/>
                <a:uLnTx/>
                <a:uFillTx/>
                <a:latin typeface="Segoe UI"/>
                <a:ea typeface="+mn-ea"/>
                <a:cs typeface="+mn-cs"/>
              </a:rPr>
              <a:t>Cortana Intelligence based Solution</a:t>
            </a:r>
          </a:p>
        </p:txBody>
      </p:sp>
      <p:pic>
        <p:nvPicPr>
          <p:cNvPr id="3" name="Picture 2"/>
          <p:cNvPicPr>
            <a:picLocks noChangeAspect="1"/>
          </p:cNvPicPr>
          <p:nvPr/>
        </p:nvPicPr>
        <p:blipFill>
          <a:blip r:embed="rId3"/>
          <a:stretch>
            <a:fillRect/>
          </a:stretch>
        </p:blipFill>
        <p:spPr>
          <a:xfrm>
            <a:off x="396570" y="1449893"/>
            <a:ext cx="7888199" cy="4687280"/>
          </a:xfrm>
          <a:prstGeom prst="rect">
            <a:avLst/>
          </a:prstGeom>
        </p:spPr>
      </p:pic>
      <p:sp>
        <p:nvSpPr>
          <p:cNvPr id="5" name="Rectangle 4"/>
          <p:cNvSpPr/>
          <p:nvPr/>
        </p:nvSpPr>
        <p:spPr bwMode="auto">
          <a:xfrm>
            <a:off x="5184949" y="2451798"/>
            <a:ext cx="759833" cy="311499"/>
          </a:xfrm>
          <a:prstGeom prst="rect">
            <a:avLst/>
          </a:pr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18350605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2" name="Picture 2201"/>
          <p:cNvPicPr>
            <a:picLocks noChangeAspect="1"/>
          </p:cNvPicPr>
          <p:nvPr/>
        </p:nvPicPr>
        <p:blipFill>
          <a:blip r:embed="rId3"/>
          <a:stretch>
            <a:fillRect/>
          </a:stretch>
        </p:blipFill>
        <p:spPr>
          <a:xfrm>
            <a:off x="1265249" y="163520"/>
            <a:ext cx="9905978" cy="6667486"/>
          </a:xfrm>
          <a:prstGeom prst="rect">
            <a:avLst/>
          </a:prstGeom>
        </p:spPr>
      </p:pic>
    </p:spTree>
    <p:extLst>
      <p:ext uri="{BB962C8B-B14F-4D97-AF65-F5344CB8AC3E}">
        <p14:creationId xmlns:p14="http://schemas.microsoft.com/office/powerpoint/2010/main" val="23561806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Diagram 62"/>
          <p:cNvGraphicFramePr/>
          <p:nvPr>
            <p:extLst/>
          </p:nvPr>
        </p:nvGraphicFramePr>
        <p:xfrm>
          <a:off x="503237" y="3468183"/>
          <a:ext cx="11451250" cy="839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p:cNvGrpSpPr/>
          <p:nvPr/>
        </p:nvGrpSpPr>
        <p:grpSpPr>
          <a:xfrm>
            <a:off x="330547" y="4062083"/>
            <a:ext cx="2385240" cy="2124862"/>
            <a:chOff x="317903" y="3797781"/>
            <a:chExt cx="2385240" cy="2124862"/>
          </a:xfrm>
        </p:grpSpPr>
        <p:sp>
          <p:nvSpPr>
            <p:cNvPr id="85" name="TextBox 84"/>
            <p:cNvSpPr txBox="1"/>
            <p:nvPr/>
          </p:nvSpPr>
          <p:spPr>
            <a:xfrm>
              <a:off x="571870" y="5183979"/>
              <a:ext cx="2057400" cy="7386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rgbClr val="505050"/>
                      </a:gs>
                      <a:gs pos="30000">
                        <a:srgbClr val="505050"/>
                      </a:gs>
                    </a:gsLst>
                    <a:lin ang="5400000" scaled="0"/>
                  </a:gradFill>
                  <a:effectLst/>
                  <a:uLnTx/>
                  <a:uFillTx/>
                </a:rPr>
                <a:t>Follow-up call  with Lead</a:t>
              </a:r>
            </a:p>
          </p:txBody>
        </p:sp>
        <p:pic>
          <p:nvPicPr>
            <p:cNvPr id="90"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5059" y="4095494"/>
              <a:ext cx="2048084" cy="1200504"/>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Straight Connector 92"/>
            <p:cNvCxnSpPr/>
            <p:nvPr/>
          </p:nvCxnSpPr>
          <p:spPr>
            <a:xfrm flipV="1">
              <a:off x="1503834" y="3797781"/>
              <a:ext cx="0" cy="2052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8674" name="Picture 2" descr="http://icons.iconarchive.com/icons/danleech/simple/512/skype-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903" y="4445397"/>
              <a:ext cx="248890" cy="2488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2408236" y="2865066"/>
            <a:ext cx="2346467" cy="850143"/>
            <a:chOff x="2408237" y="2453798"/>
            <a:chExt cx="2057400" cy="850143"/>
          </a:xfrm>
        </p:grpSpPr>
        <p:sp>
          <p:nvSpPr>
            <p:cNvPr id="100" name="TextBox 99"/>
            <p:cNvSpPr txBox="1"/>
            <p:nvPr/>
          </p:nvSpPr>
          <p:spPr>
            <a:xfrm>
              <a:off x="2408237" y="2453798"/>
              <a:ext cx="2057400" cy="7386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0000"/>
                  </a:solidFill>
                  <a:effectLst/>
                  <a:uLnTx/>
                  <a:uFillTx/>
                </a:rPr>
                <a:t>Predictive Lead Score with External Data</a:t>
              </a:r>
            </a:p>
          </p:txBody>
        </p:sp>
        <p:cxnSp>
          <p:nvCxnSpPr>
            <p:cNvPr id="101" name="Straight Connector 100"/>
            <p:cNvCxnSpPr/>
            <p:nvPr/>
          </p:nvCxnSpPr>
          <p:spPr>
            <a:xfrm flipV="1">
              <a:off x="3061479" y="3098677"/>
              <a:ext cx="0" cy="2052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052076" y="4045270"/>
            <a:ext cx="3744802" cy="2139398"/>
            <a:chOff x="6076969" y="3810413"/>
            <a:chExt cx="3420626" cy="2139398"/>
          </a:xfrm>
        </p:grpSpPr>
        <p:cxnSp>
          <p:nvCxnSpPr>
            <p:cNvPr id="109" name="Straight Connector 108"/>
            <p:cNvCxnSpPr/>
            <p:nvPr/>
          </p:nvCxnSpPr>
          <p:spPr>
            <a:xfrm flipV="1">
              <a:off x="7815384" y="3810413"/>
              <a:ext cx="0" cy="2052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6076969" y="5432746"/>
              <a:ext cx="3420626" cy="5170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tx1">
                      <a:lumMod val="50000"/>
                    </a:schemeClr>
                  </a:solidFill>
                  <a:effectLst/>
                  <a:uLnTx/>
                  <a:uFillTx/>
                </a:rPr>
                <a:t>Recommend products</a:t>
              </a:r>
            </a:p>
          </p:txBody>
        </p:sp>
      </p:grpSp>
      <p:grpSp>
        <p:nvGrpSpPr>
          <p:cNvPr id="33" name="Group 32"/>
          <p:cNvGrpSpPr/>
          <p:nvPr/>
        </p:nvGrpSpPr>
        <p:grpSpPr>
          <a:xfrm>
            <a:off x="9124886" y="4062097"/>
            <a:ext cx="2641609" cy="2103294"/>
            <a:chOff x="9157762" y="3810413"/>
            <a:chExt cx="2641609" cy="2103294"/>
          </a:xfrm>
        </p:grpSpPr>
        <p:sp>
          <p:nvSpPr>
            <p:cNvPr id="118" name="TextBox 117"/>
            <p:cNvSpPr txBox="1"/>
            <p:nvPr/>
          </p:nvSpPr>
          <p:spPr>
            <a:xfrm>
              <a:off x="9157762" y="5396642"/>
              <a:ext cx="2641609" cy="5170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rgbClr val="505050"/>
                      </a:gs>
                      <a:gs pos="30000">
                        <a:srgbClr val="505050"/>
                      </a:gs>
                    </a:gsLst>
                    <a:lin ang="5400000" scaled="0"/>
                  </a:gradFill>
                  <a:effectLst/>
                  <a:uLnTx/>
                  <a:uFillTx/>
                </a:rPr>
                <a:t>Analyze Sales Pipeline</a:t>
              </a:r>
            </a:p>
          </p:txBody>
        </p:sp>
        <p:pic>
          <p:nvPicPr>
            <p:cNvPr id="24" name="Picture 23"/>
            <p:cNvPicPr>
              <a:picLocks noChangeAspect="1"/>
            </p:cNvPicPr>
            <p:nvPr/>
          </p:nvPicPr>
          <p:blipFill>
            <a:blip r:embed="rId10"/>
            <a:stretch>
              <a:fillRect/>
            </a:stretch>
          </p:blipFill>
          <p:spPr>
            <a:xfrm>
              <a:off x="9567372" y="4177026"/>
              <a:ext cx="1780011" cy="1369239"/>
            </a:xfrm>
            <a:prstGeom prst="rect">
              <a:avLst/>
            </a:prstGeom>
          </p:spPr>
        </p:pic>
        <p:cxnSp>
          <p:nvCxnSpPr>
            <p:cNvPr id="119" name="Straight Connector 118"/>
            <p:cNvCxnSpPr/>
            <p:nvPr/>
          </p:nvCxnSpPr>
          <p:spPr>
            <a:xfrm flipV="1">
              <a:off x="10499964" y="3810413"/>
              <a:ext cx="0" cy="2052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5897842" y="2816338"/>
            <a:ext cx="2057400" cy="873479"/>
            <a:chOff x="5492111" y="2430462"/>
            <a:chExt cx="2057400" cy="873479"/>
          </a:xfrm>
        </p:grpSpPr>
        <p:cxnSp>
          <p:nvCxnSpPr>
            <p:cNvPr id="106" name="Straight Connector 105"/>
            <p:cNvCxnSpPr/>
            <p:nvPr/>
          </p:nvCxnSpPr>
          <p:spPr>
            <a:xfrm flipV="1">
              <a:off x="6558911" y="3017028"/>
              <a:ext cx="0" cy="286913"/>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5492111" y="2430462"/>
              <a:ext cx="2057400" cy="7386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0000"/>
                  </a:solidFill>
                  <a:effectLst/>
                  <a:uLnTx/>
                  <a:uFillTx/>
                </a:rPr>
                <a:t>Predictive Opportunity Score</a:t>
              </a:r>
            </a:p>
          </p:txBody>
        </p:sp>
      </p:grpSp>
      <p:grpSp>
        <p:nvGrpSpPr>
          <p:cNvPr id="35" name="Group 34"/>
          <p:cNvGrpSpPr/>
          <p:nvPr/>
        </p:nvGrpSpPr>
        <p:grpSpPr>
          <a:xfrm>
            <a:off x="46036" y="2917930"/>
            <a:ext cx="2394615" cy="797279"/>
            <a:chOff x="46036" y="2506662"/>
            <a:chExt cx="2394615" cy="797279"/>
          </a:xfrm>
        </p:grpSpPr>
        <p:sp>
          <p:nvSpPr>
            <p:cNvPr id="5" name="TextBox 4"/>
            <p:cNvSpPr txBox="1"/>
            <p:nvPr/>
          </p:nvSpPr>
          <p:spPr>
            <a:xfrm>
              <a:off x="46036" y="2506662"/>
              <a:ext cx="2394615" cy="738664"/>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000000"/>
                  </a:solidFill>
                  <a:effectLst/>
                  <a:uLnTx/>
                  <a:uFillTx/>
                </a:rPr>
                <a:t>Automatically create Lead from Post</a:t>
              </a:r>
            </a:p>
          </p:txBody>
        </p:sp>
        <p:cxnSp>
          <p:nvCxnSpPr>
            <p:cNvPr id="8" name="Straight Connector 7"/>
            <p:cNvCxnSpPr/>
            <p:nvPr/>
          </p:nvCxnSpPr>
          <p:spPr>
            <a:xfrm flipV="1">
              <a:off x="1103725" y="3098677"/>
              <a:ext cx="0" cy="2052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3576881" y="4045270"/>
            <a:ext cx="2057400" cy="2201449"/>
            <a:chOff x="3586406" y="3778118"/>
            <a:chExt cx="2057400" cy="2201449"/>
          </a:xfrm>
        </p:grpSpPr>
        <p:grpSp>
          <p:nvGrpSpPr>
            <p:cNvPr id="29" name="Group 28"/>
            <p:cNvGrpSpPr/>
            <p:nvPr/>
          </p:nvGrpSpPr>
          <p:grpSpPr>
            <a:xfrm>
              <a:off x="3586406" y="3778118"/>
              <a:ext cx="2057400" cy="2201449"/>
              <a:chOff x="3586406" y="3810413"/>
              <a:chExt cx="2057400" cy="2201449"/>
            </a:xfrm>
          </p:grpSpPr>
          <p:sp>
            <p:nvSpPr>
              <p:cNvPr id="99" name="TextBox 98"/>
              <p:cNvSpPr txBox="1"/>
              <p:nvPr/>
            </p:nvSpPr>
            <p:spPr>
              <a:xfrm>
                <a:off x="3586406" y="5494797"/>
                <a:ext cx="2057400" cy="51706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rgbClr val="505050"/>
                        </a:gs>
                        <a:gs pos="30000">
                          <a:srgbClr val="505050"/>
                        </a:gs>
                      </a:gsLst>
                      <a:lin ang="5400000" scaled="0"/>
                    </a:gradFill>
                    <a:effectLst/>
                    <a:uLnTx/>
                    <a:uFillTx/>
                  </a:rPr>
                  <a:t>Route to Sales</a:t>
                </a:r>
              </a:p>
            </p:txBody>
          </p:sp>
          <p:cxnSp>
            <p:nvCxnSpPr>
              <p:cNvPr id="103" name="Straight Connector 102"/>
              <p:cNvCxnSpPr/>
              <p:nvPr/>
            </p:nvCxnSpPr>
            <p:spPr>
              <a:xfrm flipV="1">
                <a:off x="4618037" y="3810413"/>
                <a:ext cx="0" cy="205264"/>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11"/>
            <a:srcRect l="4005"/>
            <a:stretch/>
          </p:blipFill>
          <p:spPr>
            <a:xfrm>
              <a:off x="4160837" y="3920594"/>
              <a:ext cx="948092" cy="1622893"/>
            </a:xfrm>
            <a:prstGeom prst="rect">
              <a:avLst/>
            </a:prstGeom>
          </p:spPr>
        </p:pic>
      </p:grpSp>
      <p:pic>
        <p:nvPicPr>
          <p:cNvPr id="3" name="Picture 2"/>
          <p:cNvPicPr>
            <a:picLocks noChangeAspect="1"/>
          </p:cNvPicPr>
          <p:nvPr/>
        </p:nvPicPr>
        <p:blipFill>
          <a:blip r:embed="rId12"/>
          <a:stretch>
            <a:fillRect/>
          </a:stretch>
        </p:blipFill>
        <p:spPr>
          <a:xfrm>
            <a:off x="259665" y="2118899"/>
            <a:ext cx="262715" cy="281044"/>
          </a:xfrm>
          <a:prstGeom prst="rect">
            <a:avLst/>
          </a:prstGeom>
        </p:spPr>
      </p:pic>
      <p:pic>
        <p:nvPicPr>
          <p:cNvPr id="4" name="Picture 3"/>
          <p:cNvPicPr>
            <a:picLocks noChangeAspect="1"/>
          </p:cNvPicPr>
          <p:nvPr/>
        </p:nvPicPr>
        <p:blipFill>
          <a:blip r:embed="rId13"/>
          <a:stretch>
            <a:fillRect/>
          </a:stretch>
        </p:blipFill>
        <p:spPr>
          <a:xfrm>
            <a:off x="256197" y="1840055"/>
            <a:ext cx="249123" cy="199298"/>
          </a:xfrm>
          <a:prstGeom prst="rect">
            <a:avLst/>
          </a:prstGeom>
        </p:spPr>
      </p:pic>
      <p:pic>
        <p:nvPicPr>
          <p:cNvPr id="77" name="Picture 76"/>
          <p:cNvPicPr>
            <a:picLocks noChangeAspect="1"/>
          </p:cNvPicPr>
          <p:nvPr/>
        </p:nvPicPr>
        <p:blipFill rotWithShape="1">
          <a:blip r:embed="rId14"/>
          <a:srcRect b="21533"/>
          <a:stretch/>
        </p:blipFill>
        <p:spPr>
          <a:xfrm>
            <a:off x="2943833" y="1788059"/>
            <a:ext cx="1750404" cy="1050367"/>
          </a:xfrm>
          <a:prstGeom prst="rect">
            <a:avLst/>
          </a:prstGeom>
        </p:spPr>
      </p:pic>
      <p:pic>
        <p:nvPicPr>
          <p:cNvPr id="78" name="Picture 77"/>
          <p:cNvPicPr>
            <a:picLocks noChangeAspect="1"/>
          </p:cNvPicPr>
          <p:nvPr/>
        </p:nvPicPr>
        <p:blipFill rotWithShape="1">
          <a:blip r:embed="rId14"/>
          <a:srcRect b="21533"/>
          <a:stretch/>
        </p:blipFill>
        <p:spPr>
          <a:xfrm>
            <a:off x="6116734" y="1757993"/>
            <a:ext cx="1750404" cy="1050367"/>
          </a:xfrm>
          <a:prstGeom prst="rect">
            <a:avLst/>
          </a:prstGeom>
        </p:spPr>
      </p:pic>
      <p:pic>
        <p:nvPicPr>
          <p:cNvPr id="7" name="Picture 6"/>
          <p:cNvPicPr>
            <a:picLocks noChangeAspect="1"/>
          </p:cNvPicPr>
          <p:nvPr/>
        </p:nvPicPr>
        <p:blipFill>
          <a:blip r:embed="rId15"/>
          <a:stretch>
            <a:fillRect/>
          </a:stretch>
        </p:blipFill>
        <p:spPr>
          <a:xfrm>
            <a:off x="9585263" y="4512028"/>
            <a:ext cx="1662174" cy="906808"/>
          </a:xfrm>
          <a:prstGeom prst="rect">
            <a:avLst/>
          </a:prstGeom>
        </p:spPr>
      </p:pic>
      <p:pic>
        <p:nvPicPr>
          <p:cNvPr id="9" name="Picture 8"/>
          <p:cNvPicPr>
            <a:picLocks noChangeAspect="1"/>
          </p:cNvPicPr>
          <p:nvPr/>
        </p:nvPicPr>
        <p:blipFill>
          <a:blip r:embed="rId16"/>
          <a:stretch>
            <a:fillRect/>
          </a:stretch>
        </p:blipFill>
        <p:spPr>
          <a:xfrm>
            <a:off x="644616" y="1788059"/>
            <a:ext cx="1751686" cy="1017698"/>
          </a:xfrm>
          <a:prstGeom prst="rect">
            <a:avLst/>
          </a:prstGeom>
        </p:spPr>
      </p:pic>
      <p:pic>
        <p:nvPicPr>
          <p:cNvPr id="79" name="Picture 78"/>
          <p:cNvPicPr>
            <a:picLocks noChangeAspect="1"/>
          </p:cNvPicPr>
          <p:nvPr/>
        </p:nvPicPr>
        <p:blipFill rotWithShape="1">
          <a:blip r:embed="rId14"/>
          <a:srcRect b="21533"/>
          <a:stretch/>
        </p:blipFill>
        <p:spPr>
          <a:xfrm>
            <a:off x="7080595" y="4435624"/>
            <a:ext cx="1750404" cy="1050367"/>
          </a:xfrm>
          <a:prstGeom prst="rect">
            <a:avLst/>
          </a:prstGeom>
        </p:spPr>
      </p:pic>
      <p:pic>
        <p:nvPicPr>
          <p:cNvPr id="80" name="Picture 79"/>
          <p:cNvPicPr>
            <a:picLocks noChangeAspect="1"/>
          </p:cNvPicPr>
          <p:nvPr/>
        </p:nvPicPr>
        <p:blipFill>
          <a:blip r:embed="rId12"/>
          <a:stretch>
            <a:fillRect/>
          </a:stretch>
        </p:blipFill>
        <p:spPr>
          <a:xfrm>
            <a:off x="2607844" y="2213386"/>
            <a:ext cx="262715" cy="281044"/>
          </a:xfrm>
          <a:prstGeom prst="rect">
            <a:avLst/>
          </a:prstGeom>
        </p:spPr>
      </p:pic>
      <p:pic>
        <p:nvPicPr>
          <p:cNvPr id="81" name="Picture 80"/>
          <p:cNvPicPr>
            <a:picLocks noChangeAspect="1"/>
          </p:cNvPicPr>
          <p:nvPr/>
        </p:nvPicPr>
        <p:blipFill>
          <a:blip r:embed="rId12"/>
          <a:stretch>
            <a:fillRect/>
          </a:stretch>
        </p:blipFill>
        <p:spPr>
          <a:xfrm>
            <a:off x="5675475" y="2065618"/>
            <a:ext cx="262715" cy="281044"/>
          </a:xfrm>
          <a:prstGeom prst="rect">
            <a:avLst/>
          </a:prstGeom>
        </p:spPr>
      </p:pic>
      <p:pic>
        <p:nvPicPr>
          <p:cNvPr id="83" name="Picture 82"/>
          <p:cNvPicPr>
            <a:picLocks noChangeAspect="1"/>
          </p:cNvPicPr>
          <p:nvPr/>
        </p:nvPicPr>
        <p:blipFill>
          <a:blip r:embed="rId12"/>
          <a:stretch>
            <a:fillRect/>
          </a:stretch>
        </p:blipFill>
        <p:spPr>
          <a:xfrm>
            <a:off x="6465595" y="4632197"/>
            <a:ext cx="262715" cy="281044"/>
          </a:xfrm>
          <a:prstGeom prst="rect">
            <a:avLst/>
          </a:prstGeom>
        </p:spPr>
      </p:pic>
      <p:pic>
        <p:nvPicPr>
          <p:cNvPr id="14" name="Picture 13"/>
          <p:cNvPicPr>
            <a:picLocks noChangeAspect="1"/>
          </p:cNvPicPr>
          <p:nvPr/>
        </p:nvPicPr>
        <p:blipFill>
          <a:blip r:embed="rId17"/>
          <a:stretch>
            <a:fillRect/>
          </a:stretch>
        </p:blipFill>
        <p:spPr>
          <a:xfrm>
            <a:off x="9057507" y="4626584"/>
            <a:ext cx="295535" cy="230582"/>
          </a:xfrm>
          <a:prstGeom prst="rect">
            <a:avLst/>
          </a:prstGeom>
        </p:spPr>
      </p:pic>
      <p:pic>
        <p:nvPicPr>
          <p:cNvPr id="84" name="Picture 83"/>
          <p:cNvPicPr>
            <a:picLocks noChangeAspect="1"/>
          </p:cNvPicPr>
          <p:nvPr/>
        </p:nvPicPr>
        <p:blipFill>
          <a:blip r:embed="rId18"/>
          <a:stretch>
            <a:fillRect/>
          </a:stretch>
        </p:blipFill>
        <p:spPr>
          <a:xfrm>
            <a:off x="2586539" y="1857707"/>
            <a:ext cx="272697" cy="230573"/>
          </a:xfrm>
          <a:prstGeom prst="rect">
            <a:avLst/>
          </a:prstGeom>
        </p:spPr>
      </p:pic>
      <p:pic>
        <p:nvPicPr>
          <p:cNvPr id="86" name="Picture 85"/>
          <p:cNvPicPr>
            <a:picLocks noChangeAspect="1"/>
          </p:cNvPicPr>
          <p:nvPr/>
        </p:nvPicPr>
        <p:blipFill>
          <a:blip r:embed="rId18"/>
          <a:stretch>
            <a:fillRect/>
          </a:stretch>
        </p:blipFill>
        <p:spPr>
          <a:xfrm>
            <a:off x="5618732" y="1780670"/>
            <a:ext cx="272697" cy="230573"/>
          </a:xfrm>
          <a:prstGeom prst="rect">
            <a:avLst/>
          </a:prstGeom>
        </p:spPr>
      </p:pic>
      <p:pic>
        <p:nvPicPr>
          <p:cNvPr id="88" name="Picture 87"/>
          <p:cNvPicPr>
            <a:picLocks noChangeAspect="1"/>
          </p:cNvPicPr>
          <p:nvPr/>
        </p:nvPicPr>
        <p:blipFill>
          <a:blip r:embed="rId18"/>
          <a:stretch>
            <a:fillRect/>
          </a:stretch>
        </p:blipFill>
        <p:spPr>
          <a:xfrm>
            <a:off x="3792188" y="4296596"/>
            <a:ext cx="272697" cy="230573"/>
          </a:xfrm>
          <a:prstGeom prst="rect">
            <a:avLst/>
          </a:prstGeom>
        </p:spPr>
      </p:pic>
      <p:pic>
        <p:nvPicPr>
          <p:cNvPr id="89" name="Picture 88"/>
          <p:cNvPicPr>
            <a:picLocks noChangeAspect="1"/>
          </p:cNvPicPr>
          <p:nvPr/>
        </p:nvPicPr>
        <p:blipFill>
          <a:blip r:embed="rId18"/>
          <a:stretch>
            <a:fillRect/>
          </a:stretch>
        </p:blipFill>
        <p:spPr>
          <a:xfrm>
            <a:off x="6472453" y="4320338"/>
            <a:ext cx="272697" cy="230573"/>
          </a:xfrm>
          <a:prstGeom prst="rect">
            <a:avLst/>
          </a:prstGeom>
        </p:spPr>
      </p:pic>
      <p:pic>
        <p:nvPicPr>
          <p:cNvPr id="91" name="Picture 90"/>
          <p:cNvPicPr>
            <a:picLocks noChangeAspect="1"/>
          </p:cNvPicPr>
          <p:nvPr/>
        </p:nvPicPr>
        <p:blipFill>
          <a:blip r:embed="rId18"/>
          <a:stretch>
            <a:fillRect/>
          </a:stretch>
        </p:blipFill>
        <p:spPr>
          <a:xfrm>
            <a:off x="9046399" y="4357124"/>
            <a:ext cx="272697" cy="230573"/>
          </a:xfrm>
          <a:prstGeom prst="rect">
            <a:avLst/>
          </a:prstGeom>
        </p:spPr>
      </p:pic>
      <p:pic>
        <p:nvPicPr>
          <p:cNvPr id="92" name="Picture 91"/>
          <p:cNvPicPr>
            <a:picLocks noChangeAspect="1"/>
          </p:cNvPicPr>
          <p:nvPr/>
        </p:nvPicPr>
        <p:blipFill>
          <a:blip r:embed="rId18"/>
          <a:stretch>
            <a:fillRect/>
          </a:stretch>
        </p:blipFill>
        <p:spPr>
          <a:xfrm>
            <a:off x="292603" y="4397002"/>
            <a:ext cx="272697" cy="230573"/>
          </a:xfrm>
          <a:prstGeom prst="rect">
            <a:avLst/>
          </a:prstGeom>
        </p:spPr>
      </p:pic>
      <p:sp>
        <p:nvSpPr>
          <p:cNvPr id="10" name="Rectangle 9"/>
          <p:cNvSpPr/>
          <p:nvPr/>
        </p:nvSpPr>
        <p:spPr>
          <a:xfrm>
            <a:off x="191924" y="6066723"/>
            <a:ext cx="2394615" cy="8617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2 - The lead will be routed to telemarketing. Telemarketer contacts John only 2 minutes after his post and adds further information to the lead based on the phone conversation with John.</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2826801" y="854428"/>
            <a:ext cx="1867436" cy="8617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3 - Based on the updated lead information CRM performs predictive lead scoring with both internal and external (</a:t>
            </a:r>
            <a:r>
              <a:rPr kumimoji="0" lang="en-US" sz="1000" b="0" i="0" u="none" strike="noStrike" kern="0" cap="none" spc="0" normalizeH="0" baseline="0" noProof="0" dirty="0" err="1">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bing</a:t>
            </a: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 data. </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2790687" y="6098706"/>
            <a:ext cx="3578650" cy="8617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4 - As the predictive lead score is &gt; 80 (hot lead) the lead is automatically classified as sales qualified lead and routed to sales rep. Furthermore CRM automatically creates opportunity record. </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Sales rep performs customer call and is adding further information (budget, timeline, role of contact, other signals)</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111506" y="818559"/>
            <a:ext cx="2630732" cy="8617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5 - Based on the updated opportunity information CRM performs predictive opportunity scoring. </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Sales rep opens the opportunity and understands current score, probability to close. </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6991936" y="6035045"/>
            <a:ext cx="2213338" cy="8617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7 - Based on the opportunity information CRM system provides  upselling information. Product recommendation to sell e.g. outsourcing service</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p:cNvSpPr/>
          <p:nvPr/>
        </p:nvSpPr>
        <p:spPr>
          <a:xfrm>
            <a:off x="7854130" y="813446"/>
            <a:ext cx="2541512" cy="8617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6 - CRM is displaying reasoning (signals identified). Sales rep receives information through which step probability to win can be increased (suggest reference call with specific customer)</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9440381" y="6070113"/>
            <a:ext cx="2416655"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8 - Sales rep picks up the information and is closing the now bigger deal faster.</a:t>
            </a:r>
            <a:endParaRPr kumimoji="0" lang="de-DE"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2" name="Title 16"/>
          <p:cNvSpPr>
            <a:spLocks noGrp="1"/>
          </p:cNvSpPr>
          <p:nvPr>
            <p:ph type="title"/>
          </p:nvPr>
        </p:nvSpPr>
        <p:spPr>
          <a:xfrm>
            <a:off x="46036" y="150895"/>
            <a:ext cx="12390439" cy="654573"/>
          </a:xfrm>
        </p:spPr>
        <p:txBody>
          <a:bodyPr/>
          <a:lstStyle/>
          <a:p>
            <a:r>
              <a:rPr lang="en-US" sz="3800" dirty="0"/>
              <a:t>Intelligent Customer Engagement with CRM, Azure ML</a:t>
            </a:r>
          </a:p>
        </p:txBody>
      </p:sp>
      <p:sp>
        <p:nvSpPr>
          <p:cNvPr id="64" name="Rectangle 63"/>
          <p:cNvSpPr/>
          <p:nvPr/>
        </p:nvSpPr>
        <p:spPr>
          <a:xfrm>
            <a:off x="565300" y="848051"/>
            <a:ext cx="2378533" cy="86177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05050"/>
                </a:solidFill>
                <a:effectLst/>
                <a:uLnTx/>
                <a:uFillTx/>
                <a:latin typeface="Calibri" panose="020F0502020204030204" pitchFamily="34" charset="0"/>
                <a:ea typeface="Calibri" panose="020F0502020204030204" pitchFamily="34" charset="0"/>
                <a:cs typeface="Times New Roman" panose="02020603050405020304" pitchFamily="18" charset="0"/>
              </a:rPr>
              <a:t>1 - John (CIO at 123 Health) is tweeting in regard to a Contoso product (medical measurement device). Through MSE we automatically determine intent and create lead from twitter post</a:t>
            </a:r>
            <a:endParaRPr kumimoji="0" lang="de-DE" sz="1000" b="0" i="0" u="none" strike="noStrike" kern="0" cap="none" spc="0" normalizeH="0" baseline="0" noProof="0" dirty="0">
              <a:ln>
                <a:noFill/>
              </a:ln>
              <a:solidFill>
                <a:srgbClr val="505050"/>
              </a:solidFill>
              <a:effectLst/>
              <a:uLnTx/>
              <a:uFillTx/>
            </a:endParaRPr>
          </a:p>
        </p:txBody>
      </p:sp>
    </p:spTree>
    <p:extLst>
      <p:ext uri="{BB962C8B-B14F-4D97-AF65-F5344CB8AC3E}">
        <p14:creationId xmlns:p14="http://schemas.microsoft.com/office/powerpoint/2010/main" val="150077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6"/>
          <p:cNvSpPr txBox="1">
            <a:spLocks/>
          </p:cNvSpPr>
          <p:nvPr/>
        </p:nvSpPr>
        <p:spPr>
          <a:xfrm>
            <a:off x="198437" y="205877"/>
            <a:ext cx="11887878"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Range of BI and Analytics capabilities</a:t>
            </a:r>
          </a:p>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2" normalizeH="0" baseline="0" noProof="0" dirty="0">
                <a:ln w="3175">
                  <a:noFill/>
                </a:ln>
                <a:solidFill>
                  <a:schemeClr val="accent2"/>
                </a:solidFill>
                <a:effectLst/>
                <a:uLnTx/>
                <a:uFillTx/>
                <a:latin typeface="Segoe UI Light"/>
                <a:ea typeface="+mn-ea"/>
                <a:cs typeface="Segoe UI" pitchFamily="34" charset="0"/>
              </a:rPr>
              <a:t>Topics for discussion and demo</a:t>
            </a:r>
            <a:endParaRPr kumimoji="0" lang="hr-HR" sz="3200" b="0" i="0" u="none" strike="noStrike" kern="1200" cap="none" spc="-102" normalizeH="0" baseline="0" noProof="0" dirty="0">
              <a:ln w="3175">
                <a:noFill/>
              </a:ln>
              <a:solidFill>
                <a:schemeClr val="accent2"/>
              </a:solidFill>
              <a:effectLst/>
              <a:uLnTx/>
              <a:uFillTx/>
              <a:latin typeface="Segoe UI Light"/>
              <a:ea typeface="+mn-ea"/>
              <a:cs typeface="Segoe UI" pitchFamily="34" charset="0"/>
            </a:endParaRPr>
          </a:p>
        </p:txBody>
      </p:sp>
      <p:graphicFrame>
        <p:nvGraphicFramePr>
          <p:cNvPr id="2" name="Table 1"/>
          <p:cNvGraphicFramePr>
            <a:graphicFrameLocks noGrp="1"/>
          </p:cNvGraphicFramePr>
          <p:nvPr>
            <p:extLst/>
          </p:nvPr>
        </p:nvGraphicFramePr>
        <p:xfrm>
          <a:off x="636750" y="1783236"/>
          <a:ext cx="11308404" cy="4807952"/>
        </p:xfrm>
        <a:graphic>
          <a:graphicData uri="http://schemas.openxmlformats.org/drawingml/2006/table">
            <a:tbl>
              <a:tblPr firstCol="1">
                <a:tableStyleId>{5C22544A-7EE6-4342-B048-85BDC9FD1C3A}</a:tableStyleId>
              </a:tblPr>
              <a:tblGrid>
                <a:gridCol w="2623985">
                  <a:extLst>
                    <a:ext uri="{9D8B030D-6E8A-4147-A177-3AD203B41FA5}">
                      <a16:colId xmlns:a16="http://schemas.microsoft.com/office/drawing/2014/main" val="1860708557"/>
                    </a:ext>
                  </a:extLst>
                </a:gridCol>
                <a:gridCol w="4206412">
                  <a:extLst>
                    <a:ext uri="{9D8B030D-6E8A-4147-A177-3AD203B41FA5}">
                      <a16:colId xmlns:a16="http://schemas.microsoft.com/office/drawing/2014/main" val="3542065698"/>
                    </a:ext>
                  </a:extLst>
                </a:gridCol>
                <a:gridCol w="4478007">
                  <a:extLst>
                    <a:ext uri="{9D8B030D-6E8A-4147-A177-3AD203B41FA5}">
                      <a16:colId xmlns:a16="http://schemas.microsoft.com/office/drawing/2014/main" val="2489483146"/>
                    </a:ext>
                  </a:extLst>
                </a:gridCol>
              </a:tblGrid>
              <a:tr h="501653">
                <a:tc rowSpan="3">
                  <a:txBody>
                    <a:bodyPr/>
                    <a:lstStyle/>
                    <a:p>
                      <a:pPr algn="ctr"/>
                      <a:r>
                        <a:rPr lang="en-US" sz="2800" dirty="0"/>
                        <a:t>Reporting</a:t>
                      </a:r>
                      <a:endParaRPr lang="en-US" dirty="0"/>
                    </a:p>
                  </a:txBody>
                  <a:tcPr anchor="ctr">
                    <a:lnL w="38100" cap="flat" cmpd="sng" algn="ctr">
                      <a:solidFill>
                        <a:schemeClr val="accent6"/>
                      </a:solidFill>
                      <a:prstDash val="solid"/>
                      <a:round/>
                      <a:headEnd type="none" w="med" len="med"/>
                      <a:tailEnd type="none" w="med" len="med"/>
                    </a:lnL>
                    <a:lnR w="12700" cap="flat" cmpd="sng" algn="ctr">
                      <a:solidFill>
                        <a:schemeClr val="tx1"/>
                      </a:solidFill>
                      <a:prstDash val="dot"/>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rowSpan="3">
                  <a:txBody>
                    <a:bodyPr/>
                    <a:lstStyle/>
                    <a:p>
                      <a:pPr algn="ctr"/>
                      <a:r>
                        <a:rPr lang="en-US" b="1" dirty="0" err="1"/>
                        <a:t>PowerBI</a:t>
                      </a:r>
                      <a:r>
                        <a:rPr lang="en-US" b="1" dirty="0"/>
                        <a:t> integration with CRM</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rgbClr val="FFFFFF"/>
                    </a:solidFill>
                  </a:tcPr>
                </a:tc>
                <a:tc>
                  <a:txBody>
                    <a:bodyPr/>
                    <a:lstStyle/>
                    <a:p>
                      <a:pPr marL="0" marR="0" lvl="0" indent="0" algn="l" defTabSz="932651" rtl="0" eaLnBrk="1" fontAlgn="auto" latinLnBrk="0" hangingPunct="1">
                        <a:lnSpc>
                          <a:spcPct val="100000"/>
                        </a:lnSpc>
                        <a:spcBef>
                          <a:spcPts val="0"/>
                        </a:spcBef>
                        <a:spcAft>
                          <a:spcPts val="0"/>
                        </a:spcAft>
                        <a:buClrTx/>
                        <a:buSzTx/>
                        <a:buFontTx/>
                        <a:buNone/>
                        <a:tabLst/>
                        <a:defRPr/>
                      </a:pPr>
                      <a:r>
                        <a:rPr lang="en-US" dirty="0"/>
                        <a:t>Personalized</a:t>
                      </a:r>
                      <a:r>
                        <a:rPr lang="en-US" baseline="0" dirty="0"/>
                        <a:t>, self-service BI</a:t>
                      </a:r>
                      <a:endParaRPr lang="en-US" dirty="0"/>
                    </a:p>
                  </a:txBody>
                  <a:tcPr anchor="ctr">
                    <a:lnL w="12700" cap="flat" cmpd="sng" algn="ctr">
                      <a:solidFill>
                        <a:schemeClr val="tx1"/>
                      </a:solidFill>
                      <a:prstDash val="dot"/>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rgbClr val="FFFFFF"/>
                    </a:solidFill>
                  </a:tcPr>
                </a:tc>
                <a:extLst>
                  <a:ext uri="{0D108BD9-81ED-4DB2-BD59-A6C34878D82A}">
                    <a16:rowId xmlns:a16="http://schemas.microsoft.com/office/drawing/2014/main" val="4040487916"/>
                  </a:ext>
                </a:extLst>
              </a:tr>
              <a:tr h="561340">
                <a:tc vMerge="1">
                  <a:txBody>
                    <a:bodyPr/>
                    <a:lstStyle/>
                    <a:p>
                      <a:endParaRPr lang="en-US" dirty="0"/>
                    </a:p>
                  </a:txBody>
                  <a:tcPr/>
                </a:tc>
                <a:tc vMerge="1">
                  <a:txBody>
                    <a:bodyPr/>
                    <a:lstStyle/>
                    <a:p>
                      <a:endParaRPr lang="en-US" dirty="0"/>
                    </a:p>
                  </a:txBody>
                  <a:tcPr/>
                </a:tc>
                <a:tc>
                  <a:txBody>
                    <a:bodyPr/>
                    <a:lstStyle/>
                    <a:p>
                      <a:r>
                        <a:rPr lang="en-US" dirty="0"/>
                        <a:t>Improved </a:t>
                      </a:r>
                      <a:r>
                        <a:rPr lang="en-US" dirty="0" err="1"/>
                        <a:t>PowerBI</a:t>
                      </a:r>
                      <a:r>
                        <a:rPr lang="en-US" dirty="0"/>
                        <a:t> content packs</a:t>
                      </a:r>
                    </a:p>
                  </a:txBody>
                  <a:tcPr anchor="ctr">
                    <a:lnL w="12700" cap="flat" cmpd="sng" algn="ctr">
                      <a:solidFill>
                        <a:schemeClr val="tx1"/>
                      </a:solidFill>
                      <a:prstDash val="dot"/>
                      <a:round/>
                      <a:headEnd type="none" w="med" len="med"/>
                      <a:tailEnd type="none" w="med" len="med"/>
                    </a:lnL>
                    <a:lnR w="38100" cap="flat" cmpd="sng" algn="ctr">
                      <a:solidFill>
                        <a:schemeClr val="accent6"/>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solidFill>
                      <a:srgbClr val="FFFFFF"/>
                    </a:solidFill>
                  </a:tcPr>
                </a:tc>
                <a:extLst>
                  <a:ext uri="{0D108BD9-81ED-4DB2-BD59-A6C34878D82A}">
                    <a16:rowId xmlns:a16="http://schemas.microsoft.com/office/drawing/2014/main" val="1983277754"/>
                  </a:ext>
                </a:extLst>
              </a:tr>
              <a:tr h="501653">
                <a:tc vMerge="1">
                  <a:txBody>
                    <a:bodyPr/>
                    <a:lstStyle/>
                    <a:p>
                      <a:endParaRPr lang="en-US" dirty="0"/>
                    </a:p>
                  </a:txBody>
                  <a:tcPr/>
                </a:tc>
                <a:tc vMerge="1">
                  <a:txBody>
                    <a:bodyPr/>
                    <a:lstStyle/>
                    <a:p>
                      <a:endParaRPr lang="en-US" dirty="0"/>
                    </a:p>
                  </a:txBody>
                  <a:tcPr/>
                </a:tc>
                <a:tc>
                  <a:txBody>
                    <a:bodyPr/>
                    <a:lstStyle/>
                    <a:p>
                      <a:r>
                        <a:rPr lang="en-US" dirty="0"/>
                        <a:t>Solution templates for Enterprise BI</a:t>
                      </a:r>
                    </a:p>
                  </a:txBody>
                  <a:tcPr anchor="ctr">
                    <a:lnL w="12700" cap="flat" cmpd="sng" algn="ctr">
                      <a:solidFill>
                        <a:schemeClr val="tx1"/>
                      </a:solidFill>
                      <a:prstDash val="dot"/>
                      <a:round/>
                      <a:headEnd type="none" w="med" len="med"/>
                      <a:tailEnd type="none" w="med" len="med"/>
                    </a:lnL>
                    <a:lnR w="38100" cap="flat" cmpd="sng" algn="ctr">
                      <a:solidFill>
                        <a:schemeClr val="accent6"/>
                      </a:solidFill>
                      <a:prstDash val="solid"/>
                      <a:round/>
                      <a:headEnd type="none" w="med" len="med"/>
                      <a:tailEnd type="none" w="med" len="med"/>
                    </a:lnR>
                    <a:lnT w="12700" cap="flat" cmpd="sng" algn="ctr">
                      <a:solidFill>
                        <a:schemeClr val="tx1"/>
                      </a:solidFill>
                      <a:prstDash val="dot"/>
                      <a:round/>
                      <a:headEnd type="none" w="med" len="med"/>
                      <a:tailEnd type="none" w="med" len="med"/>
                    </a:lnT>
                    <a:lnB w="38100" cap="flat" cmpd="sng" algn="ctr">
                      <a:solidFill>
                        <a:schemeClr val="accent6"/>
                      </a:solidFill>
                      <a:prstDash val="solid"/>
                      <a:round/>
                      <a:headEnd type="none" w="med" len="med"/>
                      <a:tailEnd type="none" w="med" len="med"/>
                    </a:lnB>
                    <a:solidFill>
                      <a:srgbClr val="FFFFFF"/>
                    </a:solidFill>
                  </a:tcPr>
                </a:tc>
                <a:extLst>
                  <a:ext uri="{0D108BD9-81ED-4DB2-BD59-A6C34878D82A}">
                    <a16:rowId xmlns:a16="http://schemas.microsoft.com/office/drawing/2014/main" val="834717736"/>
                  </a:ext>
                </a:extLst>
              </a:tr>
              <a:tr h="0">
                <a:tc>
                  <a:txBody>
                    <a:bodyPr/>
                    <a:lstStyle/>
                    <a:p>
                      <a:pPr algn="ctr"/>
                      <a:endParaRPr lang="en-US" dirty="0"/>
                    </a:p>
                  </a:txBody>
                  <a:tcPr anchor="ctr">
                    <a:lnR w="381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rgbClr val="FFFFFF"/>
                    </a:solidFill>
                  </a:tcPr>
                </a:tc>
                <a:tc>
                  <a:txBody>
                    <a:bodyPr/>
                    <a:lstStyle/>
                    <a:p>
                      <a:pPr algn="ctr"/>
                      <a:endParaRPr lang="en-US" dirty="0"/>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rgbClr val="FFFFFF"/>
                    </a:solidFill>
                  </a:tcPr>
                </a:tc>
                <a:tc>
                  <a:txBody>
                    <a:bodyPr/>
                    <a:lstStyle/>
                    <a:p>
                      <a:endParaRPr lang="en-US" dirty="0"/>
                    </a:p>
                  </a:txBody>
                  <a:tcPr anchor="ctr">
                    <a:lnL w="38100" cap="flat" cmpd="sng" algn="ctr">
                      <a:noFill/>
                      <a:prstDash val="solid"/>
                      <a:round/>
                      <a:headEnd type="none" w="med" len="med"/>
                      <a:tailEnd type="none" w="med" len="med"/>
                    </a:lnL>
                    <a:lnR w="12700" cap="flat" cmpd="sng" algn="ctr">
                      <a:solidFill>
                        <a:schemeClr val="tx1"/>
                      </a:solidFill>
                      <a:prstDash val="dot"/>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solidFill>
                      <a:srgbClr val="FFFFFF"/>
                    </a:solidFill>
                  </a:tcPr>
                </a:tc>
                <a:extLst>
                  <a:ext uri="{0D108BD9-81ED-4DB2-BD59-A6C34878D82A}">
                    <a16:rowId xmlns:a16="http://schemas.microsoft.com/office/drawing/2014/main" val="4223051246"/>
                  </a:ext>
                </a:extLst>
              </a:tr>
              <a:tr h="1979123">
                <a:tc rowSpan="2">
                  <a:txBody>
                    <a:bodyPr/>
                    <a:lstStyle/>
                    <a:p>
                      <a:pPr algn="ctr"/>
                      <a:r>
                        <a:rPr lang="en-US" sz="2800" dirty="0"/>
                        <a:t>Advanced</a:t>
                      </a:r>
                      <a:r>
                        <a:rPr lang="en-US" sz="2800" baseline="0" dirty="0"/>
                        <a:t> analytics</a:t>
                      </a:r>
                      <a:endParaRPr lang="en-US" dirty="0"/>
                    </a:p>
                  </a:txBody>
                  <a:tcPr anchor="ctr">
                    <a:lnL w="38100" cap="flat" cmpd="sng" algn="ctr">
                      <a:solidFill>
                        <a:schemeClr val="accent6"/>
                      </a:solidFill>
                      <a:prstDash val="solid"/>
                      <a:round/>
                      <a:headEnd type="none" w="med" len="med"/>
                      <a:tailEnd type="none" w="med" len="med"/>
                    </a:lnL>
                    <a:lnR w="12700" cap="flat" cmpd="sng" algn="ctr">
                      <a:solidFill>
                        <a:schemeClr val="tx1"/>
                      </a:solidFill>
                      <a:prstDash val="dot"/>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algn="ctr"/>
                      <a:r>
                        <a:rPr lang="en-US" b="1" dirty="0"/>
                        <a:t>Embedded Insights</a:t>
                      </a: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38100" cap="flat" cmpd="sng" algn="ctr">
                      <a:solidFill>
                        <a:schemeClr val="accent6"/>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rgbClr val="FFFFFF"/>
                    </a:solidFill>
                  </a:tcPr>
                </a:tc>
                <a:tc>
                  <a:txBody>
                    <a:bodyPr/>
                    <a:lstStyle/>
                    <a:p>
                      <a:r>
                        <a:rPr lang="en-US" dirty="0"/>
                        <a:t>Cross sell recommendation</a:t>
                      </a:r>
                    </a:p>
                    <a:p>
                      <a:endParaRPr lang="en-US" dirty="0"/>
                    </a:p>
                    <a:p>
                      <a:r>
                        <a:rPr lang="en-US" dirty="0"/>
                        <a:t>Knowledge article recommendation</a:t>
                      </a:r>
                    </a:p>
                    <a:p>
                      <a:endParaRPr lang="en-US" dirty="0"/>
                    </a:p>
                    <a:p>
                      <a:r>
                        <a:rPr lang="en-US" dirty="0"/>
                        <a:t>Automatic</a:t>
                      </a:r>
                      <a:r>
                        <a:rPr lang="en-US" baseline="0" dirty="0"/>
                        <a:t> case topic analysis</a:t>
                      </a:r>
                    </a:p>
                    <a:p>
                      <a:endParaRPr lang="en-US" baseline="0" dirty="0"/>
                    </a:p>
                    <a:p>
                      <a:r>
                        <a:rPr lang="en-US" baseline="0" dirty="0"/>
                        <a:t>Similar cases suggestion</a:t>
                      </a:r>
                      <a:endParaRPr lang="en-US" dirty="0"/>
                    </a:p>
                  </a:txBody>
                  <a:tcPr anchor="ctr">
                    <a:lnL w="12700" cap="flat" cmpd="sng" algn="ctr">
                      <a:solidFill>
                        <a:schemeClr val="tx1"/>
                      </a:solidFill>
                      <a:prstDash val="dot"/>
                      <a:round/>
                      <a:headEnd type="none" w="med" len="med"/>
                      <a:tailEnd type="none" w="med" len="med"/>
                    </a:lnL>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rgbClr val="FFFFFF"/>
                    </a:solidFill>
                  </a:tcPr>
                </a:tc>
                <a:extLst>
                  <a:ext uri="{0D108BD9-81ED-4DB2-BD59-A6C34878D82A}">
                    <a16:rowId xmlns:a16="http://schemas.microsoft.com/office/drawing/2014/main" val="1180370569"/>
                  </a:ext>
                </a:extLst>
              </a:tr>
              <a:tr h="865866">
                <a:tc vMerge="1">
                  <a:txBody>
                    <a:bodyPr/>
                    <a:lstStyle/>
                    <a:p>
                      <a:endParaRPr lang="en-US" dirty="0"/>
                    </a:p>
                  </a:txBody>
                  <a:tcPr/>
                </a:tc>
                <a:tc>
                  <a:txBody>
                    <a:bodyPr/>
                    <a:lstStyle/>
                    <a:p>
                      <a:pPr algn="ctr"/>
                      <a:r>
                        <a:rPr lang="en-US" b="1" dirty="0"/>
                        <a:t>Cortana</a:t>
                      </a:r>
                      <a:r>
                        <a:rPr lang="en-US" b="1" baseline="0" dirty="0"/>
                        <a:t> Intelligence Suite solutions</a:t>
                      </a:r>
                      <a:endParaRPr lang="en-US" b="1"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38100" cap="flat" cmpd="sng" algn="ctr">
                      <a:solidFill>
                        <a:schemeClr val="accent6"/>
                      </a:solidFill>
                      <a:prstDash val="solid"/>
                      <a:round/>
                      <a:headEnd type="none" w="med" len="med"/>
                      <a:tailEnd type="none" w="med" len="med"/>
                    </a:lnB>
                    <a:solidFill>
                      <a:srgbClr val="FFFFFF"/>
                    </a:solidFill>
                  </a:tcPr>
                </a:tc>
                <a:tc>
                  <a:txBody>
                    <a:bodyPr/>
                    <a:lstStyle/>
                    <a:p>
                      <a:r>
                        <a:rPr lang="en-US" dirty="0"/>
                        <a:t>Opportunity scoring</a:t>
                      </a:r>
                    </a:p>
                  </a:txBody>
                  <a:tcPr anchor="ctr">
                    <a:lnL w="12700" cap="flat" cmpd="sng" algn="ctr">
                      <a:solidFill>
                        <a:schemeClr val="tx1"/>
                      </a:solidFill>
                      <a:prstDash val="dot"/>
                      <a:round/>
                      <a:headEnd type="none" w="med" len="med"/>
                      <a:tailEnd type="none" w="med" len="med"/>
                    </a:lnL>
                    <a:lnR w="38100" cap="flat" cmpd="sng" algn="ctr">
                      <a:solidFill>
                        <a:schemeClr val="accent6"/>
                      </a:solidFill>
                      <a:prstDash val="solid"/>
                      <a:round/>
                      <a:headEnd type="none" w="med" len="med"/>
                      <a:tailEnd type="none" w="med" len="med"/>
                    </a:lnR>
                    <a:lnT w="12700" cap="flat" cmpd="sng" algn="ctr">
                      <a:solidFill>
                        <a:schemeClr val="tx1"/>
                      </a:solidFill>
                      <a:prstDash val="dot"/>
                      <a:round/>
                      <a:headEnd type="none" w="med" len="med"/>
                      <a:tailEnd type="none" w="med" len="med"/>
                    </a:lnT>
                    <a:lnB w="38100" cap="flat" cmpd="sng" algn="ctr">
                      <a:solidFill>
                        <a:schemeClr val="accent6"/>
                      </a:solidFill>
                      <a:prstDash val="solid"/>
                      <a:round/>
                      <a:headEnd type="none" w="med" len="med"/>
                      <a:tailEnd type="none" w="med" len="med"/>
                    </a:lnB>
                    <a:solidFill>
                      <a:srgbClr val="FFFFFF"/>
                    </a:solidFill>
                  </a:tcPr>
                </a:tc>
                <a:extLst>
                  <a:ext uri="{0D108BD9-81ED-4DB2-BD59-A6C34878D82A}">
                    <a16:rowId xmlns:a16="http://schemas.microsoft.com/office/drawing/2014/main" val="3989652207"/>
                  </a:ext>
                </a:extLst>
              </a:tr>
            </a:tbl>
          </a:graphicData>
        </a:graphic>
      </p:graphicFrame>
    </p:spTree>
    <p:extLst>
      <p:ext uri="{BB962C8B-B14F-4D97-AF65-F5344CB8AC3E}">
        <p14:creationId xmlns:p14="http://schemas.microsoft.com/office/powerpoint/2010/main" val="782561168"/>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784" y="2445919"/>
            <a:ext cx="3372913" cy="2511457"/>
          </a:xfrm>
        </p:spPr>
        <p:txBody>
          <a:bodyPr/>
          <a:lstStyle/>
          <a:p>
            <a:r>
              <a:rPr lang="en-US" dirty="0"/>
              <a:t>Demo</a:t>
            </a:r>
            <a:br>
              <a:rPr lang="en-US" dirty="0"/>
            </a:br>
            <a:br>
              <a:rPr lang="en-US" sz="2400" dirty="0"/>
            </a:br>
            <a:br>
              <a:rPr lang="en-US" sz="2400" dirty="0"/>
            </a:br>
            <a:br>
              <a:rPr lang="en-US" sz="2400" dirty="0"/>
            </a:br>
            <a:endParaRPr lang="en-US" sz="2400" dirty="0"/>
          </a:p>
        </p:txBody>
      </p:sp>
    </p:spTree>
    <p:extLst>
      <p:ext uri="{BB962C8B-B14F-4D97-AF65-F5344CB8AC3E}">
        <p14:creationId xmlns:p14="http://schemas.microsoft.com/office/powerpoint/2010/main" val="39845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50" y="1010328"/>
            <a:ext cx="8373857" cy="2048210"/>
          </a:xfrm>
        </p:spPr>
        <p:txBody>
          <a:bodyPr>
            <a:normAutofit fontScale="90000"/>
          </a:bodyPr>
          <a:lstStyle/>
          <a:p>
            <a:r>
              <a:rPr lang="en-US" sz="7445" dirty="0"/>
              <a:t>Predictive Analytics </a:t>
            </a:r>
            <a:r>
              <a:rPr lang="en-US" sz="7445" dirty="0" err="1"/>
              <a:t>PoC</a:t>
            </a:r>
            <a:br>
              <a:rPr lang="en-US" sz="7445" dirty="0"/>
            </a:br>
            <a:r>
              <a:rPr lang="en-US" sz="4998" dirty="0"/>
              <a:t>Let’s learn together </a:t>
            </a:r>
            <a:endParaRPr lang="en-US" dirty="0"/>
          </a:p>
        </p:txBody>
      </p:sp>
    </p:spTree>
    <p:extLst>
      <p:ext uri="{BB962C8B-B14F-4D97-AF65-F5344CB8AC3E}">
        <p14:creationId xmlns:p14="http://schemas.microsoft.com/office/powerpoint/2010/main" val="2278515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p:cNvSpPr txBox="1"/>
          <p:nvPr/>
        </p:nvSpPr>
        <p:spPr>
          <a:xfrm>
            <a:off x="3310119" y="94222"/>
            <a:ext cx="6217356" cy="542399"/>
          </a:xfrm>
          <a:prstGeom prst="rect">
            <a:avLst/>
          </a:prstGeom>
          <a:noFill/>
        </p:spPr>
        <p:txBody>
          <a:bodyPr wrap="square"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2856" b="1"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Program Overview – </a:t>
            </a:r>
            <a:r>
              <a:rPr kumimoji="0" lang="en-US" sz="2040" b="1"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What you provide</a:t>
            </a:r>
            <a:endParaRPr kumimoji="0" lang="en-US" sz="2856" b="1"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7721" b="13089"/>
          <a:stretch/>
        </p:blipFill>
        <p:spPr>
          <a:xfrm>
            <a:off x="2653" y="1263857"/>
            <a:ext cx="12430302" cy="4903795"/>
          </a:xfrm>
          <a:prstGeom prst="rect">
            <a:avLst/>
          </a:prstGeom>
        </p:spPr>
      </p:pic>
      <p:sp>
        <p:nvSpPr>
          <p:cNvPr id="14" name="Rectangle 13"/>
          <p:cNvSpPr/>
          <p:nvPr/>
        </p:nvSpPr>
        <p:spPr bwMode="auto">
          <a:xfrm>
            <a:off x="882" y="1263857"/>
            <a:ext cx="12434711" cy="4903795"/>
          </a:xfrm>
          <a:prstGeom prst="rect">
            <a:avLst/>
          </a:prstGeom>
          <a:solidFill>
            <a:schemeClr val="accent1">
              <a:alpha val="31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5" name="Text Placeholder 4"/>
          <p:cNvSpPr txBox="1">
            <a:spLocks/>
          </p:cNvSpPr>
          <p:nvPr/>
        </p:nvSpPr>
        <p:spPr>
          <a:xfrm>
            <a:off x="455729" y="2801450"/>
            <a:ext cx="3416334" cy="1212384"/>
          </a:xfrm>
          <a:prstGeom prst="rect">
            <a:avLst/>
          </a:prstGeom>
          <a:solidFill>
            <a:schemeClr val="accent1">
              <a:lumMod val="75000"/>
              <a:alpha val="90000"/>
            </a:scheme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199"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Data</a:t>
            </a:r>
            <a:endParaRPr kumimoji="0" lang="en-US" sz="1836"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endParaRPr>
          </a:p>
        </p:txBody>
      </p:sp>
      <p:sp>
        <p:nvSpPr>
          <p:cNvPr id="16" name="Text Placeholder 4"/>
          <p:cNvSpPr txBox="1">
            <a:spLocks/>
          </p:cNvSpPr>
          <p:nvPr/>
        </p:nvSpPr>
        <p:spPr>
          <a:xfrm>
            <a:off x="451741" y="1377372"/>
            <a:ext cx="3411728" cy="1212384"/>
          </a:xfrm>
          <a:prstGeom prst="rect">
            <a:avLst/>
          </a:prstGeom>
          <a:solidFill>
            <a:srgbClr val="002060">
              <a:alpha val="85000"/>
            </a:srgb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199"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Business Scenarios</a:t>
            </a:r>
          </a:p>
        </p:txBody>
      </p:sp>
      <p:sp>
        <p:nvSpPr>
          <p:cNvPr id="17" name="Text Placeholder 4"/>
          <p:cNvSpPr txBox="1">
            <a:spLocks/>
          </p:cNvSpPr>
          <p:nvPr/>
        </p:nvSpPr>
        <p:spPr>
          <a:xfrm>
            <a:off x="4000725" y="2801450"/>
            <a:ext cx="6998513" cy="1212384"/>
          </a:xfrm>
          <a:prstGeom prst="rect">
            <a:avLst/>
          </a:prstGeom>
          <a:solidFill>
            <a:schemeClr val="accent1">
              <a:lumMod val="75000"/>
              <a:alpha val="90000"/>
            </a:scheme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100000"/>
              </a:lnSpc>
              <a:spcBef>
                <a:spcPts val="0"/>
              </a:spcBef>
              <a:spcAft>
                <a:spcPts val="0"/>
              </a:spcAft>
              <a:buClrTx/>
              <a:buSzTx/>
              <a:buFont typeface="Wingdings" pitchFamily="2" charset="2"/>
              <a:buNone/>
              <a:tabLst/>
              <a:defRPr/>
            </a:pPr>
            <a:r>
              <a:rPr kumimoji="0" lang="en-US" sz="1836"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Sign an agreement with Dynamics CRM for sharing relevant production data for a limited period to build machine learning models. </a:t>
            </a:r>
          </a:p>
        </p:txBody>
      </p:sp>
      <p:sp>
        <p:nvSpPr>
          <p:cNvPr id="18" name="Text Placeholder 4"/>
          <p:cNvSpPr txBox="1">
            <a:spLocks/>
          </p:cNvSpPr>
          <p:nvPr/>
        </p:nvSpPr>
        <p:spPr>
          <a:xfrm>
            <a:off x="4000725" y="1377372"/>
            <a:ext cx="6994525" cy="1212384"/>
          </a:xfrm>
          <a:prstGeom prst="rect">
            <a:avLst/>
          </a:prstGeom>
          <a:solidFill>
            <a:srgbClr val="002060">
              <a:alpha val="85000"/>
            </a:srgb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71" normalizeH="0" baseline="0" noProof="0" dirty="0">
                <a:ln>
                  <a:noFill/>
                </a:ln>
                <a:solidFill>
                  <a:srgbClr val="FFFFFF">
                    <a:lumMod val="75000"/>
                    <a:lumOff val="25000"/>
                  </a:srgbClr>
                </a:solidFill>
                <a:effectLst/>
                <a:uLnTx/>
                <a:uFillTx/>
                <a:latin typeface="Segoe UI Light" panose="020B0502040204020203" pitchFamily="34" charset="0"/>
                <a:ea typeface="+mn-ea"/>
                <a:cs typeface="Segoe UI Light" panose="020B0502040204020203" pitchFamily="34" charset="0"/>
              </a:rPr>
              <a:t>Your business scenarios where predictive insights can be leveraged e.g. Product Cross-sell, Lead/Opportunity scoring, Predictive Service, Customer Churn etc. A business domain owner helps explain the scenario and datasets.</a:t>
            </a:r>
          </a:p>
        </p:txBody>
      </p:sp>
      <p:sp>
        <p:nvSpPr>
          <p:cNvPr id="19" name="Text Placeholder 4"/>
          <p:cNvSpPr txBox="1">
            <a:spLocks/>
          </p:cNvSpPr>
          <p:nvPr/>
        </p:nvSpPr>
        <p:spPr>
          <a:xfrm>
            <a:off x="451741" y="4225527"/>
            <a:ext cx="3416334" cy="1212384"/>
          </a:xfrm>
          <a:prstGeom prst="rect">
            <a:avLst/>
          </a:prstGeom>
          <a:solidFill>
            <a:srgbClr val="00B0F0">
              <a:alpha val="90000"/>
            </a:srgb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199"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Model validation</a:t>
            </a:r>
            <a:endParaRPr kumimoji="0" lang="en-US" sz="1836"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endParaRPr>
          </a:p>
        </p:txBody>
      </p:sp>
      <p:sp>
        <p:nvSpPr>
          <p:cNvPr id="20" name="Text Placeholder 4"/>
          <p:cNvSpPr txBox="1">
            <a:spLocks/>
          </p:cNvSpPr>
          <p:nvPr/>
        </p:nvSpPr>
        <p:spPr>
          <a:xfrm>
            <a:off x="3996737" y="4225527"/>
            <a:ext cx="6998513" cy="1212384"/>
          </a:xfrm>
          <a:prstGeom prst="rect">
            <a:avLst/>
          </a:prstGeom>
          <a:solidFill>
            <a:srgbClr val="00B0F0">
              <a:alpha val="90000"/>
            </a:srgb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100000"/>
              </a:lnSpc>
              <a:spcBef>
                <a:spcPts val="0"/>
              </a:spcBef>
              <a:spcAft>
                <a:spcPts val="0"/>
              </a:spcAft>
              <a:buClrTx/>
              <a:buSzTx/>
              <a:buFont typeface="Wingdings" pitchFamily="2" charset="2"/>
              <a:buNone/>
              <a:tabLst/>
              <a:defRPr/>
            </a:pPr>
            <a:r>
              <a:rPr kumimoji="0" lang="en-US" sz="1836"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Test/Validate the model and outcomes. A business domain owner helps with model validation and tests outcomes with a small unit in the organization and see the benefits.</a:t>
            </a:r>
          </a:p>
        </p:txBody>
      </p:sp>
    </p:spTree>
    <p:extLst>
      <p:ext uri="{BB962C8B-B14F-4D97-AF65-F5344CB8AC3E}">
        <p14:creationId xmlns:p14="http://schemas.microsoft.com/office/powerpoint/2010/main" val="309975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p:cNvSpPr txBox="1"/>
          <p:nvPr/>
        </p:nvSpPr>
        <p:spPr>
          <a:xfrm>
            <a:off x="3388413" y="94222"/>
            <a:ext cx="5266626" cy="542399"/>
          </a:xfrm>
          <a:prstGeom prst="rect">
            <a:avLst/>
          </a:prstGeom>
          <a:noFill/>
        </p:spPr>
        <p:txBody>
          <a:bodyPr wrap="square" rtlCol="0">
            <a:spAutoFit/>
          </a:bodyPr>
          <a:lstStyle/>
          <a:p>
            <a:pPr marL="0" marR="0" lvl="0" indent="0" defTabSz="932563" eaLnBrk="1" fontAlgn="auto" latinLnBrk="0" hangingPunct="1">
              <a:lnSpc>
                <a:spcPct val="100000"/>
              </a:lnSpc>
              <a:spcBef>
                <a:spcPts val="0"/>
              </a:spcBef>
              <a:spcAft>
                <a:spcPts val="0"/>
              </a:spcAft>
              <a:buClrTx/>
              <a:buSzTx/>
              <a:buFontTx/>
              <a:buNone/>
              <a:tabLst/>
              <a:defRPr/>
            </a:pPr>
            <a:r>
              <a:rPr kumimoji="0" lang="en-US" sz="2856" b="1"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Program Overview - </a:t>
            </a:r>
            <a:r>
              <a:rPr kumimoji="0" lang="en-US" sz="2040" b="1" i="0" u="none" strike="noStrike" kern="0" cap="none" spc="0" normalizeH="0" baseline="0" noProof="0" dirty="0">
                <a:ln>
                  <a:noFill/>
                </a:ln>
                <a:solidFill>
                  <a:prstClr val="white"/>
                </a:solidFill>
                <a:effectLst/>
                <a:uLnTx/>
                <a:uFillTx/>
                <a:latin typeface="Segoe UI Light" panose="020B0502040204020203" pitchFamily="34" charset="0"/>
                <a:cs typeface="Segoe UI Light" panose="020B0502040204020203" pitchFamily="34" charset="0"/>
              </a:rPr>
              <a:t>What you get</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7721" b="13089"/>
          <a:stretch/>
        </p:blipFill>
        <p:spPr>
          <a:xfrm>
            <a:off x="2653" y="1263857"/>
            <a:ext cx="12430302" cy="4903795"/>
          </a:xfrm>
          <a:prstGeom prst="rect">
            <a:avLst/>
          </a:prstGeom>
        </p:spPr>
      </p:pic>
      <p:sp>
        <p:nvSpPr>
          <p:cNvPr id="14" name="Rectangle 13"/>
          <p:cNvSpPr/>
          <p:nvPr/>
        </p:nvSpPr>
        <p:spPr bwMode="auto">
          <a:xfrm>
            <a:off x="882" y="1263857"/>
            <a:ext cx="12434711" cy="4903795"/>
          </a:xfrm>
          <a:prstGeom prst="rect">
            <a:avLst/>
          </a:prstGeom>
          <a:solidFill>
            <a:schemeClr val="accent1">
              <a:alpha val="31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marL="0" marR="0" lvl="0" indent="0" algn="ctr" defTabSz="93229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6" name="Text Placeholder 4"/>
          <p:cNvSpPr txBox="1">
            <a:spLocks/>
          </p:cNvSpPr>
          <p:nvPr/>
        </p:nvSpPr>
        <p:spPr>
          <a:xfrm>
            <a:off x="456347" y="1783507"/>
            <a:ext cx="3411728" cy="1212384"/>
          </a:xfrm>
          <a:prstGeom prst="rect">
            <a:avLst/>
          </a:prstGeom>
          <a:solidFill>
            <a:srgbClr val="002060">
              <a:alpha val="85000"/>
            </a:srgb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199"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ML Model</a:t>
            </a:r>
          </a:p>
        </p:txBody>
      </p:sp>
      <p:sp>
        <p:nvSpPr>
          <p:cNvPr id="18" name="Text Placeholder 4"/>
          <p:cNvSpPr txBox="1">
            <a:spLocks/>
          </p:cNvSpPr>
          <p:nvPr/>
        </p:nvSpPr>
        <p:spPr>
          <a:xfrm>
            <a:off x="4005331" y="1783507"/>
            <a:ext cx="6994525" cy="1212384"/>
          </a:xfrm>
          <a:prstGeom prst="rect">
            <a:avLst/>
          </a:prstGeom>
          <a:solidFill>
            <a:srgbClr val="002060">
              <a:alpha val="85000"/>
            </a:srgb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100000"/>
              </a:lnSpc>
              <a:spcBef>
                <a:spcPts val="0"/>
              </a:spcBef>
              <a:spcAft>
                <a:spcPts val="0"/>
              </a:spcAft>
              <a:buClrTx/>
              <a:buSzTx/>
              <a:buFont typeface="Wingdings" pitchFamily="2" charset="2"/>
              <a:buNone/>
              <a:tabLst/>
              <a:defRPr/>
            </a:pPr>
            <a:r>
              <a:rPr kumimoji="0" lang="en-US" sz="1800" b="0" i="0" u="none" strike="noStrike" kern="1200" cap="none" spc="-71" normalizeH="0" baseline="0" noProof="0" dirty="0">
                <a:ln>
                  <a:noFill/>
                </a:ln>
                <a:solidFill>
                  <a:srgbClr val="FFFFFF">
                    <a:lumMod val="75000"/>
                    <a:lumOff val="25000"/>
                  </a:srgbClr>
                </a:solidFill>
                <a:effectLst/>
                <a:uLnTx/>
                <a:uFillTx/>
                <a:latin typeface="Segoe UI Light" panose="020B0502040204020203" pitchFamily="34" charset="0"/>
                <a:ea typeface="+mn-ea"/>
                <a:cs typeface="Segoe UI Light" panose="020B0502040204020203" pitchFamily="34" charset="0"/>
              </a:rPr>
              <a:t>Access to ML model for your specific scenario. Recommendation on operationalizing the ML model with Dynamics CRM and Cortana Intelligence Suite</a:t>
            </a:r>
          </a:p>
        </p:txBody>
      </p:sp>
      <p:sp>
        <p:nvSpPr>
          <p:cNvPr id="19" name="Text Placeholder 4"/>
          <p:cNvSpPr txBox="1">
            <a:spLocks/>
          </p:cNvSpPr>
          <p:nvPr/>
        </p:nvSpPr>
        <p:spPr>
          <a:xfrm>
            <a:off x="456347" y="3515541"/>
            <a:ext cx="3411728" cy="1212384"/>
          </a:xfrm>
          <a:prstGeom prst="rect">
            <a:avLst/>
          </a:prstGeom>
          <a:solidFill>
            <a:schemeClr val="accent1">
              <a:lumMod val="75000"/>
              <a:alpha val="90000"/>
            </a:scheme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90000"/>
              </a:lnSpc>
              <a:spcBef>
                <a:spcPct val="20000"/>
              </a:spcBef>
              <a:spcAft>
                <a:spcPts val="0"/>
              </a:spcAft>
              <a:buClrTx/>
              <a:buSzPct val="90000"/>
              <a:buFont typeface="Wingdings" pitchFamily="2" charset="2"/>
              <a:buNone/>
              <a:tabLst/>
              <a:defRPr/>
            </a:pPr>
            <a:r>
              <a:rPr kumimoji="0" lang="en-US" sz="3199"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Drive Future ML Capabilities</a:t>
            </a:r>
            <a:endParaRPr kumimoji="0" lang="en-US" sz="1836"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endParaRPr>
          </a:p>
        </p:txBody>
      </p:sp>
      <p:sp>
        <p:nvSpPr>
          <p:cNvPr id="20" name="Text Placeholder 4"/>
          <p:cNvSpPr txBox="1">
            <a:spLocks/>
          </p:cNvSpPr>
          <p:nvPr/>
        </p:nvSpPr>
        <p:spPr>
          <a:xfrm>
            <a:off x="4005331" y="3540465"/>
            <a:ext cx="6998513" cy="1212384"/>
          </a:xfrm>
          <a:prstGeom prst="rect">
            <a:avLst/>
          </a:prstGeom>
          <a:solidFill>
            <a:schemeClr val="accent1">
              <a:lumMod val="75000"/>
              <a:alpha val="90000"/>
            </a:schemeClr>
          </a:solidFill>
        </p:spPr>
        <p:txBody>
          <a:bodyPr lIns="139814" tIns="0" rIns="186420" bIns="0" anchor="ctr"/>
          <a:lstStyle>
            <a:lvl1pPr marL="0" indent="0" algn="l" defTabSz="914363" rtl="0" eaLnBrk="1" latinLnBrk="0" hangingPunct="1">
              <a:lnSpc>
                <a:spcPct val="90000"/>
              </a:lnSpc>
              <a:spcBef>
                <a:spcPct val="20000"/>
              </a:spcBef>
              <a:buSzPct val="90000"/>
              <a:buFont typeface="Wingdings" pitchFamily="2" charset="2"/>
              <a:buNone/>
              <a:defRPr sz="2800" kern="1200">
                <a:gradFill>
                  <a:gsLst>
                    <a:gs pos="0">
                      <a:schemeClr val="tx1"/>
                    </a:gs>
                    <a:gs pos="86000">
                      <a:schemeClr val="tx1"/>
                    </a:gs>
                  </a:gsLst>
                  <a:lin ang="5400000" scaled="0"/>
                </a:gradFill>
                <a:latin typeface="Segoe UI Semibold" pitchFamily="34" charset="0"/>
                <a:ea typeface="+mn-ea"/>
                <a:cs typeface="+mn-cs"/>
              </a:defRPr>
            </a:lvl1pPr>
            <a:lvl2pPr marL="460375" indent="0" algn="l" defTabSz="914363" rtl="0" eaLnBrk="1" latinLnBrk="0" hangingPunct="1">
              <a:lnSpc>
                <a:spcPct val="90000"/>
              </a:lnSpc>
              <a:spcBef>
                <a:spcPct val="20000"/>
              </a:spcBef>
              <a:buSzPct val="90000"/>
              <a:buFont typeface="Wingdings" pitchFamily="2" charset="2"/>
              <a:buNone/>
              <a:defRPr sz="2400" kern="1200">
                <a:gradFill>
                  <a:gsLst>
                    <a:gs pos="0">
                      <a:schemeClr val="tx1"/>
                    </a:gs>
                    <a:gs pos="86000">
                      <a:schemeClr val="tx1"/>
                    </a:gs>
                  </a:gsLst>
                  <a:lin ang="5400000" scaled="0"/>
                </a:gradFill>
                <a:latin typeface="Segoe UI Light" pitchFamily="34" charset="0"/>
                <a:ea typeface="+mn-ea"/>
                <a:cs typeface="+mn-cs"/>
              </a:defRPr>
            </a:lvl2pPr>
            <a:lvl3pPr marL="1204913" indent="-349250" algn="l" defTabSz="914363" rtl="0" eaLnBrk="1" latinLnBrk="0" hangingPunct="1">
              <a:lnSpc>
                <a:spcPct val="90000"/>
              </a:lnSpc>
              <a:spcBef>
                <a:spcPct val="20000"/>
              </a:spcBef>
              <a:buSzPct val="90000"/>
              <a:buFont typeface="Wingdings" pitchFamily="2" charset="2"/>
              <a:buChar char="§"/>
              <a:defRPr sz="2000" kern="1200">
                <a:gradFill>
                  <a:gsLst>
                    <a:gs pos="0">
                      <a:schemeClr val="tx1"/>
                    </a:gs>
                    <a:gs pos="86000">
                      <a:schemeClr val="tx1"/>
                    </a:gs>
                  </a:gsLst>
                  <a:lin ang="5400000" scaled="0"/>
                </a:gradFill>
                <a:latin typeface="Segoe UI Light" pitchFamily="34" charset="0"/>
                <a:ea typeface="+mn-ea"/>
                <a:cs typeface="+mn-cs"/>
              </a:defRPr>
            </a:lvl3pPr>
            <a:lvl4pPr marL="1538288" indent="-279400"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4pPr>
            <a:lvl5pPr marL="1887538" indent="-282575" algn="l" defTabSz="914363" rtl="0" eaLnBrk="1" latinLnBrk="0" hangingPunct="1">
              <a:lnSpc>
                <a:spcPct val="90000"/>
              </a:lnSpc>
              <a:spcBef>
                <a:spcPct val="20000"/>
              </a:spcBef>
              <a:buSzPct val="90000"/>
              <a:buFont typeface="Wingdings" pitchFamily="2" charset="2"/>
              <a:buChar char="§"/>
              <a:defRPr sz="1800" kern="1200">
                <a:gradFill>
                  <a:gsLst>
                    <a:gs pos="0">
                      <a:schemeClr val="tx1"/>
                    </a:gs>
                    <a:gs pos="86000">
                      <a:schemeClr val="tx1"/>
                    </a:gs>
                  </a:gsLst>
                  <a:lin ang="5400000" scaled="0"/>
                </a:gradFill>
                <a:latin typeface="Segoe UI Light"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559" rtl="0" eaLnBrk="1" fontAlgn="auto" latinLnBrk="0" hangingPunct="1">
              <a:lnSpc>
                <a:spcPct val="100000"/>
              </a:lnSpc>
              <a:spcBef>
                <a:spcPts val="0"/>
              </a:spcBef>
              <a:spcAft>
                <a:spcPts val="0"/>
              </a:spcAft>
              <a:buClrTx/>
              <a:buSzTx/>
              <a:buFont typeface="Wingdings" pitchFamily="2" charset="2"/>
              <a:buNone/>
              <a:tabLst/>
              <a:defRPr/>
            </a:pPr>
            <a:r>
              <a:rPr kumimoji="0" lang="en-US" sz="1836" b="0" i="0" u="none" strike="noStrike" kern="1200" cap="none" spc="-71" normalizeH="0" baseline="0" noProof="0" dirty="0">
                <a:ln>
                  <a:noFill/>
                </a:ln>
                <a:solidFill>
                  <a:srgbClr val="FFFFFF">
                    <a:lumMod val="75000"/>
                    <a:lumOff val="25000"/>
                  </a:srgbClr>
                </a:solidFill>
                <a:effectLst/>
                <a:uLnTx/>
                <a:uFillTx/>
                <a:latin typeface="Segoe UI Light"/>
                <a:ea typeface="+mn-ea"/>
                <a:cs typeface="+mn-cs"/>
              </a:rPr>
              <a:t>Help define the ML scenarios so it can best meet your requirements with future ML capabilities in Dynamics CRM</a:t>
            </a:r>
          </a:p>
        </p:txBody>
      </p:sp>
    </p:spTree>
    <p:extLst>
      <p:ext uri="{BB962C8B-B14F-4D97-AF65-F5344CB8AC3E}">
        <p14:creationId xmlns:p14="http://schemas.microsoft.com/office/powerpoint/2010/main" val="322376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IT Pro resources</a:t>
            </a:r>
            <a:br>
              <a:rPr lang="en-US" dirty="0"/>
            </a:br>
            <a:r>
              <a:rPr lang="en-US" sz="3200" spc="0" dirty="0">
                <a:gradFill>
                  <a:gsLst>
                    <a:gs pos="1250">
                      <a:schemeClr val="tx2"/>
                    </a:gs>
                    <a:gs pos="100000">
                      <a:schemeClr val="tx2"/>
                    </a:gs>
                  </a:gsLst>
                  <a:lin ang="5400000" scaled="0"/>
                </a:gradFill>
              </a:rPr>
              <a:t>To advance your career in cloud technology</a:t>
            </a:r>
          </a:p>
        </p:txBody>
      </p:sp>
      <p:sp>
        <p:nvSpPr>
          <p:cNvPr id="5" name="checks"/>
          <p:cNvSpPr/>
          <p:nvPr/>
        </p:nvSpPr>
        <p:spPr bwMode="auto">
          <a:xfrm>
            <a:off x="3147376" y="1940604"/>
            <a:ext cx="9166861" cy="3973353"/>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Cloud role mapping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Expert advice on skills needed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Self-paced curriculum by cloud role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$300 Azure credits and extended trials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err="1">
                <a:ln>
                  <a:noFill/>
                </a:ln>
                <a:gradFill>
                  <a:gsLst>
                    <a:gs pos="0">
                      <a:schemeClr val="tx1"/>
                    </a:gs>
                    <a:gs pos="100000">
                      <a:schemeClr val="tx1"/>
                    </a:gs>
                  </a:gsLst>
                  <a:lin ang="5400000" scaled="0"/>
                </a:gradFill>
                <a:effectLst/>
                <a:uLnTx/>
                <a:uFillTx/>
              </a:rPr>
              <a:t>Pluralsight</a:t>
            </a: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 3 month subscription (10 courses)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Phone support incident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Weekly short videos and insights from Microsoft’s leaders and engineers </a:t>
            </a:r>
          </a:p>
          <a:p>
            <a:pPr marL="0" marR="0" lvl="0" indent="0" defTabSz="914400" eaLnBrk="1" fontAlgn="auto" latinLnBrk="0" hangingPunct="1">
              <a:lnSpc>
                <a:spcPct val="90000"/>
              </a:lnSpc>
              <a:spcBef>
                <a:spcPts val="600"/>
              </a:spcBef>
              <a:spcAft>
                <a:spcPts val="1200"/>
              </a:spcAft>
              <a:buClrTx/>
              <a:buSzTx/>
              <a:buFontTx/>
              <a:buNone/>
              <a:tabLst/>
              <a:defRPr/>
            </a:pPr>
            <a:r>
              <a:rPr kumimoji="0" lang="en-US" sz="1800" b="0" i="0" u="none" strike="noStrike" kern="0" cap="none" spc="0" normalizeH="0" baseline="0" noProof="0" dirty="0">
                <a:ln>
                  <a:noFill/>
                </a:ln>
                <a:gradFill>
                  <a:gsLst>
                    <a:gs pos="0">
                      <a:schemeClr val="tx1"/>
                    </a:gs>
                    <a:gs pos="100000">
                      <a:schemeClr val="tx1"/>
                    </a:gs>
                  </a:gsLst>
                  <a:lin ang="5400000" scaled="0"/>
                </a:gradFill>
                <a:effectLst/>
                <a:uLnTx/>
                <a:uFillTx/>
              </a:rPr>
              <a:t>Connect with community of peers and Microsoft experts</a:t>
            </a:r>
          </a:p>
        </p:txBody>
      </p:sp>
      <p:sp>
        <p:nvSpPr>
          <p:cNvPr id="6" name="White Fade"/>
          <p:cNvSpPr/>
          <p:nvPr/>
        </p:nvSpPr>
        <p:spPr bwMode="auto">
          <a:xfrm>
            <a:off x="3017838" y="1592261"/>
            <a:ext cx="9418637" cy="5402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7" name="web1"/>
          <p:cNvSpPr/>
          <p:nvPr/>
        </p:nvSpPr>
        <p:spPr bwMode="auto">
          <a:xfrm>
            <a:off x="3147376" y="1940604"/>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Career Center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3"/>
              </a:rPr>
              <a:t>www.microsoft.com/itprocareercenter</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7" name="web2"/>
          <p:cNvSpPr/>
          <p:nvPr/>
        </p:nvSpPr>
        <p:spPr bwMode="auto">
          <a:xfrm>
            <a:off x="3147376" y="2944539"/>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IT Pro Cloud Essentials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4"/>
              </a:rPr>
              <a:t>www.microsoft.com/itprocloudessentials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0" name="web3"/>
          <p:cNvSpPr/>
          <p:nvPr/>
        </p:nvSpPr>
        <p:spPr bwMode="auto">
          <a:xfrm>
            <a:off x="3147376" y="394656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Mechanics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sng" strike="noStrike" kern="0" cap="none" spc="0" normalizeH="0" baseline="0" noProof="0" dirty="0">
                <a:ln>
                  <a:noFill/>
                </a:ln>
                <a:solidFill>
                  <a:schemeClr val="tx1"/>
                </a:solidFill>
                <a:effectLst/>
                <a:uLnTx/>
                <a:uFillTx/>
                <a:hlinkClick r:id="rId5"/>
              </a:rPr>
              <a:t>www.microsoft.com/mechanics</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19" name="web4"/>
          <p:cNvSpPr/>
          <p:nvPr/>
        </p:nvSpPr>
        <p:spPr bwMode="auto">
          <a:xfrm>
            <a:off x="3147376" y="4953837"/>
            <a:ext cx="9016827" cy="960121"/>
          </a:xfrm>
          <a:prstGeom prst="rect">
            <a:avLst/>
          </a:prstGeom>
          <a:solidFill>
            <a:schemeClr val="accent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Microsoft Tech Community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hlinkClick r:id="rId6"/>
              </a:rPr>
              <a:t>https://techcommunity.microsoft.com</a:t>
            </a:r>
            <a:r>
              <a:rPr kumimoji="0" lang="en-US" sz="2000" b="0" i="0" u="none" strike="noStrike" kern="0" cap="none" spc="0" normalizeH="0" baseline="0" noProof="0" dirty="0">
                <a:ln>
                  <a:noFill/>
                </a:ln>
                <a:gradFill>
                  <a:gsLst>
                    <a:gs pos="0">
                      <a:schemeClr val="tx1"/>
                    </a:gs>
                    <a:gs pos="100000">
                      <a:schemeClr val="tx1"/>
                    </a:gs>
                  </a:gsLst>
                  <a:lin ang="5400000" scaled="0"/>
                </a:gradFill>
                <a:effectLst/>
                <a:uLnTx/>
                <a:uFillTx/>
              </a:rPr>
              <a:t>  </a:t>
            </a:r>
          </a:p>
        </p:txBody>
      </p:sp>
      <p:sp>
        <p:nvSpPr>
          <p:cNvPr id="25" name="Mask"/>
          <p:cNvSpPr/>
          <p:nvPr/>
        </p:nvSpPr>
        <p:spPr bwMode="auto">
          <a:xfrm>
            <a:off x="-487361" y="1516062"/>
            <a:ext cx="3634737" cy="548640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
        <p:nvSpPr>
          <p:cNvPr id="9" name="1"/>
          <p:cNvSpPr/>
          <p:nvPr/>
        </p:nvSpPr>
        <p:spPr bwMode="auto">
          <a:xfrm>
            <a:off x="274639" y="1940604"/>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Plan your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career path</a:t>
            </a:r>
          </a:p>
        </p:txBody>
      </p:sp>
      <p:sp>
        <p:nvSpPr>
          <p:cNvPr id="10" name="2"/>
          <p:cNvSpPr/>
          <p:nvPr/>
        </p:nvSpPr>
        <p:spPr bwMode="auto">
          <a:xfrm>
            <a:off x="274639" y="2944539"/>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Get started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with Azure</a:t>
            </a:r>
          </a:p>
        </p:txBody>
      </p:sp>
      <p:sp>
        <p:nvSpPr>
          <p:cNvPr id="12" name="4"/>
          <p:cNvSpPr/>
          <p:nvPr/>
        </p:nvSpPr>
        <p:spPr bwMode="auto">
          <a:xfrm>
            <a:off x="274639" y="495383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Connect with peers and experts </a:t>
            </a:r>
          </a:p>
        </p:txBody>
      </p:sp>
      <p:sp>
        <p:nvSpPr>
          <p:cNvPr id="15" name="4"/>
          <p:cNvSpPr/>
          <p:nvPr/>
        </p:nvSpPr>
        <p:spPr bwMode="auto">
          <a:xfrm>
            <a:off x="274639" y="3946567"/>
            <a:ext cx="2872737" cy="96012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Demos and </a:t>
            </a:r>
            <a:b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b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how-to videos</a:t>
            </a:r>
          </a:p>
        </p:txBody>
      </p:sp>
    </p:spTree>
    <p:extLst>
      <p:ext uri="{BB962C8B-B14F-4D97-AF65-F5344CB8AC3E}">
        <p14:creationId xmlns:p14="http://schemas.microsoft.com/office/powerpoint/2010/main" val="3526004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0.02144 1.20744E-6 L 3.66862E-6 1.20744E-6 " pathEditMode="relative" rAng="0" ptsTypes="AA">
                                      <p:cBhvr>
                                        <p:cTn id="9" dur="1000" fill="hold"/>
                                        <p:tgtEl>
                                          <p:spTgt spid="5"/>
                                        </p:tgtEl>
                                        <p:attrNameLst>
                                          <p:attrName>ppt_x</p:attrName>
                                          <p:attrName>ppt_y</p:attrName>
                                        </p:attrNameLst>
                                      </p:cBhvr>
                                      <p:rCtr x="-1072"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8" decel="75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decel="75000" fill="hold" grpId="0" nodeType="withEffect">
                                  <p:stCondLst>
                                    <p:cond delay="25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0-#ppt_w/2"/>
                                          </p:val>
                                        </p:tav>
                                        <p:tav tm="100000">
                                          <p:val>
                                            <p:strVal val="#ppt_x"/>
                                          </p:val>
                                        </p:tav>
                                      </p:tavLst>
                                    </p:anim>
                                    <p:anim calcmode="lin" valueType="num">
                                      <p:cBhvr additive="base">
                                        <p:cTn id="23" dur="1000" fill="hold"/>
                                        <p:tgtEl>
                                          <p:spTgt spid="17"/>
                                        </p:tgtEl>
                                        <p:attrNameLst>
                                          <p:attrName>ppt_y</p:attrName>
                                        </p:attrNameLst>
                                      </p:cBhvr>
                                      <p:tavLst>
                                        <p:tav tm="0">
                                          <p:val>
                                            <p:strVal val="#ppt_y"/>
                                          </p:val>
                                        </p:tav>
                                        <p:tav tm="100000">
                                          <p:val>
                                            <p:strVal val="#ppt_y"/>
                                          </p:val>
                                        </p:tav>
                                      </p:tavLst>
                                    </p:anim>
                                  </p:childTnLst>
                                </p:cTn>
                              </p:par>
                              <p:par>
                                <p:cTn id="24" presetID="2" presetClass="entr" presetSubtype="8" decel="7500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1000" fill="hold"/>
                                        <p:tgtEl>
                                          <p:spTgt spid="20"/>
                                        </p:tgtEl>
                                        <p:attrNameLst>
                                          <p:attrName>ppt_x</p:attrName>
                                        </p:attrNameLst>
                                      </p:cBhvr>
                                      <p:tavLst>
                                        <p:tav tm="0">
                                          <p:val>
                                            <p:strVal val="0-#ppt_w/2"/>
                                          </p:val>
                                        </p:tav>
                                        <p:tav tm="100000">
                                          <p:val>
                                            <p:strVal val="#ppt_x"/>
                                          </p:val>
                                        </p:tav>
                                      </p:tavLst>
                                    </p:anim>
                                    <p:anim calcmode="lin" valueType="num">
                                      <p:cBhvr additive="base">
                                        <p:cTn id="27" dur="10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decel="75000" fill="hold" grpId="0" nodeType="withEffect">
                                  <p:stCondLst>
                                    <p:cond delay="75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1000" fill="hold"/>
                                        <p:tgtEl>
                                          <p:spTgt spid="19"/>
                                        </p:tgtEl>
                                        <p:attrNameLst>
                                          <p:attrName>ppt_x</p:attrName>
                                        </p:attrNameLst>
                                      </p:cBhvr>
                                      <p:tavLst>
                                        <p:tav tm="0">
                                          <p:val>
                                            <p:strVal val="0-#ppt_w/2"/>
                                          </p:val>
                                        </p:tav>
                                        <p:tav tm="100000">
                                          <p:val>
                                            <p:strVal val="#ppt_x"/>
                                          </p:val>
                                        </p:tav>
                                      </p:tavLst>
                                    </p:anim>
                                    <p:anim calcmode="lin" valueType="num">
                                      <p:cBhvr additive="base">
                                        <p:cTn id="3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17" grpId="0" animBg="1"/>
      <p:bldP spid="20"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9867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010" t="19839" b="16725"/>
          <a:stretch/>
        </p:blipFill>
        <p:spPr>
          <a:xfrm>
            <a:off x="1200" y="178"/>
            <a:ext cx="12434076" cy="6994168"/>
          </a:xfrm>
          <a:prstGeom prst="rect">
            <a:avLst/>
          </a:prstGeom>
        </p:spPr>
      </p:pic>
      <p:sp>
        <p:nvSpPr>
          <p:cNvPr id="6" name="Rectangle 5"/>
          <p:cNvSpPr/>
          <p:nvPr/>
        </p:nvSpPr>
        <p:spPr bwMode="auto">
          <a:xfrm>
            <a:off x="0" y="2416627"/>
            <a:ext cx="12431288" cy="2348319"/>
          </a:xfrm>
          <a:prstGeom prst="rect">
            <a:avLst/>
          </a:prstGeom>
          <a:solidFill>
            <a:schemeClr val="tx1">
              <a:lumMod val="65000"/>
              <a:lumOff val="35000"/>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91390" tIns="54833" rIns="91390" bIns="54833" numCol="1" spcCol="0" rtlCol="0" fromWordArt="0" anchor="ctr" anchorCtr="0" forceAA="0" compatLnSpc="1">
            <a:prstTxWarp prst="textNoShape">
              <a:avLst/>
            </a:prstTxWarp>
            <a:noAutofit/>
          </a:bodyPr>
          <a:lstStyle/>
          <a:p>
            <a:pPr marL="0" marR="0" lvl="0" indent="0" algn="l" defTabSz="913643"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49" normalizeH="0" baseline="0" noProof="0" dirty="0">
              <a:ln>
                <a:noFill/>
              </a:ln>
              <a:solidFill>
                <a:srgbClr val="505050"/>
              </a:solidFill>
              <a:effectLst/>
              <a:uLnTx/>
              <a:uFillTx/>
              <a:latin typeface="Segoe UI Light" panose="020B0502040204020203" pitchFamily="34" charset="0"/>
              <a:ea typeface="+mn-ea"/>
              <a:cs typeface="Segoe UI Light" panose="020B0502040204020203" pitchFamily="34" charset="0"/>
            </a:endParaRPr>
          </a:p>
        </p:txBody>
      </p:sp>
      <p:sp>
        <p:nvSpPr>
          <p:cNvPr id="7" name="Title 2"/>
          <p:cNvSpPr txBox="1">
            <a:spLocks/>
          </p:cNvSpPr>
          <p:nvPr/>
        </p:nvSpPr>
        <p:spPr>
          <a:xfrm>
            <a:off x="833798" y="2926735"/>
            <a:ext cx="11194079" cy="917444"/>
          </a:xfrm>
          <a:prstGeom prst="rect">
            <a:avLst/>
          </a:prstGeom>
        </p:spPr>
        <p:txBody>
          <a:bodyPr vert="horz" wrap="square" lIns="146283" tIns="91427" rIns="146283" bIns="91427" rtlCol="0" anchor="t">
            <a:noAutofit/>
          </a:bodyPr>
          <a:lst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372" rtl="0" eaLnBrk="1" fontAlgn="auto" latinLnBrk="0" hangingPunct="1">
              <a:lnSpc>
                <a:spcPct val="90000"/>
              </a:lnSpc>
              <a:spcBef>
                <a:spcPct val="0"/>
              </a:spcBef>
              <a:spcAft>
                <a:spcPts val="0"/>
              </a:spcAft>
              <a:buClrTx/>
              <a:buSzTx/>
              <a:buFontTx/>
              <a:buNone/>
              <a:tabLst/>
              <a:defRPr/>
            </a:pPr>
            <a:r>
              <a:rPr kumimoji="0" lang="en-US" sz="5507" b="1" i="0" u="none" strike="noStrike" kern="1200" cap="none" spc="-102" normalizeH="0" baseline="0" noProof="0" dirty="0">
                <a:ln w="3175">
                  <a:noFill/>
                </a:ln>
                <a:gradFill>
                  <a:gsLst>
                    <a:gs pos="13274">
                      <a:srgbClr val="FFFFFF"/>
                    </a:gs>
                    <a:gs pos="36000">
                      <a:srgbClr val="FFFFFF"/>
                    </a:gs>
                  </a:gsLst>
                  <a:lin ang="5400000" scaled="0"/>
                </a:gradFill>
                <a:effectLst/>
                <a:uLnTx/>
                <a:uFillTx/>
                <a:latin typeface="Segoe Condensed" panose="020B0506040504020203" pitchFamily="34" charset="0"/>
                <a:ea typeface="+mn-ea"/>
                <a:cs typeface="Segoe UI" pitchFamily="34" charset="0"/>
              </a:rPr>
              <a:t>Power BI Integration in</a:t>
            </a:r>
          </a:p>
          <a:p>
            <a:pPr marL="0" marR="0" lvl="0" indent="0" algn="ctr" defTabSz="932372" rtl="0" eaLnBrk="1" fontAlgn="auto" latinLnBrk="0" hangingPunct="1">
              <a:lnSpc>
                <a:spcPct val="90000"/>
              </a:lnSpc>
              <a:spcBef>
                <a:spcPct val="0"/>
              </a:spcBef>
              <a:spcAft>
                <a:spcPts val="0"/>
              </a:spcAft>
              <a:buClrTx/>
              <a:buSzTx/>
              <a:buFontTx/>
              <a:buNone/>
              <a:tabLst/>
              <a:defRPr/>
            </a:pPr>
            <a:r>
              <a:rPr kumimoji="0" lang="en-US" sz="5507" b="1" i="0" u="none" strike="noStrike" kern="1200" cap="none" spc="-102" normalizeH="0" baseline="0" noProof="0" dirty="0">
                <a:ln w="3175">
                  <a:noFill/>
                </a:ln>
                <a:gradFill>
                  <a:gsLst>
                    <a:gs pos="13274">
                      <a:srgbClr val="FFFFFF"/>
                    </a:gs>
                    <a:gs pos="36000">
                      <a:srgbClr val="FFFFFF"/>
                    </a:gs>
                  </a:gsLst>
                  <a:lin ang="5400000" scaled="0"/>
                </a:gradFill>
                <a:effectLst/>
                <a:uLnTx/>
                <a:uFillTx/>
                <a:latin typeface="Segoe Condensed" panose="020B0506040504020203" pitchFamily="34" charset="0"/>
                <a:ea typeface="+mn-ea"/>
                <a:cs typeface="Segoe UI" pitchFamily="34" charset="0"/>
              </a:rPr>
              <a:t>Dynamics CRM 2016</a:t>
            </a:r>
          </a:p>
        </p:txBody>
      </p:sp>
    </p:spTree>
    <p:extLst>
      <p:ext uri="{BB962C8B-B14F-4D97-AF65-F5344CB8AC3E}">
        <p14:creationId xmlns:p14="http://schemas.microsoft.com/office/powerpoint/2010/main" val="174162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528102" y="3553194"/>
          <a:ext cx="7557724" cy="1478254"/>
        </p:xfrm>
        <a:graphic>
          <a:graphicData uri="http://schemas.openxmlformats.org/drawingml/2006/table">
            <a:tbl>
              <a:tblPr firstRow="1" bandRow="1">
                <a:solidFill>
                  <a:schemeClr val="bg1">
                    <a:lumMod val="95000"/>
                  </a:schemeClr>
                </a:solidFill>
                <a:effectLst/>
                <a:tableStyleId>{5940675A-B579-460E-94D1-54222C63F5DA}</a:tableStyleId>
              </a:tblPr>
              <a:tblGrid>
                <a:gridCol w="3613935">
                  <a:extLst>
                    <a:ext uri="{9D8B030D-6E8A-4147-A177-3AD203B41FA5}">
                      <a16:colId xmlns:a16="http://schemas.microsoft.com/office/drawing/2014/main" val="20000"/>
                    </a:ext>
                  </a:extLst>
                </a:gridCol>
                <a:gridCol w="3943789">
                  <a:extLst>
                    <a:ext uri="{9D8B030D-6E8A-4147-A177-3AD203B41FA5}">
                      <a16:colId xmlns:a16="http://schemas.microsoft.com/office/drawing/2014/main" val="20001"/>
                    </a:ext>
                  </a:extLst>
                </a:gridCol>
              </a:tblGrid>
              <a:tr h="787657">
                <a:tc>
                  <a:txBody>
                    <a:bodyPr/>
                    <a:lstStyle/>
                    <a:p>
                      <a:pPr marL="112713" lvl="0" indent="0" algn="l">
                        <a:spcAft>
                          <a:spcPts val="600"/>
                        </a:spcAft>
                        <a:buFontTx/>
                        <a:buNone/>
                      </a:pPr>
                      <a:r>
                        <a:rPr lang="en-US" sz="1400" b="0" dirty="0">
                          <a:solidFill>
                            <a:schemeClr val="tx2"/>
                          </a:solidFill>
                          <a:latin typeface="Segoe Light"/>
                        </a:rPr>
                        <a:t>Web APIs </a:t>
                      </a:r>
                      <a:r>
                        <a:rPr lang="en-US" sz="1400" b="0" baseline="0" dirty="0">
                          <a:solidFill>
                            <a:schemeClr val="tx2"/>
                          </a:solidFill>
                          <a:latin typeface="Segoe Light"/>
                        </a:rPr>
                        <a:t>with marked performance improvements to extract data</a:t>
                      </a:r>
                    </a:p>
                    <a:p>
                      <a:pPr marL="112713" lvl="0" indent="0" algn="l">
                        <a:spcAft>
                          <a:spcPts val="600"/>
                        </a:spcAft>
                        <a:buFontTx/>
                        <a:buNone/>
                      </a:pPr>
                      <a:r>
                        <a:rPr lang="en-US" sz="1400" b="0" baseline="0" dirty="0">
                          <a:solidFill>
                            <a:schemeClr val="tx2"/>
                          </a:solidFill>
                          <a:latin typeface="Segoe Light"/>
                        </a:rPr>
                        <a:t>Batch query support</a:t>
                      </a:r>
                    </a:p>
                    <a:p>
                      <a:pPr marL="112713" lvl="0" indent="0" algn="l">
                        <a:spcAft>
                          <a:spcPts val="600"/>
                        </a:spcAft>
                        <a:buFontTx/>
                        <a:buNone/>
                      </a:pPr>
                      <a:r>
                        <a:rPr lang="en-US" sz="1400" b="0" baseline="0" dirty="0">
                          <a:solidFill>
                            <a:schemeClr val="tx2"/>
                          </a:solidFill>
                          <a:latin typeface="Segoe Light"/>
                        </a:rPr>
                        <a:t>$expand support for navigation properties</a:t>
                      </a:r>
                    </a:p>
                    <a:p>
                      <a:pPr marL="112713" lvl="0" indent="0" algn="l">
                        <a:spcAft>
                          <a:spcPts val="600"/>
                        </a:spcAft>
                        <a:buFontTx/>
                        <a:buNone/>
                      </a:pPr>
                      <a:endParaRPr lang="en-US" sz="1400" b="0" dirty="0">
                        <a:solidFill>
                          <a:schemeClr val="tx2"/>
                        </a:solidFill>
                        <a:latin typeface="Segoe Light"/>
                      </a:endParaRPr>
                    </a:p>
                  </a:txBody>
                  <a:tcPr marL="93247" marR="93247" marT="91427" marB="91427">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4488" lvl="0" indent="0" algn="l">
                        <a:spcAft>
                          <a:spcPts val="600"/>
                        </a:spcAft>
                        <a:buFontTx/>
                        <a:buNone/>
                      </a:pPr>
                      <a:r>
                        <a:rPr lang="en-US" sz="1400" b="0" kern="1200" dirty="0">
                          <a:solidFill>
                            <a:schemeClr val="tx2"/>
                          </a:solidFill>
                          <a:latin typeface="Segoe Light"/>
                          <a:ea typeface="+mn-ea"/>
                          <a:cs typeface="+mn-cs"/>
                        </a:rPr>
                        <a:t>Improved Content Packs for Sales with OData v4 endpoint</a:t>
                      </a:r>
                    </a:p>
                    <a:p>
                      <a:pPr marL="344488" lvl="0" indent="0" algn="l">
                        <a:spcAft>
                          <a:spcPts val="600"/>
                        </a:spcAft>
                        <a:buFontTx/>
                        <a:buNone/>
                      </a:pPr>
                      <a:r>
                        <a:rPr lang="en-US" sz="1400" b="0" kern="1200" dirty="0">
                          <a:solidFill>
                            <a:schemeClr val="tx2"/>
                          </a:solidFill>
                          <a:latin typeface="Segoe Light"/>
                          <a:ea typeface="+mn-ea"/>
                          <a:cs typeface="+mn-cs"/>
                        </a:rPr>
                        <a:t>Content Pack for</a:t>
                      </a:r>
                      <a:r>
                        <a:rPr lang="en-US" sz="1400" b="0" kern="1200" baseline="0" dirty="0">
                          <a:solidFill>
                            <a:schemeClr val="tx2"/>
                          </a:solidFill>
                          <a:latin typeface="Segoe Light"/>
                          <a:ea typeface="+mn-ea"/>
                          <a:cs typeface="+mn-cs"/>
                        </a:rPr>
                        <a:t> Service with </a:t>
                      </a:r>
                      <a:r>
                        <a:rPr lang="en-US" sz="1400" b="0" kern="1200" baseline="0" dirty="0" err="1">
                          <a:solidFill>
                            <a:schemeClr val="tx2"/>
                          </a:solidFill>
                          <a:latin typeface="Segoe Light"/>
                          <a:ea typeface="+mn-ea"/>
                          <a:cs typeface="+mn-cs"/>
                        </a:rPr>
                        <a:t>Odata</a:t>
                      </a:r>
                      <a:r>
                        <a:rPr lang="en-US" sz="1400" b="0" kern="1200" baseline="0" dirty="0">
                          <a:solidFill>
                            <a:schemeClr val="tx2"/>
                          </a:solidFill>
                          <a:latin typeface="Segoe Light"/>
                          <a:ea typeface="+mn-ea"/>
                          <a:cs typeface="+mn-cs"/>
                        </a:rPr>
                        <a:t> v4 endpoint</a:t>
                      </a:r>
                      <a:endParaRPr lang="en-US" sz="1400" b="0" kern="1200" dirty="0">
                        <a:solidFill>
                          <a:schemeClr val="tx2"/>
                        </a:solidFill>
                        <a:latin typeface="Segoe Light"/>
                        <a:ea typeface="+mn-ea"/>
                        <a:cs typeface="+mn-cs"/>
                      </a:endParaRPr>
                    </a:p>
                    <a:p>
                      <a:pPr marL="344488" lvl="0" indent="0" algn="l">
                        <a:spcAft>
                          <a:spcPts val="600"/>
                        </a:spcAft>
                        <a:buFontTx/>
                        <a:buNone/>
                      </a:pPr>
                      <a:r>
                        <a:rPr lang="en-US" sz="1400" b="0" kern="1200" dirty="0">
                          <a:solidFill>
                            <a:schemeClr val="tx2"/>
                          </a:solidFill>
                          <a:latin typeface="Segoe Light"/>
                          <a:ea typeface="+mn-ea"/>
                          <a:cs typeface="+mn-cs"/>
                        </a:rPr>
                        <a:t>Embed Power BI Tile in CRM Dashboard</a:t>
                      </a:r>
                    </a:p>
                  </a:txBody>
                  <a:tcPr marL="93247" marR="93247" marT="91427" marB="91427">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
        <p:nvSpPr>
          <p:cNvPr id="31" name="Title 6"/>
          <p:cNvSpPr txBox="1">
            <a:spLocks/>
          </p:cNvSpPr>
          <p:nvPr/>
        </p:nvSpPr>
        <p:spPr>
          <a:xfrm>
            <a:off x="198437" y="205877"/>
            <a:ext cx="11887878" cy="917444"/>
          </a:xfrm>
          <a:prstGeom prst="rect">
            <a:avLst/>
          </a:prstGeom>
        </p:spPr>
        <p:txBody>
          <a:bodyPr vert="horz" wrap="square" lIns="146283" tIns="91427" rIns="146283" bIns="91427"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Power BI Integration </a:t>
            </a:r>
          </a:p>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2" normalizeH="0" baseline="0" noProof="0" dirty="0">
                <a:ln w="3175">
                  <a:noFill/>
                </a:ln>
                <a:solidFill>
                  <a:schemeClr val="accent2"/>
                </a:solidFill>
                <a:effectLst/>
                <a:uLnTx/>
                <a:uFillTx/>
                <a:latin typeface="Segoe UI Light"/>
                <a:ea typeface="+mn-ea"/>
                <a:cs typeface="Segoe UI" pitchFamily="34" charset="0"/>
              </a:rPr>
              <a:t>What’s accomplished with Dynamics CRM 2016 </a:t>
            </a:r>
            <a:endParaRPr kumimoji="0" lang="hr-HR" sz="3200" b="0" i="0" u="none" strike="noStrike" kern="1200" cap="none" spc="-102" normalizeH="0" baseline="0" noProof="0" dirty="0">
              <a:ln w="3175">
                <a:noFill/>
              </a:ln>
              <a:solidFill>
                <a:schemeClr val="accent2"/>
              </a:solidFill>
              <a:effectLst/>
              <a:uLnTx/>
              <a:uFillTx/>
              <a:latin typeface="Segoe UI Light"/>
              <a:ea typeface="+mn-ea"/>
              <a:cs typeface="Segoe UI" pitchFamily="34" charset="0"/>
            </a:endParaRPr>
          </a:p>
        </p:txBody>
      </p:sp>
      <p:sp>
        <p:nvSpPr>
          <p:cNvPr id="18" name="Title 11"/>
          <p:cNvSpPr txBox="1">
            <a:spLocks/>
          </p:cNvSpPr>
          <p:nvPr/>
        </p:nvSpPr>
        <p:spPr>
          <a:xfrm>
            <a:off x="882" y="6178448"/>
            <a:ext cx="12434711" cy="862668"/>
          </a:xfrm>
          <a:prstGeom prst="rect">
            <a:avLst/>
          </a:prstGeom>
          <a:solidFill>
            <a:srgbClr val="002060"/>
          </a:solidFill>
        </p:spPr>
        <p:txBody>
          <a:bodyPr vert="horz" wrap="square" lIns="149217" tIns="93260" rIns="149217" bIns="93260" rtlCol="0" anchor="ctr">
            <a:normAutofit fontScale="97500"/>
          </a:bodyPr>
          <a:lstStyle>
            <a:defPPr>
              <a:defRPr lang="en-US"/>
            </a:defPPr>
            <a:lvl1pPr marR="0" lvl="0" indent="0" algn="ctr" defTabSz="914367" fontAlgn="auto">
              <a:lnSpc>
                <a:spcPct val="90000"/>
              </a:lnSpc>
              <a:spcBef>
                <a:spcPct val="0"/>
              </a:spcBef>
              <a:spcAft>
                <a:spcPts val="0"/>
              </a:spcAft>
              <a:buClrTx/>
              <a:buSzTx/>
              <a:buFontTx/>
              <a:buNone/>
              <a:tabLst/>
              <a:defRPr kumimoji="0" sz="3264" b="0" i="0" u="none" strike="noStrike" cap="none" spc="-100" normalizeH="0" baseline="0">
                <a:ln w="3175">
                  <a:noFill/>
                </a:ln>
                <a:solidFill>
                  <a:srgbClr val="FFFFFF"/>
                </a:solidFill>
                <a:effectLst/>
                <a:uLnTx/>
                <a:uFillTx/>
                <a:latin typeface="Segoe UI Light"/>
                <a:cs typeface="Segoe UI" pitchFamily="34" charset="0"/>
              </a:defRPr>
            </a:lvl1pPr>
          </a:lstStyle>
          <a:p>
            <a:pPr marL="0" marR="0" lvl="0" indent="0" algn="ctr" defTabSz="914367" eaLnBrk="1" fontAlgn="auto" latinLnBrk="0" hangingPunct="1">
              <a:lnSpc>
                <a:spcPct val="90000"/>
              </a:lnSpc>
              <a:spcBef>
                <a:spcPct val="0"/>
              </a:spcBef>
              <a:spcAft>
                <a:spcPts val="0"/>
              </a:spcAft>
              <a:buClrTx/>
              <a:buSzTx/>
              <a:buFontTx/>
              <a:buNone/>
              <a:tabLst/>
              <a:defRPr/>
            </a:pPr>
            <a:endParaRPr kumimoji="0" lang="en-US" sz="3264" b="0" i="0" u="none" strike="noStrike" kern="0" cap="none" spc="-100" normalizeH="0" baseline="0" noProof="0">
              <a:ln w="3175">
                <a:noFill/>
              </a:ln>
              <a:solidFill>
                <a:srgbClr val="FFFFFF"/>
              </a:solidFill>
              <a:effectLst/>
              <a:uLnTx/>
              <a:uFillTx/>
              <a:latin typeface="Segoe UI Light"/>
              <a:cs typeface="Segoe UI" pitchFamily="34" charset="0"/>
            </a:endParaRPr>
          </a:p>
        </p:txBody>
      </p:sp>
      <p:sp>
        <p:nvSpPr>
          <p:cNvPr id="19" name="Title 11"/>
          <p:cNvSpPr txBox="1">
            <a:spLocks/>
          </p:cNvSpPr>
          <p:nvPr/>
        </p:nvSpPr>
        <p:spPr>
          <a:xfrm>
            <a:off x="6848009" y="6248450"/>
            <a:ext cx="3070425" cy="746075"/>
          </a:xfrm>
          <a:prstGeom prst="rect">
            <a:avLst/>
          </a:prstGeom>
          <a:solidFill>
            <a:srgbClr val="002060"/>
          </a:solidFill>
        </p:spPr>
        <p:txBody>
          <a:bodyPr vert="horz" wrap="square" lIns="149217" tIns="93260" rIns="149217" bIns="93260" rtlCol="0" anchor="ctr">
            <a:normAutofit fontScale="97500"/>
          </a:bodyPr>
          <a:lstStyle>
            <a:defPPr>
              <a:defRPr lang="en-US"/>
            </a:defPPr>
            <a:lvl1pPr marR="0" lvl="0" indent="0" algn="ctr" defTabSz="914367" fontAlgn="auto">
              <a:lnSpc>
                <a:spcPct val="90000"/>
              </a:lnSpc>
              <a:spcBef>
                <a:spcPct val="0"/>
              </a:spcBef>
              <a:spcAft>
                <a:spcPts val="0"/>
              </a:spcAft>
              <a:buClrTx/>
              <a:buSzTx/>
              <a:buFontTx/>
              <a:buNone/>
              <a:tabLst/>
              <a:defRPr kumimoji="0" sz="3264" b="0" i="0" u="none" strike="noStrike" cap="none" spc="-100" normalizeH="0" baseline="0">
                <a:ln w="3175">
                  <a:noFill/>
                </a:ln>
                <a:solidFill>
                  <a:srgbClr val="FFFFFF"/>
                </a:solidFill>
                <a:effectLst/>
                <a:uLnTx/>
                <a:uFillTx/>
                <a:latin typeface="Segoe UI Light"/>
                <a:cs typeface="Segoe UI" pitchFamily="34" charset="0"/>
              </a:defRPr>
            </a:lvl1pPr>
          </a:lstStyle>
          <a:p>
            <a:pPr marL="0" marR="0" lvl="0" indent="0" algn="ctr" defTabSz="914367" eaLnBrk="1" fontAlgn="auto" latinLnBrk="0" hangingPunct="1">
              <a:lnSpc>
                <a:spcPct val="90000"/>
              </a:lnSpc>
              <a:spcBef>
                <a:spcPct val="0"/>
              </a:spcBef>
              <a:spcAft>
                <a:spcPts val="0"/>
              </a:spcAft>
              <a:buClrTx/>
              <a:buSzTx/>
              <a:buFontTx/>
              <a:buNone/>
              <a:tabLst/>
              <a:defRPr/>
            </a:pPr>
            <a:r>
              <a:rPr kumimoji="0" lang="en-US" sz="3264" b="0" i="0" u="none" strike="noStrike" kern="0" cap="none" spc="-100" normalizeH="0" baseline="0" noProof="0" dirty="0">
                <a:ln w="3175">
                  <a:noFill/>
                </a:ln>
                <a:solidFill>
                  <a:srgbClr val="FFFFFF"/>
                </a:solidFill>
                <a:effectLst/>
                <a:uLnTx/>
                <a:uFillTx/>
                <a:latin typeface="Segoe UI Light"/>
                <a:cs typeface="Segoe UI" pitchFamily="34" charset="0"/>
              </a:rPr>
              <a:t>Personal BI</a:t>
            </a:r>
          </a:p>
        </p:txBody>
      </p:sp>
      <p:sp>
        <p:nvSpPr>
          <p:cNvPr id="20" name="Title 11"/>
          <p:cNvSpPr txBox="1">
            <a:spLocks/>
          </p:cNvSpPr>
          <p:nvPr/>
        </p:nvSpPr>
        <p:spPr>
          <a:xfrm>
            <a:off x="2528101" y="6248450"/>
            <a:ext cx="2984298" cy="746075"/>
          </a:xfrm>
          <a:prstGeom prst="rect">
            <a:avLst/>
          </a:prstGeom>
          <a:solidFill>
            <a:srgbClr val="002060"/>
          </a:solidFill>
        </p:spPr>
        <p:txBody>
          <a:bodyPr vert="horz" wrap="square" lIns="149217" tIns="93260" rIns="149217" bIns="93260" rtlCol="0" anchor="ctr">
            <a:normAutofit fontScale="97500"/>
          </a:bodyPr>
          <a:lstStyle>
            <a:defPPr>
              <a:defRPr lang="en-US"/>
            </a:defPPr>
            <a:lvl1pPr marR="0" lvl="0" indent="0" algn="ctr" defTabSz="914367" fontAlgn="auto">
              <a:lnSpc>
                <a:spcPct val="90000"/>
              </a:lnSpc>
              <a:spcBef>
                <a:spcPct val="0"/>
              </a:spcBef>
              <a:spcAft>
                <a:spcPts val="0"/>
              </a:spcAft>
              <a:buClrTx/>
              <a:buSzTx/>
              <a:buFontTx/>
              <a:buNone/>
              <a:tabLst/>
              <a:defRPr kumimoji="0" sz="3264" b="0" i="0" u="none" strike="noStrike" cap="none" spc="-100" normalizeH="0" baseline="0">
                <a:ln w="3175">
                  <a:noFill/>
                </a:ln>
                <a:solidFill>
                  <a:srgbClr val="FFFFFF"/>
                </a:solidFill>
                <a:effectLst/>
                <a:uLnTx/>
                <a:uFillTx/>
                <a:latin typeface="Segoe UI Light"/>
                <a:cs typeface="Segoe UI" pitchFamily="34" charset="0"/>
              </a:defRPr>
            </a:lvl1pPr>
          </a:lstStyle>
          <a:p>
            <a:pPr marL="0" marR="0" lvl="0" indent="0" algn="ctr" defTabSz="914367" eaLnBrk="1" fontAlgn="auto" latinLnBrk="0" hangingPunct="1">
              <a:lnSpc>
                <a:spcPct val="90000"/>
              </a:lnSpc>
              <a:spcBef>
                <a:spcPct val="0"/>
              </a:spcBef>
              <a:spcAft>
                <a:spcPts val="0"/>
              </a:spcAft>
              <a:buClrTx/>
              <a:buSzTx/>
              <a:buFontTx/>
              <a:buNone/>
              <a:tabLst/>
              <a:defRPr/>
            </a:pPr>
            <a:r>
              <a:rPr kumimoji="0" lang="en-US" sz="3264" b="0" i="0" u="none" strike="noStrike" kern="0" cap="none" spc="-100" normalizeH="0" baseline="0" noProof="0" dirty="0">
                <a:ln w="3175">
                  <a:noFill/>
                </a:ln>
                <a:solidFill>
                  <a:srgbClr val="FFFFFF"/>
                </a:solidFill>
                <a:effectLst/>
                <a:uLnTx/>
                <a:uFillTx/>
                <a:latin typeface="Segoe UI Light"/>
                <a:cs typeface="Segoe UI" pitchFamily="34" charset="0"/>
              </a:rPr>
              <a:t>Self Service BI</a:t>
            </a:r>
          </a:p>
        </p:txBody>
      </p:sp>
      <p:sp>
        <p:nvSpPr>
          <p:cNvPr id="17" name="Plus 16"/>
          <p:cNvSpPr/>
          <p:nvPr/>
        </p:nvSpPr>
        <p:spPr>
          <a:xfrm>
            <a:off x="5891829" y="6353376"/>
            <a:ext cx="652815" cy="53622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a:off x="2789237" y="2091629"/>
            <a:ext cx="6596869" cy="990398"/>
            <a:chOff x="2200958" y="1191529"/>
            <a:chExt cx="4751274" cy="1187818"/>
          </a:xfrm>
        </p:grpSpPr>
        <p:sp>
          <p:nvSpPr>
            <p:cNvPr id="35" name="Freeform 34"/>
            <p:cNvSpPr/>
            <p:nvPr/>
          </p:nvSpPr>
          <p:spPr>
            <a:xfrm>
              <a:off x="2200958" y="1191529"/>
              <a:ext cx="1979697" cy="1187818"/>
            </a:xfrm>
            <a:custGeom>
              <a:avLst/>
              <a:gdLst>
                <a:gd name="connsiteX0" fmla="*/ 0 w 1979697"/>
                <a:gd name="connsiteY0" fmla="*/ 118782 h 1187818"/>
                <a:gd name="connsiteX1" fmla="*/ 118782 w 1979697"/>
                <a:gd name="connsiteY1" fmla="*/ 0 h 1187818"/>
                <a:gd name="connsiteX2" fmla="*/ 1860915 w 1979697"/>
                <a:gd name="connsiteY2" fmla="*/ 0 h 1187818"/>
                <a:gd name="connsiteX3" fmla="*/ 1979697 w 1979697"/>
                <a:gd name="connsiteY3" fmla="*/ 118782 h 1187818"/>
                <a:gd name="connsiteX4" fmla="*/ 1979697 w 1979697"/>
                <a:gd name="connsiteY4" fmla="*/ 1069036 h 1187818"/>
                <a:gd name="connsiteX5" fmla="*/ 1860915 w 1979697"/>
                <a:gd name="connsiteY5" fmla="*/ 1187818 h 1187818"/>
                <a:gd name="connsiteX6" fmla="*/ 118782 w 1979697"/>
                <a:gd name="connsiteY6" fmla="*/ 1187818 h 1187818"/>
                <a:gd name="connsiteX7" fmla="*/ 0 w 1979697"/>
                <a:gd name="connsiteY7" fmla="*/ 1069036 h 1187818"/>
                <a:gd name="connsiteX8" fmla="*/ 0 w 1979697"/>
                <a:gd name="connsiteY8" fmla="*/ 118782 h 118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697" h="1187818">
                  <a:moveTo>
                    <a:pt x="0" y="118782"/>
                  </a:moveTo>
                  <a:cubicBezTo>
                    <a:pt x="0" y="53181"/>
                    <a:pt x="53181" y="0"/>
                    <a:pt x="118782" y="0"/>
                  </a:cubicBezTo>
                  <a:lnTo>
                    <a:pt x="1860915" y="0"/>
                  </a:lnTo>
                  <a:cubicBezTo>
                    <a:pt x="1926516" y="0"/>
                    <a:pt x="1979697" y="53181"/>
                    <a:pt x="1979697" y="118782"/>
                  </a:cubicBezTo>
                  <a:lnTo>
                    <a:pt x="1979697" y="1069036"/>
                  </a:lnTo>
                  <a:cubicBezTo>
                    <a:pt x="1979697" y="1134637"/>
                    <a:pt x="1926516" y="1187818"/>
                    <a:pt x="1860915" y="1187818"/>
                  </a:cubicBezTo>
                  <a:lnTo>
                    <a:pt x="118782" y="1187818"/>
                  </a:lnTo>
                  <a:cubicBezTo>
                    <a:pt x="53181" y="1187818"/>
                    <a:pt x="0" y="1134637"/>
                    <a:pt x="0" y="1069036"/>
                  </a:cubicBezTo>
                  <a:lnTo>
                    <a:pt x="0" y="118782"/>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743" tIns="128743" rIns="128743" bIns="128743" numCol="1" spcCol="1270" anchor="ctr" anchorCtr="0">
              <a:noAutofit/>
            </a:bodyPr>
            <a:lstStyle/>
            <a:p>
              <a:pPr marL="0" marR="0" lvl="0" indent="0" algn="ctr" defTabSz="1088029" rtl="0" eaLnBrk="1" fontAlgn="auto" latinLnBrk="0" hangingPunct="1">
                <a:lnSpc>
                  <a:spcPct val="90000"/>
                </a:lnSpc>
                <a:spcBef>
                  <a:spcPct val="0"/>
                </a:spcBef>
                <a:spcAft>
                  <a:spcPct val="35000"/>
                </a:spcAft>
                <a:buClrTx/>
                <a:buSzTx/>
                <a:buFontTx/>
                <a:buNone/>
                <a:tabLst/>
                <a:defRPr/>
              </a:pPr>
              <a:r>
                <a:rPr kumimoji="0" lang="en-US" sz="204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Dynamics data in Power BI</a:t>
              </a:r>
            </a:p>
          </p:txBody>
        </p:sp>
        <p:sp>
          <p:nvSpPr>
            <p:cNvPr id="37" name="Freeform 36"/>
            <p:cNvSpPr/>
            <p:nvPr/>
          </p:nvSpPr>
          <p:spPr>
            <a:xfrm>
              <a:off x="4972535" y="1191529"/>
              <a:ext cx="1979697" cy="1187818"/>
            </a:xfrm>
            <a:custGeom>
              <a:avLst/>
              <a:gdLst>
                <a:gd name="connsiteX0" fmla="*/ 0 w 1979697"/>
                <a:gd name="connsiteY0" fmla="*/ 118782 h 1187818"/>
                <a:gd name="connsiteX1" fmla="*/ 118782 w 1979697"/>
                <a:gd name="connsiteY1" fmla="*/ 0 h 1187818"/>
                <a:gd name="connsiteX2" fmla="*/ 1860915 w 1979697"/>
                <a:gd name="connsiteY2" fmla="*/ 0 h 1187818"/>
                <a:gd name="connsiteX3" fmla="*/ 1979697 w 1979697"/>
                <a:gd name="connsiteY3" fmla="*/ 118782 h 1187818"/>
                <a:gd name="connsiteX4" fmla="*/ 1979697 w 1979697"/>
                <a:gd name="connsiteY4" fmla="*/ 1069036 h 1187818"/>
                <a:gd name="connsiteX5" fmla="*/ 1860915 w 1979697"/>
                <a:gd name="connsiteY5" fmla="*/ 1187818 h 1187818"/>
                <a:gd name="connsiteX6" fmla="*/ 118782 w 1979697"/>
                <a:gd name="connsiteY6" fmla="*/ 1187818 h 1187818"/>
                <a:gd name="connsiteX7" fmla="*/ 0 w 1979697"/>
                <a:gd name="connsiteY7" fmla="*/ 1069036 h 1187818"/>
                <a:gd name="connsiteX8" fmla="*/ 0 w 1979697"/>
                <a:gd name="connsiteY8" fmla="*/ 118782 h 118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9697" h="1187818">
                  <a:moveTo>
                    <a:pt x="0" y="118782"/>
                  </a:moveTo>
                  <a:cubicBezTo>
                    <a:pt x="0" y="53181"/>
                    <a:pt x="53181" y="0"/>
                    <a:pt x="118782" y="0"/>
                  </a:cubicBezTo>
                  <a:lnTo>
                    <a:pt x="1860915" y="0"/>
                  </a:lnTo>
                  <a:cubicBezTo>
                    <a:pt x="1926516" y="0"/>
                    <a:pt x="1979697" y="53181"/>
                    <a:pt x="1979697" y="118782"/>
                  </a:cubicBezTo>
                  <a:lnTo>
                    <a:pt x="1979697" y="1069036"/>
                  </a:lnTo>
                  <a:cubicBezTo>
                    <a:pt x="1979697" y="1134637"/>
                    <a:pt x="1926516" y="1187818"/>
                    <a:pt x="1860915" y="1187818"/>
                  </a:cubicBezTo>
                  <a:lnTo>
                    <a:pt x="118782" y="1187818"/>
                  </a:lnTo>
                  <a:cubicBezTo>
                    <a:pt x="53181" y="1187818"/>
                    <a:pt x="0" y="1134637"/>
                    <a:pt x="0" y="1069036"/>
                  </a:cubicBezTo>
                  <a:lnTo>
                    <a:pt x="0" y="118782"/>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743" tIns="128743" rIns="128743" bIns="128743" numCol="1" spcCol="1270" anchor="ctr" anchorCtr="0">
              <a:noAutofit/>
            </a:bodyPr>
            <a:lstStyle/>
            <a:p>
              <a:pPr marL="0" marR="0" lvl="0" indent="0" algn="ctr" defTabSz="1088029" rtl="0" eaLnBrk="1" fontAlgn="auto" latinLnBrk="0" hangingPunct="1">
                <a:lnSpc>
                  <a:spcPct val="90000"/>
                </a:lnSpc>
                <a:spcBef>
                  <a:spcPct val="0"/>
                </a:spcBef>
                <a:spcAft>
                  <a:spcPct val="35000"/>
                </a:spcAft>
                <a:buClrTx/>
                <a:buSzTx/>
                <a:buFontTx/>
                <a:buNone/>
                <a:tabLst/>
                <a:defRPr/>
              </a:pPr>
              <a:r>
                <a:rPr kumimoji="0" lang="en-US" sz="204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Analyze with Power BI</a:t>
              </a:r>
            </a:p>
          </p:txBody>
        </p:sp>
      </p:grpSp>
    </p:spTree>
    <p:extLst>
      <p:ext uri="{BB962C8B-B14F-4D97-AF65-F5344CB8AC3E}">
        <p14:creationId xmlns:p14="http://schemas.microsoft.com/office/powerpoint/2010/main" val="42350695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42" presetClass="path" presetSubtype="0" accel="50000" decel="50000" fill="hold" nodeType="withEffect">
                                  <p:stCondLst>
                                    <p:cond delay="0"/>
                                  </p:stCondLst>
                                  <p:childTnLst>
                                    <p:animMotion origin="layout" path="M 0 -0.04004 L 0 -3.7037E-6 " pathEditMode="relative" rAng="0" ptsTypes="AA">
                                      <p:cBhvr>
                                        <p:cTn id="14" dur="2000" spd="-100000" fill="hold"/>
                                        <p:tgtEl>
                                          <p:spTgt spid="5"/>
                                        </p:tgtEl>
                                        <p:attrNameLst>
                                          <p:attrName>ppt_x</p:attrName>
                                          <p:attrName>ppt_y</p:attrName>
                                        </p:attrNameLst>
                                      </p:cBhvr>
                                      <p:rCtr x="0" y="1991"/>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22237" y="2758067"/>
            <a:ext cx="4163138" cy="1198962"/>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p:nvSpPr>
        <p:spPr bwMode="auto">
          <a:xfrm>
            <a:off x="122237" y="4012481"/>
            <a:ext cx="4163138" cy="1198962"/>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ext Placeholder 1"/>
          <p:cNvSpPr>
            <a:spLocks noGrp="1"/>
          </p:cNvSpPr>
          <p:nvPr>
            <p:ph type="body" idx="1"/>
          </p:nvPr>
        </p:nvSpPr>
        <p:spPr>
          <a:xfrm>
            <a:off x="122237" y="1892844"/>
            <a:ext cx="4267506" cy="936409"/>
          </a:xfrm>
        </p:spPr>
        <p:txBody>
          <a:bodyPr/>
          <a:lstStyle/>
          <a:p>
            <a:r>
              <a:rPr lang="nb-NO" dirty="0"/>
              <a:t>Web API based on OData v4 available </a:t>
            </a:r>
          </a:p>
          <a:p>
            <a:endParaRPr lang="nb-NO" dirty="0"/>
          </a:p>
        </p:txBody>
      </p:sp>
      <p:sp>
        <p:nvSpPr>
          <p:cNvPr id="4" name="Text Placeholder 3"/>
          <p:cNvSpPr>
            <a:spLocks noGrp="1"/>
          </p:cNvSpPr>
          <p:nvPr>
            <p:ph type="body" sz="quarter" idx="10"/>
          </p:nvPr>
        </p:nvSpPr>
        <p:spPr>
          <a:xfrm>
            <a:off x="773483" y="2978217"/>
            <a:ext cx="3542400" cy="1171476"/>
          </a:xfrm>
          <a:noFill/>
        </p:spPr>
        <p:txBody>
          <a:bodyPr>
            <a:noAutofit/>
          </a:bodyPr>
          <a:lstStyle/>
          <a:p>
            <a:pPr lvl="1"/>
            <a:r>
              <a:rPr lang="en-US" sz="2040" dirty="0">
                <a:solidFill>
                  <a:prstClr val="white"/>
                </a:solidFill>
              </a:rPr>
              <a:t>Power Query supports Dynamics CRM v4 endpoint</a:t>
            </a:r>
          </a:p>
        </p:txBody>
      </p:sp>
      <p:sp>
        <p:nvSpPr>
          <p:cNvPr id="6" name="Title 16"/>
          <p:cNvSpPr txBox="1">
            <a:spLocks/>
          </p:cNvSpPr>
          <p:nvPr/>
        </p:nvSpPr>
        <p:spPr>
          <a:xfrm>
            <a:off x="5090132" y="864089"/>
            <a:ext cx="6126163" cy="3293209"/>
          </a:xfrm>
          <a:prstGeom prst="rect">
            <a:avLst/>
          </a:prstGeom>
        </p:spPr>
        <p:txBody>
          <a:bodyPr vert="horz" wrap="square" lIns="146304" tIns="91440" rIns="146304" bIns="91440" rtlCol="0">
            <a:spAutoFit/>
          </a:bodyPr>
          <a:lstStyle>
            <a:defPPr>
              <a:defRPr lang="en-US"/>
            </a:defPPr>
            <a:lvl1pPr marL="287338" marR="0" indent="-287338" fontAlgn="auto">
              <a:lnSpc>
                <a:spcPct val="90000"/>
              </a:lnSpc>
              <a:spcBef>
                <a:spcPts val="1224"/>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latin typeface="+mj-lt"/>
              </a:defRPr>
            </a:lvl1pPr>
            <a:lvl2pPr marL="531166" marR="0" indent="-233195" fontAlgn="auto">
              <a:lnSpc>
                <a:spcPct val="90000"/>
              </a:lnSpc>
              <a:spcBef>
                <a:spcPct val="20000"/>
              </a:spcBef>
              <a:spcAft>
                <a:spcPts val="0"/>
              </a:spcAft>
              <a:buClr>
                <a:schemeClr val="tx1"/>
              </a:buClr>
              <a:buSzPct val="90000"/>
              <a:buFont typeface="Wingdings" panose="05000000000000000000" pitchFamily="2" charset="2"/>
              <a:buChar char="§"/>
              <a:tabLst/>
              <a:defRPr sz="2400" spc="0" baseline="0">
                <a:gradFill>
                  <a:gsLst>
                    <a:gs pos="1250">
                      <a:schemeClr val="tx1"/>
                    </a:gs>
                    <a:gs pos="100000">
                      <a:schemeClr val="tx1"/>
                    </a:gs>
                  </a:gsLst>
                  <a:lin ang="5400000" scaled="0"/>
                </a:gradFill>
              </a:defRPr>
            </a:lvl2pPr>
            <a:lvl3pPr marL="699585"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3pPr>
            <a:lvl4pPr marL="880958" marR="0" indent="-181374"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4pPr>
            <a:lvl5pPr marL="1049377" marR="0" indent="-168419" fontAlgn="auto">
              <a:lnSpc>
                <a:spcPct val="90000"/>
              </a:lnSpc>
              <a:spcBef>
                <a:spcPct val="20000"/>
              </a:spcBef>
              <a:spcAft>
                <a:spcPts val="0"/>
              </a:spcAft>
              <a:buClr>
                <a:schemeClr val="tx1"/>
              </a:buClr>
              <a:buSzPct val="90000"/>
              <a:buFont typeface="Wingdings" panose="05000000000000000000" pitchFamily="2" charset="2"/>
              <a:buChar char="§"/>
              <a:tabLst/>
              <a:defRPr sz="2000" spc="0" baseline="0">
                <a:gradFill>
                  <a:gsLst>
                    <a:gs pos="1250">
                      <a:schemeClr val="tx1"/>
                    </a:gs>
                    <a:gs pos="100000">
                      <a:schemeClr val="tx1"/>
                    </a:gs>
                  </a:gsLst>
                  <a:lin ang="5400000" scaled="0"/>
                </a:gradFill>
              </a:defRPr>
            </a:lvl5pPr>
            <a:lvl6pPr marL="2565040" indent="-233186">
              <a:spcBef>
                <a:spcPct val="20000"/>
              </a:spcBef>
              <a:buFont typeface="Arial" pitchFamily="34" charset="0"/>
              <a:buChar char="•"/>
              <a:defRPr sz="2000"/>
            </a:lvl6pPr>
            <a:lvl7pPr marL="3031412" indent="-233186">
              <a:spcBef>
                <a:spcPct val="20000"/>
              </a:spcBef>
              <a:buFont typeface="Arial" pitchFamily="34" charset="0"/>
              <a:buChar char="•"/>
              <a:defRPr sz="2000"/>
            </a:lvl7pPr>
            <a:lvl8pPr marL="3497783" indent="-233186">
              <a:spcBef>
                <a:spcPct val="20000"/>
              </a:spcBef>
              <a:buFont typeface="Arial" pitchFamily="34" charset="0"/>
              <a:buChar char="•"/>
              <a:defRPr sz="2000"/>
            </a:lvl8pPr>
            <a:lvl9pPr marL="3964155" indent="-233186">
              <a:spcBef>
                <a:spcPct val="20000"/>
              </a:spcBef>
              <a:buFont typeface="Arial" pitchFamily="34" charset="0"/>
              <a:buChar char="•"/>
              <a:defRPr sz="2000"/>
            </a:lvl9pPr>
          </a:lstStyle>
          <a:p>
            <a:pPr marL="287338" marR="0" lvl="0" indent="-287338" algn="l" defTabSz="932742" rtl="0" eaLnBrk="1" fontAlgn="auto" latinLnBrk="0" hangingPunct="1">
              <a:lnSpc>
                <a:spcPct val="90000"/>
              </a:lnSpc>
              <a:spcBef>
                <a:spcPts val="1224"/>
              </a:spcBef>
              <a:spcAft>
                <a:spcPts val="0"/>
              </a:spcAft>
              <a:buClr>
                <a:srgbClr val="505050"/>
              </a:buClr>
              <a:buSzPct val="90000"/>
              <a:buFont typeface="Wingdings" panose="05000000000000000000" pitchFamily="2" charset="2"/>
              <a:buChar char="§"/>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Performance and throughput improvements to extract data from Dynamics CRM</a:t>
            </a:r>
            <a:endParaRPr kumimoji="0"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endParaRPr>
          </a:p>
          <a:p>
            <a:pPr marL="287338" marR="0" lvl="0" indent="-287338" algn="l" defTabSz="932742" rtl="0" eaLnBrk="1" fontAlgn="auto" latinLnBrk="0" hangingPunct="1">
              <a:lnSpc>
                <a:spcPct val="90000"/>
              </a:lnSpc>
              <a:spcBef>
                <a:spcPts val="1224"/>
              </a:spcBef>
              <a:spcAft>
                <a:spcPts val="0"/>
              </a:spcAft>
              <a:buClr>
                <a:srgbClr val="505050"/>
              </a:buClr>
              <a:buSzPct val="90000"/>
              <a:buFont typeface="Wingdings" panose="05000000000000000000" pitchFamily="2" charset="2"/>
              <a:buChar char="§"/>
              <a:tabLst/>
              <a:defRPr/>
            </a:pPr>
            <a:r>
              <a:rPr kumimoji="0"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&gt;10X reduction in data download size with Power Query</a:t>
            </a: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with </a:t>
            </a:r>
            <a:r>
              <a:rPr kumimoji="0" lang="en-US" sz="2000"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json</a:t>
            </a: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format and </a:t>
            </a:r>
            <a:r>
              <a:rPr kumimoji="0" lang="en-US" sz="2000"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gzip</a:t>
            </a: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compression</a:t>
            </a:r>
            <a:endParaRPr kumimoji="0"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endParaRPr>
          </a:p>
          <a:p>
            <a:pPr marL="287338" marR="0" lvl="0" indent="-287338" algn="l" defTabSz="932742" rtl="0" eaLnBrk="1" fontAlgn="auto" latinLnBrk="0" hangingPunct="1">
              <a:lnSpc>
                <a:spcPct val="90000"/>
              </a:lnSpc>
              <a:spcBef>
                <a:spcPts val="1224"/>
              </a:spcBef>
              <a:spcAft>
                <a:spcPts val="0"/>
              </a:spcAft>
              <a:buClr>
                <a:srgbClr val="505050"/>
              </a:buClr>
              <a:buSzPct val="90000"/>
              <a:buFont typeface="Wingdings" panose="05000000000000000000" pitchFamily="2" charset="2"/>
              <a:buChar char="§"/>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&gt;10X improvement in data refresh times with Excel and PowerBI.com</a:t>
            </a:r>
          </a:p>
          <a:p>
            <a:pPr marL="287338" marR="0" lvl="0" indent="-287338" algn="l" defTabSz="932742" rtl="0" eaLnBrk="1" fontAlgn="auto" latinLnBrk="0" hangingPunct="1">
              <a:lnSpc>
                <a:spcPct val="90000"/>
              </a:lnSpc>
              <a:spcBef>
                <a:spcPts val="1224"/>
              </a:spcBef>
              <a:spcAft>
                <a:spcPts val="0"/>
              </a:spcAft>
              <a:buClr>
                <a:srgbClr val="505050"/>
              </a:buClr>
              <a:buSzPct val="90000"/>
              <a:buFont typeface="Wingdings" panose="05000000000000000000" pitchFamily="2" charset="2"/>
              <a:buChar char="§"/>
              <a:tabLst/>
              <a:defRPr/>
            </a:pP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Simplified metadata for </a:t>
            </a:r>
            <a:r>
              <a:rPr kumimoji="0" lang="en-US" sz="2000" b="0" i="0" u="none" strike="noStrike" kern="1200" cap="none" spc="0" normalizeH="0" baseline="0" noProof="0" dirty="0" err="1">
                <a:ln>
                  <a:noFill/>
                </a:ln>
                <a:gradFill>
                  <a:gsLst>
                    <a:gs pos="1250">
                      <a:srgbClr val="505050"/>
                    </a:gs>
                    <a:gs pos="100000">
                      <a:srgbClr val="505050"/>
                    </a:gs>
                  </a:gsLst>
                  <a:lin ang="5400000" scaled="0"/>
                </a:gradFill>
                <a:effectLst/>
                <a:uLnTx/>
                <a:uFillTx/>
                <a:latin typeface="Segoe UI Light"/>
                <a:ea typeface="+mn-ea"/>
                <a:cs typeface="+mn-cs"/>
              </a:rPr>
              <a:t>Optionsets</a:t>
            </a:r>
            <a:r>
              <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rPr>
              <a:t>, Currency and Lookup fields as simple data types</a:t>
            </a:r>
          </a:p>
          <a:p>
            <a:pPr marL="287338" marR="0" lvl="0" indent="-287338" algn="l" defTabSz="932742" rtl="0" eaLnBrk="1" fontAlgn="auto" latinLnBrk="0" hangingPunct="1">
              <a:lnSpc>
                <a:spcPct val="90000"/>
              </a:lnSpc>
              <a:spcBef>
                <a:spcPts val="1224"/>
              </a:spcBef>
              <a:spcAft>
                <a:spcPts val="0"/>
              </a:spcAft>
              <a:buClr>
                <a:srgbClr val="505050"/>
              </a:buClr>
              <a:buSzPct val="90000"/>
              <a:buFont typeface="Wingdings" panose="05000000000000000000" pitchFamily="2" charset="2"/>
              <a:buChar char="§"/>
              <a:tabLst/>
              <a:defRPr/>
            </a:pPr>
            <a:endParaRPr kumimoji="0" lang="en-US" sz="200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Light"/>
              <a:ea typeface="+mn-ea"/>
              <a:cs typeface="+mn-cs"/>
            </a:endParaRPr>
          </a:p>
        </p:txBody>
      </p:sp>
      <p:sp>
        <p:nvSpPr>
          <p:cNvPr id="5" name="Rectangle 4"/>
          <p:cNvSpPr/>
          <p:nvPr/>
        </p:nvSpPr>
        <p:spPr>
          <a:xfrm>
            <a:off x="801162" y="4272041"/>
            <a:ext cx="3365447" cy="707886"/>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Use Dynamics CRM Web API with Power BI</a:t>
            </a:r>
          </a:p>
        </p:txBody>
      </p:sp>
      <p:pic>
        <p:nvPicPr>
          <p:cNvPr id="7" name="Picture 4" descr="\\MAGNUM\Projects\Microsoft\Cloud Power FY12\Design\ICONS_PNG\Check_mark.png"/>
          <p:cNvPicPr>
            <a:picLocks noChangeAspect="1" noChangeArrowheads="1"/>
          </p:cNvPicPr>
          <p:nvPr/>
        </p:nvPicPr>
        <p:blipFill>
          <a:blip r:embed="rId3" cstate="print">
            <a:lum bright="100000"/>
          </a:blip>
          <a:srcRect/>
          <a:stretch>
            <a:fillRect/>
          </a:stretch>
        </p:blipFill>
        <p:spPr bwMode="auto">
          <a:xfrm>
            <a:off x="154053" y="4339106"/>
            <a:ext cx="613683" cy="613524"/>
          </a:xfrm>
          <a:prstGeom prst="rect">
            <a:avLst/>
          </a:prstGeom>
          <a:noFill/>
        </p:spPr>
      </p:pic>
      <p:sp>
        <p:nvSpPr>
          <p:cNvPr id="3" name="Rectangle 2"/>
          <p:cNvSpPr/>
          <p:nvPr/>
        </p:nvSpPr>
        <p:spPr bwMode="auto">
          <a:xfrm>
            <a:off x="122237" y="220662"/>
            <a:ext cx="1219200" cy="685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9" name="Right Arrow 8"/>
          <p:cNvSpPr/>
          <p:nvPr/>
        </p:nvSpPr>
        <p:spPr bwMode="auto">
          <a:xfrm>
            <a:off x="847343" y="567469"/>
            <a:ext cx="388116" cy="296620"/>
          </a:xfrm>
          <a:prstGeom prst="rightArrow">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637" y="429660"/>
            <a:ext cx="547989" cy="547989"/>
          </a:xfrm>
          <a:prstGeom prst="rect">
            <a:avLst/>
          </a:prstGeom>
        </p:spPr>
      </p:pic>
      <p:pic>
        <p:nvPicPr>
          <p:cNvPr id="11" name="Picture 1" descr="https://az158878.vo.msecnd.net/marketing/Partner_21474836617/Product_42949674655/Asset_87c72a08-c8bc-4d4b-9075-6d2bd58bbeb0/PowerBIApp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5398" y="429659"/>
            <a:ext cx="547989" cy="5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MAGNUM\Projects\Microsoft\Cloud Power FY12\Design\ICONS_PNG\Check_mark.png"/>
          <p:cNvPicPr>
            <a:picLocks noChangeAspect="1" noChangeArrowheads="1"/>
          </p:cNvPicPr>
          <p:nvPr/>
        </p:nvPicPr>
        <p:blipFill>
          <a:blip r:embed="rId3" cstate="print">
            <a:lum bright="100000"/>
          </a:blip>
          <a:srcRect/>
          <a:stretch>
            <a:fillRect/>
          </a:stretch>
        </p:blipFill>
        <p:spPr bwMode="auto">
          <a:xfrm>
            <a:off x="190307" y="3155008"/>
            <a:ext cx="613683" cy="613524"/>
          </a:xfrm>
          <a:prstGeom prst="rect">
            <a:avLst/>
          </a:prstGeom>
          <a:noFill/>
        </p:spPr>
      </p:pic>
      <p:sp>
        <p:nvSpPr>
          <p:cNvPr id="14" name="Rectangle 13"/>
          <p:cNvSpPr/>
          <p:nvPr/>
        </p:nvSpPr>
        <p:spPr bwMode="auto">
          <a:xfrm>
            <a:off x="122237" y="5333075"/>
            <a:ext cx="4163138" cy="1198962"/>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p:cNvSpPr/>
          <p:nvPr/>
        </p:nvSpPr>
        <p:spPr>
          <a:xfrm>
            <a:off x="801162" y="5627843"/>
            <a:ext cx="3365447" cy="707886"/>
          </a:xfrm>
          <a:prstGeom prst="rect">
            <a:avLst/>
          </a:prstGeom>
        </p:spPr>
        <p:txBody>
          <a:bodyPr wrap="square">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Extract slices of data for personal or team BI</a:t>
            </a:r>
          </a:p>
        </p:txBody>
      </p:sp>
      <p:pic>
        <p:nvPicPr>
          <p:cNvPr id="16" name="Picture 4" descr="\\MAGNUM\Projects\Microsoft\Cloud Power FY12\Design\ICONS_PNG\Check_mark.png"/>
          <p:cNvPicPr>
            <a:picLocks noChangeAspect="1" noChangeArrowheads="1"/>
          </p:cNvPicPr>
          <p:nvPr/>
        </p:nvPicPr>
        <p:blipFill>
          <a:blip r:embed="rId3" cstate="print">
            <a:lum bright="100000"/>
          </a:blip>
          <a:srcRect/>
          <a:stretch>
            <a:fillRect/>
          </a:stretch>
        </p:blipFill>
        <p:spPr bwMode="auto">
          <a:xfrm>
            <a:off x="175517" y="5627843"/>
            <a:ext cx="613683" cy="613524"/>
          </a:xfrm>
          <a:prstGeom prst="rect">
            <a:avLst/>
          </a:prstGeom>
          <a:noFill/>
        </p:spPr>
      </p:pic>
    </p:spTree>
    <p:extLst>
      <p:ext uri="{BB962C8B-B14F-4D97-AF65-F5344CB8AC3E}">
        <p14:creationId xmlns:p14="http://schemas.microsoft.com/office/powerpoint/2010/main" val="395597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270548" y="2344669"/>
            <a:ext cx="2905501" cy="2031070"/>
          </a:xfrm>
          <a:prstGeom prst="rect">
            <a:avLst/>
          </a:prstGeom>
          <a:solidFill>
            <a:srgbClr val="0072C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52353" tIns="0" rIns="152353" bIns="155448"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0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E"/>
              </a:solidFill>
              <a:effectLst/>
              <a:uLnTx/>
              <a:uFillTx/>
              <a:latin typeface="Segoe UI"/>
              <a:ea typeface="+mn-ea"/>
              <a:cs typeface="+mn-cs"/>
            </a:endParaRPr>
          </a:p>
          <a:p>
            <a:pPr marL="0" marR="0" lvl="0" indent="0" algn="ctr" defTabSz="89620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E"/>
              </a:solidFill>
              <a:effectLst/>
              <a:uLnTx/>
              <a:uFillTx/>
              <a:latin typeface="Segoe UI"/>
              <a:ea typeface="+mn-ea"/>
              <a:cs typeface="+mn-cs"/>
            </a:endParaRPr>
          </a:p>
          <a:p>
            <a:pPr marL="0" marR="0" lvl="0" indent="0" algn="ctr" defTabSz="89620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E"/>
              </a:solidFill>
              <a:effectLst/>
              <a:uLnTx/>
              <a:uFillTx/>
              <a:latin typeface="Segoe UI"/>
              <a:ea typeface="+mn-ea"/>
              <a:cs typeface="+mn-cs"/>
            </a:endParaRPr>
          </a:p>
          <a:p>
            <a:pPr marL="0" marR="0" lvl="0" indent="0" algn="ctr" defTabSz="89620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E"/>
                </a:solidFill>
                <a:effectLst/>
                <a:uLnTx/>
                <a:uFillTx/>
                <a:latin typeface="Segoe UI"/>
                <a:ea typeface="+mn-ea"/>
                <a:cs typeface="+mn-cs"/>
              </a:rPr>
              <a:t>Dynamics CRM</a:t>
            </a:r>
          </a:p>
        </p:txBody>
      </p:sp>
      <p:sp>
        <p:nvSpPr>
          <p:cNvPr id="24" name="Title 2"/>
          <p:cNvSpPr>
            <a:spLocks noGrp="1"/>
          </p:cNvSpPr>
          <p:nvPr/>
        </p:nvSpPr>
        <p:spPr>
          <a:xfrm>
            <a:off x="239434" y="147866"/>
            <a:ext cx="11652805" cy="899303"/>
          </a:xfrm>
          <a:prstGeom prst="rect">
            <a:avLst/>
          </a:prstGeom>
        </p:spPr>
        <p:txBody>
          <a:bodyPr vert="horz" wrap="square" lIns="146304" tIns="91440" rIns="146304" bIns="91440" rtlCol="0" anchor="t">
            <a:normAutofit/>
          </a:bodyPr>
          <a:lstStyle>
            <a:lvl1pPr algn="l" defTabSz="914180" rtl="0" eaLnBrk="1" latinLnBrk="0" hangingPunct="1">
              <a:lnSpc>
                <a:spcPct val="90000"/>
              </a:lnSpc>
              <a:spcBef>
                <a:spcPct val="0"/>
              </a:spcBef>
              <a:buNone/>
              <a:defRPr lang="en-US" sz="529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8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Personal BI with Dynamics CRM data </a:t>
            </a:r>
          </a:p>
        </p:txBody>
      </p:sp>
      <p:grpSp>
        <p:nvGrpSpPr>
          <p:cNvPr id="15" name="Group 14"/>
          <p:cNvGrpSpPr/>
          <p:nvPr/>
        </p:nvGrpSpPr>
        <p:grpSpPr>
          <a:xfrm>
            <a:off x="10182477" y="2193266"/>
            <a:ext cx="1905000" cy="2617742"/>
            <a:chOff x="9987239" y="2176811"/>
            <a:chExt cx="1905000" cy="2617742"/>
          </a:xfrm>
        </p:grpSpPr>
        <p:sp>
          <p:nvSpPr>
            <p:cNvPr id="35" name="Rectangle 34"/>
            <p:cNvSpPr/>
            <p:nvPr/>
          </p:nvSpPr>
          <p:spPr bwMode="auto">
            <a:xfrm>
              <a:off x="9987239" y="2176811"/>
              <a:ext cx="1905000" cy="370527"/>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597" tIns="44798" rIns="89597" bIns="44798" numCol="1" spcCol="0" rtlCol="0" fromWordArt="0" anchor="t" anchorCtr="0" forceAA="0" compatLnSpc="1">
              <a:prstTxWarp prst="textNoShape">
                <a:avLst/>
              </a:prstTxWarp>
              <a:noAutofit/>
            </a:bodyPr>
            <a:lstStyle/>
            <a:p>
              <a:pPr marL="0" marR="0" lvl="0" indent="0" algn="l" defTabSz="91332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FFFFFF">
                        <a:alpha val="0"/>
                      </a:srgbClr>
                    </a:solidFill>
                  </a:ln>
                  <a:solidFill>
                    <a:srgbClr val="FFFFFF"/>
                  </a:solidFill>
                  <a:effectLst/>
                  <a:uLnTx/>
                  <a:uFillTx/>
                  <a:latin typeface="Segoe UI"/>
                  <a:ea typeface="Segoe UI" pitchFamily="34" charset="0"/>
                  <a:cs typeface="Segoe UI" pitchFamily="34" charset="0"/>
                </a:rPr>
                <a:t>Familiar Tools</a:t>
              </a:r>
            </a:p>
          </p:txBody>
        </p:sp>
        <p:sp>
          <p:nvSpPr>
            <p:cNvPr id="36" name="Rectangle 35"/>
            <p:cNvSpPr/>
            <p:nvPr/>
          </p:nvSpPr>
          <p:spPr bwMode="auto">
            <a:xfrm>
              <a:off x="9987239" y="2611495"/>
              <a:ext cx="1905000" cy="370527"/>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597" tIns="44798" rIns="89597" bIns="44798" numCol="1" spcCol="0" rtlCol="0" fromWordArt="0" anchor="t" anchorCtr="0" forceAA="0" compatLnSpc="1">
              <a:prstTxWarp prst="textNoShape">
                <a:avLst/>
              </a:prstTxWarp>
              <a:noAutofit/>
            </a:bodyPr>
            <a:lstStyle/>
            <a:p>
              <a:pPr marL="0" marR="0" lvl="0" indent="0" algn="l" defTabSz="91332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FFFFFF">
                        <a:alpha val="0"/>
                      </a:srgbClr>
                    </a:solidFill>
                  </a:ln>
                  <a:solidFill>
                    <a:srgbClr val="FFFFFF"/>
                  </a:solidFill>
                  <a:effectLst/>
                  <a:uLnTx/>
                  <a:uFillTx/>
                  <a:latin typeface="Segoe UI"/>
                  <a:ea typeface="Segoe UI" pitchFamily="34" charset="0"/>
                  <a:cs typeface="Segoe UI" pitchFamily="34" charset="0"/>
                </a:rPr>
                <a:t>Access across Devices</a:t>
              </a:r>
            </a:p>
          </p:txBody>
        </p:sp>
        <p:sp>
          <p:nvSpPr>
            <p:cNvPr id="38" name="Rectangle 37"/>
            <p:cNvSpPr/>
            <p:nvPr/>
          </p:nvSpPr>
          <p:spPr bwMode="auto">
            <a:xfrm>
              <a:off x="9987239" y="3074681"/>
              <a:ext cx="1905000" cy="370527"/>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597" tIns="44798" rIns="89597" bIns="44798" numCol="1" spcCol="0" rtlCol="0" fromWordArt="0" anchor="t" anchorCtr="0" forceAA="0" compatLnSpc="1">
              <a:prstTxWarp prst="textNoShape">
                <a:avLst/>
              </a:prstTxWarp>
              <a:noAutofit/>
            </a:bodyPr>
            <a:lstStyle/>
            <a:p>
              <a:pPr marL="0" marR="0" lvl="0" indent="0" algn="l" defTabSz="91332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FFFFFF">
                        <a:alpha val="0"/>
                      </a:srgbClr>
                    </a:solidFill>
                  </a:ln>
                  <a:solidFill>
                    <a:srgbClr val="FFFFFF"/>
                  </a:solidFill>
                  <a:effectLst/>
                  <a:uLnTx/>
                  <a:uFillTx/>
                  <a:latin typeface="Segoe UI"/>
                  <a:ea typeface="Segoe UI" pitchFamily="34" charset="0"/>
                  <a:cs typeface="Segoe UI" pitchFamily="34" charset="0"/>
                </a:rPr>
                <a:t>Online + Offline</a:t>
              </a:r>
            </a:p>
          </p:txBody>
        </p:sp>
        <p:sp>
          <p:nvSpPr>
            <p:cNvPr id="39" name="Rectangle 38"/>
            <p:cNvSpPr/>
            <p:nvPr/>
          </p:nvSpPr>
          <p:spPr bwMode="auto">
            <a:xfrm>
              <a:off x="9987239" y="3523787"/>
              <a:ext cx="1905000" cy="370527"/>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597" tIns="44798" rIns="89597" bIns="44798" numCol="1" spcCol="0" rtlCol="0" fromWordArt="0" anchor="t" anchorCtr="0" forceAA="0" compatLnSpc="1">
              <a:prstTxWarp prst="textNoShape">
                <a:avLst/>
              </a:prstTxWarp>
              <a:noAutofit/>
            </a:bodyPr>
            <a:lstStyle/>
            <a:p>
              <a:pPr marL="0" marR="0" lvl="0" indent="0" algn="l" defTabSz="91332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FFFFFF">
                        <a:alpha val="0"/>
                      </a:srgbClr>
                    </a:solidFill>
                  </a:ln>
                  <a:solidFill>
                    <a:srgbClr val="FFFFFF"/>
                  </a:solidFill>
                  <a:effectLst/>
                  <a:uLnTx/>
                  <a:uFillTx/>
                  <a:latin typeface="Segoe UI"/>
                  <a:ea typeface="Segoe UI" pitchFamily="34" charset="0"/>
                  <a:cs typeface="Segoe UI" pitchFamily="34" charset="0"/>
                </a:rPr>
                <a:t>Share/Collaborate</a:t>
              </a:r>
            </a:p>
          </p:txBody>
        </p:sp>
        <p:sp>
          <p:nvSpPr>
            <p:cNvPr id="40" name="Rectangle 39"/>
            <p:cNvSpPr/>
            <p:nvPr/>
          </p:nvSpPr>
          <p:spPr bwMode="auto">
            <a:xfrm>
              <a:off x="9987239" y="3972893"/>
              <a:ext cx="1905000" cy="370527"/>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597" tIns="44798" rIns="89597" bIns="44798" numCol="1" spcCol="0" rtlCol="0" fromWordArt="0" anchor="t" anchorCtr="0" forceAA="0" compatLnSpc="1">
              <a:prstTxWarp prst="textNoShape">
                <a:avLst/>
              </a:prstTxWarp>
              <a:noAutofit/>
            </a:bodyPr>
            <a:lstStyle/>
            <a:p>
              <a:pPr marL="0" marR="0" lvl="0" indent="0" algn="l" defTabSz="91332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FFFFFF">
                        <a:alpha val="0"/>
                      </a:srgbClr>
                    </a:solidFill>
                  </a:ln>
                  <a:solidFill>
                    <a:srgbClr val="FFFFFF"/>
                  </a:solidFill>
                  <a:effectLst/>
                  <a:uLnTx/>
                  <a:uFillTx/>
                  <a:latin typeface="Segoe UI"/>
                  <a:ea typeface="Segoe UI" pitchFamily="34" charset="0"/>
                  <a:cs typeface="Segoe UI" pitchFamily="34" charset="0"/>
                </a:rPr>
                <a:t>Self-service ETL</a:t>
              </a:r>
            </a:p>
          </p:txBody>
        </p:sp>
        <p:sp>
          <p:nvSpPr>
            <p:cNvPr id="45" name="Rectangle 44"/>
            <p:cNvSpPr/>
            <p:nvPr/>
          </p:nvSpPr>
          <p:spPr bwMode="auto">
            <a:xfrm>
              <a:off x="9987239" y="4424026"/>
              <a:ext cx="1905000" cy="370527"/>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597" tIns="44798" rIns="89597" bIns="44798" numCol="1" spcCol="0" rtlCol="0" fromWordArt="0" anchor="t" anchorCtr="0" forceAA="0" compatLnSpc="1">
              <a:prstTxWarp prst="textNoShape">
                <a:avLst/>
              </a:prstTxWarp>
              <a:noAutofit/>
            </a:bodyPr>
            <a:lstStyle/>
            <a:p>
              <a:pPr marL="0" marR="0" lvl="0" indent="0" algn="l" defTabSz="913321"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solidFill>
                      <a:srgbClr val="FFFFFF">
                        <a:alpha val="0"/>
                      </a:srgbClr>
                    </a:solidFill>
                  </a:ln>
                  <a:solidFill>
                    <a:srgbClr val="FFFFFF"/>
                  </a:solidFill>
                  <a:effectLst/>
                  <a:uLnTx/>
                  <a:uFillTx/>
                  <a:latin typeface="Segoe UI"/>
                  <a:ea typeface="Segoe UI" pitchFamily="34" charset="0"/>
                  <a:cs typeface="Segoe UI" pitchFamily="34" charset="0"/>
                </a:rPr>
                <a:t>Data Refresh</a:t>
              </a:r>
            </a:p>
          </p:txBody>
        </p:sp>
      </p:grpSp>
      <p:sp>
        <p:nvSpPr>
          <p:cNvPr id="43" name="Freeform 42"/>
          <p:cNvSpPr/>
          <p:nvPr/>
        </p:nvSpPr>
        <p:spPr>
          <a:xfrm>
            <a:off x="10359007" y="768959"/>
            <a:ext cx="948628" cy="875615"/>
          </a:xfrm>
          <a:custGeom>
            <a:avLst/>
            <a:gdLst>
              <a:gd name="connsiteX0" fmla="*/ 0 w 2000835"/>
              <a:gd name="connsiteY0" fmla="*/ 0 h 2000835"/>
              <a:gd name="connsiteX1" fmla="*/ 2000835 w 2000835"/>
              <a:gd name="connsiteY1" fmla="*/ 0 h 2000835"/>
              <a:gd name="connsiteX2" fmla="*/ 2000835 w 2000835"/>
              <a:gd name="connsiteY2" fmla="*/ 2000835 h 2000835"/>
              <a:gd name="connsiteX3" fmla="*/ 0 w 2000835"/>
              <a:gd name="connsiteY3" fmla="*/ 2000835 h 2000835"/>
              <a:gd name="connsiteX4" fmla="*/ 0 w 2000835"/>
              <a:gd name="connsiteY4" fmla="*/ 0 h 2000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35" h="2000835">
                <a:moveTo>
                  <a:pt x="0" y="0"/>
                </a:moveTo>
                <a:lnTo>
                  <a:pt x="2000835" y="0"/>
                </a:lnTo>
                <a:lnTo>
                  <a:pt x="2000835" y="2000835"/>
                </a:lnTo>
                <a:lnTo>
                  <a:pt x="0" y="2000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470" tIns="77470" rIns="77470" bIns="77470" numCol="1" spcCol="1270" anchor="ctr" anchorCtr="0">
            <a:noAutofit/>
          </a:bodyPr>
          <a:lstStyle/>
          <a:p>
            <a:pPr marL="0" marR="0" lvl="0" indent="0" algn="ctr" defTabSz="2711450" rtl="0" eaLnBrk="1" fontAlgn="auto" latinLnBrk="0" hangingPunct="1">
              <a:lnSpc>
                <a:spcPct val="90000"/>
              </a:lnSpc>
              <a:spcBef>
                <a:spcPct val="0"/>
              </a:spcBef>
              <a:spcAft>
                <a:spcPct val="35000"/>
              </a:spcAft>
              <a:buClrTx/>
              <a:buSzTx/>
              <a:buFontTx/>
              <a:buNone/>
              <a:tabLst/>
              <a:defRPr/>
            </a:pPr>
            <a:endParaRPr kumimoji="0" lang="en-US" sz="6100" b="0" i="0" u="none" strike="noStrike" kern="1200" cap="none" spc="0" normalizeH="0" baseline="0" noProof="0">
              <a:ln>
                <a:noFill/>
              </a:ln>
              <a:solidFill>
                <a:srgbClr val="292929">
                  <a:hueOff val="0"/>
                  <a:satOff val="0"/>
                  <a:lumOff val="0"/>
                  <a:alphaOff val="0"/>
                </a:srgbClr>
              </a:solidFill>
              <a:effectLst/>
              <a:uLnTx/>
              <a:uFillTx/>
              <a:latin typeface="Segoe UI"/>
              <a:ea typeface="+mn-ea"/>
              <a:cs typeface="+mn-cs"/>
            </a:endParaRPr>
          </a:p>
        </p:txBody>
      </p:sp>
      <p:sp>
        <p:nvSpPr>
          <p:cNvPr id="47" name="Freeform 46"/>
          <p:cNvSpPr/>
          <p:nvPr/>
        </p:nvSpPr>
        <p:spPr>
          <a:xfrm>
            <a:off x="8809037" y="768959"/>
            <a:ext cx="948628" cy="875615"/>
          </a:xfrm>
          <a:custGeom>
            <a:avLst/>
            <a:gdLst>
              <a:gd name="connsiteX0" fmla="*/ 0 w 2000835"/>
              <a:gd name="connsiteY0" fmla="*/ 0 h 2000835"/>
              <a:gd name="connsiteX1" fmla="*/ 2000835 w 2000835"/>
              <a:gd name="connsiteY1" fmla="*/ 0 h 2000835"/>
              <a:gd name="connsiteX2" fmla="*/ 2000835 w 2000835"/>
              <a:gd name="connsiteY2" fmla="*/ 2000835 h 2000835"/>
              <a:gd name="connsiteX3" fmla="*/ 0 w 2000835"/>
              <a:gd name="connsiteY3" fmla="*/ 2000835 h 2000835"/>
              <a:gd name="connsiteX4" fmla="*/ 0 w 2000835"/>
              <a:gd name="connsiteY4" fmla="*/ 0 h 2000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835" h="2000835">
                <a:moveTo>
                  <a:pt x="0" y="0"/>
                </a:moveTo>
                <a:lnTo>
                  <a:pt x="2000835" y="0"/>
                </a:lnTo>
                <a:lnTo>
                  <a:pt x="2000835" y="2000835"/>
                </a:lnTo>
                <a:lnTo>
                  <a:pt x="0" y="2000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7470" tIns="77470" rIns="77470" bIns="77470" numCol="1" spcCol="1270" anchor="ctr" anchorCtr="0">
            <a:noAutofit/>
          </a:bodyPr>
          <a:lstStyle/>
          <a:p>
            <a:pPr marL="0" marR="0" lvl="0" indent="0" algn="ctr" defTabSz="2711450" rtl="0" eaLnBrk="1" fontAlgn="auto" latinLnBrk="0" hangingPunct="1">
              <a:lnSpc>
                <a:spcPct val="90000"/>
              </a:lnSpc>
              <a:spcBef>
                <a:spcPct val="0"/>
              </a:spcBef>
              <a:spcAft>
                <a:spcPct val="35000"/>
              </a:spcAft>
              <a:buClrTx/>
              <a:buSzTx/>
              <a:buFontTx/>
              <a:buNone/>
              <a:tabLst/>
              <a:defRPr/>
            </a:pPr>
            <a:endParaRPr kumimoji="0" lang="en-US" sz="6100" b="0" i="0" u="none" strike="noStrike" kern="1200" cap="none" spc="0" normalizeH="0" baseline="0" noProof="0">
              <a:ln>
                <a:noFill/>
              </a:ln>
              <a:solidFill>
                <a:srgbClr val="292929">
                  <a:hueOff val="0"/>
                  <a:satOff val="0"/>
                  <a:lumOff val="0"/>
                  <a:alphaOff val="0"/>
                </a:srgbClr>
              </a:solidFill>
              <a:effectLst/>
              <a:uLnTx/>
              <a:uFillTx/>
              <a:latin typeface="Segoe UI"/>
              <a:ea typeface="+mn-ea"/>
              <a:cs typeface="+mn-cs"/>
            </a:endParaRPr>
          </a:p>
        </p:txBody>
      </p:sp>
      <p:grpSp>
        <p:nvGrpSpPr>
          <p:cNvPr id="12" name="Group 11"/>
          <p:cNvGrpSpPr/>
          <p:nvPr/>
        </p:nvGrpSpPr>
        <p:grpSpPr>
          <a:xfrm>
            <a:off x="4176049" y="2723254"/>
            <a:ext cx="2473648" cy="1633975"/>
            <a:chOff x="4176050" y="2666799"/>
            <a:chExt cx="2473648" cy="1633975"/>
          </a:xfrm>
        </p:grpSpPr>
        <p:sp>
          <p:nvSpPr>
            <p:cNvPr id="28" name="TextBox 27"/>
            <p:cNvSpPr txBox="1"/>
            <p:nvPr/>
          </p:nvSpPr>
          <p:spPr>
            <a:xfrm>
              <a:off x="4276484" y="2666799"/>
              <a:ext cx="2373214" cy="517065"/>
            </a:xfrm>
            <a:prstGeom prst="rect">
              <a:avLst/>
            </a:prstGeom>
            <a:noFill/>
          </p:spPr>
          <p:txBody>
            <a:bodyPr wrap="square" lIns="182880" tIns="146304" rIns="182880" bIns="146304" rtlCol="0">
              <a:spAutoFit/>
            </a:bodyPr>
            <a:lstStyle/>
            <a:p>
              <a:pPr marL="0" marR="0" lvl="0" indent="0" algn="l" defTabSz="932651"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292929">
                      <a:lumMod val="75000"/>
                      <a:lumOff val="25000"/>
                    </a:srgbClr>
                  </a:solidFill>
                  <a:effectLst/>
                  <a:uLnTx/>
                  <a:uFillTx/>
                  <a:latin typeface="Segoe UI"/>
                  <a:ea typeface="+mn-ea"/>
                  <a:cs typeface="+mn-cs"/>
                </a:rPr>
                <a:t>EXTRACT (OData v4)</a:t>
              </a:r>
            </a:p>
          </p:txBody>
        </p:sp>
        <p:sp>
          <p:nvSpPr>
            <p:cNvPr id="11" name="Right Arrow 10"/>
            <p:cNvSpPr/>
            <p:nvPr/>
          </p:nvSpPr>
          <p:spPr bwMode="auto">
            <a:xfrm>
              <a:off x="4176050" y="3086505"/>
              <a:ext cx="2346986" cy="305430"/>
            </a:xfrm>
            <a:prstGeom prst="rightArrow">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Oval 45"/>
            <p:cNvSpPr/>
            <p:nvPr/>
          </p:nvSpPr>
          <p:spPr bwMode="auto">
            <a:xfrm>
              <a:off x="4749960" y="3432457"/>
              <a:ext cx="879262" cy="868317"/>
            </a:xfrm>
            <a:prstGeom prst="ellipse">
              <a:avLst/>
            </a:prstGeom>
            <a:solidFill>
              <a:schemeClr val="tx1">
                <a:lumMod val="90000"/>
                <a:lumOff val="10000"/>
              </a:schemeClr>
            </a:solidFill>
            <a:ln w="1270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095" tIns="143276" rIns="179095" bIns="143276" numCol="1" spcCol="0" rtlCol="0" fromWordArt="0" anchor="t" anchorCtr="0" forceAA="0" compatLnSpc="1">
              <a:prstTxWarp prst="textNoShape">
                <a:avLst/>
              </a:prstTxWarp>
              <a:noAutofit/>
            </a:bodyPr>
            <a:lstStyle/>
            <a:p>
              <a:pPr marL="0" marR="0" lvl="0" indent="0" algn="ctr" defTabSz="913046"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Picture 2" descr="C:\Users\sigurdg\Desktop\end_user.png"/>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4844918" y="3518707"/>
              <a:ext cx="689345" cy="695816"/>
            </a:xfrm>
            <a:prstGeom prst="rect">
              <a:avLst/>
            </a:prstGeom>
            <a:noFill/>
          </p:spPr>
        </p:pic>
      </p:grpSp>
      <p:grpSp>
        <p:nvGrpSpPr>
          <p:cNvPr id="4" name="Group 3"/>
          <p:cNvGrpSpPr/>
          <p:nvPr/>
        </p:nvGrpSpPr>
        <p:grpSpPr>
          <a:xfrm>
            <a:off x="6503054" y="2344546"/>
            <a:ext cx="3456953" cy="2097073"/>
            <a:chOff x="6503054" y="2344546"/>
            <a:chExt cx="3456953" cy="2097073"/>
          </a:xfrm>
        </p:grpSpPr>
        <p:grpSp>
          <p:nvGrpSpPr>
            <p:cNvPr id="13" name="Group 12"/>
            <p:cNvGrpSpPr/>
            <p:nvPr/>
          </p:nvGrpSpPr>
          <p:grpSpPr>
            <a:xfrm>
              <a:off x="6503054" y="2344546"/>
              <a:ext cx="3456953" cy="2097073"/>
              <a:chOff x="6523036" y="2300264"/>
              <a:chExt cx="3456953" cy="2097073"/>
            </a:xfrm>
          </p:grpSpPr>
          <p:sp>
            <p:nvSpPr>
              <p:cNvPr id="22" name="Rectangle 21"/>
              <p:cNvSpPr/>
              <p:nvPr/>
            </p:nvSpPr>
            <p:spPr bwMode="auto">
              <a:xfrm>
                <a:off x="6523036" y="2300264"/>
                <a:ext cx="3456953" cy="2093170"/>
              </a:xfrm>
              <a:prstGeom prst="rect">
                <a:avLst/>
              </a:prstGeom>
              <a:solidFill>
                <a:schemeClr val="tx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Self-service BI</a:t>
                </a:r>
              </a:p>
            </p:txBody>
          </p:sp>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1443" y="3769127"/>
                <a:ext cx="1306613" cy="628210"/>
              </a:xfrm>
              <a:prstGeom prst="rect">
                <a:avLst/>
              </a:prstGeom>
              <a:noFill/>
              <a:ln>
                <a:noFill/>
              </a:ln>
            </p:spPr>
          </p:pic>
          <p:pic>
            <p:nvPicPr>
              <p:cNvPr id="10" name="Picture 9"/>
              <p:cNvPicPr>
                <a:picLocks noChangeAspect="1"/>
              </p:cNvPicPr>
              <p:nvPr/>
            </p:nvPicPr>
            <p:blipFill>
              <a:blip r:embed="rId5"/>
              <a:stretch>
                <a:fillRect/>
              </a:stretch>
            </p:blipFill>
            <p:spPr>
              <a:xfrm>
                <a:off x="7123847" y="2817222"/>
                <a:ext cx="2337117" cy="755432"/>
              </a:xfrm>
              <a:prstGeom prst="rect">
                <a:avLst/>
              </a:prstGeom>
            </p:spPr>
          </p:pic>
        </p:grpSp>
        <p:grpSp>
          <p:nvGrpSpPr>
            <p:cNvPr id="2" name="Group 1"/>
            <p:cNvGrpSpPr/>
            <p:nvPr/>
          </p:nvGrpSpPr>
          <p:grpSpPr>
            <a:xfrm>
              <a:off x="8089416" y="3894514"/>
              <a:ext cx="1430573" cy="404040"/>
              <a:chOff x="8089416" y="3894514"/>
              <a:chExt cx="1430573" cy="404040"/>
            </a:xfrm>
          </p:grpSpPr>
          <p:sp>
            <p:nvSpPr>
              <p:cNvPr id="29" name="Rectangle 28"/>
              <p:cNvSpPr/>
              <p:nvPr/>
            </p:nvSpPr>
            <p:spPr bwMode="auto">
              <a:xfrm>
                <a:off x="8205770" y="3894514"/>
                <a:ext cx="1314219" cy="32932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91440" rIns="4572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Rectangle 51"/>
              <p:cNvSpPr/>
              <p:nvPr/>
            </p:nvSpPr>
            <p:spPr bwMode="auto">
              <a:xfrm>
                <a:off x="8089416" y="3969234"/>
                <a:ext cx="1314219" cy="329320"/>
              </a:xfrm>
              <a:prstGeom prst="rect">
                <a:avLst/>
              </a:prstGeom>
              <a:solidFill>
                <a:srgbClr val="C00000"/>
              </a:solidFill>
              <a:ln>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91440" rIns="4572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CRM Content Pack</a:t>
                </a:r>
              </a:p>
            </p:txBody>
          </p:sp>
        </p:grpSp>
      </p:grpSp>
      <p:pic>
        <p:nvPicPr>
          <p:cNvPr id="5" name="Picture 4"/>
          <p:cNvPicPr>
            <a:picLocks noChangeAspect="1"/>
          </p:cNvPicPr>
          <p:nvPr/>
        </p:nvPicPr>
        <p:blipFill>
          <a:blip r:embed="rId6"/>
          <a:stretch>
            <a:fillRect/>
          </a:stretch>
        </p:blipFill>
        <p:spPr>
          <a:xfrm>
            <a:off x="2153804" y="2786857"/>
            <a:ext cx="1009394" cy="720445"/>
          </a:xfrm>
          <a:prstGeom prst="rect">
            <a:avLst/>
          </a:prstGeom>
        </p:spPr>
      </p:pic>
      <p:sp>
        <p:nvSpPr>
          <p:cNvPr id="27" name="Title 11"/>
          <p:cNvSpPr txBox="1">
            <a:spLocks/>
          </p:cNvSpPr>
          <p:nvPr/>
        </p:nvSpPr>
        <p:spPr>
          <a:xfrm>
            <a:off x="882" y="6178448"/>
            <a:ext cx="12434711" cy="862668"/>
          </a:xfrm>
          <a:prstGeom prst="rect">
            <a:avLst/>
          </a:prstGeom>
          <a:solidFill>
            <a:srgbClr val="002060"/>
          </a:solidFill>
        </p:spPr>
        <p:txBody>
          <a:bodyPr vert="horz" wrap="square" lIns="149217" tIns="93260" rIns="149217" bIns="93260" rtlCol="0" anchor="ctr">
            <a:normAutofit fontScale="97500"/>
          </a:bodyPr>
          <a:lstStyle>
            <a:defPPr>
              <a:defRPr lang="en-US"/>
            </a:defPPr>
            <a:lvl1pPr marR="0" lvl="0" indent="0" algn="ctr" defTabSz="914367" fontAlgn="auto">
              <a:lnSpc>
                <a:spcPct val="90000"/>
              </a:lnSpc>
              <a:spcBef>
                <a:spcPct val="0"/>
              </a:spcBef>
              <a:spcAft>
                <a:spcPts val="0"/>
              </a:spcAft>
              <a:buClrTx/>
              <a:buSzTx/>
              <a:buFontTx/>
              <a:buNone/>
              <a:tabLst/>
              <a:defRPr kumimoji="0" sz="3264" b="0" i="0" u="none" strike="noStrike" cap="none" spc="-100" normalizeH="0" baseline="0">
                <a:ln w="3175">
                  <a:noFill/>
                </a:ln>
                <a:solidFill>
                  <a:srgbClr val="FFFFFF"/>
                </a:solidFill>
                <a:effectLst/>
                <a:uLnTx/>
                <a:uFillTx/>
                <a:latin typeface="Segoe UI Light"/>
                <a:cs typeface="Segoe UI" pitchFamily="34" charset="0"/>
              </a:defRPr>
            </a:lvl1pPr>
          </a:lstStyle>
          <a:p>
            <a:pPr marL="0" marR="0" lvl="0" indent="0" algn="ctr" defTabSz="914367" eaLnBrk="1" fontAlgn="auto" latinLnBrk="0" hangingPunct="1">
              <a:lnSpc>
                <a:spcPct val="90000"/>
              </a:lnSpc>
              <a:spcBef>
                <a:spcPct val="0"/>
              </a:spcBef>
              <a:spcAft>
                <a:spcPts val="0"/>
              </a:spcAft>
              <a:buClrTx/>
              <a:buSzTx/>
              <a:buFontTx/>
              <a:buNone/>
              <a:tabLst/>
              <a:defRPr/>
            </a:pPr>
            <a:endParaRPr kumimoji="0" lang="en-US" sz="3264" b="0" i="0" u="none" strike="noStrike" kern="0" cap="none" spc="-100" normalizeH="0" baseline="0" noProof="0">
              <a:ln w="3175">
                <a:noFill/>
              </a:ln>
              <a:solidFill>
                <a:srgbClr val="FFFFFF"/>
              </a:solidFill>
              <a:effectLst/>
              <a:uLnTx/>
              <a:uFillTx/>
              <a:latin typeface="Segoe UI Light"/>
              <a:cs typeface="Segoe UI" pitchFamily="34" charset="0"/>
            </a:endParaRPr>
          </a:p>
        </p:txBody>
      </p:sp>
      <p:sp>
        <p:nvSpPr>
          <p:cNvPr id="30" name="Title 11"/>
          <p:cNvSpPr txBox="1">
            <a:spLocks/>
          </p:cNvSpPr>
          <p:nvPr/>
        </p:nvSpPr>
        <p:spPr>
          <a:xfrm>
            <a:off x="6848009" y="6248450"/>
            <a:ext cx="3070425" cy="746075"/>
          </a:xfrm>
          <a:prstGeom prst="rect">
            <a:avLst/>
          </a:prstGeom>
          <a:solidFill>
            <a:srgbClr val="002060"/>
          </a:solidFill>
        </p:spPr>
        <p:txBody>
          <a:bodyPr vert="horz" wrap="square" lIns="149217" tIns="93260" rIns="149217" bIns="93260" rtlCol="0" anchor="ctr">
            <a:normAutofit fontScale="97500"/>
          </a:bodyPr>
          <a:lstStyle>
            <a:defPPr>
              <a:defRPr lang="en-US"/>
            </a:defPPr>
            <a:lvl1pPr marR="0" lvl="0" indent="0" algn="ctr" defTabSz="914367" fontAlgn="auto">
              <a:lnSpc>
                <a:spcPct val="90000"/>
              </a:lnSpc>
              <a:spcBef>
                <a:spcPct val="0"/>
              </a:spcBef>
              <a:spcAft>
                <a:spcPts val="0"/>
              </a:spcAft>
              <a:buClrTx/>
              <a:buSzTx/>
              <a:buFontTx/>
              <a:buNone/>
              <a:tabLst/>
              <a:defRPr kumimoji="0" sz="3264" b="0" i="0" u="none" strike="noStrike" cap="none" spc="-100" normalizeH="0" baseline="0">
                <a:ln w="3175">
                  <a:noFill/>
                </a:ln>
                <a:solidFill>
                  <a:srgbClr val="FFFFFF"/>
                </a:solidFill>
                <a:effectLst/>
                <a:uLnTx/>
                <a:uFillTx/>
                <a:latin typeface="Segoe UI Light"/>
                <a:cs typeface="Segoe UI" pitchFamily="34" charset="0"/>
              </a:defRPr>
            </a:lvl1pPr>
          </a:lstStyle>
          <a:p>
            <a:pPr marL="0" marR="0" lvl="0" indent="0" algn="ctr" defTabSz="914367" eaLnBrk="1" fontAlgn="auto" latinLnBrk="0" hangingPunct="1">
              <a:lnSpc>
                <a:spcPct val="90000"/>
              </a:lnSpc>
              <a:spcBef>
                <a:spcPct val="0"/>
              </a:spcBef>
              <a:spcAft>
                <a:spcPts val="0"/>
              </a:spcAft>
              <a:buClrTx/>
              <a:buSzTx/>
              <a:buFontTx/>
              <a:buNone/>
              <a:tabLst/>
              <a:defRPr/>
            </a:pPr>
            <a:r>
              <a:rPr kumimoji="0" lang="en-US" sz="3264" b="0" i="0" u="none" strike="noStrike" kern="0" cap="none" spc="-100" normalizeH="0" baseline="0" noProof="0" dirty="0">
                <a:ln w="3175">
                  <a:noFill/>
                </a:ln>
                <a:solidFill>
                  <a:srgbClr val="FFFFFF"/>
                </a:solidFill>
                <a:effectLst/>
                <a:uLnTx/>
                <a:uFillTx/>
                <a:latin typeface="Segoe UI Light"/>
                <a:cs typeface="Segoe UI" pitchFamily="34" charset="0"/>
              </a:rPr>
              <a:t>Personal BI</a:t>
            </a:r>
          </a:p>
        </p:txBody>
      </p:sp>
      <p:sp>
        <p:nvSpPr>
          <p:cNvPr id="31" name="Title 11"/>
          <p:cNvSpPr txBox="1">
            <a:spLocks/>
          </p:cNvSpPr>
          <p:nvPr/>
        </p:nvSpPr>
        <p:spPr>
          <a:xfrm>
            <a:off x="2528101" y="6248450"/>
            <a:ext cx="2984298" cy="746075"/>
          </a:xfrm>
          <a:prstGeom prst="rect">
            <a:avLst/>
          </a:prstGeom>
          <a:solidFill>
            <a:srgbClr val="002060"/>
          </a:solidFill>
        </p:spPr>
        <p:txBody>
          <a:bodyPr vert="horz" wrap="square" lIns="149217" tIns="93260" rIns="149217" bIns="93260" rtlCol="0" anchor="ctr">
            <a:normAutofit fontScale="97500"/>
          </a:bodyPr>
          <a:lstStyle>
            <a:defPPr>
              <a:defRPr lang="en-US"/>
            </a:defPPr>
            <a:lvl1pPr marR="0" lvl="0" indent="0" algn="ctr" defTabSz="914367" fontAlgn="auto">
              <a:lnSpc>
                <a:spcPct val="90000"/>
              </a:lnSpc>
              <a:spcBef>
                <a:spcPct val="0"/>
              </a:spcBef>
              <a:spcAft>
                <a:spcPts val="0"/>
              </a:spcAft>
              <a:buClrTx/>
              <a:buSzTx/>
              <a:buFontTx/>
              <a:buNone/>
              <a:tabLst/>
              <a:defRPr kumimoji="0" sz="3264" b="0" i="0" u="none" strike="noStrike" cap="none" spc="-100" normalizeH="0" baseline="0">
                <a:ln w="3175">
                  <a:noFill/>
                </a:ln>
                <a:solidFill>
                  <a:srgbClr val="FFFFFF"/>
                </a:solidFill>
                <a:effectLst/>
                <a:uLnTx/>
                <a:uFillTx/>
                <a:latin typeface="Segoe UI Light"/>
                <a:cs typeface="Segoe UI" pitchFamily="34" charset="0"/>
              </a:defRPr>
            </a:lvl1pPr>
          </a:lstStyle>
          <a:p>
            <a:pPr marL="0" marR="0" lvl="0" indent="0" algn="ctr" defTabSz="914367" eaLnBrk="1" fontAlgn="auto" latinLnBrk="0" hangingPunct="1">
              <a:lnSpc>
                <a:spcPct val="90000"/>
              </a:lnSpc>
              <a:spcBef>
                <a:spcPct val="0"/>
              </a:spcBef>
              <a:spcAft>
                <a:spcPts val="0"/>
              </a:spcAft>
              <a:buClrTx/>
              <a:buSzTx/>
              <a:buFontTx/>
              <a:buNone/>
              <a:tabLst/>
              <a:defRPr/>
            </a:pPr>
            <a:r>
              <a:rPr kumimoji="0" lang="en-US" sz="3264" b="0" i="0" u="none" strike="noStrike" kern="0" cap="none" spc="-100" normalizeH="0" baseline="0" noProof="0" dirty="0">
                <a:ln w="3175">
                  <a:noFill/>
                </a:ln>
                <a:solidFill>
                  <a:srgbClr val="FFFFFF"/>
                </a:solidFill>
                <a:effectLst/>
                <a:uLnTx/>
                <a:uFillTx/>
                <a:latin typeface="Segoe UI Light"/>
                <a:cs typeface="Segoe UI" pitchFamily="34" charset="0"/>
              </a:rPr>
              <a:t>Self Service BI</a:t>
            </a:r>
          </a:p>
        </p:txBody>
      </p:sp>
      <p:sp>
        <p:nvSpPr>
          <p:cNvPr id="32" name="Plus 16"/>
          <p:cNvSpPr/>
          <p:nvPr/>
        </p:nvSpPr>
        <p:spPr>
          <a:xfrm>
            <a:off x="5891829" y="6353376"/>
            <a:ext cx="652815" cy="53622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9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ppt_x"/>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defRPr/>
            </a:pPr>
            <a:r>
              <a:rPr lang="en-US" dirty="0"/>
              <a:t>Power BI for Microsoft Dynamics CRM</a:t>
            </a:r>
            <a:br>
              <a:rPr lang="en-US" dirty="0"/>
            </a:br>
            <a:endParaRPr lang="en-US" i="1" dirty="0">
              <a:gradFill>
                <a:gsLst>
                  <a:gs pos="1250">
                    <a:srgbClr val="505050"/>
                  </a:gs>
                  <a:gs pos="100000">
                    <a:srgbClr val="505050"/>
                  </a:gs>
                </a:gsLst>
                <a:lin ang="5400000" scaled="0"/>
              </a:gradFill>
            </a:endParaRPr>
          </a:p>
        </p:txBody>
      </p:sp>
      <p:sp>
        <p:nvSpPr>
          <p:cNvPr id="5" name="Title 16"/>
          <p:cNvSpPr txBox="1">
            <a:spLocks/>
          </p:cNvSpPr>
          <p:nvPr/>
        </p:nvSpPr>
        <p:spPr>
          <a:xfrm>
            <a:off x="7415562" y="1728439"/>
            <a:ext cx="4770944" cy="3915188"/>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Embed Power BI Tile in CRM Dashboard</a:t>
            </a: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Simple configuration to add a Power BI Tile</a:t>
            </a: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Immersive drill through to the Power BI Report</a:t>
            </a: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Full interactivity with Power BI Report</a:t>
            </a: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6" name="Title 16"/>
          <p:cNvSpPr txBox="1">
            <a:spLocks/>
          </p:cNvSpPr>
          <p:nvPr/>
        </p:nvSpPr>
        <p:spPr>
          <a:xfrm>
            <a:off x="296941" y="1004369"/>
            <a:ext cx="11889564" cy="52760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1"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Embed Power BI Tile</a:t>
            </a:r>
          </a:p>
        </p:txBody>
      </p:sp>
      <p:pic>
        <p:nvPicPr>
          <p:cNvPr id="4" name="Picture 3"/>
          <p:cNvPicPr>
            <a:picLocks noChangeAspect="1"/>
          </p:cNvPicPr>
          <p:nvPr/>
        </p:nvPicPr>
        <p:blipFill>
          <a:blip r:embed="rId3"/>
          <a:stretch>
            <a:fillRect/>
          </a:stretch>
        </p:blipFill>
        <p:spPr>
          <a:xfrm>
            <a:off x="501805" y="1728439"/>
            <a:ext cx="5252224" cy="3306270"/>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1990493" y="3996518"/>
            <a:ext cx="5006898" cy="2822260"/>
          </a:xfrm>
          <a:prstGeom prst="rect">
            <a:avLst/>
          </a:prstGeom>
        </p:spPr>
      </p:pic>
      <p:sp>
        <p:nvSpPr>
          <p:cNvPr id="8" name="Arrow: Bent-Up 7"/>
          <p:cNvSpPr/>
          <p:nvPr/>
        </p:nvSpPr>
        <p:spPr bwMode="auto">
          <a:xfrm rot="5400000">
            <a:off x="1151362" y="5009619"/>
            <a:ext cx="814039" cy="864221"/>
          </a:xfrm>
          <a:prstGeom prst="bentUpArrow">
            <a:avLst>
              <a:gd name="adj1" fmla="val 8307"/>
              <a:gd name="adj2" fmla="val 10219"/>
              <a:gd name="adj3" fmla="val 25000"/>
            </a:avLst>
          </a:prstGeom>
          <a:solidFill>
            <a:schemeClr val="tx1">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Tree>
    <p:extLst>
      <p:ext uri="{BB962C8B-B14F-4D97-AF65-F5344CB8AC3E}">
        <p14:creationId xmlns:p14="http://schemas.microsoft.com/office/powerpoint/2010/main" val="152069228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54436" y="144462"/>
            <a:ext cx="12029638" cy="917575"/>
          </a:xfrm>
        </p:spPr>
        <p:txBody>
          <a:bodyPr/>
          <a:lstStyle/>
          <a:p>
            <a:r>
              <a:rPr lang="en-US" dirty="0"/>
              <a:t>Power BI for Microsoft Dynamics CRM</a:t>
            </a:r>
          </a:p>
        </p:txBody>
      </p:sp>
      <p:sp>
        <p:nvSpPr>
          <p:cNvPr id="24" name="Title 16"/>
          <p:cNvSpPr txBox="1">
            <a:spLocks/>
          </p:cNvSpPr>
          <p:nvPr/>
        </p:nvSpPr>
        <p:spPr>
          <a:xfrm>
            <a:off x="7025968" y="1731461"/>
            <a:ext cx="5154688" cy="364453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Improved Out-of-the-Box Sales Analytics Power BI Content Pack</a:t>
            </a: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Sales Manager dashboard</a:t>
            </a: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OData v4 for data refresh</a:t>
            </a: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30" name="Title 16"/>
          <p:cNvSpPr txBox="1">
            <a:spLocks/>
          </p:cNvSpPr>
          <p:nvPr/>
        </p:nvSpPr>
        <p:spPr>
          <a:xfrm>
            <a:off x="291092" y="727331"/>
            <a:ext cx="11889564" cy="52760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1"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Analyze sales performance, sales pipeline, team activities and lead pipeline</a:t>
            </a:r>
          </a:p>
        </p:txBody>
      </p:sp>
      <p:sp>
        <p:nvSpPr>
          <p:cNvPr id="3" name="Rectangle 2"/>
          <p:cNvSpPr/>
          <p:nvPr/>
        </p:nvSpPr>
        <p:spPr bwMode="auto">
          <a:xfrm>
            <a:off x="1152404" y="4709318"/>
            <a:ext cx="120334" cy="11625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Rectangle 1"/>
          <p:cNvSpPr/>
          <p:nvPr/>
        </p:nvSpPr>
        <p:spPr bwMode="auto">
          <a:xfrm>
            <a:off x="884237" y="4945062"/>
            <a:ext cx="191967" cy="15240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5" name="Picture 4"/>
          <p:cNvPicPr>
            <a:picLocks noChangeAspect="1"/>
          </p:cNvPicPr>
          <p:nvPr/>
        </p:nvPicPr>
        <p:blipFill>
          <a:blip r:embed="rId3"/>
          <a:stretch>
            <a:fillRect/>
          </a:stretch>
        </p:blipFill>
        <p:spPr>
          <a:xfrm>
            <a:off x="291092" y="1494204"/>
            <a:ext cx="6394026" cy="4070343"/>
          </a:xfrm>
          <a:prstGeom prst="rect">
            <a:avLst/>
          </a:prstGeom>
        </p:spPr>
      </p:pic>
    </p:spTree>
    <p:extLst>
      <p:ext uri="{BB962C8B-B14F-4D97-AF65-F5344CB8AC3E}">
        <p14:creationId xmlns:p14="http://schemas.microsoft.com/office/powerpoint/2010/main" val="323738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54436" y="144462"/>
            <a:ext cx="12029638" cy="917575"/>
          </a:xfrm>
        </p:spPr>
        <p:txBody>
          <a:bodyPr/>
          <a:lstStyle/>
          <a:p>
            <a:r>
              <a:rPr lang="en-US" dirty="0"/>
              <a:t>Power BI for Microsoft Dynamics CRM</a:t>
            </a:r>
          </a:p>
        </p:txBody>
      </p:sp>
      <p:sp>
        <p:nvSpPr>
          <p:cNvPr id="24" name="Title 16"/>
          <p:cNvSpPr txBox="1">
            <a:spLocks/>
          </p:cNvSpPr>
          <p:nvPr/>
        </p:nvSpPr>
        <p:spPr>
          <a:xfrm>
            <a:off x="7025968" y="1701316"/>
            <a:ext cx="5154688" cy="364453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Out-of-the-Box Customer Service Analytics Power BI Content Pack</a:t>
            </a: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Customer Service Manager dashboard</a:t>
            </a: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Metrics and charts to measure customer service performance across teams and subject categories</a:t>
            </a: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See incoming vs resolution vs escalated trends</a:t>
            </a: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OData v4 for data refresh</a:t>
            </a:r>
          </a:p>
          <a:p>
            <a:pPr marL="0" marR="0" lvl="0" indent="0" algn="l" defTabSz="932742"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a:p>
            <a:pPr marL="285750" marR="0" lvl="0" indent="-285750" algn="l" defTabSz="932742"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endParaRPr>
          </a:p>
        </p:txBody>
      </p:sp>
      <p:sp>
        <p:nvSpPr>
          <p:cNvPr id="30" name="Title 16"/>
          <p:cNvSpPr txBox="1">
            <a:spLocks/>
          </p:cNvSpPr>
          <p:nvPr/>
        </p:nvSpPr>
        <p:spPr>
          <a:xfrm>
            <a:off x="291092" y="727331"/>
            <a:ext cx="11889564" cy="52760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800" b="0" i="1" u="none" strike="noStrike" kern="1200" cap="none" spc="-102" normalizeH="0" baseline="0" noProof="0" dirty="0">
                <a:ln w="3175">
                  <a:noFill/>
                </a:ln>
                <a:gradFill>
                  <a:gsLst>
                    <a:gs pos="1250">
                      <a:srgbClr val="505050"/>
                    </a:gs>
                    <a:gs pos="100000">
                      <a:srgbClr val="505050"/>
                    </a:gs>
                  </a:gsLst>
                  <a:lin ang="5400000" scaled="0"/>
                </a:gradFill>
                <a:effectLst/>
                <a:uLnTx/>
                <a:uFillTx/>
                <a:latin typeface="Segoe UI Light"/>
                <a:ea typeface="+mn-ea"/>
                <a:cs typeface="Segoe UI" pitchFamily="34" charset="0"/>
              </a:rPr>
              <a:t>Analyze service performance, incoming cases, team activities</a:t>
            </a:r>
          </a:p>
        </p:txBody>
      </p:sp>
      <p:sp>
        <p:nvSpPr>
          <p:cNvPr id="3" name="Rectangle 2"/>
          <p:cNvSpPr/>
          <p:nvPr/>
        </p:nvSpPr>
        <p:spPr bwMode="auto">
          <a:xfrm>
            <a:off x="1152404" y="4709318"/>
            <a:ext cx="120334" cy="11625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2" name="Picture 1"/>
          <p:cNvPicPr>
            <a:picLocks noChangeAspect="1"/>
          </p:cNvPicPr>
          <p:nvPr/>
        </p:nvPicPr>
        <p:blipFill>
          <a:blip r:embed="rId3"/>
          <a:stretch>
            <a:fillRect/>
          </a:stretch>
        </p:blipFill>
        <p:spPr>
          <a:xfrm>
            <a:off x="371788" y="1335386"/>
            <a:ext cx="6104651" cy="4654350"/>
          </a:xfrm>
          <a:prstGeom prst="rect">
            <a:avLst/>
          </a:prstGeom>
        </p:spPr>
      </p:pic>
      <p:sp>
        <p:nvSpPr>
          <p:cNvPr id="4" name="TextBox 3"/>
          <p:cNvSpPr txBox="1"/>
          <p:nvPr/>
        </p:nvSpPr>
        <p:spPr>
          <a:xfrm>
            <a:off x="5441459" y="2303658"/>
            <a:ext cx="949293" cy="400110"/>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150.00</a:t>
            </a:r>
          </a:p>
        </p:txBody>
      </p:sp>
      <p:sp>
        <p:nvSpPr>
          <p:cNvPr id="10" name="TextBox 9"/>
          <p:cNvSpPr txBox="1"/>
          <p:nvPr/>
        </p:nvSpPr>
        <p:spPr>
          <a:xfrm>
            <a:off x="3250917" y="2306243"/>
            <a:ext cx="818665" cy="400110"/>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lumMod val="65000"/>
                    <a:lumOff val="35000"/>
                  </a:schemeClr>
                </a:solidFill>
                <a:effectLst/>
                <a:uLnTx/>
                <a:uFillTx/>
                <a:latin typeface="Segoe UI" panose="020B0502040204020203" pitchFamily="34" charset="0"/>
                <a:cs typeface="Segoe UI" panose="020B0502040204020203" pitchFamily="34" charset="0"/>
              </a:rPr>
              <a:t>50</a:t>
            </a:r>
          </a:p>
        </p:txBody>
      </p:sp>
    </p:spTree>
    <p:extLst>
      <p:ext uri="{BB962C8B-B14F-4D97-AF65-F5344CB8AC3E}">
        <p14:creationId xmlns:p14="http://schemas.microsoft.com/office/powerpoint/2010/main" val="368196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63611EB3-9A97-4D4F-B762-41E80201E286}"/>
    </a:ext>
  </a:extLst>
</a:theme>
</file>

<file path=ppt/theme/theme10.xml><?xml version="1.0" encoding="utf-8"?>
<a:theme xmlns:a="http://schemas.openxmlformats.org/drawingml/2006/main" name="5-30664_S4_Q1_FY16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1_FY16_Light_Template" id="{5A138EE4-B6E3-469D-94A7-35F83E9EE68C}" vid="{DB724A9A-859D-48A8-AD42-61FD6C5EB79E}"/>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_Dynamics_TechCon_Roadmap_v3" id="{B6255E76-6E23-4374-B0DD-352EA5F495FC}" vid="{745F7D73-89F6-4901-A7A6-9C73D726FCB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010D9A64-1D32-41D6-8220-BE29D3027D94}"/>
    </a:ext>
  </a:extLst>
</a:theme>
</file>

<file path=ppt/theme/theme3.xml><?xml version="1.0" encoding="utf-8"?>
<a:theme xmlns:a="http://schemas.openxmlformats.org/drawingml/2006/main" name="1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2016_16x9_Template_v02.potx" id="{6D265718-F71C-45FC-85DF-CBD805DB0B02}" vid="{792B4888-C2F9-45FC-AD5D-E824DE8783D2}"/>
    </a:ext>
  </a:extLst>
</a:theme>
</file>

<file path=ppt/theme/theme4.xml><?xml version="1.0" encoding="utf-8"?>
<a:theme xmlns:a="http://schemas.openxmlformats.org/drawingml/2006/main" name="2_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5.xml><?xml version="1.0" encoding="utf-8"?>
<a:theme xmlns:a="http://schemas.openxmlformats.org/drawingml/2006/main" name="MicrosoftDynamics_16x9">
  <a:themeElements>
    <a:clrScheme name="DYNAMICS COLOR PALLET">
      <a:dk1>
        <a:srgbClr val="292929"/>
      </a:dk1>
      <a:lt1>
        <a:srgbClr val="FFFFFF"/>
      </a:lt1>
      <a:dk2>
        <a:srgbClr val="002050"/>
      </a:dk2>
      <a:lt2>
        <a:srgbClr val="DDDDDD"/>
      </a:lt2>
      <a:accent1>
        <a:srgbClr val="002050"/>
      </a:accent1>
      <a:accent2>
        <a:srgbClr val="00187A"/>
      </a:accent2>
      <a:accent3>
        <a:srgbClr val="BAD80A"/>
      </a:accent3>
      <a:accent4>
        <a:srgbClr val="7FBA00"/>
      </a:accent4>
      <a:accent5>
        <a:srgbClr val="FF8C00"/>
      </a:accent5>
      <a:accent6>
        <a:srgbClr val="EB3C00"/>
      </a:accent6>
      <a:hlink>
        <a:srgbClr val="7FBA00"/>
      </a:hlink>
      <a:folHlink>
        <a:srgbClr val="FF8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5-30664_S4_Q1_FY16_Light_Template">
  <a:themeElements>
    <a:clrScheme name="S4 Light">
      <a:dk1>
        <a:srgbClr val="505050"/>
      </a:dk1>
      <a:lt1>
        <a:srgbClr val="FFFFFF"/>
      </a:lt1>
      <a:dk2>
        <a:srgbClr val="0078D7"/>
      </a:dk2>
      <a:lt2>
        <a:srgbClr val="D2D2D2"/>
      </a:lt2>
      <a:accent1>
        <a:srgbClr val="0078D7"/>
      </a:accent1>
      <a:accent2>
        <a:srgbClr val="00188F"/>
      </a:accent2>
      <a:accent3>
        <a:srgbClr val="32145A"/>
      </a:accent3>
      <a:accent4>
        <a:srgbClr val="107C10"/>
      </a:accent4>
      <a:accent5>
        <a:srgbClr val="00BCF2"/>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4_Q1_FY16_Light_Template" id="{5A138EE4-B6E3-469D-94A7-35F83E9EE68C}" vid="{DB724A9A-859D-48A8-AD42-61FD6C5EB79E}"/>
    </a:ext>
  </a:extLst>
</a:theme>
</file>

<file path=ppt/theme/theme9.xml><?xml version="1.0" encoding="utf-8"?>
<a:theme xmlns:a="http://schemas.openxmlformats.org/drawingml/2006/main" name="2_MicrosoftDynamics_16x9">
  <a:themeElements>
    <a:clrScheme name="DYNAMICS COLOR PALLET">
      <a:dk1>
        <a:srgbClr val="292929"/>
      </a:dk1>
      <a:lt1>
        <a:srgbClr val="FFFFFF"/>
      </a:lt1>
      <a:dk2>
        <a:srgbClr val="002050"/>
      </a:dk2>
      <a:lt2>
        <a:srgbClr val="DDDDDD"/>
      </a:lt2>
      <a:accent1>
        <a:srgbClr val="002050"/>
      </a:accent1>
      <a:accent2>
        <a:srgbClr val="00187A"/>
      </a:accent2>
      <a:accent3>
        <a:srgbClr val="BAD80A"/>
      </a:accent3>
      <a:accent4>
        <a:srgbClr val="7FBA00"/>
      </a:accent4>
      <a:accent5>
        <a:srgbClr val="FF8C00"/>
      </a:accent5>
      <a:accent6>
        <a:srgbClr val="EB3C00"/>
      </a:accent6>
      <a:hlink>
        <a:srgbClr val="7FBA00"/>
      </a:hlink>
      <a:folHlink>
        <a:srgbClr val="FF8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Dev Vidhani</External_x0020_Speaker>
    <m6878b9dd7994da4ba144f95347d99c6 xmlns="01c77077-aee4-4b5f-bd4e-9cd40a6fff29">
      <Terms xmlns="http://schemas.microsoft.com/office/infopath/2007/PartnerControls"/>
    </m6878b9dd7994da4ba144f95347d99c6>
    <Presentation_x0020_Date xmlns="01c77077-aee4-4b5f-bd4e-9cd40a6fff29">2016-09-28T04:00:00+00:00</Presentation_x0020_Dat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BRK2163</Session_x0020_Cod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infopath/2007/PartnerControls"/>
    <ds:schemaRef ds:uri="01c77077-aee4-4b5f-bd4e-9cd40a6fff29"/>
    <ds:schemaRef ds:uri="http://schemas.openxmlformats.org/package/2006/metadata/core-properties"/>
    <ds:schemaRef ds:uri="http://purl.org/dc/elements/1.1/"/>
    <ds:schemaRef ds:uri="http://purl.org/dc/terms/"/>
    <ds:schemaRef ds:uri="http://www.w3.org/XML/1998/namespace"/>
    <ds:schemaRef ds:uri="http://schemas.microsoft.com/office/2006/documentManagement/types"/>
    <ds:schemaRef ds:uri="http://schemas.microsoft.com/office/2006/metadata/properties"/>
    <ds:schemaRef ds:uri="http://purl.org/dc/dcmitype/"/>
    <ds:schemaRef ds:uri="8ff673fc-3231-4e3a-893b-6d7f7cd32766"/>
    <ds:schemaRef ds:uri="230e9df3-be65-4c73-a93b-d1236ebd677e"/>
    <ds:schemaRef ds:uri="http://schemas.microsoft.com/sharepoint/v3"/>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Microsoft_2016_16x9_Template_v02</Template>
  <TotalTime>3</TotalTime>
  <Words>2294</Words>
  <Application>Microsoft Office PowerPoint</Application>
  <PresentationFormat>Custom</PresentationFormat>
  <Paragraphs>279</Paragraphs>
  <Slides>26</Slides>
  <Notes>21</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26</vt:i4>
      </vt:variant>
    </vt:vector>
  </HeadingPairs>
  <TitlesOfParts>
    <vt:vector size="51" baseType="lpstr">
      <vt:lpstr>MS PGothic</vt:lpstr>
      <vt:lpstr>Arial</vt:lpstr>
      <vt:lpstr>Calibri</vt:lpstr>
      <vt:lpstr>Calibri Light</vt:lpstr>
      <vt:lpstr>Consolas</vt:lpstr>
      <vt:lpstr>Segoe Condensed</vt:lpstr>
      <vt:lpstr>Segoe Light</vt:lpstr>
      <vt:lpstr>Segoe UI</vt:lpstr>
      <vt:lpstr>Segoe UI Light</vt:lpstr>
      <vt:lpstr>Segoe UI Semibold</vt:lpstr>
      <vt:lpstr>Symbol</vt:lpstr>
      <vt:lpstr>Times New Roman</vt:lpstr>
      <vt:lpstr>Wingdings</vt:lpstr>
      <vt:lpstr>5-50002_Ignite_Breakout_Template</vt:lpstr>
      <vt:lpstr>6-30537_Envision 2016 Concurrent Template_Dark</vt:lpstr>
      <vt:lpstr>1_5-50002_Ignite_Breakout_Template</vt:lpstr>
      <vt:lpstr>2_5-50002_Ignite_Breakout_Template</vt:lpstr>
      <vt:lpstr>MicrosoftDynamics_16x9</vt:lpstr>
      <vt:lpstr>Office Theme</vt:lpstr>
      <vt:lpstr>3_Office Theme</vt:lpstr>
      <vt:lpstr>2_5-30664_S4_Q1_FY16_Light_Template</vt:lpstr>
      <vt:lpstr>2_MicrosoftDynamics_16x9</vt:lpstr>
      <vt:lpstr>5-30664_S4_Q1_FY16_Light_Template</vt:lpstr>
      <vt:lpstr>1_Office Theme</vt:lpstr>
      <vt:lpstr>8_Office Theme</vt:lpstr>
      <vt:lpstr>Reporting and Analytics Dynamics CRM 2016 What’s new</vt:lpstr>
      <vt:lpstr>PowerPoint Presentation</vt:lpstr>
      <vt:lpstr>PowerPoint Presentation</vt:lpstr>
      <vt:lpstr>PowerPoint Presentation</vt:lpstr>
      <vt:lpstr>PowerPoint Presentation</vt:lpstr>
      <vt:lpstr>PowerPoint Presentation</vt:lpstr>
      <vt:lpstr>Power BI for Microsoft Dynamics CRM </vt:lpstr>
      <vt:lpstr>Power BI for Microsoft Dynamics CRM</vt:lpstr>
      <vt:lpstr>Power BI for Microsoft Dynamics CRM</vt:lpstr>
      <vt:lpstr>PowerPoint Presentation</vt:lpstr>
      <vt:lpstr>Demo    </vt:lpstr>
      <vt:lpstr>PowerPoint Presentation</vt:lpstr>
      <vt:lpstr>Cross-sell Recommendations</vt:lpstr>
      <vt:lpstr>Suggest Knowledge Articles</vt:lpstr>
      <vt:lpstr>Topic Analysis</vt:lpstr>
      <vt:lpstr>Suggest Similar Cases</vt:lpstr>
      <vt:lpstr>Predictive Opportunity Scoring</vt:lpstr>
      <vt:lpstr>PowerPoint Presentation</vt:lpstr>
      <vt:lpstr>Intelligent Customer Engagement with CRM, Azure ML</vt:lpstr>
      <vt:lpstr>Demo    </vt:lpstr>
      <vt:lpstr>Predictive Analytics PoC Let’s learn together </vt:lpstr>
      <vt:lpstr>PowerPoint Presentation</vt:lpstr>
      <vt:lpstr>PowerPoint Presentation</vt:lpstr>
      <vt:lpstr>Free IT Pro resources To advance your career in cloud technology</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Gather intelligence in Dynamics CRM with Power BI and Cortana Intelligence</dc:title>
  <dc:subject>&lt;Speech title here&gt;</dc:subject>
  <dc:creator>MS Events 0074</dc:creator>
  <cp:keywords>Microsoft 2016</cp:keywords>
  <dc:description>Template: Mitchell Derrey, Silverfox Productions_x000d_
Formatting: _x000d_
Audience Type:</dc:description>
  <cp:lastModifiedBy>MS Events 0093</cp:lastModifiedBy>
  <cp:revision>4</cp:revision>
  <dcterms:created xsi:type="dcterms:W3CDTF">2016-09-28T12:30:30Z</dcterms:created>
  <dcterms:modified xsi:type="dcterms:W3CDTF">2016-09-28T15:05:15Z</dcterms:modified>
  <cp:category>Microsoft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