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  <p:sldMasterId id="2147484366" r:id="rId7"/>
  </p:sldMasterIdLst>
  <p:notesMasterIdLst>
    <p:notesMasterId r:id="rId34"/>
  </p:notesMasterIdLst>
  <p:handoutMasterIdLst>
    <p:handoutMasterId r:id="rId35"/>
  </p:handout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FFFF"/>
    <a:srgbClr val="BAD80A"/>
    <a:srgbClr val="A80000"/>
    <a:srgbClr val="5C2D91"/>
    <a:srgbClr val="0078D7"/>
    <a:srgbClr val="107C10"/>
    <a:srgbClr val="000000"/>
    <a:srgbClr val="D83B01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6215" autoAdjust="0"/>
  </p:normalViewPr>
  <p:slideViewPr>
    <p:cSldViewPr>
      <p:cViewPr varScale="1">
        <p:scale>
          <a:sx n="109" d="100"/>
          <a:sy n="109" d="100"/>
        </p:scale>
        <p:origin x="15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430D2-2250-47EA-B791-99CCC02F82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6A4FDB-A093-4F11-86AA-5BD68D41595E}">
      <dgm:prSet phldrT="[Text]" custT="1"/>
      <dgm:spPr/>
      <dgm:t>
        <a:bodyPr/>
        <a:lstStyle/>
        <a:p>
          <a:r>
            <a:rPr lang="en-US" sz="2800" dirty="0"/>
            <a:t>Domain Join </a:t>
          </a:r>
          <a:r>
            <a:rPr lang="en-US" sz="1600" dirty="0"/>
            <a:t>– for desktops in AD environment</a:t>
          </a:r>
          <a:endParaRPr lang="en-US" sz="2600" dirty="0"/>
        </a:p>
      </dgm:t>
    </dgm:pt>
    <dgm:pt modelId="{65E28172-B0BF-43C3-BEA4-D68D240F6540}" type="parTrans" cxnId="{31A06ACC-3FEA-41E9-B532-394E651F1558}">
      <dgm:prSet/>
      <dgm:spPr/>
      <dgm:t>
        <a:bodyPr/>
        <a:lstStyle/>
        <a:p>
          <a:endParaRPr lang="en-US"/>
        </a:p>
      </dgm:t>
    </dgm:pt>
    <dgm:pt modelId="{2397D7C9-6CD6-43A5-9E3C-DE04D31198F8}" type="sibTrans" cxnId="{31A06ACC-3FEA-41E9-B532-394E651F1558}">
      <dgm:prSet/>
      <dgm:spPr/>
      <dgm:t>
        <a:bodyPr/>
        <a:lstStyle/>
        <a:p>
          <a:endParaRPr lang="en-US"/>
        </a:p>
      </dgm:t>
    </dgm:pt>
    <dgm:pt modelId="{613A4ACC-62B7-4926-97E9-26873018CD66}">
      <dgm:prSet phldrT="[Text]" custT="1"/>
      <dgm:spPr/>
      <dgm:t>
        <a:bodyPr/>
        <a:lstStyle/>
        <a:p>
          <a:r>
            <a:rPr lang="en-US" sz="2000" dirty="0"/>
            <a:t>Use creds from a low-rights AD account</a:t>
          </a:r>
        </a:p>
      </dgm:t>
    </dgm:pt>
    <dgm:pt modelId="{6F154770-B084-49BC-832D-82EDD194AE37}" type="parTrans" cxnId="{85B42EFE-4151-4FCF-A3C6-E84FCF266C80}">
      <dgm:prSet/>
      <dgm:spPr/>
      <dgm:t>
        <a:bodyPr/>
        <a:lstStyle/>
        <a:p>
          <a:endParaRPr lang="en-US"/>
        </a:p>
      </dgm:t>
    </dgm:pt>
    <dgm:pt modelId="{8613FEB3-5350-40B1-94AA-944AAA98AB98}" type="sibTrans" cxnId="{85B42EFE-4151-4FCF-A3C6-E84FCF266C80}">
      <dgm:prSet/>
      <dgm:spPr/>
      <dgm:t>
        <a:bodyPr/>
        <a:lstStyle/>
        <a:p>
          <a:endParaRPr lang="en-US"/>
        </a:p>
      </dgm:t>
    </dgm:pt>
    <dgm:pt modelId="{64197B4C-5219-4B95-9355-DA28CD733588}">
      <dgm:prSet phldrT="[Text]" custT="1"/>
      <dgm:spPr/>
      <dgm:t>
        <a:bodyPr/>
        <a:lstStyle/>
        <a:p>
          <a:r>
            <a:rPr lang="en-US" sz="2800" dirty="0"/>
            <a:t>MDM enrollment</a:t>
          </a:r>
          <a:r>
            <a:rPr lang="en-US" sz="2600" dirty="0"/>
            <a:t> </a:t>
          </a:r>
          <a:r>
            <a:rPr lang="en-US" sz="1600" dirty="0"/>
            <a:t>– for mobile and shared/POS devices</a:t>
          </a:r>
          <a:endParaRPr lang="en-US" sz="2600" dirty="0"/>
        </a:p>
      </dgm:t>
    </dgm:pt>
    <dgm:pt modelId="{696B7986-D071-4D6F-9505-102D00E84D37}" type="parTrans" cxnId="{71B2A0AD-51B7-4D85-8C29-4DFD848F5A89}">
      <dgm:prSet/>
      <dgm:spPr/>
      <dgm:t>
        <a:bodyPr/>
        <a:lstStyle/>
        <a:p>
          <a:endParaRPr lang="en-US"/>
        </a:p>
      </dgm:t>
    </dgm:pt>
    <dgm:pt modelId="{17231CE6-33AE-4F9D-B2F3-CC03E590E459}" type="sibTrans" cxnId="{71B2A0AD-51B7-4D85-8C29-4DFD848F5A89}">
      <dgm:prSet/>
      <dgm:spPr/>
      <dgm:t>
        <a:bodyPr/>
        <a:lstStyle/>
        <a:p>
          <a:endParaRPr lang="en-US"/>
        </a:p>
      </dgm:t>
    </dgm:pt>
    <dgm:pt modelId="{E07BB335-53FF-401F-B0B3-B552AE99507F}">
      <dgm:prSet phldrT="[Text]"/>
      <dgm:spPr/>
      <dgm:t>
        <a:bodyPr/>
        <a:lstStyle/>
        <a:p>
          <a:r>
            <a:rPr lang="en-US" sz="2000" dirty="0"/>
            <a:t>Bulk enrolled devices get per-device (not per-user) settings</a:t>
          </a:r>
        </a:p>
      </dgm:t>
    </dgm:pt>
    <dgm:pt modelId="{38EAAE5D-0C17-4D53-BEE7-94741925CA78}" type="parTrans" cxnId="{503FEBD1-847B-4235-A145-75878983A4E3}">
      <dgm:prSet/>
      <dgm:spPr/>
      <dgm:t>
        <a:bodyPr/>
        <a:lstStyle/>
        <a:p>
          <a:endParaRPr lang="en-US"/>
        </a:p>
      </dgm:t>
    </dgm:pt>
    <dgm:pt modelId="{2972DC52-0524-42A8-85EA-FE2037BB5178}" type="sibTrans" cxnId="{503FEBD1-847B-4235-A145-75878983A4E3}">
      <dgm:prSet/>
      <dgm:spPr/>
      <dgm:t>
        <a:bodyPr/>
        <a:lstStyle/>
        <a:p>
          <a:endParaRPr lang="en-US"/>
        </a:p>
      </dgm:t>
    </dgm:pt>
    <dgm:pt modelId="{4600095D-4045-446D-A830-82CFE201B2E6}">
      <dgm:prSet phldrT="[Text]"/>
      <dgm:spPr/>
      <dgm:t>
        <a:bodyPr/>
        <a:lstStyle/>
        <a:p>
          <a:r>
            <a:rPr lang="en-US" sz="2000" dirty="0"/>
            <a:t>MDM-specific </a:t>
          </a:r>
          <a:r>
            <a:rPr lang="en-US" sz="2000" dirty="0" err="1"/>
            <a:t>ppkg</a:t>
          </a:r>
          <a:r>
            <a:rPr lang="en-US" sz="2000" dirty="0"/>
            <a:t> creation (ask your MDM)</a:t>
          </a:r>
        </a:p>
      </dgm:t>
    </dgm:pt>
    <dgm:pt modelId="{ACB59F01-5345-4B12-BB35-ED6F338268F5}" type="parTrans" cxnId="{92BC37E1-B291-4492-A4FF-6147E4C70846}">
      <dgm:prSet/>
      <dgm:spPr/>
      <dgm:t>
        <a:bodyPr/>
        <a:lstStyle/>
        <a:p>
          <a:endParaRPr lang="en-US"/>
        </a:p>
      </dgm:t>
    </dgm:pt>
    <dgm:pt modelId="{7A2915F9-B454-4D84-96F6-CC22A632D579}" type="sibTrans" cxnId="{92BC37E1-B291-4492-A4FF-6147E4C70846}">
      <dgm:prSet/>
      <dgm:spPr/>
      <dgm:t>
        <a:bodyPr/>
        <a:lstStyle/>
        <a:p>
          <a:endParaRPr lang="en-US"/>
        </a:p>
      </dgm:t>
    </dgm:pt>
    <dgm:pt modelId="{AE4D26BA-B70C-455F-9D5A-9D01E5AAE67D}">
      <dgm:prSet phldrT="[Text]" custT="1"/>
      <dgm:spPr/>
      <dgm:t>
        <a:bodyPr/>
        <a:lstStyle/>
        <a:p>
          <a:r>
            <a:rPr lang="en-US" sz="2800" dirty="0"/>
            <a:t>AAD Join</a:t>
          </a:r>
        </a:p>
      </dgm:t>
    </dgm:pt>
    <dgm:pt modelId="{66259865-78C0-4F60-B7C0-CF8BDD8C90A5}" type="parTrans" cxnId="{D006C73F-9CB3-4930-85F6-F491FACA852D}">
      <dgm:prSet/>
      <dgm:spPr/>
      <dgm:t>
        <a:bodyPr/>
        <a:lstStyle/>
        <a:p>
          <a:endParaRPr lang="en-US"/>
        </a:p>
      </dgm:t>
    </dgm:pt>
    <dgm:pt modelId="{CEBA62E1-1BDE-46DA-85A5-2A04A88FD044}" type="sibTrans" cxnId="{D006C73F-9CB3-4930-85F6-F491FACA852D}">
      <dgm:prSet/>
      <dgm:spPr/>
      <dgm:t>
        <a:bodyPr/>
        <a:lstStyle/>
        <a:p>
          <a:endParaRPr lang="en-US"/>
        </a:p>
      </dgm:t>
    </dgm:pt>
    <dgm:pt modelId="{14F3F354-E1B6-4001-92F0-95790B94CCBC}">
      <dgm:prSet phldrT="[Text]" custT="1"/>
      <dgm:spPr/>
      <dgm:t>
        <a:bodyPr/>
        <a:lstStyle/>
        <a:p>
          <a:r>
            <a:rPr lang="en-US" sz="2000" dirty="0"/>
            <a:t>Not yet supported; must enroll each device manually</a:t>
          </a:r>
        </a:p>
      </dgm:t>
    </dgm:pt>
    <dgm:pt modelId="{20806CD3-BAC9-40C9-98E9-4EC48E25FF3F}" type="parTrans" cxnId="{D5FA8AB7-C348-4146-A241-C580A53B3AF5}">
      <dgm:prSet/>
      <dgm:spPr/>
      <dgm:t>
        <a:bodyPr/>
        <a:lstStyle/>
        <a:p>
          <a:endParaRPr lang="en-US"/>
        </a:p>
      </dgm:t>
    </dgm:pt>
    <dgm:pt modelId="{BFD76900-CDCB-4E5B-BAD5-5A8B548BD001}" type="sibTrans" cxnId="{D5FA8AB7-C348-4146-A241-C580A53B3AF5}">
      <dgm:prSet/>
      <dgm:spPr/>
      <dgm:t>
        <a:bodyPr/>
        <a:lstStyle/>
        <a:p>
          <a:endParaRPr lang="en-US"/>
        </a:p>
      </dgm:t>
    </dgm:pt>
    <dgm:pt modelId="{E185A401-FE47-4236-A29A-B8DE96600F21}">
      <dgm:prSet phldrT="[Text]" custT="1"/>
      <dgm:spPr/>
      <dgm:t>
        <a:bodyPr/>
        <a:lstStyle/>
        <a:p>
          <a:r>
            <a:rPr lang="en-US" sz="2000" dirty="0"/>
            <a:t>Recommend; create </a:t>
          </a:r>
          <a:r>
            <a:rPr lang="en-US" sz="2000" dirty="0" err="1"/>
            <a:t>tmp_admin</a:t>
          </a:r>
          <a:r>
            <a:rPr lang="en-US" sz="2000" dirty="0"/>
            <a:t> account, delete via GP</a:t>
          </a:r>
        </a:p>
      </dgm:t>
    </dgm:pt>
    <dgm:pt modelId="{D554D182-3BA5-4D7F-A846-7C01BF656051}" type="parTrans" cxnId="{D4C3A31E-9251-4084-BBD6-FDD894229246}">
      <dgm:prSet/>
      <dgm:spPr/>
      <dgm:t>
        <a:bodyPr/>
        <a:lstStyle/>
        <a:p>
          <a:endParaRPr lang="en-US"/>
        </a:p>
      </dgm:t>
    </dgm:pt>
    <dgm:pt modelId="{4B15648F-862B-4962-AB6D-8FEE7556FB99}" type="sibTrans" cxnId="{D4C3A31E-9251-4084-BBD6-FDD894229246}">
      <dgm:prSet/>
      <dgm:spPr/>
      <dgm:t>
        <a:bodyPr/>
        <a:lstStyle/>
        <a:p>
          <a:endParaRPr lang="en-US"/>
        </a:p>
      </dgm:t>
    </dgm:pt>
    <dgm:pt modelId="{4E0EE739-40C5-4EE9-9C8D-337320A6BC85}">
      <dgm:prSet phldrT="[Text]" custT="1"/>
      <dgm:spPr/>
      <dgm:t>
        <a:bodyPr/>
        <a:lstStyle/>
        <a:p>
          <a:r>
            <a:rPr lang="en-US" sz="1600" dirty="0"/>
            <a:t>SCCM or SCCM/Intune hybrid - get </a:t>
          </a:r>
          <a:r>
            <a:rPr lang="en-US" sz="1600" dirty="0" err="1"/>
            <a:t>ppkg</a:t>
          </a:r>
          <a:r>
            <a:rPr lang="en-US" sz="1600" dirty="0"/>
            <a:t> from SCCM admin console</a:t>
          </a:r>
        </a:p>
      </dgm:t>
    </dgm:pt>
    <dgm:pt modelId="{F51E84E8-E3AE-43E7-B84D-E04AC3638983}" type="parTrans" cxnId="{375FE1C8-2F6F-4FF4-9B69-389FCC5B975F}">
      <dgm:prSet/>
      <dgm:spPr/>
      <dgm:t>
        <a:bodyPr/>
        <a:lstStyle/>
        <a:p>
          <a:endParaRPr lang="en-US"/>
        </a:p>
      </dgm:t>
    </dgm:pt>
    <dgm:pt modelId="{4305DE96-32BB-4E9A-97B9-1F0213AF6770}" type="sibTrans" cxnId="{375FE1C8-2F6F-4FF4-9B69-389FCC5B975F}">
      <dgm:prSet/>
      <dgm:spPr/>
      <dgm:t>
        <a:bodyPr/>
        <a:lstStyle/>
        <a:p>
          <a:endParaRPr lang="en-US"/>
        </a:p>
      </dgm:t>
    </dgm:pt>
    <dgm:pt modelId="{DD0E6ED0-32A7-49BE-ABB1-2C176CDE4E68}">
      <dgm:prSet phldrT="[Text]" custT="1"/>
      <dgm:spPr/>
      <dgm:t>
        <a:bodyPr/>
        <a:lstStyle/>
        <a:p>
          <a:r>
            <a:rPr lang="en-US" sz="1600" dirty="0"/>
            <a:t>Intune standalone support – not yet available</a:t>
          </a:r>
        </a:p>
      </dgm:t>
    </dgm:pt>
    <dgm:pt modelId="{96233E22-5B06-48FD-A7D5-229AB9C6C14C}" type="sibTrans" cxnId="{44E21FC0-D143-4EFE-8FD5-430B2DCD69B5}">
      <dgm:prSet/>
      <dgm:spPr/>
      <dgm:t>
        <a:bodyPr/>
        <a:lstStyle/>
        <a:p>
          <a:endParaRPr lang="en-US"/>
        </a:p>
      </dgm:t>
    </dgm:pt>
    <dgm:pt modelId="{DA93E92A-B7A8-4403-B23D-B2B658DF112F}" type="parTrans" cxnId="{44E21FC0-D143-4EFE-8FD5-430B2DCD69B5}">
      <dgm:prSet/>
      <dgm:spPr/>
      <dgm:t>
        <a:bodyPr/>
        <a:lstStyle/>
        <a:p>
          <a:endParaRPr lang="en-US"/>
        </a:p>
      </dgm:t>
    </dgm:pt>
    <dgm:pt modelId="{1AFE1EC3-2D4E-4887-A822-1C28595008DC}">
      <dgm:prSet phldrT="[Text]" custT="1"/>
      <dgm:spPr/>
      <dgm:t>
        <a:bodyPr/>
        <a:lstStyle/>
        <a:p>
          <a:r>
            <a:rPr lang="en-US" sz="1600" dirty="0"/>
            <a:t>Other MDMs – check with them on method (cert or creds)</a:t>
          </a:r>
          <a:endParaRPr lang="en-US" sz="1800" dirty="0"/>
        </a:p>
      </dgm:t>
    </dgm:pt>
    <dgm:pt modelId="{E9AF223C-9866-4CB7-84C5-B72D63578879}" type="sibTrans" cxnId="{064E4A78-725E-4C33-9FB3-A39B9A3CACA4}">
      <dgm:prSet/>
      <dgm:spPr/>
      <dgm:t>
        <a:bodyPr/>
        <a:lstStyle/>
        <a:p>
          <a:endParaRPr lang="en-US"/>
        </a:p>
      </dgm:t>
    </dgm:pt>
    <dgm:pt modelId="{D826611A-7C6B-4137-8F22-57FF525DD365}" type="parTrans" cxnId="{064E4A78-725E-4C33-9FB3-A39B9A3CACA4}">
      <dgm:prSet/>
      <dgm:spPr/>
      <dgm:t>
        <a:bodyPr/>
        <a:lstStyle/>
        <a:p>
          <a:endParaRPr lang="en-US"/>
        </a:p>
      </dgm:t>
    </dgm:pt>
    <dgm:pt modelId="{C80911D0-162E-45AC-B84A-5CDE107710CA}" type="pres">
      <dgm:prSet presAssocID="{22E430D2-2250-47EA-B791-99CCC02F82E8}" presName="linear" presStyleCnt="0">
        <dgm:presLayoutVars>
          <dgm:animLvl val="lvl"/>
          <dgm:resizeHandles val="exact"/>
        </dgm:presLayoutVars>
      </dgm:prSet>
      <dgm:spPr/>
    </dgm:pt>
    <dgm:pt modelId="{B5610546-D21C-4EA3-AB69-5E65F90AE8BB}" type="pres">
      <dgm:prSet presAssocID="{746A4FDB-A093-4F11-86AA-5BD68D4159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8D0F77E-AB70-46A0-A851-65B9AE87C9C6}" type="pres">
      <dgm:prSet presAssocID="{746A4FDB-A093-4F11-86AA-5BD68D41595E}" presName="childText" presStyleLbl="revTx" presStyleIdx="0" presStyleCnt="3">
        <dgm:presLayoutVars>
          <dgm:bulletEnabled val="1"/>
        </dgm:presLayoutVars>
      </dgm:prSet>
      <dgm:spPr/>
    </dgm:pt>
    <dgm:pt modelId="{87CF0413-59AE-4A02-AFA3-3DE03FE2047E}" type="pres">
      <dgm:prSet presAssocID="{64197B4C-5219-4B95-9355-DA28CD7335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394768-C653-42AE-96D4-3E9E78D92384}" type="pres">
      <dgm:prSet presAssocID="{64197B4C-5219-4B95-9355-DA28CD733588}" presName="childText" presStyleLbl="revTx" presStyleIdx="1" presStyleCnt="3">
        <dgm:presLayoutVars>
          <dgm:bulletEnabled val="1"/>
        </dgm:presLayoutVars>
      </dgm:prSet>
      <dgm:spPr/>
    </dgm:pt>
    <dgm:pt modelId="{DD27DDA1-0C23-4AAC-B730-BF48BF99B904}" type="pres">
      <dgm:prSet presAssocID="{AE4D26BA-B70C-455F-9D5A-9D01E5AAE67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81D6E66-65B7-4E36-B3E8-9D912A01F94C}" type="pres">
      <dgm:prSet presAssocID="{AE4D26BA-B70C-455F-9D5A-9D01E5AAE67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2BC37E1-B291-4492-A4FF-6147E4C70846}" srcId="{64197B4C-5219-4B95-9355-DA28CD733588}" destId="{4600095D-4045-446D-A830-82CFE201B2E6}" srcOrd="1" destOrd="0" parTransId="{ACB59F01-5345-4B12-BB35-ED6F338268F5}" sibTransId="{7A2915F9-B454-4D84-96F6-CC22A632D579}"/>
    <dgm:cxn modelId="{7BA46841-ECA0-4496-8E60-BD5CD16C3F61}" type="presOf" srcId="{746A4FDB-A093-4F11-86AA-5BD68D41595E}" destId="{B5610546-D21C-4EA3-AB69-5E65F90AE8BB}" srcOrd="0" destOrd="0" presId="urn:microsoft.com/office/officeart/2005/8/layout/vList2"/>
    <dgm:cxn modelId="{7F6DB759-A7E1-4263-A081-C0A08328E559}" type="presOf" srcId="{DD0E6ED0-32A7-49BE-ABB1-2C176CDE4E68}" destId="{45394768-C653-42AE-96D4-3E9E78D92384}" srcOrd="0" destOrd="3" presId="urn:microsoft.com/office/officeart/2005/8/layout/vList2"/>
    <dgm:cxn modelId="{D006C73F-9CB3-4930-85F6-F491FACA852D}" srcId="{22E430D2-2250-47EA-B791-99CCC02F82E8}" destId="{AE4D26BA-B70C-455F-9D5A-9D01E5AAE67D}" srcOrd="2" destOrd="0" parTransId="{66259865-78C0-4F60-B7C0-CF8BDD8C90A5}" sibTransId="{CEBA62E1-1BDE-46DA-85A5-2A04A88FD044}"/>
    <dgm:cxn modelId="{71B2A0AD-51B7-4D85-8C29-4DFD848F5A89}" srcId="{22E430D2-2250-47EA-B791-99CCC02F82E8}" destId="{64197B4C-5219-4B95-9355-DA28CD733588}" srcOrd="1" destOrd="0" parTransId="{696B7986-D071-4D6F-9505-102D00E84D37}" sibTransId="{17231CE6-33AE-4F9D-B2F3-CC03E590E459}"/>
    <dgm:cxn modelId="{2A85A004-2269-48B4-B628-836DE48F9FF9}" type="presOf" srcId="{64197B4C-5219-4B95-9355-DA28CD733588}" destId="{87CF0413-59AE-4A02-AFA3-3DE03FE2047E}" srcOrd="0" destOrd="0" presId="urn:microsoft.com/office/officeart/2005/8/layout/vList2"/>
    <dgm:cxn modelId="{44E21FC0-D143-4EFE-8FD5-430B2DCD69B5}" srcId="{4600095D-4045-446D-A830-82CFE201B2E6}" destId="{DD0E6ED0-32A7-49BE-ABB1-2C176CDE4E68}" srcOrd="1" destOrd="0" parTransId="{DA93E92A-B7A8-4403-B23D-B2B658DF112F}" sibTransId="{96233E22-5B06-48FD-A7D5-229AB9C6C14C}"/>
    <dgm:cxn modelId="{DA0DA870-E396-4C43-B8D3-CCBDE74D72A8}" type="presOf" srcId="{1AFE1EC3-2D4E-4887-A822-1C28595008DC}" destId="{45394768-C653-42AE-96D4-3E9E78D92384}" srcOrd="0" destOrd="4" presId="urn:microsoft.com/office/officeart/2005/8/layout/vList2"/>
    <dgm:cxn modelId="{80889F2B-A302-49D6-A2AE-406334A13653}" type="presOf" srcId="{E185A401-FE47-4236-A29A-B8DE96600F21}" destId="{F8D0F77E-AB70-46A0-A851-65B9AE87C9C6}" srcOrd="0" destOrd="1" presId="urn:microsoft.com/office/officeart/2005/8/layout/vList2"/>
    <dgm:cxn modelId="{D5FA8AB7-C348-4146-A241-C580A53B3AF5}" srcId="{AE4D26BA-B70C-455F-9D5A-9D01E5AAE67D}" destId="{14F3F354-E1B6-4001-92F0-95790B94CCBC}" srcOrd="0" destOrd="0" parTransId="{20806CD3-BAC9-40C9-98E9-4EC48E25FF3F}" sibTransId="{BFD76900-CDCB-4E5B-BAD5-5A8B548BD001}"/>
    <dgm:cxn modelId="{064E4A78-725E-4C33-9FB3-A39B9A3CACA4}" srcId="{4600095D-4045-446D-A830-82CFE201B2E6}" destId="{1AFE1EC3-2D4E-4887-A822-1C28595008DC}" srcOrd="2" destOrd="0" parTransId="{D826611A-7C6B-4137-8F22-57FF525DD365}" sibTransId="{E9AF223C-9866-4CB7-84C5-B72D63578879}"/>
    <dgm:cxn modelId="{92C65C18-A604-48EB-954E-5EEEDAA95BD4}" type="presOf" srcId="{22E430D2-2250-47EA-B791-99CCC02F82E8}" destId="{C80911D0-162E-45AC-B84A-5CDE107710CA}" srcOrd="0" destOrd="0" presId="urn:microsoft.com/office/officeart/2005/8/layout/vList2"/>
    <dgm:cxn modelId="{A2FBA98A-35EE-483E-8A3C-817414BAC7BE}" type="presOf" srcId="{14F3F354-E1B6-4001-92F0-95790B94CCBC}" destId="{681D6E66-65B7-4E36-B3E8-9D912A01F94C}" srcOrd="0" destOrd="0" presId="urn:microsoft.com/office/officeart/2005/8/layout/vList2"/>
    <dgm:cxn modelId="{31A06ACC-3FEA-41E9-B532-394E651F1558}" srcId="{22E430D2-2250-47EA-B791-99CCC02F82E8}" destId="{746A4FDB-A093-4F11-86AA-5BD68D41595E}" srcOrd="0" destOrd="0" parTransId="{65E28172-B0BF-43C3-BEA4-D68D240F6540}" sibTransId="{2397D7C9-6CD6-43A5-9E3C-DE04D31198F8}"/>
    <dgm:cxn modelId="{9B5F4F0B-4E57-4061-84F2-0BACE4DA74FF}" type="presOf" srcId="{AE4D26BA-B70C-455F-9D5A-9D01E5AAE67D}" destId="{DD27DDA1-0C23-4AAC-B730-BF48BF99B904}" srcOrd="0" destOrd="0" presId="urn:microsoft.com/office/officeart/2005/8/layout/vList2"/>
    <dgm:cxn modelId="{87A09DB5-C720-4B4C-9FB7-BE5D08227FFB}" type="presOf" srcId="{4600095D-4045-446D-A830-82CFE201B2E6}" destId="{45394768-C653-42AE-96D4-3E9E78D92384}" srcOrd="0" destOrd="1" presId="urn:microsoft.com/office/officeart/2005/8/layout/vList2"/>
    <dgm:cxn modelId="{85B42EFE-4151-4FCF-A3C6-E84FCF266C80}" srcId="{746A4FDB-A093-4F11-86AA-5BD68D41595E}" destId="{613A4ACC-62B7-4926-97E9-26873018CD66}" srcOrd="0" destOrd="0" parTransId="{6F154770-B084-49BC-832D-82EDD194AE37}" sibTransId="{8613FEB3-5350-40B1-94AA-944AAA98AB98}"/>
    <dgm:cxn modelId="{375FE1C8-2F6F-4FF4-9B69-389FCC5B975F}" srcId="{4600095D-4045-446D-A830-82CFE201B2E6}" destId="{4E0EE739-40C5-4EE9-9C8D-337320A6BC85}" srcOrd="0" destOrd="0" parTransId="{F51E84E8-E3AE-43E7-B84D-E04AC3638983}" sibTransId="{4305DE96-32BB-4E9A-97B9-1F0213AF6770}"/>
    <dgm:cxn modelId="{D4C3A31E-9251-4084-BBD6-FDD894229246}" srcId="{746A4FDB-A093-4F11-86AA-5BD68D41595E}" destId="{E185A401-FE47-4236-A29A-B8DE96600F21}" srcOrd="1" destOrd="0" parTransId="{D554D182-3BA5-4D7F-A846-7C01BF656051}" sibTransId="{4B15648F-862B-4962-AB6D-8FEE7556FB99}"/>
    <dgm:cxn modelId="{52731464-F072-4DD5-849A-4919858094D5}" type="presOf" srcId="{4E0EE739-40C5-4EE9-9C8D-337320A6BC85}" destId="{45394768-C653-42AE-96D4-3E9E78D92384}" srcOrd="0" destOrd="2" presId="urn:microsoft.com/office/officeart/2005/8/layout/vList2"/>
    <dgm:cxn modelId="{503FEBD1-847B-4235-A145-75878983A4E3}" srcId="{64197B4C-5219-4B95-9355-DA28CD733588}" destId="{E07BB335-53FF-401F-B0B3-B552AE99507F}" srcOrd="0" destOrd="0" parTransId="{38EAAE5D-0C17-4D53-BEE7-94741925CA78}" sibTransId="{2972DC52-0524-42A8-85EA-FE2037BB5178}"/>
    <dgm:cxn modelId="{2319336C-07FD-486C-AE77-E4E9ABC55FD1}" type="presOf" srcId="{613A4ACC-62B7-4926-97E9-26873018CD66}" destId="{F8D0F77E-AB70-46A0-A851-65B9AE87C9C6}" srcOrd="0" destOrd="0" presId="urn:microsoft.com/office/officeart/2005/8/layout/vList2"/>
    <dgm:cxn modelId="{29D62818-F5F7-4E5A-BDBB-FB83B6B1FEE7}" type="presOf" srcId="{E07BB335-53FF-401F-B0B3-B552AE99507F}" destId="{45394768-C653-42AE-96D4-3E9E78D92384}" srcOrd="0" destOrd="0" presId="urn:microsoft.com/office/officeart/2005/8/layout/vList2"/>
    <dgm:cxn modelId="{8801BFF2-1B27-4233-8D1B-7C83D00473AA}" type="presParOf" srcId="{C80911D0-162E-45AC-B84A-5CDE107710CA}" destId="{B5610546-D21C-4EA3-AB69-5E65F90AE8BB}" srcOrd="0" destOrd="0" presId="urn:microsoft.com/office/officeart/2005/8/layout/vList2"/>
    <dgm:cxn modelId="{315A8B7B-50CE-406D-BD47-43C5EBA1C243}" type="presParOf" srcId="{C80911D0-162E-45AC-B84A-5CDE107710CA}" destId="{F8D0F77E-AB70-46A0-A851-65B9AE87C9C6}" srcOrd="1" destOrd="0" presId="urn:microsoft.com/office/officeart/2005/8/layout/vList2"/>
    <dgm:cxn modelId="{B932121C-28AE-4089-AB4A-DAD7CFE30061}" type="presParOf" srcId="{C80911D0-162E-45AC-B84A-5CDE107710CA}" destId="{87CF0413-59AE-4A02-AFA3-3DE03FE2047E}" srcOrd="2" destOrd="0" presId="urn:microsoft.com/office/officeart/2005/8/layout/vList2"/>
    <dgm:cxn modelId="{59A44A84-6C0B-4F38-91EA-6BC2F0BDEFFC}" type="presParOf" srcId="{C80911D0-162E-45AC-B84A-5CDE107710CA}" destId="{45394768-C653-42AE-96D4-3E9E78D92384}" srcOrd="3" destOrd="0" presId="urn:microsoft.com/office/officeart/2005/8/layout/vList2"/>
    <dgm:cxn modelId="{51D44DB2-CEB7-4C81-9B8A-5758A7F10CE1}" type="presParOf" srcId="{C80911D0-162E-45AC-B84A-5CDE107710CA}" destId="{DD27DDA1-0C23-4AAC-B730-BF48BF99B904}" srcOrd="4" destOrd="0" presId="urn:microsoft.com/office/officeart/2005/8/layout/vList2"/>
    <dgm:cxn modelId="{EA3F485F-0FE0-43D7-8DE1-9717F71199F8}" type="presParOf" srcId="{C80911D0-162E-45AC-B84A-5CDE107710CA}" destId="{681D6E66-65B7-4E36-B3E8-9D912A01F94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430D2-2250-47EA-B791-99CCC02F82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6A4FDB-A093-4F11-86AA-5BD68D41595E}">
      <dgm:prSet phldrT="[Text]" custT="1"/>
      <dgm:spPr/>
      <dgm:t>
        <a:bodyPr/>
        <a:lstStyle/>
        <a:p>
          <a:r>
            <a:rPr lang="en-US" sz="2800" dirty="0"/>
            <a:t>Only add bootstrap-critical items</a:t>
          </a:r>
          <a:endParaRPr lang="en-US" sz="2600" dirty="0"/>
        </a:p>
      </dgm:t>
    </dgm:pt>
    <dgm:pt modelId="{65E28172-B0BF-43C3-BEA4-D68D240F6540}" type="parTrans" cxnId="{31A06ACC-3FEA-41E9-B532-394E651F1558}">
      <dgm:prSet/>
      <dgm:spPr/>
      <dgm:t>
        <a:bodyPr/>
        <a:lstStyle/>
        <a:p>
          <a:endParaRPr lang="en-US"/>
        </a:p>
      </dgm:t>
    </dgm:pt>
    <dgm:pt modelId="{2397D7C9-6CD6-43A5-9E3C-DE04D31198F8}" type="sibTrans" cxnId="{31A06ACC-3FEA-41E9-B532-394E651F1558}">
      <dgm:prSet/>
      <dgm:spPr/>
      <dgm:t>
        <a:bodyPr/>
        <a:lstStyle/>
        <a:p>
          <a:endParaRPr lang="en-US"/>
        </a:p>
      </dgm:t>
    </dgm:pt>
    <dgm:pt modelId="{613A4ACC-62B7-4926-97E9-26873018CD66}">
      <dgm:prSet phldrT="[Text]" custT="1"/>
      <dgm:spPr/>
      <dgm:t>
        <a:bodyPr/>
        <a:lstStyle/>
        <a:p>
          <a:r>
            <a:rPr lang="en-US" sz="2000" dirty="0"/>
            <a:t>Provision minimal apps/certs to get managed</a:t>
          </a:r>
        </a:p>
      </dgm:t>
    </dgm:pt>
    <dgm:pt modelId="{6F154770-B084-49BC-832D-82EDD194AE37}" type="parTrans" cxnId="{85B42EFE-4151-4FCF-A3C6-E84FCF266C80}">
      <dgm:prSet/>
      <dgm:spPr/>
      <dgm:t>
        <a:bodyPr/>
        <a:lstStyle/>
        <a:p>
          <a:endParaRPr lang="en-US"/>
        </a:p>
      </dgm:t>
    </dgm:pt>
    <dgm:pt modelId="{8613FEB3-5350-40B1-94AA-944AAA98AB98}" type="sibTrans" cxnId="{85B42EFE-4151-4FCF-A3C6-E84FCF266C80}">
      <dgm:prSet/>
      <dgm:spPr/>
      <dgm:t>
        <a:bodyPr/>
        <a:lstStyle/>
        <a:p>
          <a:endParaRPr lang="en-US"/>
        </a:p>
      </dgm:t>
    </dgm:pt>
    <dgm:pt modelId="{64197B4C-5219-4B95-9355-DA28CD733588}">
      <dgm:prSet phldrT="[Text]" custT="1"/>
      <dgm:spPr/>
      <dgm:t>
        <a:bodyPr/>
        <a:lstStyle/>
        <a:p>
          <a:r>
            <a:rPr lang="en-US" sz="2800" dirty="0"/>
            <a:t>Leverage “</a:t>
          </a:r>
          <a:r>
            <a:rPr lang="en-US" sz="2800" dirty="0" err="1"/>
            <a:t>ProvisioningCommands</a:t>
          </a:r>
          <a:r>
            <a:rPr lang="en-US" sz="2800" dirty="0"/>
            <a:t>”</a:t>
          </a:r>
          <a:endParaRPr lang="en-US" sz="2600" dirty="0"/>
        </a:p>
      </dgm:t>
    </dgm:pt>
    <dgm:pt modelId="{696B7986-D071-4D6F-9505-102D00E84D37}" type="parTrans" cxnId="{71B2A0AD-51B7-4D85-8C29-4DFD848F5A89}">
      <dgm:prSet/>
      <dgm:spPr/>
      <dgm:t>
        <a:bodyPr/>
        <a:lstStyle/>
        <a:p>
          <a:endParaRPr lang="en-US"/>
        </a:p>
      </dgm:t>
    </dgm:pt>
    <dgm:pt modelId="{17231CE6-33AE-4F9D-B2F3-CC03E590E459}" type="sibTrans" cxnId="{71B2A0AD-51B7-4D85-8C29-4DFD848F5A89}">
      <dgm:prSet/>
      <dgm:spPr/>
      <dgm:t>
        <a:bodyPr/>
        <a:lstStyle/>
        <a:p>
          <a:endParaRPr lang="en-US"/>
        </a:p>
      </dgm:t>
    </dgm:pt>
    <dgm:pt modelId="{E07BB335-53FF-401F-B0B3-B552AE99507F}">
      <dgm:prSet phldrT="[Text]" custT="1"/>
      <dgm:spPr/>
      <dgm:t>
        <a:bodyPr/>
        <a:lstStyle/>
        <a:p>
          <a:r>
            <a:rPr lang="en-US" sz="2000" dirty="0"/>
            <a:t>Powerful desktop-specific feature</a:t>
          </a:r>
        </a:p>
      </dgm:t>
    </dgm:pt>
    <dgm:pt modelId="{38EAAE5D-0C17-4D53-BEE7-94741925CA78}" type="parTrans" cxnId="{503FEBD1-847B-4235-A145-75878983A4E3}">
      <dgm:prSet/>
      <dgm:spPr/>
      <dgm:t>
        <a:bodyPr/>
        <a:lstStyle/>
        <a:p>
          <a:endParaRPr lang="en-US"/>
        </a:p>
      </dgm:t>
    </dgm:pt>
    <dgm:pt modelId="{2972DC52-0524-42A8-85EA-FE2037BB5178}" type="sibTrans" cxnId="{503FEBD1-847B-4235-A145-75878983A4E3}">
      <dgm:prSet/>
      <dgm:spPr/>
      <dgm:t>
        <a:bodyPr/>
        <a:lstStyle/>
        <a:p>
          <a:endParaRPr lang="en-US"/>
        </a:p>
      </dgm:t>
    </dgm:pt>
    <dgm:pt modelId="{C90C9F8F-0BB6-4CCB-8F7A-12258AC44D8F}">
      <dgm:prSet phldrT="[Text]" custT="1"/>
      <dgm:spPr/>
      <dgm:t>
        <a:bodyPr/>
        <a:lstStyle/>
        <a:p>
          <a:r>
            <a:rPr lang="en-US" sz="2000" dirty="0"/>
            <a:t>Rest come from management tool to enable compliance reporting and change management</a:t>
          </a:r>
        </a:p>
      </dgm:t>
    </dgm:pt>
    <dgm:pt modelId="{C5CCE5F1-4871-4825-BBF0-710E2BCEDD6C}" type="parTrans" cxnId="{662D0BE8-7AE7-4B81-B518-E68AB9B81675}">
      <dgm:prSet/>
      <dgm:spPr/>
      <dgm:t>
        <a:bodyPr/>
        <a:lstStyle/>
        <a:p>
          <a:endParaRPr lang="en-US"/>
        </a:p>
      </dgm:t>
    </dgm:pt>
    <dgm:pt modelId="{22FBF388-11BC-4907-B50C-A9B9BB570037}" type="sibTrans" cxnId="{662D0BE8-7AE7-4B81-B518-E68AB9B81675}">
      <dgm:prSet/>
      <dgm:spPr/>
      <dgm:t>
        <a:bodyPr/>
        <a:lstStyle/>
        <a:p>
          <a:endParaRPr lang="en-US"/>
        </a:p>
      </dgm:t>
    </dgm:pt>
    <dgm:pt modelId="{3C6A9963-0A6E-4FDC-AEA2-B092F6EEBC09}">
      <dgm:prSet custT="1"/>
      <dgm:spPr/>
      <dgm:t>
        <a:bodyPr/>
        <a:lstStyle/>
        <a:p>
          <a:r>
            <a:rPr lang="en-US" sz="2000" dirty="0"/>
            <a:t>Keep it short: 30 minute OOBE timeout</a:t>
          </a:r>
        </a:p>
      </dgm:t>
    </dgm:pt>
    <dgm:pt modelId="{9CB19D0C-AA7B-4602-9D24-D55B198D6F2A}" type="parTrans" cxnId="{8BCA7EAC-A7F7-4C0D-BB32-360989E5EC71}">
      <dgm:prSet/>
      <dgm:spPr/>
      <dgm:t>
        <a:bodyPr/>
        <a:lstStyle/>
        <a:p>
          <a:endParaRPr lang="en-US"/>
        </a:p>
      </dgm:t>
    </dgm:pt>
    <dgm:pt modelId="{E540DB15-A1B5-45DA-AF04-C62A8E94F635}" type="sibTrans" cxnId="{8BCA7EAC-A7F7-4C0D-BB32-360989E5EC71}">
      <dgm:prSet/>
      <dgm:spPr/>
      <dgm:t>
        <a:bodyPr/>
        <a:lstStyle/>
        <a:p>
          <a:endParaRPr lang="en-US"/>
        </a:p>
      </dgm:t>
    </dgm:pt>
    <dgm:pt modelId="{11B50DFF-3EA5-4EB6-A13A-D8ED9E1D6939}">
      <dgm:prSet custT="1"/>
      <dgm:spPr/>
      <dgm:t>
        <a:bodyPr/>
        <a:lstStyle/>
        <a:p>
          <a:r>
            <a:rPr lang="en-US" sz="2000" dirty="0"/>
            <a:t>Cab multi-file installers, </a:t>
          </a:r>
          <a:r>
            <a:rPr lang="en-US" sz="2000" dirty="0" err="1"/>
            <a:t>uncab</a:t>
          </a:r>
          <a:r>
            <a:rPr lang="en-US" sz="2000" dirty="0"/>
            <a:t> in install script</a:t>
          </a:r>
        </a:p>
      </dgm:t>
    </dgm:pt>
    <dgm:pt modelId="{10481A0F-204E-40E5-AF08-D5C4CD7B2D5A}" type="parTrans" cxnId="{379EF448-A306-4EC7-BD09-C6360EFF6801}">
      <dgm:prSet/>
      <dgm:spPr/>
      <dgm:t>
        <a:bodyPr/>
        <a:lstStyle/>
        <a:p>
          <a:endParaRPr lang="en-US"/>
        </a:p>
      </dgm:t>
    </dgm:pt>
    <dgm:pt modelId="{7B9AB03B-F85D-4A60-A01E-C7E346464856}" type="sibTrans" cxnId="{379EF448-A306-4EC7-BD09-C6360EFF6801}">
      <dgm:prSet/>
      <dgm:spPr/>
      <dgm:t>
        <a:bodyPr/>
        <a:lstStyle/>
        <a:p>
          <a:endParaRPr lang="en-US"/>
        </a:p>
      </dgm:t>
    </dgm:pt>
    <dgm:pt modelId="{F885992B-42E1-4CC6-9163-1DF1808171E0}">
      <dgm:prSet custT="1"/>
      <dgm:spPr/>
      <dgm:t>
        <a:bodyPr/>
        <a:lstStyle/>
        <a:p>
          <a:r>
            <a:rPr lang="en-US" sz="2000" dirty="0"/>
            <a:t>Add logging to the master install script for </a:t>
          </a:r>
          <a:r>
            <a:rPr lang="en-US" sz="2000" dirty="0" err="1"/>
            <a:t>tshooting</a:t>
          </a:r>
          <a:endParaRPr lang="en-US" sz="2000" dirty="0"/>
        </a:p>
      </dgm:t>
    </dgm:pt>
    <dgm:pt modelId="{A0EFDDD6-9EB0-4AD7-A925-9B14C6DEDC8F}" type="parTrans" cxnId="{2F9D560B-F0FA-46EE-882D-04CF9433B080}">
      <dgm:prSet/>
      <dgm:spPr/>
      <dgm:t>
        <a:bodyPr/>
        <a:lstStyle/>
        <a:p>
          <a:endParaRPr lang="en-US"/>
        </a:p>
      </dgm:t>
    </dgm:pt>
    <dgm:pt modelId="{8DF965F1-B12C-42CC-84D5-6F7691071A6F}" type="sibTrans" cxnId="{2F9D560B-F0FA-46EE-882D-04CF9433B080}">
      <dgm:prSet/>
      <dgm:spPr/>
      <dgm:t>
        <a:bodyPr/>
        <a:lstStyle/>
        <a:p>
          <a:endParaRPr lang="en-US"/>
        </a:p>
      </dgm:t>
    </dgm:pt>
    <dgm:pt modelId="{197B68C5-95A6-4F3D-B833-764A697BFC00}">
      <dgm:prSet phldrT="[Text]" custT="1"/>
      <dgm:spPr/>
      <dgm:t>
        <a:bodyPr/>
        <a:lstStyle/>
        <a:p>
          <a:r>
            <a:rPr lang="en-US" sz="2000" dirty="0"/>
            <a:t>Add files, run a single command line - can be a script file that orchestrates multiple installs/actions</a:t>
          </a:r>
        </a:p>
      </dgm:t>
    </dgm:pt>
    <dgm:pt modelId="{F8A3A370-CAAD-41C7-A2C6-1184ED965A9A}" type="parTrans" cxnId="{AD964808-1840-454B-AD3F-02D2AC5AF29A}">
      <dgm:prSet/>
      <dgm:spPr/>
      <dgm:t>
        <a:bodyPr/>
        <a:lstStyle/>
        <a:p>
          <a:endParaRPr lang="en-US"/>
        </a:p>
      </dgm:t>
    </dgm:pt>
    <dgm:pt modelId="{BA0F5190-5440-40AF-9B59-9B985B81C04A}" type="sibTrans" cxnId="{AD964808-1840-454B-AD3F-02D2AC5AF29A}">
      <dgm:prSet/>
      <dgm:spPr/>
      <dgm:t>
        <a:bodyPr/>
        <a:lstStyle/>
        <a:p>
          <a:endParaRPr lang="en-US"/>
        </a:p>
      </dgm:t>
    </dgm:pt>
    <dgm:pt modelId="{C80911D0-162E-45AC-B84A-5CDE107710CA}" type="pres">
      <dgm:prSet presAssocID="{22E430D2-2250-47EA-B791-99CCC02F82E8}" presName="linear" presStyleCnt="0">
        <dgm:presLayoutVars>
          <dgm:animLvl val="lvl"/>
          <dgm:resizeHandles val="exact"/>
        </dgm:presLayoutVars>
      </dgm:prSet>
      <dgm:spPr/>
    </dgm:pt>
    <dgm:pt modelId="{B5610546-D21C-4EA3-AB69-5E65F90AE8BB}" type="pres">
      <dgm:prSet presAssocID="{746A4FDB-A093-4F11-86AA-5BD68D41595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D0F77E-AB70-46A0-A851-65B9AE87C9C6}" type="pres">
      <dgm:prSet presAssocID="{746A4FDB-A093-4F11-86AA-5BD68D41595E}" presName="childText" presStyleLbl="revTx" presStyleIdx="0" presStyleCnt="2">
        <dgm:presLayoutVars>
          <dgm:bulletEnabled val="1"/>
        </dgm:presLayoutVars>
      </dgm:prSet>
      <dgm:spPr/>
    </dgm:pt>
    <dgm:pt modelId="{87CF0413-59AE-4A02-AFA3-3DE03FE2047E}" type="pres">
      <dgm:prSet presAssocID="{64197B4C-5219-4B95-9355-DA28CD73358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5394768-C653-42AE-96D4-3E9E78D92384}" type="pres">
      <dgm:prSet presAssocID="{64197B4C-5219-4B95-9355-DA28CD73358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BA46841-ECA0-4496-8E60-BD5CD16C3F61}" type="presOf" srcId="{746A4FDB-A093-4F11-86AA-5BD68D41595E}" destId="{B5610546-D21C-4EA3-AB69-5E65F90AE8BB}" srcOrd="0" destOrd="0" presId="urn:microsoft.com/office/officeart/2005/8/layout/vList2"/>
    <dgm:cxn modelId="{8BCA7EAC-A7F7-4C0D-BB32-360989E5EC71}" srcId="{64197B4C-5219-4B95-9355-DA28CD733588}" destId="{3C6A9963-0A6E-4FDC-AEA2-B092F6EEBC09}" srcOrd="2" destOrd="0" parTransId="{9CB19D0C-AA7B-4602-9D24-D55B198D6F2A}" sibTransId="{E540DB15-A1B5-45DA-AF04-C62A8E94F635}"/>
    <dgm:cxn modelId="{662D0BE8-7AE7-4B81-B518-E68AB9B81675}" srcId="{746A4FDB-A093-4F11-86AA-5BD68D41595E}" destId="{C90C9F8F-0BB6-4CCB-8F7A-12258AC44D8F}" srcOrd="1" destOrd="0" parTransId="{C5CCE5F1-4871-4825-BBF0-710E2BCEDD6C}" sibTransId="{22FBF388-11BC-4907-B50C-A9B9BB570037}"/>
    <dgm:cxn modelId="{2F9D560B-F0FA-46EE-882D-04CF9433B080}" srcId="{64197B4C-5219-4B95-9355-DA28CD733588}" destId="{F885992B-42E1-4CC6-9163-1DF1808171E0}" srcOrd="4" destOrd="0" parTransId="{A0EFDDD6-9EB0-4AD7-A925-9B14C6DEDC8F}" sibTransId="{8DF965F1-B12C-42CC-84D5-6F7691071A6F}"/>
    <dgm:cxn modelId="{71B2A0AD-51B7-4D85-8C29-4DFD848F5A89}" srcId="{22E430D2-2250-47EA-B791-99CCC02F82E8}" destId="{64197B4C-5219-4B95-9355-DA28CD733588}" srcOrd="1" destOrd="0" parTransId="{696B7986-D071-4D6F-9505-102D00E84D37}" sibTransId="{17231CE6-33AE-4F9D-B2F3-CC03E590E459}"/>
    <dgm:cxn modelId="{65C16E06-01FF-422B-8246-D79F50B303CC}" type="presOf" srcId="{C90C9F8F-0BB6-4CCB-8F7A-12258AC44D8F}" destId="{F8D0F77E-AB70-46A0-A851-65B9AE87C9C6}" srcOrd="0" destOrd="1" presId="urn:microsoft.com/office/officeart/2005/8/layout/vList2"/>
    <dgm:cxn modelId="{2A85A004-2269-48B4-B628-836DE48F9FF9}" type="presOf" srcId="{64197B4C-5219-4B95-9355-DA28CD733588}" destId="{87CF0413-59AE-4A02-AFA3-3DE03FE2047E}" srcOrd="0" destOrd="0" presId="urn:microsoft.com/office/officeart/2005/8/layout/vList2"/>
    <dgm:cxn modelId="{C5078AF5-E1B4-42AA-8665-9F1B94F0999E}" type="presOf" srcId="{3C6A9963-0A6E-4FDC-AEA2-B092F6EEBC09}" destId="{45394768-C653-42AE-96D4-3E9E78D92384}" srcOrd="0" destOrd="2" presId="urn:microsoft.com/office/officeart/2005/8/layout/vList2"/>
    <dgm:cxn modelId="{FFE33B41-DFB9-435C-B84D-9FBE588AE2ED}" type="presOf" srcId="{11B50DFF-3EA5-4EB6-A13A-D8ED9E1D6939}" destId="{45394768-C653-42AE-96D4-3E9E78D92384}" srcOrd="0" destOrd="3" presId="urn:microsoft.com/office/officeart/2005/8/layout/vList2"/>
    <dgm:cxn modelId="{92C65C18-A604-48EB-954E-5EEEDAA95BD4}" type="presOf" srcId="{22E430D2-2250-47EA-B791-99CCC02F82E8}" destId="{C80911D0-162E-45AC-B84A-5CDE107710CA}" srcOrd="0" destOrd="0" presId="urn:microsoft.com/office/officeart/2005/8/layout/vList2"/>
    <dgm:cxn modelId="{31A06ACC-3FEA-41E9-B532-394E651F1558}" srcId="{22E430D2-2250-47EA-B791-99CCC02F82E8}" destId="{746A4FDB-A093-4F11-86AA-5BD68D41595E}" srcOrd="0" destOrd="0" parTransId="{65E28172-B0BF-43C3-BEA4-D68D240F6540}" sibTransId="{2397D7C9-6CD6-43A5-9E3C-DE04D31198F8}"/>
    <dgm:cxn modelId="{AD964808-1840-454B-AD3F-02D2AC5AF29A}" srcId="{64197B4C-5219-4B95-9355-DA28CD733588}" destId="{197B68C5-95A6-4F3D-B833-764A697BFC00}" srcOrd="1" destOrd="0" parTransId="{F8A3A370-CAAD-41C7-A2C6-1184ED965A9A}" sibTransId="{BA0F5190-5440-40AF-9B59-9B985B81C04A}"/>
    <dgm:cxn modelId="{C4CA8C23-A196-4305-B0EA-F9F32796DABD}" type="presOf" srcId="{197B68C5-95A6-4F3D-B833-764A697BFC00}" destId="{45394768-C653-42AE-96D4-3E9E78D92384}" srcOrd="0" destOrd="1" presId="urn:microsoft.com/office/officeart/2005/8/layout/vList2"/>
    <dgm:cxn modelId="{85B42EFE-4151-4FCF-A3C6-E84FCF266C80}" srcId="{746A4FDB-A093-4F11-86AA-5BD68D41595E}" destId="{613A4ACC-62B7-4926-97E9-26873018CD66}" srcOrd="0" destOrd="0" parTransId="{6F154770-B084-49BC-832D-82EDD194AE37}" sibTransId="{8613FEB3-5350-40B1-94AA-944AAA98AB98}"/>
    <dgm:cxn modelId="{379EF448-A306-4EC7-BD09-C6360EFF6801}" srcId="{64197B4C-5219-4B95-9355-DA28CD733588}" destId="{11B50DFF-3EA5-4EB6-A13A-D8ED9E1D6939}" srcOrd="3" destOrd="0" parTransId="{10481A0F-204E-40E5-AF08-D5C4CD7B2D5A}" sibTransId="{7B9AB03B-F85D-4A60-A01E-C7E346464856}"/>
    <dgm:cxn modelId="{A166BE5E-DFEF-4676-BEDE-1525A0A90C70}" type="presOf" srcId="{F885992B-42E1-4CC6-9163-1DF1808171E0}" destId="{45394768-C653-42AE-96D4-3E9E78D92384}" srcOrd="0" destOrd="4" presId="urn:microsoft.com/office/officeart/2005/8/layout/vList2"/>
    <dgm:cxn modelId="{503FEBD1-847B-4235-A145-75878983A4E3}" srcId="{64197B4C-5219-4B95-9355-DA28CD733588}" destId="{E07BB335-53FF-401F-B0B3-B552AE99507F}" srcOrd="0" destOrd="0" parTransId="{38EAAE5D-0C17-4D53-BEE7-94741925CA78}" sibTransId="{2972DC52-0524-42A8-85EA-FE2037BB5178}"/>
    <dgm:cxn modelId="{2319336C-07FD-486C-AE77-E4E9ABC55FD1}" type="presOf" srcId="{613A4ACC-62B7-4926-97E9-26873018CD66}" destId="{F8D0F77E-AB70-46A0-A851-65B9AE87C9C6}" srcOrd="0" destOrd="0" presId="urn:microsoft.com/office/officeart/2005/8/layout/vList2"/>
    <dgm:cxn modelId="{29D62818-F5F7-4E5A-BDBB-FB83B6B1FEE7}" type="presOf" srcId="{E07BB335-53FF-401F-B0B3-B552AE99507F}" destId="{45394768-C653-42AE-96D4-3E9E78D92384}" srcOrd="0" destOrd="0" presId="urn:microsoft.com/office/officeart/2005/8/layout/vList2"/>
    <dgm:cxn modelId="{8801BFF2-1B27-4233-8D1B-7C83D00473AA}" type="presParOf" srcId="{C80911D0-162E-45AC-B84A-5CDE107710CA}" destId="{B5610546-D21C-4EA3-AB69-5E65F90AE8BB}" srcOrd="0" destOrd="0" presId="urn:microsoft.com/office/officeart/2005/8/layout/vList2"/>
    <dgm:cxn modelId="{315A8B7B-50CE-406D-BD47-43C5EBA1C243}" type="presParOf" srcId="{C80911D0-162E-45AC-B84A-5CDE107710CA}" destId="{F8D0F77E-AB70-46A0-A851-65B9AE87C9C6}" srcOrd="1" destOrd="0" presId="urn:microsoft.com/office/officeart/2005/8/layout/vList2"/>
    <dgm:cxn modelId="{B932121C-28AE-4089-AB4A-DAD7CFE30061}" type="presParOf" srcId="{C80911D0-162E-45AC-B84A-5CDE107710CA}" destId="{87CF0413-59AE-4A02-AFA3-3DE03FE2047E}" srcOrd="2" destOrd="0" presId="urn:microsoft.com/office/officeart/2005/8/layout/vList2"/>
    <dgm:cxn modelId="{59A44A84-6C0B-4F38-91EA-6BC2F0BDEFFC}" type="presParOf" srcId="{C80911D0-162E-45AC-B84A-5CDE107710CA}" destId="{45394768-C653-42AE-96D4-3E9E78D9238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83521D-CE32-4F38-A875-9D10BD4509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0AA6DE-596E-4D9B-A09C-972B5B131A73}">
      <dgm:prSet phldrT="[Text]"/>
      <dgm:spPr/>
      <dgm:t>
        <a:bodyPr/>
        <a:lstStyle/>
        <a:p>
          <a:r>
            <a:rPr lang="en-US" dirty="0"/>
            <a:t>1506</a:t>
          </a:r>
        </a:p>
      </dgm:t>
    </dgm:pt>
    <dgm:pt modelId="{6C4CDC23-40FB-4D7D-BB4C-900E534E81F4}" type="parTrans" cxnId="{B43FF7E4-E2AD-424E-BD0B-E31C2ABD7F9F}">
      <dgm:prSet/>
      <dgm:spPr/>
      <dgm:t>
        <a:bodyPr/>
        <a:lstStyle/>
        <a:p>
          <a:endParaRPr lang="en-US"/>
        </a:p>
      </dgm:t>
    </dgm:pt>
    <dgm:pt modelId="{68AC2E8E-F268-46ED-80F2-2D01D8E44064}" type="sibTrans" cxnId="{B43FF7E4-E2AD-424E-BD0B-E31C2ABD7F9F}">
      <dgm:prSet/>
      <dgm:spPr/>
      <dgm:t>
        <a:bodyPr/>
        <a:lstStyle/>
        <a:p>
          <a:endParaRPr lang="en-US"/>
        </a:p>
      </dgm:t>
    </dgm:pt>
    <dgm:pt modelId="{104A01F0-31E2-4442-8F13-8A18D2C498D3}">
      <dgm:prSet phldrT="[Text]"/>
      <dgm:spPr/>
      <dgm:t>
        <a:bodyPr/>
        <a:lstStyle/>
        <a:p>
          <a:r>
            <a:rPr lang="en-US" dirty="0"/>
            <a:t>Initial release of WICD/Provisioning</a:t>
          </a:r>
        </a:p>
      </dgm:t>
    </dgm:pt>
    <dgm:pt modelId="{C1641A3E-46E1-4523-B18F-12F8874CD6AF}" type="parTrans" cxnId="{064CE3A2-FF36-4AE4-9D66-35B08BDD6636}">
      <dgm:prSet/>
      <dgm:spPr/>
      <dgm:t>
        <a:bodyPr/>
        <a:lstStyle/>
        <a:p>
          <a:endParaRPr lang="en-US"/>
        </a:p>
      </dgm:t>
    </dgm:pt>
    <dgm:pt modelId="{14F17C92-1DDF-456C-A0AE-8932CF7DD108}" type="sibTrans" cxnId="{064CE3A2-FF36-4AE4-9D66-35B08BDD6636}">
      <dgm:prSet/>
      <dgm:spPr/>
      <dgm:t>
        <a:bodyPr/>
        <a:lstStyle/>
        <a:p>
          <a:endParaRPr lang="en-US"/>
        </a:p>
      </dgm:t>
    </dgm:pt>
    <dgm:pt modelId="{EED8AB2B-B3AD-4734-A258-C9B516D7D36F}">
      <dgm:prSet phldrT="[Text]"/>
      <dgm:spPr/>
      <dgm:t>
        <a:bodyPr/>
        <a:lstStyle/>
        <a:p>
          <a:r>
            <a:rPr lang="en-US" dirty="0"/>
            <a:t>1511</a:t>
          </a:r>
        </a:p>
      </dgm:t>
    </dgm:pt>
    <dgm:pt modelId="{B927728C-5F09-414B-A3C1-64BD2189E767}" type="parTrans" cxnId="{B11A0266-499D-4E1D-9D9A-18AF9EBB5601}">
      <dgm:prSet/>
      <dgm:spPr/>
      <dgm:t>
        <a:bodyPr/>
        <a:lstStyle/>
        <a:p>
          <a:endParaRPr lang="en-US"/>
        </a:p>
      </dgm:t>
    </dgm:pt>
    <dgm:pt modelId="{C3C2D4B6-1ED7-45F5-9D7B-031DC5019C23}" type="sibTrans" cxnId="{B11A0266-499D-4E1D-9D9A-18AF9EBB5601}">
      <dgm:prSet/>
      <dgm:spPr/>
      <dgm:t>
        <a:bodyPr/>
        <a:lstStyle/>
        <a:p>
          <a:endParaRPr lang="en-US"/>
        </a:p>
      </dgm:t>
    </dgm:pt>
    <dgm:pt modelId="{FF457B4F-24FA-4288-9F30-190039ED0B15}">
      <dgm:prSet phldrT="[Text]"/>
      <dgm:spPr/>
      <dgm:t>
        <a:bodyPr/>
        <a:lstStyle/>
        <a:p>
          <a:r>
            <a:rPr lang="en-US" dirty="0"/>
            <a:t>Added </a:t>
          </a:r>
          <a:r>
            <a:rPr lang="en-US" dirty="0" err="1"/>
            <a:t>ProvisioningCommands</a:t>
          </a:r>
          <a:endParaRPr lang="en-US" dirty="0"/>
        </a:p>
      </dgm:t>
    </dgm:pt>
    <dgm:pt modelId="{8766AA88-F542-4697-A786-22F5A0563D0C}" type="parTrans" cxnId="{7163836C-B541-4D7B-B860-EDD7836E0B24}">
      <dgm:prSet/>
      <dgm:spPr/>
      <dgm:t>
        <a:bodyPr/>
        <a:lstStyle/>
        <a:p>
          <a:endParaRPr lang="en-US"/>
        </a:p>
      </dgm:t>
    </dgm:pt>
    <dgm:pt modelId="{E6E9DBE2-229B-4B9C-B1FF-9A1562EC881C}" type="sibTrans" cxnId="{7163836C-B541-4D7B-B860-EDD7836E0B24}">
      <dgm:prSet/>
      <dgm:spPr/>
      <dgm:t>
        <a:bodyPr/>
        <a:lstStyle/>
        <a:p>
          <a:endParaRPr lang="en-US"/>
        </a:p>
      </dgm:t>
    </dgm:pt>
    <dgm:pt modelId="{6EFBC8D8-0CE9-44D6-9AAC-EA7FD992F324}">
      <dgm:prSet phldrT="[Text]"/>
      <dgm:spPr/>
      <dgm:t>
        <a:bodyPr/>
        <a:lstStyle/>
        <a:p>
          <a:r>
            <a:rPr lang="en-US" dirty="0"/>
            <a:t>1607</a:t>
          </a:r>
        </a:p>
      </dgm:t>
    </dgm:pt>
    <dgm:pt modelId="{EB9CF889-588A-4368-9FA5-2D31AFFA1D7B}" type="parTrans" cxnId="{7F3DB1BB-C527-4D7C-B158-82A88DAC54EC}">
      <dgm:prSet/>
      <dgm:spPr/>
      <dgm:t>
        <a:bodyPr/>
        <a:lstStyle/>
        <a:p>
          <a:endParaRPr lang="en-US"/>
        </a:p>
      </dgm:t>
    </dgm:pt>
    <dgm:pt modelId="{CDD6EDD0-8FA8-418B-AB86-F55F2984057F}" type="sibTrans" cxnId="{7F3DB1BB-C527-4D7C-B158-82A88DAC54EC}">
      <dgm:prSet/>
      <dgm:spPr/>
      <dgm:t>
        <a:bodyPr/>
        <a:lstStyle/>
        <a:p>
          <a:endParaRPr lang="en-US"/>
        </a:p>
      </dgm:t>
    </dgm:pt>
    <dgm:pt modelId="{576F41AF-E969-4672-9C72-5DB574CB51E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Install from ADK without the imaging tools (20 MB vs 1 GB)</a:t>
          </a:r>
        </a:p>
      </dgm:t>
    </dgm:pt>
    <dgm:pt modelId="{70EA16E6-83FB-47A9-958E-2E7841B02FC5}" type="parTrans" cxnId="{92618438-BBFE-4BBD-82D6-6CA8EBD622CA}">
      <dgm:prSet/>
      <dgm:spPr/>
      <dgm:t>
        <a:bodyPr/>
        <a:lstStyle/>
        <a:p>
          <a:endParaRPr lang="en-US"/>
        </a:p>
      </dgm:t>
    </dgm:pt>
    <dgm:pt modelId="{63B76F3A-42AF-4B13-B700-89DC57B74707}" type="sibTrans" cxnId="{92618438-BBFE-4BBD-82D6-6CA8EBD622CA}">
      <dgm:prSet/>
      <dgm:spPr/>
      <dgm:t>
        <a:bodyPr/>
        <a:lstStyle/>
        <a:p>
          <a:endParaRPr lang="en-US"/>
        </a:p>
      </dgm:t>
    </dgm:pt>
    <dgm:pt modelId="{4F6BBB56-CC70-47D7-B66B-0F3FE50714C4}">
      <dgm:prSet/>
      <dgm:spPr/>
      <dgm:t>
        <a:bodyPr/>
        <a:lstStyle/>
        <a:p>
          <a:r>
            <a:rPr lang="en-US" dirty="0"/>
            <a:t>Simple provisioning wizard for bulk domain join</a:t>
          </a:r>
        </a:p>
      </dgm:t>
    </dgm:pt>
    <dgm:pt modelId="{550C02A8-D47D-4A3B-B0B5-A9EBCC4A73C0}" type="parTrans" cxnId="{B9126B81-4409-4299-A40B-2BA429465447}">
      <dgm:prSet/>
      <dgm:spPr/>
      <dgm:t>
        <a:bodyPr/>
        <a:lstStyle/>
        <a:p>
          <a:endParaRPr lang="en-US"/>
        </a:p>
      </dgm:t>
    </dgm:pt>
    <dgm:pt modelId="{EB377CAB-6BAA-4292-B15B-2656190C0A6E}" type="sibTrans" cxnId="{B9126B81-4409-4299-A40B-2BA429465447}">
      <dgm:prSet/>
      <dgm:spPr/>
      <dgm:t>
        <a:bodyPr/>
        <a:lstStyle/>
        <a:p>
          <a:endParaRPr lang="en-US"/>
        </a:p>
      </dgm:t>
    </dgm:pt>
    <dgm:pt modelId="{9EC0F7CD-2636-4DDA-93FA-4E4373A05C77}">
      <dgm:prSet/>
      <dgm:spPr/>
      <dgm:t>
        <a:bodyPr/>
        <a:lstStyle/>
        <a:p>
          <a:r>
            <a:rPr lang="en-US" dirty="0"/>
            <a:t>Improved documentation for advanced scenarios</a:t>
          </a:r>
        </a:p>
      </dgm:t>
    </dgm:pt>
    <dgm:pt modelId="{B1954A34-87DC-4B3F-8AC3-6A8FDF5C33EA}" type="parTrans" cxnId="{328E3393-B2C2-4E9B-A2B0-F37EB6ABD502}">
      <dgm:prSet/>
      <dgm:spPr/>
      <dgm:t>
        <a:bodyPr/>
        <a:lstStyle/>
        <a:p>
          <a:endParaRPr lang="en-US"/>
        </a:p>
      </dgm:t>
    </dgm:pt>
    <dgm:pt modelId="{E273EDD7-224F-4484-9F71-0AE252B8BBB8}" type="sibTrans" cxnId="{328E3393-B2C2-4E9B-A2B0-F37EB6ABD502}">
      <dgm:prSet/>
      <dgm:spPr/>
      <dgm:t>
        <a:bodyPr/>
        <a:lstStyle/>
        <a:p>
          <a:endParaRPr lang="en-US"/>
        </a:p>
      </dgm:t>
    </dgm:pt>
    <dgm:pt modelId="{6A917B4B-A7AB-4C22-B76B-3AFC9DC9F37F}">
      <dgm:prSet/>
      <dgm:spPr/>
      <dgm:t>
        <a:bodyPr/>
        <a:lstStyle/>
        <a:p>
          <a:r>
            <a:rPr lang="en-US" dirty="0"/>
            <a:t>Improved diagnostics</a:t>
          </a:r>
        </a:p>
      </dgm:t>
    </dgm:pt>
    <dgm:pt modelId="{58F9BB0B-CF83-49B6-B036-EDBED490D361}" type="parTrans" cxnId="{B804E04B-8624-46BA-8351-1AD16107E0CC}">
      <dgm:prSet/>
      <dgm:spPr/>
      <dgm:t>
        <a:bodyPr/>
        <a:lstStyle/>
        <a:p>
          <a:endParaRPr lang="en-US"/>
        </a:p>
      </dgm:t>
    </dgm:pt>
    <dgm:pt modelId="{F14B1880-EA46-4D57-AE8B-5A7823320469}" type="sibTrans" cxnId="{B804E04B-8624-46BA-8351-1AD16107E0CC}">
      <dgm:prSet/>
      <dgm:spPr/>
      <dgm:t>
        <a:bodyPr/>
        <a:lstStyle/>
        <a:p>
          <a:endParaRPr lang="en-US"/>
        </a:p>
      </dgm:t>
    </dgm:pt>
    <dgm:pt modelId="{3EE2B7AD-F82C-4AA8-BFB8-F263D0912306}" type="pres">
      <dgm:prSet presAssocID="{D683521D-CE32-4F38-A875-9D10BD450949}" presName="linearFlow" presStyleCnt="0">
        <dgm:presLayoutVars>
          <dgm:dir/>
          <dgm:animLvl val="lvl"/>
          <dgm:resizeHandles val="exact"/>
        </dgm:presLayoutVars>
      </dgm:prSet>
      <dgm:spPr/>
    </dgm:pt>
    <dgm:pt modelId="{C56D5D6E-34A8-44F6-A4B6-90DABBAD5F9F}" type="pres">
      <dgm:prSet presAssocID="{8D0AA6DE-596E-4D9B-A09C-972B5B131A73}" presName="composite" presStyleCnt="0"/>
      <dgm:spPr/>
    </dgm:pt>
    <dgm:pt modelId="{E242EB15-51CB-481F-9D0C-216754415966}" type="pres">
      <dgm:prSet presAssocID="{8D0AA6DE-596E-4D9B-A09C-972B5B131A7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F8D1E85-B403-4B37-8A5B-706EE1036CAC}" type="pres">
      <dgm:prSet presAssocID="{8D0AA6DE-596E-4D9B-A09C-972B5B131A73}" presName="descendantText" presStyleLbl="alignAcc1" presStyleIdx="0" presStyleCnt="3">
        <dgm:presLayoutVars>
          <dgm:bulletEnabled val="1"/>
        </dgm:presLayoutVars>
      </dgm:prSet>
      <dgm:spPr/>
    </dgm:pt>
    <dgm:pt modelId="{4CDE7646-51F6-4377-8F3A-C34623343E55}" type="pres">
      <dgm:prSet presAssocID="{68AC2E8E-F268-46ED-80F2-2D01D8E44064}" presName="sp" presStyleCnt="0"/>
      <dgm:spPr/>
    </dgm:pt>
    <dgm:pt modelId="{1050893D-B384-4DA1-B292-A763C06F24E7}" type="pres">
      <dgm:prSet presAssocID="{EED8AB2B-B3AD-4734-A258-C9B516D7D36F}" presName="composite" presStyleCnt="0"/>
      <dgm:spPr/>
    </dgm:pt>
    <dgm:pt modelId="{99E8EEB7-2DF0-4E07-B30C-D81E404DC816}" type="pres">
      <dgm:prSet presAssocID="{EED8AB2B-B3AD-4734-A258-C9B516D7D36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7315C85-2974-40A8-B13D-C68CC55362F4}" type="pres">
      <dgm:prSet presAssocID="{EED8AB2B-B3AD-4734-A258-C9B516D7D36F}" presName="descendantText" presStyleLbl="alignAcc1" presStyleIdx="1" presStyleCnt="3">
        <dgm:presLayoutVars>
          <dgm:bulletEnabled val="1"/>
        </dgm:presLayoutVars>
      </dgm:prSet>
      <dgm:spPr/>
    </dgm:pt>
    <dgm:pt modelId="{04240EEE-37C4-42CA-94D6-D3C408FA486F}" type="pres">
      <dgm:prSet presAssocID="{C3C2D4B6-1ED7-45F5-9D7B-031DC5019C23}" presName="sp" presStyleCnt="0"/>
      <dgm:spPr/>
    </dgm:pt>
    <dgm:pt modelId="{AAE68063-1196-42F4-BB78-7AD03572F277}" type="pres">
      <dgm:prSet presAssocID="{6EFBC8D8-0CE9-44D6-9AAC-EA7FD992F324}" presName="composite" presStyleCnt="0"/>
      <dgm:spPr/>
    </dgm:pt>
    <dgm:pt modelId="{774BBB72-8DB5-4695-A267-F425C8B7275D}" type="pres">
      <dgm:prSet presAssocID="{6EFBC8D8-0CE9-44D6-9AAC-EA7FD992F32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F4A449E-3D4D-4D45-BE48-C21E8CFB340F}" type="pres">
      <dgm:prSet presAssocID="{6EFBC8D8-0CE9-44D6-9AAC-EA7FD992F32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9373AD9-498C-4F6C-A7BF-6C9BA79ABB31}" type="presOf" srcId="{8D0AA6DE-596E-4D9B-A09C-972B5B131A73}" destId="{E242EB15-51CB-481F-9D0C-216754415966}" srcOrd="0" destOrd="0" presId="urn:microsoft.com/office/officeart/2005/8/layout/chevron2"/>
    <dgm:cxn modelId="{57CAB244-1565-4698-A281-FBAA36DD3DB6}" type="presOf" srcId="{9EC0F7CD-2636-4DDA-93FA-4E4373A05C77}" destId="{DF4A449E-3D4D-4D45-BE48-C21E8CFB340F}" srcOrd="0" destOrd="2" presId="urn:microsoft.com/office/officeart/2005/8/layout/chevron2"/>
    <dgm:cxn modelId="{064CE3A2-FF36-4AE4-9D66-35B08BDD6636}" srcId="{8D0AA6DE-596E-4D9B-A09C-972B5B131A73}" destId="{104A01F0-31E2-4442-8F13-8A18D2C498D3}" srcOrd="0" destOrd="0" parTransId="{C1641A3E-46E1-4523-B18F-12F8874CD6AF}" sibTransId="{14F17C92-1DDF-456C-A0AE-8932CF7DD108}"/>
    <dgm:cxn modelId="{B9126B81-4409-4299-A40B-2BA429465447}" srcId="{6EFBC8D8-0CE9-44D6-9AAC-EA7FD992F324}" destId="{4F6BBB56-CC70-47D7-B66B-0F3FE50714C4}" srcOrd="1" destOrd="0" parTransId="{550C02A8-D47D-4A3B-B0B5-A9EBCC4A73C0}" sibTransId="{EB377CAB-6BAA-4292-B15B-2656190C0A6E}"/>
    <dgm:cxn modelId="{CB1D3926-65E5-422C-8113-578754809DB2}" type="presOf" srcId="{104A01F0-31E2-4442-8F13-8A18D2C498D3}" destId="{CF8D1E85-B403-4B37-8A5B-706EE1036CAC}" srcOrd="0" destOrd="0" presId="urn:microsoft.com/office/officeart/2005/8/layout/chevron2"/>
    <dgm:cxn modelId="{AAB3858D-64FA-4B4D-A8CE-4401B1331568}" type="presOf" srcId="{FF457B4F-24FA-4288-9F30-190039ED0B15}" destId="{17315C85-2974-40A8-B13D-C68CC55362F4}" srcOrd="0" destOrd="0" presId="urn:microsoft.com/office/officeart/2005/8/layout/chevron2"/>
    <dgm:cxn modelId="{328E3393-B2C2-4E9B-A2B0-F37EB6ABD502}" srcId="{6EFBC8D8-0CE9-44D6-9AAC-EA7FD992F324}" destId="{9EC0F7CD-2636-4DDA-93FA-4E4373A05C77}" srcOrd="2" destOrd="0" parTransId="{B1954A34-87DC-4B3F-8AC3-6A8FDF5C33EA}" sibTransId="{E273EDD7-224F-4484-9F71-0AE252B8BBB8}"/>
    <dgm:cxn modelId="{7B867021-E587-4E3E-813A-FF7260CBE13A}" type="presOf" srcId="{D683521D-CE32-4F38-A875-9D10BD450949}" destId="{3EE2B7AD-F82C-4AA8-BFB8-F263D0912306}" srcOrd="0" destOrd="0" presId="urn:microsoft.com/office/officeart/2005/8/layout/chevron2"/>
    <dgm:cxn modelId="{B804E04B-8624-46BA-8351-1AD16107E0CC}" srcId="{6EFBC8D8-0CE9-44D6-9AAC-EA7FD992F324}" destId="{6A917B4B-A7AB-4C22-B76B-3AFC9DC9F37F}" srcOrd="3" destOrd="0" parTransId="{58F9BB0B-CF83-49B6-B036-EDBED490D361}" sibTransId="{F14B1880-EA46-4D57-AE8B-5A7823320469}"/>
    <dgm:cxn modelId="{92618438-BBFE-4BBD-82D6-6CA8EBD622CA}" srcId="{6EFBC8D8-0CE9-44D6-9AAC-EA7FD992F324}" destId="{576F41AF-E969-4672-9C72-5DB574CB51E8}" srcOrd="0" destOrd="0" parTransId="{70EA16E6-83FB-47A9-958E-2E7841B02FC5}" sibTransId="{63B76F3A-42AF-4B13-B700-89DC57B74707}"/>
    <dgm:cxn modelId="{B11A0266-499D-4E1D-9D9A-18AF9EBB5601}" srcId="{D683521D-CE32-4F38-A875-9D10BD450949}" destId="{EED8AB2B-B3AD-4734-A258-C9B516D7D36F}" srcOrd="1" destOrd="0" parTransId="{B927728C-5F09-414B-A3C1-64BD2189E767}" sibTransId="{C3C2D4B6-1ED7-45F5-9D7B-031DC5019C23}"/>
    <dgm:cxn modelId="{B43FF7E4-E2AD-424E-BD0B-E31C2ABD7F9F}" srcId="{D683521D-CE32-4F38-A875-9D10BD450949}" destId="{8D0AA6DE-596E-4D9B-A09C-972B5B131A73}" srcOrd="0" destOrd="0" parTransId="{6C4CDC23-40FB-4D7D-BB4C-900E534E81F4}" sibTransId="{68AC2E8E-F268-46ED-80F2-2D01D8E44064}"/>
    <dgm:cxn modelId="{DD74C065-4577-40F8-8408-61D11ED864F1}" type="presOf" srcId="{576F41AF-E969-4672-9C72-5DB574CB51E8}" destId="{DF4A449E-3D4D-4D45-BE48-C21E8CFB340F}" srcOrd="0" destOrd="0" presId="urn:microsoft.com/office/officeart/2005/8/layout/chevron2"/>
    <dgm:cxn modelId="{7163836C-B541-4D7B-B860-EDD7836E0B24}" srcId="{EED8AB2B-B3AD-4734-A258-C9B516D7D36F}" destId="{FF457B4F-24FA-4288-9F30-190039ED0B15}" srcOrd="0" destOrd="0" parTransId="{8766AA88-F542-4697-A786-22F5A0563D0C}" sibTransId="{E6E9DBE2-229B-4B9C-B1FF-9A1562EC881C}"/>
    <dgm:cxn modelId="{7F3DB1BB-C527-4D7C-B158-82A88DAC54EC}" srcId="{D683521D-CE32-4F38-A875-9D10BD450949}" destId="{6EFBC8D8-0CE9-44D6-9AAC-EA7FD992F324}" srcOrd="2" destOrd="0" parTransId="{EB9CF889-588A-4368-9FA5-2D31AFFA1D7B}" sibTransId="{CDD6EDD0-8FA8-418B-AB86-F55F2984057F}"/>
    <dgm:cxn modelId="{A194B742-3B72-46F0-9F85-948B4B8B7EBC}" type="presOf" srcId="{6EFBC8D8-0CE9-44D6-9AAC-EA7FD992F324}" destId="{774BBB72-8DB5-4695-A267-F425C8B7275D}" srcOrd="0" destOrd="0" presId="urn:microsoft.com/office/officeart/2005/8/layout/chevron2"/>
    <dgm:cxn modelId="{DB2D920A-B7B9-418A-BA81-9080D403BBBE}" type="presOf" srcId="{4F6BBB56-CC70-47D7-B66B-0F3FE50714C4}" destId="{DF4A449E-3D4D-4D45-BE48-C21E8CFB340F}" srcOrd="0" destOrd="1" presId="urn:microsoft.com/office/officeart/2005/8/layout/chevron2"/>
    <dgm:cxn modelId="{71CD39F3-A9ED-4394-B716-AF54E455C057}" type="presOf" srcId="{6A917B4B-A7AB-4C22-B76B-3AFC9DC9F37F}" destId="{DF4A449E-3D4D-4D45-BE48-C21E8CFB340F}" srcOrd="0" destOrd="3" presId="urn:microsoft.com/office/officeart/2005/8/layout/chevron2"/>
    <dgm:cxn modelId="{3578B157-37E1-4F4A-BC08-2D889A8B762A}" type="presOf" srcId="{EED8AB2B-B3AD-4734-A258-C9B516D7D36F}" destId="{99E8EEB7-2DF0-4E07-B30C-D81E404DC816}" srcOrd="0" destOrd="0" presId="urn:microsoft.com/office/officeart/2005/8/layout/chevron2"/>
    <dgm:cxn modelId="{33697606-541F-440C-B33B-42380D0145FC}" type="presParOf" srcId="{3EE2B7AD-F82C-4AA8-BFB8-F263D0912306}" destId="{C56D5D6E-34A8-44F6-A4B6-90DABBAD5F9F}" srcOrd="0" destOrd="0" presId="urn:microsoft.com/office/officeart/2005/8/layout/chevron2"/>
    <dgm:cxn modelId="{0077B17F-97E1-4C38-AA66-0BA9A6C7AF0A}" type="presParOf" srcId="{C56D5D6E-34A8-44F6-A4B6-90DABBAD5F9F}" destId="{E242EB15-51CB-481F-9D0C-216754415966}" srcOrd="0" destOrd="0" presId="urn:microsoft.com/office/officeart/2005/8/layout/chevron2"/>
    <dgm:cxn modelId="{29722B70-6417-4F49-8FF0-5F9F96E543A9}" type="presParOf" srcId="{C56D5D6E-34A8-44F6-A4B6-90DABBAD5F9F}" destId="{CF8D1E85-B403-4B37-8A5B-706EE1036CAC}" srcOrd="1" destOrd="0" presId="urn:microsoft.com/office/officeart/2005/8/layout/chevron2"/>
    <dgm:cxn modelId="{6B5C355B-63AE-45F3-8ED0-11AB271CB4CE}" type="presParOf" srcId="{3EE2B7AD-F82C-4AA8-BFB8-F263D0912306}" destId="{4CDE7646-51F6-4377-8F3A-C34623343E55}" srcOrd="1" destOrd="0" presId="urn:microsoft.com/office/officeart/2005/8/layout/chevron2"/>
    <dgm:cxn modelId="{1965DA84-188F-4AE2-9432-314AF661976B}" type="presParOf" srcId="{3EE2B7AD-F82C-4AA8-BFB8-F263D0912306}" destId="{1050893D-B384-4DA1-B292-A763C06F24E7}" srcOrd="2" destOrd="0" presId="urn:microsoft.com/office/officeart/2005/8/layout/chevron2"/>
    <dgm:cxn modelId="{C36C503A-2CFA-4608-A810-B6A0347FD788}" type="presParOf" srcId="{1050893D-B384-4DA1-B292-A763C06F24E7}" destId="{99E8EEB7-2DF0-4E07-B30C-D81E404DC816}" srcOrd="0" destOrd="0" presId="urn:microsoft.com/office/officeart/2005/8/layout/chevron2"/>
    <dgm:cxn modelId="{948B1A2D-B7D4-4C74-8CB2-0E6F0B22A182}" type="presParOf" srcId="{1050893D-B384-4DA1-B292-A763C06F24E7}" destId="{17315C85-2974-40A8-B13D-C68CC55362F4}" srcOrd="1" destOrd="0" presId="urn:microsoft.com/office/officeart/2005/8/layout/chevron2"/>
    <dgm:cxn modelId="{75A72CDE-5773-43A1-A94D-80B937B4E91A}" type="presParOf" srcId="{3EE2B7AD-F82C-4AA8-BFB8-F263D0912306}" destId="{04240EEE-37C4-42CA-94D6-D3C408FA486F}" srcOrd="3" destOrd="0" presId="urn:microsoft.com/office/officeart/2005/8/layout/chevron2"/>
    <dgm:cxn modelId="{F022E391-0751-492C-82E4-52F9B7DB259C}" type="presParOf" srcId="{3EE2B7AD-F82C-4AA8-BFB8-F263D0912306}" destId="{AAE68063-1196-42F4-BB78-7AD03572F277}" srcOrd="4" destOrd="0" presId="urn:microsoft.com/office/officeart/2005/8/layout/chevron2"/>
    <dgm:cxn modelId="{66A0564C-B93F-4EC5-AD65-FC5B9D178408}" type="presParOf" srcId="{AAE68063-1196-42F4-BB78-7AD03572F277}" destId="{774BBB72-8DB5-4695-A267-F425C8B7275D}" srcOrd="0" destOrd="0" presId="urn:microsoft.com/office/officeart/2005/8/layout/chevron2"/>
    <dgm:cxn modelId="{40AB98C7-F4CD-46B9-99ED-18CEF1FA7D68}" type="presParOf" srcId="{AAE68063-1196-42F4-BB78-7AD03572F277}" destId="{DF4A449E-3D4D-4D45-BE48-C21E8CFB34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10546-D21C-4EA3-AB69-5E65F90AE8BB}">
      <dsp:nvSpPr>
        <dsp:cNvPr id="0" name=""/>
        <dsp:cNvSpPr/>
      </dsp:nvSpPr>
      <dsp:spPr>
        <a:xfrm>
          <a:off x="0" y="12588"/>
          <a:ext cx="8290983" cy="712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Domain Join </a:t>
          </a:r>
          <a:r>
            <a:rPr lang="en-US" sz="1600" kern="1200" dirty="0"/>
            <a:t>– for desktops in AD environment</a:t>
          </a:r>
          <a:endParaRPr lang="en-US" sz="2600" kern="1200" dirty="0"/>
        </a:p>
      </dsp:txBody>
      <dsp:txXfrm>
        <a:off x="34783" y="47371"/>
        <a:ext cx="8221417" cy="642964"/>
      </dsp:txXfrm>
    </dsp:sp>
    <dsp:sp modelId="{F8D0F77E-AB70-46A0-A851-65B9AE87C9C6}">
      <dsp:nvSpPr>
        <dsp:cNvPr id="0" name=""/>
        <dsp:cNvSpPr/>
      </dsp:nvSpPr>
      <dsp:spPr>
        <a:xfrm>
          <a:off x="0" y="725118"/>
          <a:ext cx="8290983" cy="73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3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Use creds from a low-rights AD account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Recommend; create </a:t>
          </a:r>
          <a:r>
            <a:rPr lang="en-US" sz="2000" kern="1200" dirty="0" err="1"/>
            <a:t>tmp_admin</a:t>
          </a:r>
          <a:r>
            <a:rPr lang="en-US" sz="2000" kern="1200" dirty="0"/>
            <a:t> account, delete via GP</a:t>
          </a:r>
        </a:p>
      </dsp:txBody>
      <dsp:txXfrm>
        <a:off x="0" y="725118"/>
        <a:ext cx="8290983" cy="735367"/>
      </dsp:txXfrm>
    </dsp:sp>
    <dsp:sp modelId="{87CF0413-59AE-4A02-AFA3-3DE03FE2047E}">
      <dsp:nvSpPr>
        <dsp:cNvPr id="0" name=""/>
        <dsp:cNvSpPr/>
      </dsp:nvSpPr>
      <dsp:spPr>
        <a:xfrm>
          <a:off x="0" y="1460486"/>
          <a:ext cx="8290983" cy="712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MDM enrollment</a:t>
          </a:r>
          <a:r>
            <a:rPr lang="en-US" sz="2600" kern="1200" dirty="0"/>
            <a:t> </a:t>
          </a:r>
          <a:r>
            <a:rPr lang="en-US" sz="1600" kern="1200" dirty="0"/>
            <a:t>– for mobile and shared/POS devices</a:t>
          </a:r>
          <a:endParaRPr lang="en-US" sz="2600" kern="1200" dirty="0"/>
        </a:p>
      </dsp:txBody>
      <dsp:txXfrm>
        <a:off x="34783" y="1495269"/>
        <a:ext cx="8221417" cy="642964"/>
      </dsp:txXfrm>
    </dsp:sp>
    <dsp:sp modelId="{45394768-C653-42AE-96D4-3E9E78D92384}">
      <dsp:nvSpPr>
        <dsp:cNvPr id="0" name=""/>
        <dsp:cNvSpPr/>
      </dsp:nvSpPr>
      <dsp:spPr>
        <a:xfrm>
          <a:off x="0" y="2173016"/>
          <a:ext cx="8290983" cy="1650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39" tIns="20320" rIns="113792" bIns="203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Bulk enrolled devices get per-device (not per-user) settings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MDM-specific </a:t>
          </a:r>
          <a:r>
            <a:rPr lang="en-US" sz="2000" kern="1200" dirty="0" err="1"/>
            <a:t>ppkg</a:t>
          </a:r>
          <a:r>
            <a:rPr lang="en-US" sz="2000" kern="1200" dirty="0"/>
            <a:t> creation (ask your MDM)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SCCM or SCCM/Intune hybrid - get </a:t>
          </a:r>
          <a:r>
            <a:rPr lang="en-US" sz="1600" kern="1200" dirty="0" err="1"/>
            <a:t>ppkg</a:t>
          </a:r>
          <a:r>
            <a:rPr lang="en-US" sz="1600" kern="1200" dirty="0"/>
            <a:t> from SCCM admin console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Intune standalone support – not yet available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Other MDMs – check with them on method (cert or creds)</a:t>
          </a:r>
          <a:endParaRPr lang="en-US" sz="1800" kern="1200" dirty="0"/>
        </a:p>
      </dsp:txBody>
      <dsp:txXfrm>
        <a:off x="0" y="2173016"/>
        <a:ext cx="8290983" cy="1650824"/>
      </dsp:txXfrm>
    </dsp:sp>
    <dsp:sp modelId="{DD27DDA1-0C23-4AAC-B730-BF48BF99B904}">
      <dsp:nvSpPr>
        <dsp:cNvPr id="0" name=""/>
        <dsp:cNvSpPr/>
      </dsp:nvSpPr>
      <dsp:spPr>
        <a:xfrm>
          <a:off x="0" y="3823841"/>
          <a:ext cx="8290983" cy="712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AAD Join</a:t>
          </a:r>
        </a:p>
      </dsp:txBody>
      <dsp:txXfrm>
        <a:off x="34783" y="3858624"/>
        <a:ext cx="8221417" cy="642964"/>
      </dsp:txXfrm>
    </dsp:sp>
    <dsp:sp modelId="{681D6E66-65B7-4E36-B3E8-9D912A01F94C}">
      <dsp:nvSpPr>
        <dsp:cNvPr id="0" name=""/>
        <dsp:cNvSpPr/>
      </dsp:nvSpPr>
      <dsp:spPr>
        <a:xfrm>
          <a:off x="0" y="4536371"/>
          <a:ext cx="8290983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3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Not yet supported; must enroll each device manually</a:t>
          </a:r>
        </a:p>
      </dsp:txBody>
      <dsp:txXfrm>
        <a:off x="0" y="4536371"/>
        <a:ext cx="8290983" cy="480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10546-D21C-4EA3-AB69-5E65F90AE8BB}">
      <dsp:nvSpPr>
        <dsp:cNvPr id="0" name=""/>
        <dsp:cNvSpPr/>
      </dsp:nvSpPr>
      <dsp:spPr>
        <a:xfrm>
          <a:off x="0" y="20133"/>
          <a:ext cx="8290983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Only add bootstrap-critical items</a:t>
          </a:r>
          <a:endParaRPr lang="en-US" sz="2600" kern="1200" dirty="0"/>
        </a:p>
      </dsp:txBody>
      <dsp:txXfrm>
        <a:off x="39295" y="59428"/>
        <a:ext cx="8212393" cy="726370"/>
      </dsp:txXfrm>
    </dsp:sp>
    <dsp:sp modelId="{F8D0F77E-AB70-46A0-A851-65B9AE87C9C6}">
      <dsp:nvSpPr>
        <dsp:cNvPr id="0" name=""/>
        <dsp:cNvSpPr/>
      </dsp:nvSpPr>
      <dsp:spPr>
        <a:xfrm>
          <a:off x="0" y="825093"/>
          <a:ext cx="8290983" cy="1045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3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Provision minimal apps/certs to get managed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Rest come from management tool to enable compliance reporting and change management</a:t>
          </a:r>
        </a:p>
      </dsp:txBody>
      <dsp:txXfrm>
        <a:off x="0" y="825093"/>
        <a:ext cx="8290983" cy="1045867"/>
      </dsp:txXfrm>
    </dsp:sp>
    <dsp:sp modelId="{87CF0413-59AE-4A02-AFA3-3DE03FE2047E}">
      <dsp:nvSpPr>
        <dsp:cNvPr id="0" name=""/>
        <dsp:cNvSpPr/>
      </dsp:nvSpPr>
      <dsp:spPr>
        <a:xfrm>
          <a:off x="0" y="1870961"/>
          <a:ext cx="8290983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Leverage “</a:t>
          </a:r>
          <a:r>
            <a:rPr lang="en-US" sz="2800" kern="1200" dirty="0" err="1"/>
            <a:t>ProvisioningCommands</a:t>
          </a:r>
          <a:r>
            <a:rPr lang="en-US" sz="2800" kern="1200" dirty="0"/>
            <a:t>”</a:t>
          </a:r>
          <a:endParaRPr lang="en-US" sz="2600" kern="1200" dirty="0"/>
        </a:p>
      </dsp:txBody>
      <dsp:txXfrm>
        <a:off x="39295" y="1910256"/>
        <a:ext cx="8212393" cy="726370"/>
      </dsp:txXfrm>
    </dsp:sp>
    <dsp:sp modelId="{45394768-C653-42AE-96D4-3E9E78D92384}">
      <dsp:nvSpPr>
        <dsp:cNvPr id="0" name=""/>
        <dsp:cNvSpPr/>
      </dsp:nvSpPr>
      <dsp:spPr>
        <a:xfrm>
          <a:off x="0" y="2675921"/>
          <a:ext cx="8290983" cy="2180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3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Powerful desktop-specific feature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Add files, run a single command line - can be a script file that orchestrates multiple installs/actions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Keep it short: 30 minute OOBE timeout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Cab multi-file installers, </a:t>
          </a:r>
          <a:r>
            <a:rPr lang="en-US" sz="2000" kern="1200" dirty="0" err="1"/>
            <a:t>uncab</a:t>
          </a:r>
          <a:r>
            <a:rPr lang="en-US" sz="2000" kern="1200" dirty="0"/>
            <a:t> in install script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Add logging to the master install script for </a:t>
          </a:r>
          <a:r>
            <a:rPr lang="en-US" sz="2000" kern="1200" dirty="0" err="1"/>
            <a:t>tshooting</a:t>
          </a:r>
          <a:endParaRPr lang="en-US" sz="2000" kern="1200" dirty="0"/>
        </a:p>
      </dsp:txBody>
      <dsp:txXfrm>
        <a:off x="0" y="2675921"/>
        <a:ext cx="8290983" cy="2180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2EB15-51CB-481F-9D0C-216754415966}">
      <dsp:nvSpPr>
        <dsp:cNvPr id="0" name=""/>
        <dsp:cNvSpPr/>
      </dsp:nvSpPr>
      <dsp:spPr>
        <a:xfrm rot="5400000">
          <a:off x="-266634" y="269034"/>
          <a:ext cx="1777565" cy="12442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1506</a:t>
          </a:r>
        </a:p>
      </dsp:txBody>
      <dsp:txXfrm rot="-5400000">
        <a:off x="1" y="624547"/>
        <a:ext cx="1244296" cy="533269"/>
      </dsp:txXfrm>
    </dsp:sp>
    <dsp:sp modelId="{CF8D1E85-B403-4B37-8A5B-706EE1036CAC}">
      <dsp:nvSpPr>
        <dsp:cNvPr id="0" name=""/>
        <dsp:cNvSpPr/>
      </dsp:nvSpPr>
      <dsp:spPr>
        <a:xfrm rot="5400000">
          <a:off x="4189930" y="-2943234"/>
          <a:ext cx="1155417" cy="7046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Initial release of WICD/Provisioning</a:t>
          </a:r>
        </a:p>
      </dsp:txBody>
      <dsp:txXfrm rot="-5400000">
        <a:off x="1244296" y="58803"/>
        <a:ext cx="6990283" cy="1042611"/>
      </dsp:txXfrm>
    </dsp:sp>
    <dsp:sp modelId="{99E8EEB7-2DF0-4E07-B30C-D81E404DC816}">
      <dsp:nvSpPr>
        <dsp:cNvPr id="0" name=""/>
        <dsp:cNvSpPr/>
      </dsp:nvSpPr>
      <dsp:spPr>
        <a:xfrm rot="5400000">
          <a:off x="-266634" y="1854351"/>
          <a:ext cx="1777565" cy="12442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1511</a:t>
          </a:r>
        </a:p>
      </dsp:txBody>
      <dsp:txXfrm rot="-5400000">
        <a:off x="1" y="2209864"/>
        <a:ext cx="1244296" cy="533269"/>
      </dsp:txXfrm>
    </dsp:sp>
    <dsp:sp modelId="{17315C85-2974-40A8-B13D-C68CC55362F4}">
      <dsp:nvSpPr>
        <dsp:cNvPr id="0" name=""/>
        <dsp:cNvSpPr/>
      </dsp:nvSpPr>
      <dsp:spPr>
        <a:xfrm rot="5400000">
          <a:off x="4189930" y="-1357917"/>
          <a:ext cx="1155417" cy="7046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Added </a:t>
          </a:r>
          <a:r>
            <a:rPr lang="en-US" sz="1400" kern="1200" dirty="0" err="1"/>
            <a:t>ProvisioningCommands</a:t>
          </a:r>
          <a:endParaRPr lang="en-US" sz="1400" kern="1200" dirty="0"/>
        </a:p>
      </dsp:txBody>
      <dsp:txXfrm rot="-5400000">
        <a:off x="1244296" y="1644120"/>
        <a:ext cx="6990283" cy="1042611"/>
      </dsp:txXfrm>
    </dsp:sp>
    <dsp:sp modelId="{774BBB72-8DB5-4695-A267-F425C8B7275D}">
      <dsp:nvSpPr>
        <dsp:cNvPr id="0" name=""/>
        <dsp:cNvSpPr/>
      </dsp:nvSpPr>
      <dsp:spPr>
        <a:xfrm rot="5400000">
          <a:off x="-266634" y="3439669"/>
          <a:ext cx="1777565" cy="12442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1607</a:t>
          </a:r>
        </a:p>
      </dsp:txBody>
      <dsp:txXfrm rot="-5400000">
        <a:off x="1" y="3795182"/>
        <a:ext cx="1244296" cy="533269"/>
      </dsp:txXfrm>
    </dsp:sp>
    <dsp:sp modelId="{DF4A449E-3D4D-4D45-BE48-C21E8CFB340F}">
      <dsp:nvSpPr>
        <dsp:cNvPr id="0" name=""/>
        <dsp:cNvSpPr/>
      </dsp:nvSpPr>
      <dsp:spPr>
        <a:xfrm rot="5400000">
          <a:off x="4189930" y="227400"/>
          <a:ext cx="1155417" cy="7046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Install from ADK without the imaging tools (20 MB vs 1 GB)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Simple provisioning wizard for bulk domain join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Improved documentation for advanced scenarios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Improved diagnostics</a:t>
          </a:r>
        </a:p>
      </dsp:txBody>
      <dsp:txXfrm rot="-5400000">
        <a:off x="1244296" y="3229438"/>
        <a:ext cx="6990283" cy="1042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9/25/2016 12:33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9/25/2016 12:33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E11A3-7686-4C27-B5DA-5B85CBF956AC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9/25/2016 12:33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2888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66D82-1FCF-46C3-990F-24328524CF6C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9/25/2016 12:33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77539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8A40A-5231-45AB-A97A-4FBC06C1D8F5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9/25/2016 12:33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657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FAE85-20FE-844F-9354-E6E61F84E3F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737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FAE85-20FE-844F-9354-E6E61F84E3F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87708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FAE85-20FE-844F-9354-E6E61F84E3F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077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AACAF-21B9-4F23-9A4E-832ABA9AC75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100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AACAF-21B9-4F23-9A4E-832ABA9AC75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216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5FB27-6EF1-4578-B799-D196771388CA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9/25/2016 12:33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89418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52D3E-536B-4062-936C-07EC3524B9E7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9/25/2016 12:33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649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379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40044"/>
          <a:stretch/>
        </p:blipFill>
        <p:spPr>
          <a:xfrm>
            <a:off x="-246501" y="1965643"/>
            <a:ext cx="473620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3997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89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47845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6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86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895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3040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46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56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1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66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95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819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20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60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8242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54100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99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712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9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5144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78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68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37481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240464"/>
            <a:ext cx="12436475" cy="754063"/>
            <a:chOff x="0" y="6184668"/>
            <a:chExt cx="12192000" cy="673331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0" y="6184668"/>
              <a:ext cx="12192000" cy="673331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1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8" name="Picture 7" descr="MSFT_logo_rgb_C-Wht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900666" y="6394541"/>
              <a:ext cx="1022096" cy="37592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73149" y="6504026"/>
              <a:ext cx="1263651" cy="13741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1000" dirty="0">
                  <a:solidFill>
                    <a:schemeClr val="tx1"/>
                  </a:solidFill>
                  <a:latin typeface="Segoe UI"/>
                  <a:cs typeface="Segoe UI"/>
                </a:rPr>
                <a:t>Microsoft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4032039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209" y="6398965"/>
            <a:ext cx="11888061" cy="297646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816" b="0">
                <a:solidFill>
                  <a:schemeClr val="tx1"/>
                </a:solidFill>
                <a:latin typeface="+mn-lt"/>
              </a:defRPr>
            </a:lvl1pPr>
            <a:lvl2pPr>
              <a:defRPr sz="816" b="0">
                <a:solidFill>
                  <a:schemeClr val="tx1"/>
                </a:solidFill>
              </a:defRPr>
            </a:lvl2pPr>
            <a:lvl3pPr>
              <a:defRPr sz="816" b="0">
                <a:solidFill>
                  <a:schemeClr val="tx1"/>
                </a:solidFill>
              </a:defRPr>
            </a:lvl3pPr>
            <a:lvl4pPr>
              <a:defRPr sz="816" b="0">
                <a:solidFill>
                  <a:schemeClr val="tx1"/>
                </a:solidFill>
              </a:defRPr>
            </a:lvl4pPr>
            <a:lvl5pPr>
              <a:defRPr sz="816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649057978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209" y="6398965"/>
            <a:ext cx="11888061" cy="297646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816" b="0">
                <a:solidFill>
                  <a:schemeClr val="tx1"/>
                </a:solidFill>
                <a:latin typeface="+mn-lt"/>
              </a:defRPr>
            </a:lvl1pPr>
            <a:lvl2pPr>
              <a:defRPr sz="816" b="0">
                <a:solidFill>
                  <a:schemeClr val="tx1"/>
                </a:solidFill>
              </a:defRPr>
            </a:lvl2pPr>
            <a:lvl3pPr>
              <a:defRPr sz="816" b="0">
                <a:solidFill>
                  <a:schemeClr val="tx1"/>
                </a:solidFill>
              </a:defRPr>
            </a:lvl3pPr>
            <a:lvl4pPr>
              <a:defRPr sz="816" b="0">
                <a:solidFill>
                  <a:schemeClr val="tx1"/>
                </a:solidFill>
              </a:defRPr>
            </a:lvl4pPr>
            <a:lvl5pPr>
              <a:defRPr sz="816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933316023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261870"/>
            <a:ext cx="12436475" cy="2490233"/>
          </a:xfrm>
          <a:prstGeom prst="rect">
            <a:avLst/>
          </a:prstGeom>
        </p:spPr>
        <p:txBody>
          <a:bodyPr lIns="182880" tIns="182880" rIns="182880" bIns="182880"/>
          <a:lstStyle>
            <a:lvl1pPr marL="0" indent="0">
              <a:spcBef>
                <a:spcPts val="1360"/>
              </a:spcBef>
              <a:buFont typeface="Arial"/>
              <a:buNone/>
              <a:defRPr sz="3264" baseline="0">
                <a:solidFill>
                  <a:schemeClr val="tx1"/>
                </a:solidFill>
                <a:latin typeface="Segoe UI Light"/>
                <a:cs typeface="Segoe UI Light"/>
              </a:defRPr>
            </a:lvl1pPr>
            <a:lvl2pPr marL="901532" indent="-466310">
              <a:spcBef>
                <a:spcPts val="1360"/>
              </a:spcBef>
              <a:buFont typeface="Arial" panose="020B0604020202020204" pitchFamily="34" charset="0"/>
              <a:buChar char="•"/>
              <a:defRPr sz="3264">
                <a:solidFill>
                  <a:schemeClr val="bg1"/>
                </a:solidFill>
                <a:latin typeface="Segoe UI Light"/>
                <a:cs typeface="Segoe UI Light"/>
              </a:defRPr>
            </a:lvl2pPr>
            <a:lvl3pPr marL="1243493">
              <a:spcBef>
                <a:spcPts val="1360"/>
              </a:spcBef>
              <a:buFont typeface="Arial"/>
              <a:buChar char="•"/>
              <a:defRPr sz="2992">
                <a:solidFill>
                  <a:schemeClr val="bg1"/>
                </a:solidFill>
                <a:latin typeface="Segoe UI Light"/>
                <a:cs typeface="Segoe UI Light"/>
              </a:defRPr>
            </a:lvl3pPr>
            <a:lvl4pPr marL="1740890">
              <a:spcBef>
                <a:spcPts val="1360"/>
              </a:spcBef>
              <a:buFont typeface="Arial"/>
              <a:buChar char="•"/>
              <a:defRPr sz="2720" baseline="0">
                <a:solidFill>
                  <a:schemeClr val="bg1"/>
                </a:solidFill>
                <a:latin typeface="Segoe UI Light"/>
                <a:cs typeface="Segoe UI Light"/>
              </a:defRPr>
            </a:lvl4pPr>
            <a:lvl5pPr marL="1989588" indent="248699">
              <a:spcBef>
                <a:spcPts val="1360"/>
              </a:spcBef>
              <a:buFont typeface="Arial"/>
              <a:buChar char="•"/>
              <a:tabLst>
                <a:tab pos="2178272" algn="l"/>
              </a:tabLst>
              <a:defRPr sz="2448" baseline="0">
                <a:solidFill>
                  <a:schemeClr val="bg1"/>
                </a:solidFill>
                <a:latin typeface="Segoe UI Light"/>
                <a:cs typeface="Segoe UI Light"/>
              </a:defRPr>
            </a:lvl5pPr>
          </a:lstStyle>
          <a:p>
            <a:pPr lvl="1"/>
            <a:r>
              <a:rPr lang="en-US" dirty="0"/>
              <a:t>Bullet first level</a:t>
            </a:r>
          </a:p>
          <a:p>
            <a:pPr lvl="2"/>
            <a:r>
              <a:rPr lang="en-US" dirty="0"/>
              <a:t>Bullet second level</a:t>
            </a:r>
          </a:p>
          <a:p>
            <a:pPr lvl="3"/>
            <a:r>
              <a:rPr lang="en-US" dirty="0"/>
              <a:t>Bullet third level</a:t>
            </a:r>
          </a:p>
          <a:p>
            <a:pPr lvl="4"/>
            <a:r>
              <a:rPr lang="en-US" dirty="0"/>
              <a:t>Bullet fourth level</a:t>
            </a:r>
          </a:p>
        </p:txBody>
      </p:sp>
      <p:sp>
        <p:nvSpPr>
          <p:cNvPr id="20" name="Title 1"/>
          <p:cNvSpPr>
            <a:spLocks noGrp="1" noChangeAspect="1"/>
          </p:cNvSpPr>
          <p:nvPr>
            <p:ph type="title"/>
          </p:nvPr>
        </p:nvSpPr>
        <p:spPr>
          <a:xfrm>
            <a:off x="141809" y="-3"/>
            <a:ext cx="12294666" cy="1236019"/>
          </a:xfrm>
          <a:prstGeom prst="rect">
            <a:avLst/>
          </a:prstGeom>
        </p:spPr>
        <p:txBody>
          <a:bodyPr lIns="91440" tIns="91440" bIns="91440" anchor="ctr"/>
          <a:lstStyle>
            <a:lvl1pPr algn="l">
              <a:defRPr sz="5440">
                <a:solidFill>
                  <a:srgbClr val="FFFFFF"/>
                </a:solidFill>
                <a:latin typeface="Segoe UI Light"/>
                <a:cs typeface="Segoe U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383153"/>
            <a:ext cx="12436475" cy="611373"/>
          </a:xfrm>
          <a:prstGeom prst="rect">
            <a:avLst/>
          </a:prstGeom>
          <a:solidFill>
            <a:srgbClr val="002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48"/>
          </a:p>
        </p:txBody>
      </p:sp>
      <p:sp>
        <p:nvSpPr>
          <p:cNvPr id="26" name="TextBox 25"/>
          <p:cNvSpPr txBox="1"/>
          <p:nvPr userDrawn="1"/>
        </p:nvSpPr>
        <p:spPr>
          <a:xfrm>
            <a:off x="270085" y="6590006"/>
            <a:ext cx="1718652" cy="1674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088" dirty="0">
                <a:solidFill>
                  <a:schemeClr val="bg1"/>
                </a:solidFill>
                <a:latin typeface="Segoe UI"/>
                <a:cs typeface="Segoe UI"/>
              </a:rPr>
              <a:t>Microsoft Confidential</a:t>
            </a:r>
          </a:p>
        </p:txBody>
      </p:sp>
      <p:pic>
        <p:nvPicPr>
          <p:cNvPr id="5" name="Picture 4" descr="MSFT_logo_rgb_C-Wh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6353" y="6433237"/>
            <a:ext cx="1390122" cy="511205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01196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image" Target="../media/image8.png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5" r:id="rId2"/>
    <p:sldLayoutId id="2147484240" r:id="rId3"/>
    <p:sldLayoutId id="2147484296" r:id="rId4"/>
    <p:sldLayoutId id="2147484241" r:id="rId5"/>
    <p:sldLayoutId id="2147484297" r:id="rId6"/>
    <p:sldLayoutId id="2147484244" r:id="rId7"/>
    <p:sldLayoutId id="2147484298" r:id="rId8"/>
    <p:sldLayoutId id="2147484245" r:id="rId9"/>
    <p:sldLayoutId id="2147484247" r:id="rId10"/>
    <p:sldLayoutId id="2147484331" r:id="rId11"/>
    <p:sldLayoutId id="2147484249" r:id="rId12"/>
    <p:sldLayoutId id="2147484301" r:id="rId13"/>
    <p:sldLayoutId id="2147484251" r:id="rId14"/>
    <p:sldLayoutId id="2147484252" r:id="rId15"/>
    <p:sldLayoutId id="2147484254" r:id="rId16"/>
    <p:sldLayoutId id="2147484365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64" r:id="rId14"/>
    <p:sldLayoutId id="2147484324" r:id="rId15"/>
    <p:sldLayoutId id="2147484325" r:id="rId16"/>
    <p:sldLayoutId id="2147484326" r:id="rId17"/>
    <p:sldLayoutId id="2147484327" r:id="rId18"/>
    <p:sldLayoutId id="2147484328" r:id="rId19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1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  <p:sldLayoutId id="2147484380" r:id="rId14"/>
    <p:sldLayoutId id="2147484381" r:id="rId15"/>
    <p:sldLayoutId id="2147484382" r:id="rId16"/>
    <p:sldLayoutId id="2147484383" r:id="rId17"/>
    <p:sldLayoutId id="2147484384" r:id="rId18"/>
    <p:sldLayoutId id="2147484385" r:id="rId19"/>
    <p:sldLayoutId id="2147484386" r:id="rId20"/>
    <p:sldLayoutId id="2147484387" r:id="rId21"/>
    <p:sldLayoutId id="2147484388" r:id="rId22"/>
    <p:sldLayoutId id="2147484389" r:id="rId23"/>
    <p:sldLayoutId id="2147484390" r:id="rId24"/>
    <p:sldLayoutId id="2147484391" r:id="rId25"/>
    <p:sldLayoutId id="2147484392" r:id="rId26"/>
  </p:sldLayoutIdLst>
  <p:transition>
    <p:fade/>
  </p:transition>
  <p:hf hdr="0" ftr="0" dt="0"/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7" orient="horz" pos="187">
          <p15:clr>
            <a:srgbClr val="5ACBF0"/>
          </p15:clr>
        </p15:guide>
        <p15:guide id="28" pos="173">
          <p15:clr>
            <a:srgbClr val="5ACBF0"/>
          </p15:clr>
        </p15:guide>
        <p15:guide id="29" pos="749">
          <p15:clr>
            <a:srgbClr val="5ACBF0"/>
          </p15:clr>
        </p15:guide>
        <p15:guide id="30" pos="1325">
          <p15:clr>
            <a:srgbClr val="5ACBF0"/>
          </p15:clr>
        </p15:guide>
        <p15:guide id="31" pos="1901">
          <p15:clr>
            <a:srgbClr val="5ACBF0"/>
          </p15:clr>
        </p15:guide>
        <p15:guide id="32" pos="2477">
          <p15:clr>
            <a:srgbClr val="5ACBF0"/>
          </p15:clr>
        </p15:guide>
        <p15:guide id="33" pos="3053">
          <p15:clr>
            <a:srgbClr val="5ACBF0"/>
          </p15:clr>
        </p15:guide>
        <p15:guide id="34" pos="3629">
          <p15:clr>
            <a:srgbClr val="5ACBF0"/>
          </p15:clr>
        </p15:guide>
        <p15:guide id="35" pos="4205">
          <p15:clr>
            <a:srgbClr val="5ACBF0"/>
          </p15:clr>
        </p15:guide>
        <p15:guide id="36" pos="4781">
          <p15:clr>
            <a:srgbClr val="5ACBF0"/>
          </p15:clr>
        </p15:guide>
        <p15:guide id="37" pos="5357">
          <p15:clr>
            <a:srgbClr val="5ACBF0"/>
          </p15:clr>
        </p15:guide>
        <p15:guide id="38" pos="5933">
          <p15:clr>
            <a:srgbClr val="5ACBF0"/>
          </p15:clr>
        </p15:guide>
        <p15:guide id="39" pos="6509">
          <p15:clr>
            <a:srgbClr val="5ACBF0"/>
          </p15:clr>
        </p15:guide>
        <p15:guide id="40" pos="7085">
          <p15:clr>
            <a:srgbClr val="5ACBF0"/>
          </p15:clr>
        </p15:guide>
        <p15:guide id="41" pos="7661">
          <p15:clr>
            <a:srgbClr val="5ACBF0"/>
          </p15:clr>
        </p15:guide>
        <p15:guide id="42" pos="288">
          <p15:clr>
            <a:srgbClr val="C35EA4"/>
          </p15:clr>
        </p15:guide>
        <p15:guide id="43" pos="7546">
          <p15:clr>
            <a:srgbClr val="C35EA4"/>
          </p15:clr>
        </p15:guide>
        <p15:guide id="44" orient="horz" pos="763">
          <p15:clr>
            <a:srgbClr val="5ACBF0"/>
          </p15:clr>
        </p15:guide>
        <p15:guide id="45" orient="horz" pos="1339">
          <p15:clr>
            <a:srgbClr val="5ACBF0"/>
          </p15:clr>
        </p15:guide>
        <p15:guide id="46" orient="horz" pos="1915">
          <p15:clr>
            <a:srgbClr val="5ACBF0"/>
          </p15:clr>
        </p15:guide>
        <p15:guide id="47" orient="horz" pos="2491">
          <p15:clr>
            <a:srgbClr val="5ACBF0"/>
          </p15:clr>
        </p15:guide>
        <p15:guide id="48" orient="horz" pos="3067">
          <p15:clr>
            <a:srgbClr val="5ACBF0"/>
          </p15:clr>
        </p15:guide>
        <p15:guide id="49" orient="horz" pos="3643">
          <p15:clr>
            <a:srgbClr val="5ACBF0"/>
          </p15:clr>
        </p15:guide>
        <p15:guide id="50" orient="horz" pos="4219">
          <p15:clr>
            <a:srgbClr val="5ACBF0"/>
          </p15:clr>
        </p15:guide>
        <p15:guide id="51" orient="horz" pos="302">
          <p15:clr>
            <a:srgbClr val="C35EA4"/>
          </p15:clr>
        </p15:guide>
        <p15:guide id="52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p/?LinkId=52674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Relationship Id="rId6" Type="http://schemas.openxmlformats.org/officeDocument/2006/relationships/hyperlink" Target="http://insider.windows.com/" TargetMode="External"/><Relationship Id="rId5" Type="http://schemas.openxmlformats.org/officeDocument/2006/relationships/hyperlink" Target="https://technet.microsoft.com/en-us/itpro/windows/deploy/provisioning-packages" TargetMode="External"/><Relationship Id="rId4" Type="http://schemas.openxmlformats.org/officeDocument/2006/relationships/hyperlink" Target="https://msdn.microsoft.com/en-us/library/windows/hardware/dn898375(v=vs.85).asp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hyperlink" Target="https://aka.ms/ignite.mobileapp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BRK2105: Simplify OS deployments with Windows Provisioning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1" y="3954463"/>
            <a:ext cx="7315137" cy="1828007"/>
          </a:xfrm>
        </p:spPr>
        <p:txBody>
          <a:bodyPr/>
          <a:lstStyle/>
          <a:p>
            <a:r>
              <a:rPr lang="en-US" dirty="0"/>
              <a:t>Marc Shepard</a:t>
            </a:r>
          </a:p>
          <a:p>
            <a:r>
              <a:rPr lang="en-US" dirty="0"/>
              <a:t>Principal Program Manager Lead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BRK2105</a:t>
            </a:r>
          </a:p>
        </p:txBody>
      </p:sp>
    </p:spTree>
    <p:extLst>
      <p:ext uri="{BB962C8B-B14F-4D97-AF65-F5344CB8AC3E}">
        <p14:creationId xmlns:p14="http://schemas.microsoft.com/office/powerpoint/2010/main" val="24676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9448799" cy="3176254"/>
          </a:xfrm>
        </p:spPr>
        <p:txBody>
          <a:bodyPr/>
          <a:lstStyle/>
          <a:p>
            <a:r>
              <a:rPr lang="en-US" dirty="0"/>
              <a:t>Creating a Provisioning package (</a:t>
            </a:r>
            <a:r>
              <a:rPr lang="en-US" dirty="0" err="1"/>
              <a:t>ppkg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Creating a </a:t>
            </a:r>
            <a:r>
              <a:rPr lang="en-US" dirty="0" err="1"/>
              <a:t>ppkg</a:t>
            </a:r>
            <a:r>
              <a:rPr lang="en-US" dirty="0"/>
              <a:t> for bulk enrollment</a:t>
            </a:r>
          </a:p>
        </p:txBody>
      </p:sp>
    </p:spTree>
    <p:extLst>
      <p:ext uri="{BB962C8B-B14F-4D97-AF65-F5344CB8AC3E}">
        <p14:creationId xmlns:p14="http://schemas.microsoft.com/office/powerpoint/2010/main" val="40353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options summary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036637" y="1592262"/>
          <a:ext cx="8290983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79982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App/cert provisioning summary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036637" y="1439862"/>
          <a:ext cx="8290983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80844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228299" cy="1181862"/>
          </a:xfrm>
        </p:spPr>
        <p:txBody>
          <a:bodyPr/>
          <a:lstStyle/>
          <a:p>
            <a:r>
              <a:rPr lang="en-US" dirty="0"/>
              <a:t>Deploying a PPKG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Simple example of deploying a </a:t>
            </a:r>
            <a:r>
              <a:rPr lang="en-US" dirty="0" err="1"/>
              <a:t>ppkg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Deployment Options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" y="2773362"/>
            <a:ext cx="3073112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037" y="2787875"/>
            <a:ext cx="2386684" cy="1784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3283" y="1439862"/>
            <a:ext cx="4553754" cy="122495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2. OOBE time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– smaller deployments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effectLst/>
              <a:uLnTx/>
              <a:uFillTx/>
            </a:endParaRPr>
          </a:p>
          <a:p>
            <a:pPr marL="923571" marR="0" lvl="1" indent="-4572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Tap     5 times on first screen</a:t>
            </a:r>
          </a:p>
          <a:p>
            <a:pPr marL="923571" marR="0" lvl="1" indent="-4572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Install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ppkg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from USB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397" y="2034258"/>
            <a:ext cx="171466" cy="1544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3237" y="1453433"/>
            <a:ext cx="6781800" cy="122495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1. Interactively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– for testing</a:t>
            </a:r>
          </a:p>
          <a:p>
            <a:pPr marL="923571" marR="0" lvl="1" indent="-4572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Double click or add from settings</a:t>
            </a:r>
          </a:p>
          <a:p>
            <a:pPr marL="923571" marR="0" lvl="1" indent="-4572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Install new version of the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ppkg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to update the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321" y="5705835"/>
            <a:ext cx="11506200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DISM.exe /Image: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&lt;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path_to_offline_image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&gt;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/Add-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ProvisioningPackage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/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PackagePath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&lt;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package_path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&gt;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321" y="5236242"/>
            <a:ext cx="67818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Embed in an image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– for very large deployments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351037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Deployment Options for Mobile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237" y="1703589"/>
            <a:ext cx="29718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3. NFC tap-n-share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2837" y="1703589"/>
            <a:ext cx="6781800" cy="131420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4. From bar code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- for mobile industry devices w integrated bar-code scanners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9437" y="5707062"/>
            <a:ext cx="50292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5. Drag-n-drop from tethered PC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37894" y="2604353"/>
            <a:ext cx="1828800" cy="1410394"/>
            <a:chOff x="6989338" y="706204"/>
            <a:chExt cx="4669021" cy="3467794"/>
          </a:xfrm>
        </p:grpSpPr>
        <p:grpSp>
          <p:nvGrpSpPr>
            <p:cNvPr id="14" name="Group 13"/>
            <p:cNvGrpSpPr/>
            <p:nvPr/>
          </p:nvGrpSpPr>
          <p:grpSpPr>
            <a:xfrm>
              <a:off x="8949050" y="706204"/>
              <a:ext cx="2709309" cy="2759346"/>
              <a:chOff x="1707180" y="1109481"/>
              <a:chExt cx="1992320" cy="202911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/>
              <a:srcRect l="9343" t="1905" r="8218" b="3390"/>
              <a:stretch/>
            </p:blipFill>
            <p:spPr>
              <a:xfrm rot="20173259">
                <a:off x="2668238" y="1109481"/>
                <a:ext cx="1031262" cy="2029115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 rot="20214643">
                <a:off x="2411440" y="1312986"/>
                <a:ext cx="1178260" cy="794092"/>
              </a:xfrm>
              <a:prstGeom prst="rect">
                <a:avLst/>
              </a:prstGeom>
              <a:noFill/>
            </p:spPr>
            <p:txBody>
              <a:bodyPr wrap="square" lIns="248694" tIns="198955" rIns="248694" bIns="198955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81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32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j-lt"/>
                  </a:rPr>
                  <a:t>NFC provisioning app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128329">
                <a:off x="2725364" y="1989958"/>
                <a:ext cx="891376" cy="245137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7180" y="1163568"/>
                <a:ext cx="513542" cy="610399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/>
            <a:srcRect l="8828" t="1822" r="8222" b="3323"/>
            <a:stretch/>
          </p:blipFill>
          <p:spPr>
            <a:xfrm>
              <a:off x="6989338" y="1339552"/>
              <a:ext cx="1461185" cy="283444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437" y="1657072"/>
              <a:ext cx="1310988" cy="2184980"/>
            </a:xfrm>
            <a:prstGeom prst="rect">
              <a:avLst/>
            </a:prstGeom>
          </p:spPr>
        </p:pic>
      </p:grpSp>
      <p:pic>
        <p:nvPicPr>
          <p:cNvPr id="21" name="Picture 2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7" y="2654171"/>
            <a:ext cx="1285000" cy="170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450" y="5326062"/>
            <a:ext cx="2162078" cy="12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9333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50837" y="4139992"/>
            <a:ext cx="3657600" cy="8382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13986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Overview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Walkthroughs and Tips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Advanced Topics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Roadmap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351600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819781"/>
          </a:xfrm>
        </p:spPr>
        <p:txBody>
          <a:bodyPr/>
          <a:lstStyle/>
          <a:p>
            <a:pPr marL="101600" indent="0">
              <a:spcBef>
                <a:spcPts val="816"/>
              </a:spcBef>
              <a:buNone/>
            </a:pPr>
            <a:r>
              <a:rPr lang="en-US" sz="3600" dirty="0">
                <a:solidFill>
                  <a:schemeClr val="tx1"/>
                </a:solidFill>
              </a:rPr>
              <a:t>When does the provisioning engine run?</a:t>
            </a:r>
          </a:p>
          <a:p>
            <a:pPr marL="1028700" lvl="2" indent="-457200">
              <a:spcBef>
                <a:spcPts val="816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Before OOBE </a:t>
            </a:r>
            <a:r>
              <a:rPr lang="en-US" dirty="0">
                <a:solidFill>
                  <a:schemeClr val="tx1"/>
                </a:solidFill>
              </a:rPr>
              <a:t>- for embedded packages</a:t>
            </a:r>
            <a:endParaRPr lang="en-US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28700" lvl="2" indent="-457200">
              <a:spcBef>
                <a:spcPts val="816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During OOBE</a:t>
            </a:r>
            <a:r>
              <a:rPr lang="en-US" dirty="0">
                <a:solidFill>
                  <a:schemeClr val="tx1"/>
                </a:solidFill>
              </a:rPr>
              <a:t> - for </a:t>
            </a:r>
            <a:r>
              <a:rPr lang="en-US" dirty="0" err="1">
                <a:solidFill>
                  <a:schemeClr val="tx1"/>
                </a:solidFill>
              </a:rPr>
              <a:t>ppkgs</a:t>
            </a:r>
            <a:r>
              <a:rPr lang="en-US" dirty="0">
                <a:solidFill>
                  <a:schemeClr val="tx1"/>
                </a:solidFill>
              </a:rPr>
              <a:t> installed at OOBE time (30 min timeout, single reboot)</a:t>
            </a:r>
          </a:p>
          <a:p>
            <a:pPr marL="1028700" lvl="2" indent="-457200">
              <a:spcBef>
                <a:spcPts val="816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At idle time after first login </a:t>
            </a:r>
            <a:r>
              <a:rPr lang="en-US" dirty="0">
                <a:solidFill>
                  <a:schemeClr val="tx1"/>
                </a:solidFill>
              </a:rPr>
              <a:t>– retries failures in earlier runs</a:t>
            </a:r>
            <a:endParaRPr lang="en-US" sz="2400" dirty="0">
              <a:solidFill>
                <a:schemeClr val="tx1"/>
              </a:solidFill>
            </a:endParaRPr>
          </a:p>
          <a:p>
            <a:pPr marL="1028700" lvl="2" indent="-457200">
              <a:spcBef>
                <a:spcPts val="816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Interactively at any time</a:t>
            </a:r>
          </a:p>
          <a:p>
            <a:pPr marL="571500" lvl="2" indent="0">
              <a:spcBef>
                <a:spcPts val="816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Note: App installs and MDM enrollment are asynchronous(!)</a:t>
            </a:r>
          </a:p>
          <a:p>
            <a:pPr marL="571500" lvl="2" indent="0">
              <a:spcBef>
                <a:spcPts val="816"/>
              </a:spcBef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114300" indent="0">
              <a:spcBef>
                <a:spcPts val="816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How are failures handled?</a:t>
            </a:r>
          </a:p>
          <a:p>
            <a:pPr lvl="2">
              <a:spcBef>
                <a:spcPts val="816"/>
              </a:spcBef>
            </a:pPr>
            <a:r>
              <a:rPr lang="en-US" sz="2400" dirty="0">
                <a:solidFill>
                  <a:schemeClr val="tx1"/>
                </a:solidFill>
              </a:rPr>
              <a:t>Successive retries at 2 mins, 15 mins, 1hr, 4hrs, then on reboot</a:t>
            </a:r>
          </a:p>
          <a:p>
            <a:pPr lvl="2">
              <a:spcBef>
                <a:spcPts val="816"/>
              </a:spcBef>
            </a:pPr>
            <a:r>
              <a:rPr lang="en-US" sz="2400" dirty="0">
                <a:solidFill>
                  <a:schemeClr val="tx1"/>
                </a:solidFill>
              </a:rPr>
              <a:t>Only parts of the package that fail are retried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Provisioning Execution Timing</a:t>
            </a:r>
          </a:p>
        </p:txBody>
      </p:sp>
    </p:spTree>
    <p:extLst>
      <p:ext uri="{BB962C8B-B14F-4D97-AF65-F5344CB8AC3E}">
        <p14:creationId xmlns:p14="http://schemas.microsoft.com/office/powerpoint/2010/main" val="247007830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type="body" sz="quarter" idx="10"/>
          </p:nvPr>
        </p:nvSpPr>
        <p:spPr>
          <a:xfrm>
            <a:off x="350837" y="1973262"/>
            <a:ext cx="3848473" cy="1969770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Keep my files: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ppkgs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are rerun</a:t>
            </a:r>
          </a:p>
          <a:p>
            <a:pPr marL="114300" indent="0">
              <a:buNone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11430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Remove everything: interactively installed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ppkgs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are removed (DISM/imaged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ppkgs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are rerun)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Reset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037" y="2125662"/>
            <a:ext cx="641607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1982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type="body" sz="quarter" idx="10"/>
          </p:nvPr>
        </p:nvSpPr>
        <p:spPr>
          <a:xfrm>
            <a:off x="350837" y="1897062"/>
            <a:ext cx="6705599" cy="2609945"/>
          </a:xfrm>
        </p:spPr>
        <p:txBody>
          <a:bodyPr/>
          <a:lstStyle/>
          <a:p>
            <a:pPr marL="0" indent="0">
              <a:spcBef>
                <a:spcPts val="272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They will be removed next released</a:t>
            </a:r>
          </a:p>
          <a:p>
            <a:pPr marL="0" indent="0">
              <a:spcBef>
                <a:spcPts val="272"/>
              </a:spcBef>
              <a:buNone/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272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Why? They are duplicative and confusing</a:t>
            </a:r>
          </a:p>
          <a:p>
            <a:pPr lvl="1">
              <a:spcBef>
                <a:spcPts val="272"/>
              </a:spcBef>
            </a:pPr>
            <a:r>
              <a:rPr lang="en-US" sz="2000" dirty="0">
                <a:solidFill>
                  <a:schemeClr val="tx1"/>
                </a:solidFill>
              </a:rPr>
              <a:t>They are used only at OS build time, and OS build tools already have simpler alternatives</a:t>
            </a:r>
          </a:p>
          <a:p>
            <a:pPr lvl="1">
              <a:spcBef>
                <a:spcPts val="272"/>
              </a:spcBef>
            </a:pPr>
            <a:r>
              <a:rPr lang="en-US" sz="2000" dirty="0">
                <a:solidFill>
                  <a:schemeClr val="tx1"/>
                </a:solidFill>
              </a:rPr>
              <a:t>They are not processed by provisioning engine, and trying to manually install such a </a:t>
            </a:r>
            <a:r>
              <a:rPr lang="en-US" sz="2000" dirty="0" err="1">
                <a:solidFill>
                  <a:schemeClr val="tx1"/>
                </a:solidFill>
              </a:rPr>
              <a:t>ppkg</a:t>
            </a:r>
            <a:r>
              <a:rPr lang="en-US" sz="2000" dirty="0">
                <a:solidFill>
                  <a:schemeClr val="tx1"/>
                </a:solidFill>
              </a:rPr>
              <a:t> will fail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use Deployment Assets</a:t>
            </a:r>
          </a:p>
        </p:txBody>
      </p:sp>
      <p:pic>
        <p:nvPicPr>
          <p:cNvPr id="4" name="Picture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7" y="1439862"/>
            <a:ext cx="2667000" cy="396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5252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5550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Learn how Windows Configuration Designer (WCD- aka WICD) and Windows Provisioning can simplify OS deployments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 what’s new in Anniversary Update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Understand current limitations and product roadmap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Goals</a:t>
            </a:r>
          </a:p>
        </p:txBody>
      </p:sp>
    </p:spTree>
    <p:extLst>
      <p:ext uri="{BB962C8B-B14F-4D97-AF65-F5344CB8AC3E}">
        <p14:creationId xmlns:p14="http://schemas.microsoft.com/office/powerpoint/2010/main" val="388073019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4654" y="1744662"/>
            <a:ext cx="6019799" cy="4494212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dirty="0"/>
              <a:t>Start in the settings UX</a:t>
            </a:r>
          </a:p>
          <a:p>
            <a:pPr marL="685800" lvl="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000" dirty="0"/>
              <a:t>Settings/Accounts/Access work or school/Add or remove a provisioning package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dirty="0"/>
              <a:t>Click through for Details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Note: Enrollment, app install not rolled back on package removal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37" y="1750579"/>
            <a:ext cx="43053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4346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50837" y="5435510"/>
            <a:ext cx="3657600" cy="8382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13986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Overview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Walkthroughs and Tips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Advanced Topics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Roadmap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9409604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History</a:t>
            </a:r>
          </a:p>
        </p:txBody>
      </p:sp>
      <p:sp>
        <p:nvSpPr>
          <p:cNvPr id="15" name="TextBox 5"/>
          <p:cNvSpPr txBox="1"/>
          <p:nvPr/>
        </p:nvSpPr>
        <p:spPr>
          <a:xfrm>
            <a:off x="6422246" y="5140519"/>
            <a:ext cx="5728196" cy="35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1430" marR="0" lvl="0" indent="-291430" defTabSz="9325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3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493837" y="1516062"/>
          <a:ext cx="829098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76557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958007"/>
          </a:xfrm>
        </p:spPr>
        <p:txBody>
          <a:bodyPr/>
          <a:lstStyle/>
          <a:p>
            <a:pPr marL="0" indent="0" defTabSz="932573">
              <a:buNone/>
            </a:pPr>
            <a:r>
              <a:rPr lang="en-US" sz="2800" dirty="0"/>
              <a:t>We’ll focus exclusively on runtime provisioning</a:t>
            </a:r>
          </a:p>
          <a:p>
            <a:pPr marL="0" indent="0" defTabSz="932573">
              <a:buNone/>
            </a:pPr>
            <a:endParaRPr lang="en-US" sz="2800" dirty="0"/>
          </a:p>
          <a:p>
            <a:pPr marL="0" indent="0" defTabSz="932573">
              <a:buNone/>
            </a:pPr>
            <a:r>
              <a:rPr lang="en-US" sz="2800" dirty="0"/>
              <a:t>Requests we’ve heard:</a:t>
            </a:r>
          </a:p>
          <a:p>
            <a:pPr defTabSz="932573"/>
            <a:r>
              <a:rPr lang="en-US" sz="2400" dirty="0"/>
              <a:t>Bulk AAD Join</a:t>
            </a:r>
          </a:p>
          <a:p>
            <a:pPr defTabSz="932573"/>
            <a:r>
              <a:rPr lang="en-US" sz="2400" dirty="0"/>
              <a:t>Ability to remove OEM pre-installs (but keep drivers)</a:t>
            </a:r>
          </a:p>
          <a:p>
            <a:pPr defTabSz="932573"/>
            <a:r>
              <a:rPr lang="en-US" sz="2400" dirty="0"/>
              <a:t>PS cmdlets for scripting (e.g., in an MDT task sequence)</a:t>
            </a:r>
          </a:p>
          <a:p>
            <a:pPr defTabSz="932573"/>
            <a:r>
              <a:rPr lang="en-US" sz="2400" dirty="0"/>
              <a:t>WCD as a store app</a:t>
            </a:r>
          </a:p>
          <a:p>
            <a:pPr defTabSz="932573"/>
            <a:r>
              <a:rPr lang="en-US" sz="2400" dirty="0"/>
              <a:t>Simplified app installation</a:t>
            </a:r>
          </a:p>
          <a:p>
            <a:pPr defTabSz="932573"/>
            <a:r>
              <a:rPr lang="en-US" sz="2400" dirty="0"/>
              <a:t>Media-free provisioning options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1607</a:t>
            </a:r>
          </a:p>
        </p:txBody>
      </p:sp>
      <p:sp>
        <p:nvSpPr>
          <p:cNvPr id="15" name="TextBox 5"/>
          <p:cNvSpPr txBox="1"/>
          <p:nvPr/>
        </p:nvSpPr>
        <p:spPr>
          <a:xfrm>
            <a:off x="6422246" y="5140519"/>
            <a:ext cx="5728196" cy="35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1430" marR="0" lvl="0" indent="-291430" defTabSz="9325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3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453913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2274" y="295275"/>
            <a:ext cx="11889564" cy="917575"/>
          </a:xfrm>
        </p:spPr>
        <p:txBody>
          <a:bodyPr/>
          <a:lstStyle/>
          <a:p>
            <a:r>
              <a:rPr lang="en-US" dirty="0"/>
              <a:t>Next Steps	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03238" y="1625888"/>
            <a:ext cx="11353799" cy="120604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Install WCD from the Windows 10 ADK at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3"/>
              </a:rPr>
              <a:t>http://go.microsoft.com/fwlink/p/?LinkId=526740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3238" y="2973915"/>
            <a:ext cx="11353799" cy="13716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Build provisioning packages</a:t>
            </a:r>
          </a:p>
          <a:p>
            <a:pPr marL="0" marR="0" lvl="1" indent="0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hlinkClick r:id="rId4"/>
              </a:rPr>
              <a:t>https://msdn.microsoft.com/en-us/library/windows/hardware/dn898375%28v=vs.85%29.aspx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  <a:p>
            <a:pPr marL="0" marR="0" lvl="1" indent="0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hlinkClick r:id="rId5"/>
              </a:rPr>
              <a:t>https://technet.microsoft.com/en-us/itpro/windows/deploy/provisioning-packages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3237" y="4564062"/>
            <a:ext cx="11353800" cy="1206042"/>
          </a:xfrm>
          <a:prstGeom prst="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Become a Windows Insider and get early access to releases!</a:t>
            </a:r>
          </a:p>
          <a:p>
            <a:pPr marL="0" marR="0" lvl="1" indent="0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0" normalizeH="0" baseline="0" noProof="0" dirty="0">
                <a:ln w="3175">
                  <a:noFill/>
                </a:ln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cs typeface="Segoe UI" pitchFamily="34" charset="0"/>
              </a:rPr>
              <a:t>Visit the Insiders at the MSFT Showcase in Expo Hall or see </a:t>
            </a:r>
            <a:r>
              <a:rPr kumimoji="0" lang="en-US" sz="1800" b="0" i="0" u="none" strike="noStrike" kern="0" cap="none" spc="-100" normalizeH="0" baseline="0" noProof="0" dirty="0">
                <a:ln w="3175">
                  <a:noFill/>
                </a:ln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cs typeface="Segoe UI" pitchFamily="34" charset="0"/>
                <a:hlinkClick r:id="rId6"/>
              </a:rPr>
              <a:t>http://insider.windows.com</a:t>
            </a:r>
            <a:endParaRPr kumimoji="0" lang="en-US" sz="2800" b="0" i="0" u="none" strike="noStrike" kern="0" cap="none" spc="-100" normalizeH="0" baseline="0" noProof="0" dirty="0">
              <a:ln w="3175">
                <a:noFill/>
              </a:ln>
              <a:gradFill>
                <a:gsLst>
                  <a:gs pos="57576">
                    <a:srgbClr val="FFFFFF"/>
                  </a:gs>
                  <a:gs pos="35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+mj-lt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2517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From your PC or Tablet visit MyIgnite 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http://myignite.microsoft.com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From your phone download and use the Ignite Mobile App by scanning  the QR code above or visiting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https://aka.ms/ignite.mobileapp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Please evaluate this session</a:t>
            </a:r>
          </a:p>
          <a:p>
            <a:pPr marL="0" marR="0" lvl="0" indent="0" algn="l" defTabSz="9327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Your feedback is important to us!</a:t>
            </a:r>
            <a:endParaRPr kumimoji="0" lang="en-US" sz="3600" b="0" i="0" u="none" strike="noStrike" kern="1200" cap="none" spc="-102" normalizeH="0" baseline="0" noProof="0" dirty="0">
              <a:ln w="3175"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n-ea"/>
              <a:cs typeface="Segoe U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9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50837" y="1744662"/>
            <a:ext cx="3657600" cy="8382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Overview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Walkthroughs and Tips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Advanced Topics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Roadmap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816058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99237" y="1850262"/>
            <a:ext cx="5029199" cy="387798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Image management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Driver management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Network bandwidth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Desktop only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is complex and costly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8037" y="1744662"/>
            <a:ext cx="5181600" cy="4114800"/>
            <a:chOff x="2484437" y="383656"/>
            <a:chExt cx="8001000" cy="60568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4437" y="383656"/>
              <a:ext cx="8001000" cy="60568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4660" y="420032"/>
              <a:ext cx="695325" cy="238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60790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WCD provisioning: deltas to an OEM image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844" y="2210806"/>
            <a:ext cx="3187499" cy="751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1 - IT uses WCD (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fka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WICD) to create a provisioning package of settings, assets, and enrollment instructions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4519" y="2201862"/>
            <a:ext cx="4049684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 – After first boot completes, device is at login screen and ready to hand out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57" y="3242622"/>
            <a:ext cx="3134421" cy="2003474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6" descr="http://www.windowscentral.com/sites/wpcentral.com/files/styles/xlarge/public/field/image/2015/10/Surface-Book-image-1-e1444134958401.png?itok=yadc01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7" y="3233784"/>
            <a:ext cx="2505869" cy="14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116" y="4637620"/>
            <a:ext cx="662419" cy="6711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48542" y="2201862"/>
            <a:ext cx="3902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 – New devices arrive with a “clean” OS image (Windows + Office + drivers). IT boots devices and applies provisioning pack during first boot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37" y="4481421"/>
            <a:ext cx="2383910" cy="1669689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9" idx="3"/>
            <a:endCxn id="12" idx="1"/>
          </p:cNvCxnSpPr>
          <p:nvPr/>
        </p:nvCxnSpPr>
        <p:spPr>
          <a:xfrm>
            <a:off x="3483778" y="4244359"/>
            <a:ext cx="434338" cy="728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3"/>
            <a:endCxn id="14" idx="1"/>
          </p:cNvCxnSpPr>
          <p:nvPr/>
        </p:nvCxnSpPr>
        <p:spPr>
          <a:xfrm>
            <a:off x="4580535" y="4973173"/>
            <a:ext cx="342302" cy="343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4637" y="3243934"/>
            <a:ext cx="1109938" cy="10051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269" y="3243934"/>
            <a:ext cx="1109938" cy="10051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901" y="3243934"/>
            <a:ext cx="1109938" cy="10051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0942" y="6284497"/>
            <a:ext cx="11127566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Works on Desktop, mobile, and industry devices (the latter two also supports NFC and MTP, in addition to removable media)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437" y="1363662"/>
            <a:ext cx="106680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We are moving to a world where “OEMs image, IT provisions”</a:t>
            </a:r>
          </a:p>
        </p:txBody>
      </p:sp>
    </p:spTree>
    <p:extLst>
      <p:ext uri="{BB962C8B-B14F-4D97-AF65-F5344CB8AC3E}">
        <p14:creationId xmlns:p14="http://schemas.microsoft.com/office/powerpoint/2010/main" val="2634406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provisioned?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693804" y="1508268"/>
            <a:ext cx="2209800" cy="1143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Initial Setup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680959" y="2769465"/>
            <a:ext cx="2209800" cy="1143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Edition Upgrade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013430" y="2769465"/>
            <a:ext cx="2209800" cy="1143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Certificates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333056" y="2769465"/>
            <a:ext cx="2209800" cy="1143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Connectivity Profiles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013430" y="1508268"/>
            <a:ext cx="2209800" cy="1143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Management Enrollment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693804" y="4030662"/>
            <a:ext cx="2209800" cy="1143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Universal Windows Apps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013430" y="4030662"/>
            <a:ext cx="2209800" cy="1143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Win32 Applications </a:t>
            </a:r>
          </a:p>
          <a:p>
            <a:pPr marL="0" marR="0" lvl="0" indent="0" algn="ctr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Scripts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9333056" y="4030662"/>
            <a:ext cx="2209800" cy="1143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Enterprise Policies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9342437" y="1506535"/>
            <a:ext cx="2209800" cy="1143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Offline content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680959" y="5291859"/>
            <a:ext cx="2209800" cy="1143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Browser Settings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013430" y="5326062"/>
            <a:ext cx="2209800" cy="1143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Start Menu Customization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342437" y="5326062"/>
            <a:ext cx="2209800" cy="1143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Assigned Access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3237" y="1668462"/>
            <a:ext cx="4067896" cy="482285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Rich collection of settings available to provision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Best practice: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Provision minimal settings to get managed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The rest come from management tool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Best to avoid conflicts between the two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97901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to imaging in Win10</a:t>
            </a:r>
            <a:endParaRPr lang="en-US" sz="1600" dirty="0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/>
          </p:nvPr>
        </p:nvGraphicFramePr>
        <p:xfrm>
          <a:off x="1493837" y="2278062"/>
          <a:ext cx="7431128" cy="289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248">
                  <a:extLst>
                    <a:ext uri="{9D8B030D-6E8A-4147-A177-3AD203B41FA5}">
                      <a16:colId xmlns:a16="http://schemas.microsoft.com/office/drawing/2014/main" val="4091496540"/>
                    </a:ext>
                  </a:extLst>
                </a:gridCol>
                <a:gridCol w="3096303">
                  <a:extLst>
                    <a:ext uri="{9D8B030D-6E8A-4147-A177-3AD203B41FA5}">
                      <a16:colId xmlns:a16="http://schemas.microsoft.com/office/drawing/2014/main" val="99069116"/>
                    </a:ext>
                  </a:extLst>
                </a:gridCol>
                <a:gridCol w="2388577">
                  <a:extLst>
                    <a:ext uri="{9D8B030D-6E8A-4147-A177-3AD203B41FA5}">
                      <a16:colId xmlns:a16="http://schemas.microsoft.com/office/drawing/2014/main" val="3982594572"/>
                    </a:ext>
                  </a:extLst>
                </a:gridCol>
              </a:tblGrid>
              <a:tr h="626965">
                <a:tc>
                  <a:txBody>
                    <a:bodyPr/>
                    <a:lstStyle/>
                    <a:p>
                      <a:r>
                        <a:rPr lang="en-US" sz="1800" dirty="0"/>
                        <a:t>Scenario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Old</a:t>
                      </a:r>
                      <a:r>
                        <a:rPr lang="en-US" sz="1800" baseline="0" dirty="0"/>
                        <a:t> Method</a:t>
                      </a:r>
                      <a:endParaRPr lang="en-US" sz="1800" dirty="0"/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New Option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4097115319"/>
                  </a:ext>
                </a:extLst>
              </a:tr>
              <a:tr h="57026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OS Upgrade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Imaging + migration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In-place</a:t>
                      </a:r>
                      <a:r>
                        <a:rPr lang="en-US" sz="1600" baseline="0" dirty="0">
                          <a:solidFill>
                            <a:schemeClr val="accent1"/>
                          </a:solidFill>
                        </a:rPr>
                        <a:t> upgrade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2196726236"/>
                  </a:ext>
                </a:extLst>
              </a:tr>
              <a:tr h="55870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Re-provisioning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Imaging (reimage)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Reset this PC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714952144"/>
                  </a:ext>
                </a:extLst>
              </a:tr>
              <a:tr h="113966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Provisioning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Imaging (e.g., using</a:t>
                      </a:r>
                      <a:r>
                        <a:rPr lang="en-US" sz="1800" b="1" baseline="0" dirty="0">
                          <a:solidFill>
                            <a:schemeClr val="accent1"/>
                          </a:solidFill>
                        </a:rPr>
                        <a:t> MDT/</a:t>
                      </a:r>
                      <a:r>
                        <a:rPr lang="en-US" sz="1800" b="1" baseline="0" dirty="0" err="1">
                          <a:solidFill>
                            <a:schemeClr val="accent1"/>
                          </a:solidFill>
                        </a:rPr>
                        <a:t>Sysprep</a:t>
                      </a:r>
                      <a:r>
                        <a:rPr lang="en-US" sz="1800" b="1" baseline="0" dirty="0">
                          <a:solidFill>
                            <a:schemeClr val="accent1"/>
                          </a:solidFill>
                        </a:rPr>
                        <a:t>/</a:t>
                      </a:r>
                      <a:r>
                        <a:rPr lang="en-US" sz="1800" b="1" baseline="0" dirty="0" err="1">
                          <a:solidFill>
                            <a:schemeClr val="accent1"/>
                          </a:solidFill>
                        </a:rPr>
                        <a:t>DiSM</a:t>
                      </a:r>
                      <a:r>
                        <a:rPr lang="en-US" sz="1800" b="1" baseline="0" dirty="0">
                          <a:solidFill>
                            <a:schemeClr val="accent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WCD Provisioning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404367189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9437" y="1322211"/>
            <a:ext cx="114300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WCD provisioning is part of a set of win10 imaging alternatives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237" y="5707062"/>
            <a:ext cx="89916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However imaging is still fully supported</a:t>
            </a:r>
          </a:p>
        </p:txBody>
      </p:sp>
    </p:spTree>
    <p:extLst>
      <p:ext uri="{BB962C8B-B14F-4D97-AF65-F5344CB8AC3E}">
        <p14:creationId xmlns:p14="http://schemas.microsoft.com/office/powerpoint/2010/main" val="15375209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50837" y="2887662"/>
            <a:ext cx="4572000" cy="8382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13986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Overview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Walkthroughs and Tips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Advanced Topics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Roadmap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672667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5637" y="1820862"/>
            <a:ext cx="61722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3637" y="1897062"/>
            <a:ext cx="3657600" cy="223445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Download and install the Windows Assessment and </a:t>
            </a:r>
            <a:r>
              <a:rPr kumimoji="0" 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Deployment Kit</a:t>
            </a:r>
          </a:p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When prompted for optional components, select the “Configuration Designer”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WCD</a:t>
            </a:r>
          </a:p>
        </p:txBody>
      </p:sp>
    </p:spTree>
    <p:extLst>
      <p:ext uri="{BB962C8B-B14F-4D97-AF65-F5344CB8AC3E}">
        <p14:creationId xmlns:p14="http://schemas.microsoft.com/office/powerpoint/2010/main" val="19868713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6D265718-F71C-45FC-85DF-CBD805DB0B02}" vid="{63611EB3-9A97-4D4F-B762-41E80201E286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6D265718-F71C-45FC-85DF-CBD805DB0B02}" vid="{010D9A64-1D32-41D6-8220-BE29D3027D94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6D265718-F71C-45FC-85DF-CBD805DB0B02}" vid="{792B4888-C2F9-45FC-AD5D-E824DE8783D2}"/>
    </a:ext>
  </a:extLst>
</a:theme>
</file>

<file path=ppt/theme/theme4.xml><?xml version="1.0" encoding="utf-8"?>
<a:theme xmlns:a="http://schemas.openxmlformats.org/drawingml/2006/main" name="2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2C5385DD-25CC-4B4A-8E83-9D91F0EF820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Marc Shepard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2016-09-29T04:00:00+00:00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BRK2105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e2f6a88c-86f9-4b25-a2af-b5c3afa8c82a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www.w3.org/XML/1998/namespace"/>
    <ds:schemaRef ds:uri="8ff673fc-3231-4e3a-893b-6d7f7cd32766"/>
    <ds:schemaRef ds:uri="http://purl.org/dc/elements/1.1/"/>
    <ds:schemaRef ds:uri="230e9df3-be65-4c73-a93b-d1236ebd677e"/>
    <ds:schemaRef ds:uri="01c77077-aee4-4b5f-bd4e-9cd40a6fff2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Microsoft_2016_16x9_Template_v02</Template>
  <TotalTime>4</TotalTime>
  <Words>1157</Words>
  <Application>Microsoft Office PowerPoint</Application>
  <PresentationFormat>Custom</PresentationFormat>
  <Paragraphs>222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Unicode MS</vt:lpstr>
      <vt:lpstr>Consolas</vt:lpstr>
      <vt:lpstr>Segoe UI</vt:lpstr>
      <vt:lpstr>Segoe UI Light</vt:lpstr>
      <vt:lpstr>Wingdings</vt:lpstr>
      <vt:lpstr>5-50002_Ignite_Breakout_Template</vt:lpstr>
      <vt:lpstr>6-30537_Envision 2016 Concurrent Template_Dark</vt:lpstr>
      <vt:lpstr>1_5-50002_Ignite_Breakout_Template</vt:lpstr>
      <vt:lpstr>2_5-50002_Ignite_Breakout_Template</vt:lpstr>
      <vt:lpstr>BRK2105: Simplify OS deployments with Windows Provisioning </vt:lpstr>
      <vt:lpstr>Session Goals</vt:lpstr>
      <vt:lpstr>Agenda</vt:lpstr>
      <vt:lpstr>Imaging is complex and costly</vt:lpstr>
      <vt:lpstr>WCD provisioning: deltas to an OEM image</vt:lpstr>
      <vt:lpstr>What can be provisioned?</vt:lpstr>
      <vt:lpstr>Alternatives to imaging in Win10</vt:lpstr>
      <vt:lpstr>Agenda</vt:lpstr>
      <vt:lpstr>Installing WCD</vt:lpstr>
      <vt:lpstr>Creating a Provisioning package (ppkg)</vt:lpstr>
      <vt:lpstr>Enrollment options summary</vt:lpstr>
      <vt:lpstr>App/cert provisioning summary</vt:lpstr>
      <vt:lpstr>Deploying a PPKG</vt:lpstr>
      <vt:lpstr>Common Deployment Options</vt:lpstr>
      <vt:lpstr>Additional Deployment Options for Mobile</vt:lpstr>
      <vt:lpstr>Agenda</vt:lpstr>
      <vt:lpstr>Provisioning Execution Timing</vt:lpstr>
      <vt:lpstr>Device Reset</vt:lpstr>
      <vt:lpstr>Don’t use Deployment Assets</vt:lpstr>
      <vt:lpstr>Troubleshooting</vt:lpstr>
      <vt:lpstr>Agenda</vt:lpstr>
      <vt:lpstr>Release History</vt:lpstr>
      <vt:lpstr>Beyond 1607</vt:lpstr>
      <vt:lpstr>Next Steps 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BRK2105: Simplify OS deployments with Windows Provisioning </dc:title>
  <dc:subject>&lt;Speech title here&gt;</dc:subject>
  <dc:creator>MS Events 0086</dc:creator>
  <cp:keywords>Microsoft 2016</cp:keywords>
  <dc:description>Template: Mitchell Derrey, Silverfox Productions_x000d_
Formatting: _x000d_
Audience Type:</dc:description>
  <cp:lastModifiedBy>MS Events 0089</cp:lastModifiedBy>
  <cp:revision>3</cp:revision>
  <dcterms:created xsi:type="dcterms:W3CDTF">2016-09-25T16:26:16Z</dcterms:created>
  <dcterms:modified xsi:type="dcterms:W3CDTF">2016-09-25T16:33:18Z</dcterms:modified>
  <cp:category>Microsoft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