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1"/>
    <p:sldMasterId id="2147484310" r:id="rId12"/>
    <p:sldMasterId id="2147484341" r:id="rId13"/>
    <p:sldMasterId id="2147484364" r:id="rId14"/>
    <p:sldMasterId id="2147484377" r:id="rId15"/>
    <p:sldMasterId id="2147484396" r:id="rId16"/>
  </p:sldMasterIdLst>
  <p:notesMasterIdLst>
    <p:notesMasterId r:id="rId49"/>
  </p:notesMasterIdLst>
  <p:handoutMasterIdLst>
    <p:handoutMasterId r:id="rId50"/>
  </p:handoutMasterIdLst>
  <p:sldIdLst>
    <p:sldId id="1393" r:id="rId17"/>
    <p:sldId id="1415" r:id="rId18"/>
    <p:sldId id="1416" r:id="rId19"/>
    <p:sldId id="1417" r:id="rId20"/>
    <p:sldId id="1418" r:id="rId21"/>
    <p:sldId id="1365" r:id="rId22"/>
    <p:sldId id="1452" r:id="rId23"/>
    <p:sldId id="1436" r:id="rId24"/>
    <p:sldId id="1423" r:id="rId25"/>
    <p:sldId id="1451" r:id="rId26"/>
    <p:sldId id="1445" r:id="rId27"/>
    <p:sldId id="1447" r:id="rId28"/>
    <p:sldId id="1442" r:id="rId29"/>
    <p:sldId id="1411" r:id="rId30"/>
    <p:sldId id="1430" r:id="rId31"/>
    <p:sldId id="1431" r:id="rId32"/>
    <p:sldId id="1454" r:id="rId33"/>
    <p:sldId id="1413" r:id="rId34"/>
    <p:sldId id="1429" r:id="rId35"/>
    <p:sldId id="1449" r:id="rId36"/>
    <p:sldId id="1426" r:id="rId37"/>
    <p:sldId id="1453" r:id="rId38"/>
    <p:sldId id="1433" r:id="rId39"/>
    <p:sldId id="1440" r:id="rId40"/>
    <p:sldId id="1441" r:id="rId41"/>
    <p:sldId id="1438" r:id="rId42"/>
    <p:sldId id="1427" r:id="rId43"/>
    <p:sldId id="1370" r:id="rId44"/>
    <p:sldId id="1422" r:id="rId45"/>
    <p:sldId id="1428" r:id="rId46"/>
    <p:sldId id="1405" r:id="rId47"/>
    <p:sldId id="1392"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1393"/>
            <p14:sldId id="1415"/>
            <p14:sldId id="1416"/>
            <p14:sldId id="1417"/>
            <p14:sldId id="1418"/>
            <p14:sldId id="1365"/>
            <p14:sldId id="1452"/>
            <p14:sldId id="1436"/>
            <p14:sldId id="1423"/>
            <p14:sldId id="1451"/>
            <p14:sldId id="1445"/>
            <p14:sldId id="1447"/>
            <p14:sldId id="1442"/>
            <p14:sldId id="1411"/>
            <p14:sldId id="1430"/>
            <p14:sldId id="1431"/>
            <p14:sldId id="1454"/>
            <p14:sldId id="1413"/>
            <p14:sldId id="1429"/>
            <p14:sldId id="1449"/>
            <p14:sldId id="1426"/>
            <p14:sldId id="1453"/>
            <p14:sldId id="1433"/>
            <p14:sldId id="1440"/>
            <p14:sldId id="1441"/>
            <p14:sldId id="1438"/>
            <p14:sldId id="1427"/>
            <p14:sldId id="1370"/>
            <p14:sldId id="1422"/>
            <p14:sldId id="1428"/>
            <p14:sldId id="1405"/>
          </p14:sldIdLst>
        </p14:section>
        <p14:section name="Microsoft 2016 Template Dark" id="{361DECE0-D7F3-4586-A791-C8E5092BB79E}">
          <p14:sldIdLst>
            <p14:sldId id="13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5018" autoAdjust="0"/>
  </p:normalViewPr>
  <p:slideViewPr>
    <p:cSldViewPr>
      <p:cViewPr varScale="1">
        <p:scale>
          <a:sx n="104" d="100"/>
          <a:sy n="104" d="100"/>
        </p:scale>
        <p:origin x="264"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3.xml"/><Relationship Id="rId11" Type="http://schemas.openxmlformats.org/officeDocument/2006/relationships/slideMaster" Target="slideMasters/slideMaster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3:17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3:17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4514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56338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8641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13735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75357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55459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83596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9/28/2016 3:17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5B5767-0D9E-4B6D-8CB9-64A15166C33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1480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5B5767-0D9E-4B6D-8CB9-64A15166C33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369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7BCD0E-FB0F-E648-8716-8564F68CB8B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339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43119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0413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0591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07504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Visual Studio 2012</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Calibri"/>
                <a:ea typeface="+mn-ea"/>
                <a:cs typeface="+mn-cs"/>
              </a:rPr>
              <a:t>© 2012 Microsoft Corporation. All rights reserved. Microsoft, Windows, and other product names are or may be registered trademarks and/or trademarks in the U.S. and/or other countries.</a:t>
            </a:r>
          </a:p>
          <a:p>
            <a:pPr marL="571500"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Calibri"/>
              <a:ea typeface="+mn-ea"/>
              <a:cs typeface="+mn-cs"/>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D65BB83-DD46-4F40-A741-94CEE7AFF3EC}"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46947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7589821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85048"/>
          </a:xfrm>
        </p:spPr>
        <p:txBody>
          <a:bodyPr wrap="square">
            <a:spAutoFit/>
          </a:bodyPr>
          <a:lstStyle>
            <a:lvl1pPr marL="287224" indent="-287224">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56" indent="-233102">
              <a:defRPr sz="2399"/>
            </a:lvl2pPr>
            <a:lvl3pPr marL="699308" indent="-168352">
              <a:tabLst/>
              <a:defRPr sz="1999"/>
            </a:lvl3pPr>
            <a:lvl4pPr marL="880609" indent="-181303">
              <a:defRPr/>
            </a:lvl4pPr>
            <a:lvl5pPr marL="1048961" indent="-16835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85048"/>
          </a:xfrm>
        </p:spPr>
        <p:txBody>
          <a:bodyPr wrap="square">
            <a:spAutoFit/>
          </a:bodyPr>
          <a:lstStyle>
            <a:lvl1pPr marL="287224" indent="-287224">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56" indent="-233102">
              <a:defRPr sz="2399"/>
            </a:lvl2pPr>
            <a:lvl3pPr marL="699308" indent="-168352">
              <a:tabLst/>
              <a:defRPr sz="1999"/>
            </a:lvl3pPr>
            <a:lvl4pPr marL="880609" indent="-181303">
              <a:defRPr/>
            </a:lvl4pPr>
            <a:lvl5pPr marL="1048961" indent="-16835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570925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85048"/>
          </a:xfrm>
        </p:spPr>
        <p:txBody>
          <a:bodyPr wrap="square">
            <a:spAutoFit/>
          </a:bodyPr>
          <a:lstStyle>
            <a:lvl1pPr marL="287224" indent="-287224">
              <a:spcBef>
                <a:spcPts val="1224"/>
              </a:spcBef>
              <a:buClr>
                <a:schemeClr val="tx1"/>
              </a:buClr>
              <a:buFont typeface="Arial" pitchFamily="34" charset="0"/>
              <a:buChar char="•"/>
              <a:defRPr sz="3198"/>
            </a:lvl1pPr>
            <a:lvl2pPr marL="530956" indent="-233102">
              <a:defRPr sz="2399"/>
            </a:lvl2pPr>
            <a:lvl3pPr marL="699308" indent="-168352">
              <a:tabLst/>
              <a:defRPr sz="1999"/>
            </a:lvl3pPr>
            <a:lvl4pPr marL="880609" indent="-181303">
              <a:defRPr/>
            </a:lvl4pPr>
            <a:lvl5pPr marL="1048961" indent="-16835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85048"/>
          </a:xfrm>
        </p:spPr>
        <p:txBody>
          <a:bodyPr wrap="square">
            <a:spAutoFit/>
          </a:bodyPr>
          <a:lstStyle>
            <a:lvl1pPr marL="287224" indent="-287224">
              <a:spcBef>
                <a:spcPts val="1224"/>
              </a:spcBef>
              <a:buClr>
                <a:schemeClr val="tx1"/>
              </a:buClr>
              <a:buFont typeface="Arial" pitchFamily="34" charset="0"/>
              <a:buChar char="•"/>
              <a:defRPr sz="3198"/>
            </a:lvl1pPr>
            <a:lvl2pPr marL="530956" indent="-233102">
              <a:defRPr sz="2399"/>
            </a:lvl2pPr>
            <a:lvl3pPr marL="699308" indent="-168352">
              <a:tabLst/>
              <a:defRPr sz="1999"/>
            </a:lvl3pPr>
            <a:lvl4pPr marL="880609" indent="-181303">
              <a:defRPr/>
            </a:lvl4pPr>
            <a:lvl5pPr marL="1048961" indent="-16835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73184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247519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7315199" cy="1181862"/>
          </a:xfrm>
          <a:noFill/>
        </p:spPr>
        <p:txBody>
          <a:bodyPr wrap="square"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68863"/>
            <a:ext cx="7315198" cy="738664"/>
          </a:xfrm>
          <a:noFill/>
        </p:spPr>
        <p:txBody>
          <a:bodyPr wrap="square" lIns="182880" tIns="146304" rIns="182880" bIns="146304">
            <a:spAutoFit/>
          </a:bodyPr>
          <a:lstStyle>
            <a:lvl1pPr marL="0" indent="0">
              <a:spcBef>
                <a:spcPts val="0"/>
              </a:spcBef>
              <a:buNone/>
              <a:defRPr sz="3198"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
        <p:nvSpPr>
          <p:cNvPr id="8" name="TextBox 7"/>
          <p:cNvSpPr txBox="1"/>
          <p:nvPr userDrawn="1"/>
        </p:nvSpPr>
        <p:spPr bwMode="white">
          <a:xfrm>
            <a:off x="4419108" y="6696086"/>
            <a:ext cx="3598260"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001" rtl="0" eaLnBrk="1" latinLnBrk="0" hangingPunct="1"/>
            <a:r>
              <a:rPr lang="en-US" sz="1049"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66397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4571278" cy="1181862"/>
          </a:xfrm>
          <a:noFill/>
        </p:spPr>
        <p:txBody>
          <a:bodyPr wrap="square"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a:t>Video title</a:t>
            </a:r>
          </a:p>
        </p:txBody>
      </p:sp>
      <p:pic>
        <p:nvPicPr>
          <p:cNvPr id="4" name="Picture 3"/>
          <p:cNvPicPr>
            <a:picLocks noChangeAspect="1"/>
          </p:cNvPicPr>
          <p:nvPr userDrawn="1"/>
        </p:nvPicPr>
        <p:blipFill>
          <a:blip r:embed="rId2"/>
          <a:stretch>
            <a:fillRect/>
          </a:stretch>
        </p:blipFill>
        <p:spPr>
          <a:xfrm>
            <a:off x="635" y="3410197"/>
            <a:ext cx="12435840" cy="3104213"/>
          </a:xfrm>
          <a:prstGeom prst="rect">
            <a:avLst/>
          </a:prstGeom>
        </p:spPr>
      </p:pic>
      <p:sp>
        <p:nvSpPr>
          <p:cNvPr id="5" name="TextBox 7"/>
          <p:cNvSpPr txBox="1"/>
          <p:nvPr userDrawn="1"/>
        </p:nvSpPr>
        <p:spPr bwMode="white">
          <a:xfrm>
            <a:off x="4419108" y="6696086"/>
            <a:ext cx="3598260"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001" rtl="0" eaLnBrk="1" latinLnBrk="0" hangingPunct="1"/>
            <a:r>
              <a:rPr lang="en-US" sz="1049"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402904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483411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601964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8" baseline="0"/>
            </a:lvl1pPr>
          </a:lstStyle>
          <a:p>
            <a:r>
              <a:rPr lang="en-US"/>
              <a:t>Click to edit Master title style</a:t>
            </a:r>
            <a:endParaRPr lang="en-US" dirty="0"/>
          </a:p>
        </p:txBody>
      </p:sp>
      <p:sp>
        <p:nvSpPr>
          <p:cNvPr id="3" name="TextBox 7"/>
          <p:cNvSpPr txBox="1"/>
          <p:nvPr userDrawn="1"/>
        </p:nvSpPr>
        <p:spPr bwMode="white">
          <a:xfrm>
            <a:off x="4419108" y="6696086"/>
            <a:ext cx="3598260"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001" rtl="0" eaLnBrk="1" latinLnBrk="0" hangingPunct="1"/>
            <a:r>
              <a:rPr lang="en-US" sz="1049"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7146620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Ref idx="1001">
        <a:schemeClr val="bg2"/>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2125664"/>
            <a:ext cx="10058399" cy="917575"/>
          </a:xfrm>
        </p:spPr>
        <p:txBody>
          <a:bodyPr/>
          <a:lstStyle>
            <a:lvl1pPr marL="282463" indent="-282463">
              <a:tabLst>
                <a:tab pos="282463" algn="l"/>
              </a:tabLst>
              <a:defRPr sz="5998"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lgn="r">
              <a:spcBef>
                <a:spcPts val="0"/>
              </a:spcBef>
              <a:buNone/>
              <a:defRPr sz="3198"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450236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0845798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645679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0304369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225444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94477"/>
            <a:ext cx="11887199" cy="403187"/>
          </a:xfrm>
          <a:prstGeom prst="rect">
            <a:avLst/>
          </a:prstGeom>
          <a:noFill/>
          <a:ln w="12700">
            <a:noFill/>
            <a:miter lim="800000"/>
            <a:headEnd type="none" w="sm" len="sm"/>
            <a:tailEnd type="none" w="sm" len="sm"/>
          </a:ln>
          <a:effectLst/>
        </p:spPr>
        <p:txBody>
          <a:bodyPr vert="horz" wrap="square" lIns="182806" tIns="146246" rIns="182806" bIns="146246" numCol="1" anchor="t" anchorCtr="0" compatLnSpc="1">
            <a:prstTxWarp prst="textNoShape">
              <a:avLst/>
            </a:prstTxWarp>
            <a:spAutoFit/>
          </a:bodyPr>
          <a:lstStyle/>
          <a:p>
            <a:pPr defTabSz="93192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78598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36627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1" y="286001"/>
            <a:ext cx="11375536" cy="786503"/>
          </a:xfrm>
        </p:spPr>
        <p:txBody>
          <a:bodyPr/>
          <a:lstStyle>
            <a:lvl1pPr>
              <a:defRPr>
                <a:solidFill>
                  <a:srgbClr val="FFFFFF"/>
                </a:solidFill>
              </a:defRPr>
            </a:lvl1pPr>
          </a:lstStyle>
          <a:p>
            <a:r>
              <a:rPr lang="en-US" dirty="0"/>
              <a:t>Click to edit Master title style</a:t>
            </a:r>
          </a:p>
        </p:txBody>
      </p:sp>
      <p:sp>
        <p:nvSpPr>
          <p:cNvPr id="5" name="Text Placeholder 4"/>
          <p:cNvSpPr>
            <a:spLocks noGrp="1"/>
          </p:cNvSpPr>
          <p:nvPr>
            <p:ph type="body" sz="quarter" idx="10"/>
          </p:nvPr>
        </p:nvSpPr>
        <p:spPr>
          <a:xfrm>
            <a:off x="385532" y="1429993"/>
            <a:ext cx="11375536" cy="193678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8381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Release - explorer">
    <p:spTree>
      <p:nvGrpSpPr>
        <p:cNvPr id="1" name=""/>
        <p:cNvGrpSpPr/>
        <p:nvPr/>
      </p:nvGrpSpPr>
      <p:grpSpPr>
        <a:xfrm>
          <a:off x="0" y="0"/>
          <a:ext cx="0" cy="0"/>
          <a:chOff x="0" y="0"/>
          <a:chExt cx="0" cy="0"/>
        </a:xfrm>
      </p:grpSpPr>
      <p:sp>
        <p:nvSpPr>
          <p:cNvPr id="5" name="Rectangle 4"/>
          <p:cNvSpPr/>
          <p:nvPr userDrawn="1"/>
        </p:nvSpPr>
        <p:spPr>
          <a:xfrm>
            <a:off x="1" y="-1"/>
            <a:ext cx="12436474" cy="2967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extBox 5"/>
          <p:cNvSpPr txBox="1"/>
          <p:nvPr userDrawn="1"/>
        </p:nvSpPr>
        <p:spPr>
          <a:xfrm>
            <a:off x="157275" y="38265"/>
            <a:ext cx="2235573" cy="222217"/>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IN" sz="816"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rPr>
              <a:t>Visual Studio Online   </a:t>
            </a:r>
            <a:r>
              <a:rPr kumimoji="0" lang="en-IN" sz="816"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rPr>
              <a:t>/</a:t>
            </a:r>
            <a:r>
              <a:rPr kumimoji="0" lang="en-IN" sz="816" b="0" i="0" u="none" strike="noStrike" kern="1200" cap="none" spc="0" normalizeH="0" baseline="0" noProof="0" dirty="0">
                <a:ln>
                  <a:noFill/>
                </a:ln>
                <a:solidFill>
                  <a:srgbClr val="51AAF2"/>
                </a:solidFill>
                <a:effectLst/>
                <a:uLnTx/>
                <a:uFillTx/>
                <a:latin typeface="Segoe UI" panose="020B0502040204020203" pitchFamily="34" charset="0"/>
                <a:ea typeface="+mn-ea"/>
                <a:cs typeface="+mn-cs"/>
              </a:rPr>
              <a:t>  </a:t>
            </a:r>
            <a:r>
              <a:rPr kumimoji="0" lang="en-IN" sz="816"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rPr>
              <a:t> </a:t>
            </a:r>
            <a:r>
              <a:rPr kumimoji="0" lang="en-IN" sz="816"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rPr>
              <a:t>NorthWind Traders</a:t>
            </a:r>
            <a:endParaRPr kumimoji="0" lang="en-IN" sz="816"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p:cNvPicPr>
            <a:picLocks noChangeAspect="1"/>
          </p:cNvPicPr>
          <p:nvPr userDrawn="1"/>
        </p:nvPicPr>
        <p:blipFill>
          <a:blip r:embed="rId2"/>
          <a:stretch>
            <a:fillRect/>
          </a:stretch>
        </p:blipFill>
        <p:spPr>
          <a:xfrm>
            <a:off x="44465" y="61255"/>
            <a:ext cx="177275" cy="161610"/>
          </a:xfrm>
          <a:prstGeom prst="rect">
            <a:avLst/>
          </a:prstGeom>
        </p:spPr>
      </p:pic>
      <p:sp>
        <p:nvSpPr>
          <p:cNvPr id="12" name="Rectangle 11"/>
          <p:cNvSpPr/>
          <p:nvPr/>
        </p:nvSpPr>
        <p:spPr>
          <a:xfrm>
            <a:off x="-1" y="284366"/>
            <a:ext cx="12436474" cy="590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TextBox 12"/>
          <p:cNvSpPr txBox="1"/>
          <p:nvPr/>
        </p:nvSpPr>
        <p:spPr>
          <a:xfrm>
            <a:off x="44465" y="365762"/>
            <a:ext cx="3949340" cy="222217"/>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HOME      WORK      SOURCE      BUILD      TEST      </a:t>
            </a:r>
            <a:r>
              <a:rPr kumimoji="0" lang="en-US" sz="816" b="0" i="0" u="none" strike="noStrike" kern="1200" cap="none" spc="0" normalizeH="0" baseline="0" noProof="0" dirty="0">
                <a:ln>
                  <a:noFill/>
                </a:ln>
                <a:solidFill>
                  <a:srgbClr val="0070C0"/>
                </a:solidFill>
                <a:effectLst/>
                <a:uLnTx/>
                <a:uFillTx/>
                <a:latin typeface="Segoe UI Semibold" pitchFamily="34" charset="0"/>
                <a:ea typeface="Segoe UI" pitchFamily="34" charset="0"/>
                <a:cs typeface="Segoe UI" pitchFamily="34" charset="0"/>
              </a:rPr>
              <a:t>RELEASE</a:t>
            </a:r>
            <a:r>
              <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	</a:t>
            </a:r>
          </a:p>
        </p:txBody>
      </p:sp>
      <p:sp>
        <p:nvSpPr>
          <p:cNvPr id="14" name="TextBox 13"/>
          <p:cNvSpPr txBox="1"/>
          <p:nvPr userDrawn="1"/>
        </p:nvSpPr>
        <p:spPr>
          <a:xfrm>
            <a:off x="45882" y="632292"/>
            <a:ext cx="2667155" cy="217880"/>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0070C0"/>
                </a:solidFill>
                <a:effectLst/>
                <a:uLnTx/>
                <a:uFillTx/>
                <a:latin typeface="Segoe UI Semibold" pitchFamily="34" charset="0"/>
                <a:ea typeface="Segoe UI" pitchFamily="34" charset="0"/>
                <a:cs typeface="Segoe UI" pitchFamily="34" charset="0"/>
              </a:rPr>
              <a:t>Releases       </a:t>
            </a:r>
            <a:r>
              <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Environments     Artifacts     Templates</a:t>
            </a:r>
          </a:p>
        </p:txBody>
      </p:sp>
      <p:pic>
        <p:nvPicPr>
          <p:cNvPr id="16" name="Picture 15"/>
          <p:cNvPicPr>
            <a:picLocks noChangeAspect="1"/>
          </p:cNvPicPr>
          <p:nvPr userDrawn="1"/>
        </p:nvPicPr>
        <p:blipFill>
          <a:blip r:embed="rId3"/>
          <a:stretch>
            <a:fillRect/>
          </a:stretch>
        </p:blipFill>
        <p:spPr>
          <a:xfrm>
            <a:off x="11664054" y="19429"/>
            <a:ext cx="637183" cy="231670"/>
          </a:xfrm>
          <a:prstGeom prst="rect">
            <a:avLst/>
          </a:prstGeom>
        </p:spPr>
      </p:pic>
      <p:sp>
        <p:nvSpPr>
          <p:cNvPr id="17" name="TextBox 16"/>
          <p:cNvSpPr txBox="1"/>
          <p:nvPr userDrawn="1"/>
        </p:nvSpPr>
        <p:spPr>
          <a:xfrm>
            <a:off x="11210806" y="21858"/>
            <a:ext cx="350249" cy="222217"/>
          </a:xfrm>
          <a:prstGeom prst="rect">
            <a:avLst/>
          </a:prstGeom>
          <a:solidFill>
            <a:srgbClr val="0070C0"/>
          </a:solid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IN" sz="816"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rPr>
              <a:t>Lan</a:t>
            </a:r>
            <a:endParaRPr kumimoji="0" lang="en-IN" sz="816"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8" name="Picture 17"/>
          <p:cNvPicPr>
            <a:picLocks noChangeAspect="1"/>
          </p:cNvPicPr>
          <p:nvPr userDrawn="1"/>
        </p:nvPicPr>
        <p:blipFill rotWithShape="1">
          <a:blip r:embed="rId4"/>
          <a:srcRect l="6930" t="6930" r="8732" b="8732"/>
          <a:stretch/>
        </p:blipFill>
        <p:spPr>
          <a:xfrm>
            <a:off x="11133719" y="77530"/>
            <a:ext cx="109313" cy="110795"/>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32162" y="67244"/>
            <a:ext cx="146888" cy="146867"/>
          </a:xfrm>
          <a:prstGeom prst="rect">
            <a:avLst/>
          </a:prstGeom>
        </p:spPr>
      </p:pic>
      <p:grpSp>
        <p:nvGrpSpPr>
          <p:cNvPr id="20" name="Group 19"/>
          <p:cNvGrpSpPr/>
          <p:nvPr userDrawn="1"/>
        </p:nvGrpSpPr>
        <p:grpSpPr>
          <a:xfrm>
            <a:off x="10578621" y="438429"/>
            <a:ext cx="1734060" cy="189473"/>
            <a:chOff x="10578621" y="438429"/>
            <a:chExt cx="1734060" cy="189473"/>
          </a:xfrm>
        </p:grpSpPr>
        <p:sp>
          <p:nvSpPr>
            <p:cNvPr id="21" name="Rectangle 20"/>
            <p:cNvSpPr/>
            <p:nvPr/>
          </p:nvSpPr>
          <p:spPr>
            <a:xfrm>
              <a:off x="10578621" y="438429"/>
              <a:ext cx="1734060" cy="189473"/>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lIns="36717"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80807F"/>
                  </a:solidFill>
                  <a:effectLst/>
                  <a:uLnTx/>
                  <a:uFillTx/>
                  <a:latin typeface="Segoe UI" panose="020B0502040204020203" pitchFamily="34" charset="0"/>
                  <a:ea typeface="+mn-ea"/>
                  <a:cs typeface="Segoe UI" panose="020B0502040204020203" pitchFamily="34" charset="0"/>
                </a:rPr>
                <a:t>Search</a:t>
              </a:r>
            </a:p>
          </p:txBody>
        </p:sp>
        <p:pic>
          <p:nvPicPr>
            <p:cNvPr id="22" name="Picture 21"/>
            <p:cNvPicPr>
              <a:picLocks noChangeAspect="1"/>
            </p:cNvPicPr>
            <p:nvPr/>
          </p:nvPicPr>
          <p:blipFill>
            <a:blip r:embed="rId6"/>
            <a:stretch>
              <a:fillRect/>
            </a:stretch>
          </p:blipFill>
          <p:spPr>
            <a:xfrm>
              <a:off x="12156134" y="484193"/>
              <a:ext cx="110150" cy="116269"/>
            </a:xfrm>
            <a:prstGeom prst="rect">
              <a:avLst/>
            </a:prstGeom>
          </p:spPr>
        </p:pic>
      </p:grpSp>
      <p:sp>
        <p:nvSpPr>
          <p:cNvPr id="23" name="Rectangle 22"/>
          <p:cNvSpPr/>
          <p:nvPr userDrawn="1"/>
        </p:nvSpPr>
        <p:spPr>
          <a:xfrm>
            <a:off x="130674" y="848821"/>
            <a:ext cx="403941" cy="25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8764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121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Slide Solid">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436475" cy="6994525"/>
          </a:xfrm>
          <a:prstGeom prst="rect">
            <a:avLst/>
          </a:prstGeom>
        </p:spPr>
      </p:pic>
      <p:sp>
        <p:nvSpPr>
          <p:cNvPr id="8" name="TextBox 7"/>
          <p:cNvSpPr txBox="1"/>
          <p:nvPr userDrawn="1"/>
        </p:nvSpPr>
        <p:spPr>
          <a:xfrm>
            <a:off x="10117139" y="-1044575"/>
            <a:ext cx="914400" cy="914400"/>
          </a:xfrm>
          <a:prstGeom prst="rect">
            <a:avLst/>
          </a:prstGeom>
          <a:noFill/>
        </p:spPr>
        <p:txBody>
          <a:bodyPr wrap="none" lIns="182806" tIns="146246" rIns="182806" bIns="146246"/>
          <a:lstStyle/>
          <a:p>
            <a:pPr>
              <a:lnSpc>
                <a:spcPct val="90000"/>
              </a:lnSpc>
              <a:spcAft>
                <a:spcPts val="600"/>
              </a:spcAft>
              <a:defRPr/>
            </a:pPr>
            <a:endParaRPr lang="en-US" sz="1799" dirty="0">
              <a:gradFill>
                <a:gsLst>
                  <a:gs pos="2917">
                    <a:schemeClr val="tx1"/>
                  </a:gs>
                  <a:gs pos="30000">
                    <a:schemeClr val="tx1"/>
                  </a:gs>
                </a:gsLst>
                <a:lin ang="5400000" scaled="0"/>
              </a:gradFill>
              <a:ea typeface="MS PGothic" charset="0"/>
            </a:endParaRPr>
          </a:p>
        </p:txBody>
      </p:sp>
      <p:sp>
        <p:nvSpPr>
          <p:cNvPr id="9" name="TextBox 8"/>
          <p:cNvSpPr txBox="1"/>
          <p:nvPr userDrawn="1"/>
        </p:nvSpPr>
        <p:spPr>
          <a:xfrm>
            <a:off x="11274425" y="-1708150"/>
            <a:ext cx="914400" cy="914400"/>
          </a:xfrm>
          <a:prstGeom prst="rect">
            <a:avLst/>
          </a:prstGeom>
          <a:noFill/>
        </p:spPr>
        <p:txBody>
          <a:bodyPr wrap="none" lIns="182806" tIns="146246" rIns="182806" bIns="146246"/>
          <a:lstStyle/>
          <a:p>
            <a:pPr>
              <a:lnSpc>
                <a:spcPct val="90000"/>
              </a:lnSpc>
              <a:spcAft>
                <a:spcPts val="600"/>
              </a:spcAft>
              <a:defRPr/>
            </a:pPr>
            <a:endParaRPr lang="en-US" sz="1799" dirty="0">
              <a:gradFill>
                <a:gsLst>
                  <a:gs pos="2917">
                    <a:schemeClr val="tx1"/>
                  </a:gs>
                  <a:gs pos="30000">
                    <a:schemeClr val="tx1"/>
                  </a:gs>
                </a:gsLst>
                <a:lin ang="5400000" scaled="0"/>
              </a:gradFill>
              <a:ea typeface="MS PGothic" charset="0"/>
            </a:endParaRPr>
          </a:p>
        </p:txBody>
      </p:sp>
    </p:spTree>
    <p:extLst>
      <p:ext uri="{BB962C8B-B14F-4D97-AF65-F5344CB8AC3E}">
        <p14:creationId xmlns:p14="http://schemas.microsoft.com/office/powerpoint/2010/main" val="333003617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pt 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4639" y="1139825"/>
            <a:ext cx="11033125" cy="574675"/>
          </a:xfrm>
          <a:prstGeom prst="rect">
            <a:avLst/>
          </a:prstGeom>
        </p:spPr>
        <p:txBody>
          <a:bodyPr lIns="192024"/>
          <a:lstStyle>
            <a:lvl1pPr marL="0" indent="0">
              <a:buNone/>
              <a:defRPr lang="en-US" sz="2799" kern="1200" smtClean="0">
                <a:solidFill>
                  <a:schemeClr val="tx2"/>
                </a:solidFill>
                <a:latin typeface="+mj-lt"/>
                <a:ea typeface="+mn-ea"/>
                <a:cs typeface="+mn-cs"/>
              </a:defRPr>
            </a:lvl1pPr>
            <a:lvl2pPr marL="0" indent="0">
              <a:buNone/>
              <a:defRPr lang="en-US" sz="3169" kern="1200" smtClean="0">
                <a:solidFill>
                  <a:schemeClr val="bg1"/>
                </a:solidFill>
                <a:latin typeface="+mj-lt"/>
                <a:ea typeface="+mn-ea"/>
                <a:cs typeface="+mn-cs"/>
              </a:defRPr>
            </a:lvl2pPr>
            <a:lvl3pPr marL="0" indent="0">
              <a:buNone/>
              <a:defRPr lang="en-US" sz="3169" kern="1200" smtClean="0">
                <a:solidFill>
                  <a:schemeClr val="bg1"/>
                </a:solidFill>
                <a:latin typeface="+mj-lt"/>
                <a:ea typeface="+mn-ea"/>
                <a:cs typeface="+mn-cs"/>
              </a:defRPr>
            </a:lvl3pPr>
            <a:lvl4pPr marL="0" indent="0">
              <a:buNone/>
              <a:defRPr lang="en-US" sz="3169" kern="1200" smtClean="0">
                <a:solidFill>
                  <a:schemeClr val="bg1"/>
                </a:solidFill>
                <a:latin typeface="+mj-lt"/>
                <a:ea typeface="+mn-ea"/>
                <a:cs typeface="+mn-cs"/>
              </a:defRPr>
            </a:lvl4pPr>
            <a:lvl5pPr marL="0" indent="0">
              <a:buNone/>
              <a:defRPr lang="en-US" sz="3169" kern="1200">
                <a:solidFill>
                  <a:schemeClr val="bg1"/>
                </a:solidFill>
                <a:latin typeface="+mj-lt"/>
                <a:ea typeface="+mn-ea"/>
                <a:cs typeface="+mn-cs"/>
              </a:defRPr>
            </a:lvl5pPr>
          </a:lstStyle>
          <a:p>
            <a:pPr lvl="0"/>
            <a:r>
              <a:rPr lang="en-US"/>
              <a:t>Click to edit Master text styles</a:t>
            </a:r>
          </a:p>
        </p:txBody>
      </p:sp>
      <p:sp>
        <p:nvSpPr>
          <p:cNvPr id="7" name="Title 2"/>
          <p:cNvSpPr>
            <a:spLocks noGrp="1"/>
          </p:cNvSpPr>
          <p:nvPr>
            <p:ph type="title"/>
          </p:nvPr>
        </p:nvSpPr>
        <p:spPr>
          <a:xfrm>
            <a:off x="274320" y="292082"/>
            <a:ext cx="11887200" cy="946413"/>
          </a:xfrm>
          <a:prstGeom prst="rect">
            <a:avLst/>
          </a:prstGeom>
        </p:spPr>
        <p:txBody>
          <a:bodyPr/>
          <a:lstStyle>
            <a:lvl1pPr algn="l">
              <a:defRPr sz="5198">
                <a:solidFill>
                  <a:schemeClr val="tx2"/>
                </a:solidFill>
              </a:defRPr>
            </a:lvl1pPr>
          </a:lstStyle>
          <a:p>
            <a:r>
              <a:rPr lang="en-US" dirty="0"/>
              <a:t>Click to edit Master title style</a:t>
            </a:r>
          </a:p>
        </p:txBody>
      </p:sp>
      <p:sp>
        <p:nvSpPr>
          <p:cNvPr id="4" name="Footer Placeholder 2"/>
          <p:cNvSpPr>
            <a:spLocks noGrp="1"/>
          </p:cNvSpPr>
          <p:nvPr>
            <p:ph type="ftr" sz="quarter" idx="14"/>
          </p:nvPr>
        </p:nvSpPr>
        <p:spPr/>
        <p:txBody>
          <a:bodyPr/>
          <a:lstStyle>
            <a:lvl1pPr fontAlgn="base">
              <a:spcBef>
                <a:spcPct val="0"/>
              </a:spcBef>
              <a:spcAft>
                <a:spcPct val="0"/>
              </a:spcAft>
              <a:defRPr>
                <a:solidFill>
                  <a:srgbClr val="505050"/>
                </a:solidFill>
              </a:defRPr>
            </a:lvl1pPr>
          </a:lstStyle>
          <a:p>
            <a:pPr>
              <a:defRPr/>
            </a:pPr>
            <a:r>
              <a:t>Microsoft Confidential</a:t>
            </a:r>
          </a:p>
        </p:txBody>
      </p:sp>
      <p:sp>
        <p:nvSpPr>
          <p:cNvPr id="5" name="Slide Number Placeholder 3"/>
          <p:cNvSpPr>
            <a:spLocks noGrp="1"/>
          </p:cNvSpPr>
          <p:nvPr>
            <p:ph type="sldNum" sz="quarter" idx="15"/>
          </p:nvPr>
        </p:nvSpPr>
        <p:spPr/>
        <p:txBody>
          <a:bodyPr/>
          <a:lstStyle>
            <a:lvl1pPr>
              <a:defRPr/>
            </a:lvl1pPr>
          </a:lstStyle>
          <a:p>
            <a:fld id="{6052FC3A-E1BD-E54F-9A48-71EBDEF00552}" type="slidenum">
              <a:rPr lang="en-US"/>
              <a:pPr/>
              <a:t>‹#›</a:t>
            </a:fld>
            <a:endParaRPr lang="en-US"/>
          </a:p>
        </p:txBody>
      </p:sp>
    </p:spTree>
    <p:extLst>
      <p:ext uri="{BB962C8B-B14F-4D97-AF65-F5344CB8AC3E}">
        <p14:creationId xmlns:p14="http://schemas.microsoft.com/office/powerpoint/2010/main" val="150420763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solidFill>
                  <a:srgbClr val="000000"/>
                </a:solidFill>
              </a:defRPr>
            </a:lvl1pPr>
          </a:lstStyle>
          <a:p>
            <a:pPr>
              <a:defRPr/>
            </a:pPr>
            <a:r>
              <a:t>Microsoft Confidential</a:t>
            </a:r>
          </a:p>
        </p:txBody>
      </p:sp>
      <p:sp>
        <p:nvSpPr>
          <p:cNvPr id="3" name="Slide Number Placeholder 2"/>
          <p:cNvSpPr>
            <a:spLocks noGrp="1"/>
          </p:cNvSpPr>
          <p:nvPr>
            <p:ph type="sldNum" sz="quarter" idx="11"/>
          </p:nvPr>
        </p:nvSpPr>
        <p:spPr/>
        <p:txBody>
          <a:bodyPr/>
          <a:lstStyle>
            <a:lvl1pPr>
              <a:defRPr>
                <a:solidFill>
                  <a:srgbClr val="000000"/>
                </a:solidFill>
              </a:defRPr>
            </a:lvl1pPr>
          </a:lstStyle>
          <a:p>
            <a:fld id="{675909FA-3F91-0646-A6A8-60C236B90508}" type="slidenum">
              <a:rPr lang="en-US"/>
              <a:pPr/>
              <a:t>‹#›</a:t>
            </a:fld>
            <a:endParaRPr lang="en-US"/>
          </a:p>
        </p:txBody>
      </p:sp>
    </p:spTree>
    <p:extLst>
      <p:ext uri="{BB962C8B-B14F-4D97-AF65-F5344CB8AC3E}">
        <p14:creationId xmlns:p14="http://schemas.microsoft.com/office/powerpoint/2010/main" val="42845328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_charcoa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428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436475" cy="7008928"/>
          </a:xfrm>
          <a:prstGeom prst="rect">
            <a:avLst/>
          </a:prstGeom>
        </p:spPr>
      </p:pic>
      <p:sp>
        <p:nvSpPr>
          <p:cNvPr id="4" name="Date Placeholder 3"/>
          <p:cNvSpPr>
            <a:spLocks noGrp="1"/>
          </p:cNvSpPr>
          <p:nvPr>
            <p:ph type="dt" sz="half" idx="10"/>
          </p:nvPr>
        </p:nvSpPr>
        <p:spPr>
          <a:xfrm>
            <a:off x="512736" y="5108699"/>
            <a:ext cx="2901844" cy="372394"/>
          </a:xfrm>
          <a:prstGeom prst="rect">
            <a:avLst/>
          </a:prstGeom>
        </p:spPr>
        <p:txBody>
          <a:bodyPr lIns="121917" tIns="60958" rIns="121917" bIns="60958"/>
          <a:lstStyle>
            <a:lvl1pPr>
              <a:defRPr>
                <a:solidFill>
                  <a:schemeClr val="bg1"/>
                </a:solidFill>
              </a:defRPr>
            </a:lvl1pPr>
          </a:lstStyle>
          <a:p>
            <a:fld id="{B9CFEEF2-ADE0-4B48-B5E9-FE1FDBC12385}" type="datetimeFigureOut">
              <a:rPr lang="en-US" smtClean="0"/>
              <a:pPr/>
              <a:t>9/28/2016</a:t>
            </a:fld>
            <a:endParaRPr lang="en-US" dirty="0"/>
          </a:p>
        </p:txBody>
      </p:sp>
      <p:sp>
        <p:nvSpPr>
          <p:cNvPr id="7" name="Title 1"/>
          <p:cNvSpPr>
            <a:spLocks noGrp="1"/>
          </p:cNvSpPr>
          <p:nvPr>
            <p:ph type="title" hasCustomPrompt="1"/>
          </p:nvPr>
        </p:nvSpPr>
        <p:spPr bwMode="auto">
          <a:xfrm>
            <a:off x="373614" y="2249369"/>
            <a:ext cx="8705446" cy="2486942"/>
          </a:xfrm>
          <a:noFill/>
        </p:spPr>
        <p:txBody>
          <a:bodyPr lIns="195067" tIns="121917" rIns="195067" bIns="121917" anchor="t" anchorCtr="0"/>
          <a:lstStyle>
            <a:lvl1pPr>
              <a:defRPr sz="7340" spc="-136" baseline="0">
                <a:solidFill>
                  <a:srgbClr val="FFFFFF"/>
                </a:solidFill>
                <a:latin typeface="Segoe UI Light"/>
                <a:cs typeface="Segoe UI Light"/>
              </a:defRPr>
            </a:lvl1pPr>
          </a:lstStyle>
          <a:p>
            <a:r>
              <a:rPr lang="en-US" dirty="0"/>
              <a:t>Presentation title</a:t>
            </a:r>
          </a:p>
        </p:txBody>
      </p:sp>
      <p:sp>
        <p:nvSpPr>
          <p:cNvPr id="8" name="Text Placeholder 2"/>
          <p:cNvSpPr>
            <a:spLocks noGrp="1"/>
          </p:cNvSpPr>
          <p:nvPr>
            <p:ph type="body" sz="quarter" idx="14" hasCustomPrompt="1"/>
          </p:nvPr>
        </p:nvSpPr>
        <p:spPr bwMode="auto">
          <a:xfrm>
            <a:off x="371369" y="3657934"/>
            <a:ext cx="7464044" cy="1078377"/>
          </a:xfrm>
          <a:noFill/>
        </p:spPr>
        <p:txBody>
          <a:bodyPr tIns="146300" bIns="146300">
            <a:noAutofit/>
          </a:bodyPr>
          <a:lstStyle>
            <a:lvl1pPr marL="0" indent="0">
              <a:spcBef>
                <a:spcPts val="0"/>
              </a:spcBef>
              <a:buNone/>
              <a:defRPr sz="4385">
                <a:solidFill>
                  <a:srgbClr val="FFFFFF"/>
                </a:solidFill>
              </a:defRPr>
            </a:lvl1pPr>
          </a:lstStyle>
          <a:p>
            <a:pPr lvl="0"/>
            <a:r>
              <a:rPr lang="en-US" dirty="0"/>
              <a:t>Speaker Name</a:t>
            </a:r>
          </a:p>
        </p:txBody>
      </p:sp>
    </p:spTree>
    <p:extLst>
      <p:ext uri="{BB962C8B-B14F-4D97-AF65-F5344CB8AC3E}">
        <p14:creationId xmlns:p14="http://schemas.microsoft.com/office/powerpoint/2010/main" val="1936084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6" y="0"/>
            <a:ext cx="12452241" cy="6994525"/>
          </a:xfrm>
          <a:prstGeom prst="rect">
            <a:avLst/>
          </a:prstGeom>
        </p:spPr>
      </p:pic>
      <p:sp>
        <p:nvSpPr>
          <p:cNvPr id="4" name="Date Placeholder 3"/>
          <p:cNvSpPr>
            <a:spLocks noGrp="1"/>
          </p:cNvSpPr>
          <p:nvPr>
            <p:ph type="dt" sz="half" idx="10"/>
          </p:nvPr>
        </p:nvSpPr>
        <p:spPr>
          <a:xfrm>
            <a:off x="512736" y="5108699"/>
            <a:ext cx="2901844" cy="372394"/>
          </a:xfrm>
          <a:prstGeom prst="rect">
            <a:avLst/>
          </a:prstGeom>
        </p:spPr>
        <p:txBody>
          <a:bodyPr lIns="121917" tIns="60958" rIns="121917" bIns="60958"/>
          <a:lstStyle>
            <a:lvl1pPr>
              <a:defRPr>
                <a:solidFill>
                  <a:schemeClr val="bg1"/>
                </a:solidFill>
              </a:defRPr>
            </a:lvl1pPr>
          </a:lstStyle>
          <a:p>
            <a:fld id="{B9CFEEF2-ADE0-4B48-B5E9-FE1FDBC12385}" type="datetimeFigureOut">
              <a:rPr lang="en-US" smtClean="0"/>
              <a:pPr/>
              <a:t>9/28/2016</a:t>
            </a:fld>
            <a:endParaRPr lang="en-US" dirty="0"/>
          </a:p>
        </p:txBody>
      </p:sp>
      <p:sp>
        <p:nvSpPr>
          <p:cNvPr id="7" name="Title 1"/>
          <p:cNvSpPr>
            <a:spLocks noGrp="1"/>
          </p:cNvSpPr>
          <p:nvPr>
            <p:ph type="title" hasCustomPrompt="1"/>
          </p:nvPr>
        </p:nvSpPr>
        <p:spPr bwMode="auto">
          <a:xfrm>
            <a:off x="373614" y="2249369"/>
            <a:ext cx="8705446" cy="2486942"/>
          </a:xfrm>
          <a:noFill/>
        </p:spPr>
        <p:txBody>
          <a:bodyPr lIns="195067" tIns="121917" rIns="195067" bIns="121917" anchor="t" anchorCtr="0"/>
          <a:lstStyle>
            <a:lvl1pPr>
              <a:defRPr sz="7340" spc="-136" baseline="0">
                <a:solidFill>
                  <a:srgbClr val="FFFFFF"/>
                </a:solidFill>
                <a:latin typeface="Segoe UI Light"/>
                <a:cs typeface="Segoe UI Light"/>
              </a:defRPr>
            </a:lvl1pPr>
          </a:lstStyle>
          <a:p>
            <a:r>
              <a:rPr lang="en-US" dirty="0"/>
              <a:t>Presentation title</a:t>
            </a:r>
          </a:p>
        </p:txBody>
      </p:sp>
      <p:sp>
        <p:nvSpPr>
          <p:cNvPr id="8" name="Text Placeholder 2"/>
          <p:cNvSpPr>
            <a:spLocks noGrp="1"/>
          </p:cNvSpPr>
          <p:nvPr>
            <p:ph type="body" sz="quarter" idx="14" hasCustomPrompt="1"/>
          </p:nvPr>
        </p:nvSpPr>
        <p:spPr bwMode="auto">
          <a:xfrm>
            <a:off x="371369" y="3657934"/>
            <a:ext cx="7464044" cy="1078377"/>
          </a:xfrm>
          <a:noFill/>
        </p:spPr>
        <p:txBody>
          <a:bodyPr tIns="146300" bIns="146300">
            <a:noAutofit/>
          </a:bodyPr>
          <a:lstStyle>
            <a:lvl1pPr marL="0" indent="0">
              <a:spcBef>
                <a:spcPts val="0"/>
              </a:spcBef>
              <a:buNone/>
              <a:defRPr sz="4385">
                <a:solidFill>
                  <a:srgbClr val="FFFFFF"/>
                </a:solidFill>
              </a:defRPr>
            </a:lvl1pPr>
          </a:lstStyle>
          <a:p>
            <a:pPr lvl="0"/>
            <a:r>
              <a:rPr lang="en-US" dirty="0"/>
              <a:t>Speaker Name</a:t>
            </a:r>
          </a:p>
        </p:txBody>
      </p:sp>
    </p:spTree>
    <p:extLst>
      <p:ext uri="{BB962C8B-B14F-4D97-AF65-F5344CB8AC3E}">
        <p14:creationId xmlns:p14="http://schemas.microsoft.com/office/powerpoint/2010/main" val="38417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5937390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5573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486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4"/>
            <a:ext cx="10058399" cy="1828800"/>
          </a:xfrm>
        </p:spPr>
        <p:txBody>
          <a:bodyPr/>
          <a:lstStyle>
            <a:lvl1pPr>
              <a:defRPr sz="4798" baseline="0"/>
            </a:lvl1pPr>
          </a:lstStyle>
          <a:p>
            <a:r>
              <a:rPr lang="en-US" dirty="0"/>
              <a:t>Click to edit Master title style</a:t>
            </a:r>
          </a:p>
        </p:txBody>
      </p:sp>
    </p:spTree>
    <p:extLst>
      <p:ext uri="{BB962C8B-B14F-4D97-AF65-F5344CB8AC3E}">
        <p14:creationId xmlns:p14="http://schemas.microsoft.com/office/powerpoint/2010/main" val="27025005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41" y="1212849"/>
            <a:ext cx="5486399" cy="2535822"/>
          </a:xfrm>
        </p:spPr>
        <p:txBody>
          <a:bodyPr wrap="square">
            <a:spAutoFit/>
          </a:bodyPr>
          <a:lstStyle>
            <a:lvl1pPr marL="287168" indent="-287168">
              <a:spcBef>
                <a:spcPts val="1224"/>
              </a:spcBef>
              <a:buClr>
                <a:schemeClr val="tx1"/>
              </a:buClr>
              <a:buFont typeface="Arial" pitchFamily="34" charset="0"/>
              <a:buChar char="•"/>
              <a:defRPr sz="3197"/>
            </a:lvl1pPr>
            <a:lvl2pPr marL="530854" indent="-233057">
              <a:defRPr sz="2399"/>
            </a:lvl2pPr>
            <a:lvl3pPr marL="699173" indent="-168320">
              <a:tabLst/>
              <a:defRPr sz="1999"/>
            </a:lvl3pPr>
            <a:lvl4pPr marL="880440" indent="-181267">
              <a:defRPr/>
            </a:lvl4pPr>
            <a:lvl5pPr marL="1048759" indent="-1683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535822"/>
          </a:xfrm>
        </p:spPr>
        <p:txBody>
          <a:bodyPr wrap="square">
            <a:spAutoFit/>
          </a:bodyPr>
          <a:lstStyle>
            <a:lvl1pPr marL="287168" indent="-287168">
              <a:spcBef>
                <a:spcPts val="1224"/>
              </a:spcBef>
              <a:buClr>
                <a:schemeClr val="tx1"/>
              </a:buClr>
              <a:buFont typeface="Arial" pitchFamily="34" charset="0"/>
              <a:buChar char="•"/>
              <a:defRPr sz="3197"/>
            </a:lvl1pPr>
            <a:lvl2pPr marL="530854" indent="-233057">
              <a:defRPr sz="2399"/>
            </a:lvl2pPr>
            <a:lvl3pPr marL="699173" indent="-168320">
              <a:tabLst/>
              <a:defRPr sz="1999"/>
            </a:lvl3pPr>
            <a:lvl4pPr marL="880440" indent="-181267">
              <a:defRPr/>
            </a:lvl4pPr>
            <a:lvl5pPr marL="1048759" indent="-1683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67045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93578C-3362-4974-9669-8B66C72058B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F2759-EA8D-48F6-BFE0-CD45008525CC}" type="slidenum">
              <a:rPr lang="en-US" smtClean="0"/>
              <a:t>‹#›</a:t>
            </a:fld>
            <a:endParaRPr lang="en-US"/>
          </a:p>
        </p:txBody>
      </p:sp>
    </p:spTree>
    <p:extLst>
      <p:ext uri="{BB962C8B-B14F-4D97-AF65-F5344CB8AC3E}">
        <p14:creationId xmlns:p14="http://schemas.microsoft.com/office/powerpoint/2010/main" val="3962417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Title Slide Solid">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436475" cy="6994525"/>
          </a:xfrm>
          <a:prstGeom prst="rect">
            <a:avLst/>
          </a:prstGeom>
        </p:spPr>
      </p:pic>
      <p:sp>
        <p:nvSpPr>
          <p:cNvPr id="8" name="TextBox 7"/>
          <p:cNvSpPr txBox="1"/>
          <p:nvPr userDrawn="1"/>
        </p:nvSpPr>
        <p:spPr>
          <a:xfrm>
            <a:off x="10117137" y="-1044575"/>
            <a:ext cx="914401" cy="914400"/>
          </a:xfrm>
          <a:prstGeom prst="rect">
            <a:avLst/>
          </a:prstGeom>
          <a:noFill/>
        </p:spPr>
        <p:txBody>
          <a:bodyPr wrap="none" lIns="182806" tIns="146246" rIns="182806" bIns="146246"/>
          <a:lstStyle/>
          <a:p>
            <a:pPr marL="0" marR="0" lvl="0" indent="0" algn="l" defTabSz="931404" rtl="0" eaLnBrk="1" fontAlgn="base" latinLnBrk="0" hangingPunct="1">
              <a:lnSpc>
                <a:spcPct val="90000"/>
              </a:lnSpc>
              <a:spcBef>
                <a:spcPct val="0"/>
              </a:spcBef>
              <a:spcAft>
                <a:spcPts val="600"/>
              </a:spcAft>
              <a:buClrTx/>
              <a:buSzTx/>
              <a:buFontTx/>
              <a:buNone/>
              <a:tabLst/>
              <a:defRPr/>
            </a:pPr>
            <a:endParaRPr kumimoji="0" lang="en-US" sz="2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charset="0"/>
              <a:ea typeface="MS PGothic" charset="0"/>
            </a:endParaRPr>
          </a:p>
        </p:txBody>
      </p:sp>
      <p:sp>
        <p:nvSpPr>
          <p:cNvPr id="9" name="TextBox 8"/>
          <p:cNvSpPr txBox="1"/>
          <p:nvPr userDrawn="1"/>
        </p:nvSpPr>
        <p:spPr>
          <a:xfrm>
            <a:off x="11274425" y="-1708150"/>
            <a:ext cx="914401" cy="914400"/>
          </a:xfrm>
          <a:prstGeom prst="rect">
            <a:avLst/>
          </a:prstGeom>
          <a:noFill/>
        </p:spPr>
        <p:txBody>
          <a:bodyPr wrap="none" lIns="182806" tIns="146246" rIns="182806" bIns="146246"/>
          <a:lstStyle/>
          <a:p>
            <a:pPr marL="0" marR="0" lvl="0" indent="0" algn="l" defTabSz="931404" rtl="0" eaLnBrk="1" fontAlgn="base" latinLnBrk="0" hangingPunct="1">
              <a:lnSpc>
                <a:spcPct val="90000"/>
              </a:lnSpc>
              <a:spcBef>
                <a:spcPct val="0"/>
              </a:spcBef>
              <a:spcAft>
                <a:spcPts val="600"/>
              </a:spcAft>
              <a:buClrTx/>
              <a:buSzTx/>
              <a:buFontTx/>
              <a:buNone/>
              <a:tabLst/>
              <a:defRPr/>
            </a:pPr>
            <a:endParaRPr kumimoji="0" lang="en-US" sz="2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charset="0"/>
              <a:ea typeface="MS PGothic" charset="0"/>
            </a:endParaRPr>
          </a:p>
        </p:txBody>
      </p:sp>
    </p:spTree>
    <p:extLst>
      <p:ext uri="{BB962C8B-B14F-4D97-AF65-F5344CB8AC3E}">
        <p14:creationId xmlns:p14="http://schemas.microsoft.com/office/powerpoint/2010/main" val="398841575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2pt 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4640" y="1139825"/>
            <a:ext cx="11033125" cy="574675"/>
          </a:xfrm>
          <a:prstGeom prst="rect">
            <a:avLst/>
          </a:prstGeom>
        </p:spPr>
        <p:txBody>
          <a:bodyPr lIns="192024"/>
          <a:lstStyle>
            <a:lvl1pPr marL="0" indent="0">
              <a:buNone/>
              <a:defRPr lang="en-US" sz="2799" kern="1200" smtClean="0">
                <a:solidFill>
                  <a:schemeClr val="tx2"/>
                </a:solidFill>
                <a:latin typeface="+mj-lt"/>
                <a:ea typeface="+mn-ea"/>
                <a:cs typeface="+mn-cs"/>
              </a:defRPr>
            </a:lvl1pPr>
            <a:lvl2pPr marL="0" indent="0">
              <a:buNone/>
              <a:defRPr lang="en-US" sz="3169" kern="1200" smtClean="0">
                <a:solidFill>
                  <a:schemeClr val="bg1"/>
                </a:solidFill>
                <a:latin typeface="+mj-lt"/>
                <a:ea typeface="+mn-ea"/>
                <a:cs typeface="+mn-cs"/>
              </a:defRPr>
            </a:lvl2pPr>
            <a:lvl3pPr marL="0" indent="0">
              <a:buNone/>
              <a:defRPr lang="en-US" sz="3169" kern="1200" smtClean="0">
                <a:solidFill>
                  <a:schemeClr val="bg1"/>
                </a:solidFill>
                <a:latin typeface="+mj-lt"/>
                <a:ea typeface="+mn-ea"/>
                <a:cs typeface="+mn-cs"/>
              </a:defRPr>
            </a:lvl3pPr>
            <a:lvl4pPr marL="0" indent="0">
              <a:buNone/>
              <a:defRPr lang="en-US" sz="3169" kern="1200" smtClean="0">
                <a:solidFill>
                  <a:schemeClr val="bg1"/>
                </a:solidFill>
                <a:latin typeface="+mj-lt"/>
                <a:ea typeface="+mn-ea"/>
                <a:cs typeface="+mn-cs"/>
              </a:defRPr>
            </a:lvl4pPr>
            <a:lvl5pPr marL="0" indent="0">
              <a:buNone/>
              <a:defRPr lang="en-US" sz="3169" kern="1200">
                <a:solidFill>
                  <a:schemeClr val="bg1"/>
                </a:solidFill>
                <a:latin typeface="+mj-lt"/>
                <a:ea typeface="+mn-ea"/>
                <a:cs typeface="+mn-cs"/>
              </a:defRPr>
            </a:lvl5pPr>
          </a:lstStyle>
          <a:p>
            <a:pPr lvl="0"/>
            <a:r>
              <a:rPr lang="en-US"/>
              <a:t>Click to edit Master text styles</a:t>
            </a:r>
          </a:p>
        </p:txBody>
      </p:sp>
      <p:sp>
        <p:nvSpPr>
          <p:cNvPr id="7" name="Title 2"/>
          <p:cNvSpPr>
            <a:spLocks noGrp="1"/>
          </p:cNvSpPr>
          <p:nvPr>
            <p:ph type="title"/>
          </p:nvPr>
        </p:nvSpPr>
        <p:spPr>
          <a:xfrm>
            <a:off x="274321" y="292082"/>
            <a:ext cx="11887200" cy="946413"/>
          </a:xfrm>
          <a:prstGeom prst="rect">
            <a:avLst/>
          </a:prstGeom>
        </p:spPr>
        <p:txBody>
          <a:bodyPr/>
          <a:lstStyle>
            <a:lvl1pPr algn="l">
              <a:defRPr sz="5197">
                <a:solidFill>
                  <a:schemeClr val="tx2"/>
                </a:solidFill>
              </a:defRPr>
            </a:lvl1pPr>
          </a:lstStyle>
          <a:p>
            <a:r>
              <a:rPr lang="en-US" dirty="0"/>
              <a:t>Click to edit Master title style</a:t>
            </a:r>
          </a:p>
        </p:txBody>
      </p:sp>
      <p:sp>
        <p:nvSpPr>
          <p:cNvPr id="4" name="Footer Placeholder 2"/>
          <p:cNvSpPr>
            <a:spLocks noGrp="1"/>
          </p:cNvSpPr>
          <p:nvPr>
            <p:ph type="ftr" sz="quarter" idx="14"/>
          </p:nvPr>
        </p:nvSpPr>
        <p:spPr/>
        <p:txBody>
          <a:bodyPr/>
          <a:lstStyle>
            <a:lvl1pPr fontAlgn="base">
              <a:spcBef>
                <a:spcPct val="0"/>
              </a:spcBef>
              <a:spcAft>
                <a:spcPct val="0"/>
              </a:spcAft>
              <a:defRPr>
                <a:solidFill>
                  <a:srgbClr val="505050"/>
                </a:solidFill>
              </a:defRPr>
            </a:lvl1pPr>
          </a:lstStyle>
          <a:p>
            <a:pPr>
              <a:defRPr/>
            </a:pPr>
            <a:r>
              <a:rPr lang="en-US"/>
              <a:t>Microsoft Confidential</a:t>
            </a:r>
          </a:p>
        </p:txBody>
      </p:sp>
      <p:sp>
        <p:nvSpPr>
          <p:cNvPr id="5" name="Slide Number Placeholder 3"/>
          <p:cNvSpPr>
            <a:spLocks noGrp="1"/>
          </p:cNvSpPr>
          <p:nvPr>
            <p:ph type="sldNum" sz="quarter" idx="15"/>
          </p:nvPr>
        </p:nvSpPr>
        <p:spPr/>
        <p:txBody>
          <a:bodyPr/>
          <a:lstStyle>
            <a:lvl1pPr>
              <a:defRPr/>
            </a:lvl1pPr>
          </a:lstStyle>
          <a:p>
            <a:pPr defTabSz="931404" fontAlgn="base">
              <a:spcBef>
                <a:spcPct val="0"/>
              </a:spcBef>
              <a:spcAft>
                <a:spcPct val="0"/>
              </a:spcAft>
            </a:pPr>
            <a:fld id="{6052FC3A-E1BD-E54F-9A48-71EBDEF00552}" type="slidenum">
              <a:rPr lang="en-US" smtClean="0">
                <a:ea typeface="ＭＳ Ｐゴシック" charset="0"/>
              </a:rPr>
              <a:pPr defTabSz="931404"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292160158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solidFill>
                  <a:srgbClr val="000000"/>
                </a:solidFill>
              </a:defRPr>
            </a:lvl1pPr>
          </a:lstStyle>
          <a:p>
            <a:pPr>
              <a:defRPr/>
            </a:pPr>
            <a:r>
              <a:rPr lang="en-US"/>
              <a:t>Microsoft Confidential</a:t>
            </a:r>
          </a:p>
        </p:txBody>
      </p:sp>
      <p:sp>
        <p:nvSpPr>
          <p:cNvPr id="3" name="Slide Number Placeholder 2"/>
          <p:cNvSpPr>
            <a:spLocks noGrp="1"/>
          </p:cNvSpPr>
          <p:nvPr>
            <p:ph type="sldNum" sz="quarter" idx="11"/>
          </p:nvPr>
        </p:nvSpPr>
        <p:spPr/>
        <p:txBody>
          <a:bodyPr/>
          <a:lstStyle>
            <a:lvl1pPr>
              <a:defRPr>
                <a:solidFill>
                  <a:srgbClr val="000000"/>
                </a:solidFill>
              </a:defRPr>
            </a:lvl1pPr>
          </a:lstStyle>
          <a:p>
            <a:pPr defTabSz="931404" fontAlgn="base">
              <a:spcBef>
                <a:spcPct val="0"/>
              </a:spcBef>
              <a:spcAft>
                <a:spcPct val="0"/>
              </a:spcAft>
            </a:pPr>
            <a:fld id="{675909FA-3F91-0646-A6A8-60C236B90508}" type="slidenum">
              <a:rPr lang="en-US" smtClean="0">
                <a:ea typeface="ＭＳ Ｐゴシック" charset="0"/>
              </a:rPr>
              <a:pPr defTabSz="931404"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30767903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nk_charcoa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4875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436475" cy="7008928"/>
          </a:xfrm>
          <a:prstGeom prst="rect">
            <a:avLst/>
          </a:prstGeom>
        </p:spPr>
      </p:pic>
      <p:sp>
        <p:nvSpPr>
          <p:cNvPr id="4" name="Date Placeholder 3"/>
          <p:cNvSpPr>
            <a:spLocks noGrp="1"/>
          </p:cNvSpPr>
          <p:nvPr>
            <p:ph type="dt" sz="half" idx="10"/>
          </p:nvPr>
        </p:nvSpPr>
        <p:spPr>
          <a:xfrm>
            <a:off x="512736" y="5108700"/>
            <a:ext cx="2901844" cy="372394"/>
          </a:xfrm>
          <a:prstGeom prst="rect">
            <a:avLst/>
          </a:prstGeom>
        </p:spPr>
        <p:txBody>
          <a:bodyPr lIns="121917" tIns="60958" rIns="121917" bIns="60958"/>
          <a:lstStyle>
            <a:lvl1pPr>
              <a:defRPr>
                <a:solidFill>
                  <a:schemeClr val="bg1"/>
                </a:solidFill>
              </a:defRPr>
            </a:lvl1pPr>
          </a:lstStyle>
          <a:p>
            <a:pPr defTabSz="931404" fontAlgn="base">
              <a:spcBef>
                <a:spcPct val="0"/>
              </a:spcBef>
              <a:spcAft>
                <a:spcPct val="0"/>
              </a:spcAft>
            </a:pPr>
            <a:fld id="{B9CFEEF2-ADE0-4B48-B5E9-FE1FDBC12385}" type="datetimeFigureOut">
              <a:rPr lang="en-US" sz="2399" smtClean="0">
                <a:solidFill>
                  <a:srgbClr val="FFFFFF"/>
                </a:solidFill>
                <a:ea typeface="ＭＳ Ｐゴシック" charset="0"/>
              </a:rPr>
              <a:pPr defTabSz="931404" fontAlgn="base">
                <a:spcBef>
                  <a:spcPct val="0"/>
                </a:spcBef>
                <a:spcAft>
                  <a:spcPct val="0"/>
                </a:spcAft>
              </a:pPr>
              <a:t>9/28/2016</a:t>
            </a:fld>
            <a:endParaRPr lang="en-US" sz="2399" dirty="0">
              <a:solidFill>
                <a:srgbClr val="FFFFFF"/>
              </a:solidFill>
              <a:ea typeface="ＭＳ Ｐゴシック" charset="0"/>
            </a:endParaRPr>
          </a:p>
        </p:txBody>
      </p:sp>
      <p:sp>
        <p:nvSpPr>
          <p:cNvPr id="7" name="Title 1"/>
          <p:cNvSpPr>
            <a:spLocks noGrp="1"/>
          </p:cNvSpPr>
          <p:nvPr>
            <p:ph type="title" hasCustomPrompt="1"/>
          </p:nvPr>
        </p:nvSpPr>
        <p:spPr bwMode="auto">
          <a:xfrm>
            <a:off x="373616" y="2249369"/>
            <a:ext cx="8705446" cy="2486942"/>
          </a:xfrm>
          <a:noFill/>
        </p:spPr>
        <p:txBody>
          <a:bodyPr lIns="195067" tIns="121917" rIns="195067" bIns="121917" anchor="t" anchorCtr="0"/>
          <a:lstStyle>
            <a:lvl1pPr>
              <a:defRPr sz="7339" spc="-136" baseline="0">
                <a:solidFill>
                  <a:srgbClr val="FFFFFF"/>
                </a:solidFill>
                <a:latin typeface="Segoe UI Light"/>
                <a:cs typeface="Segoe UI Light"/>
              </a:defRPr>
            </a:lvl1pPr>
          </a:lstStyle>
          <a:p>
            <a:r>
              <a:rPr lang="en-US" dirty="0"/>
              <a:t>Presentation title</a:t>
            </a:r>
          </a:p>
        </p:txBody>
      </p:sp>
      <p:sp>
        <p:nvSpPr>
          <p:cNvPr id="8" name="Text Placeholder 2"/>
          <p:cNvSpPr>
            <a:spLocks noGrp="1"/>
          </p:cNvSpPr>
          <p:nvPr>
            <p:ph type="body" sz="quarter" idx="14" hasCustomPrompt="1"/>
          </p:nvPr>
        </p:nvSpPr>
        <p:spPr bwMode="auto">
          <a:xfrm>
            <a:off x="371369" y="3657934"/>
            <a:ext cx="7464044" cy="1078377"/>
          </a:xfrm>
          <a:noFill/>
        </p:spPr>
        <p:txBody>
          <a:bodyPr tIns="146300" bIns="146300">
            <a:noAutofit/>
          </a:bodyPr>
          <a:lstStyle>
            <a:lvl1pPr marL="0" indent="0">
              <a:spcBef>
                <a:spcPts val="0"/>
              </a:spcBef>
              <a:buNone/>
              <a:defRPr sz="4385">
                <a:solidFill>
                  <a:srgbClr val="FFFFFF"/>
                </a:solidFill>
              </a:defRPr>
            </a:lvl1pPr>
          </a:lstStyle>
          <a:p>
            <a:pPr lvl="0"/>
            <a:r>
              <a:rPr lang="en-US" dirty="0"/>
              <a:t>Speaker Name</a:t>
            </a:r>
          </a:p>
        </p:txBody>
      </p:sp>
    </p:spTree>
    <p:extLst>
      <p:ext uri="{BB962C8B-B14F-4D97-AF65-F5344CB8AC3E}">
        <p14:creationId xmlns:p14="http://schemas.microsoft.com/office/powerpoint/2010/main" val="8237971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66" y="0"/>
            <a:ext cx="12452241" cy="6994525"/>
          </a:xfrm>
          <a:prstGeom prst="rect">
            <a:avLst/>
          </a:prstGeom>
        </p:spPr>
      </p:pic>
      <p:sp>
        <p:nvSpPr>
          <p:cNvPr id="4" name="Date Placeholder 3"/>
          <p:cNvSpPr>
            <a:spLocks noGrp="1"/>
          </p:cNvSpPr>
          <p:nvPr>
            <p:ph type="dt" sz="half" idx="10"/>
          </p:nvPr>
        </p:nvSpPr>
        <p:spPr>
          <a:xfrm>
            <a:off x="512736" y="5108700"/>
            <a:ext cx="2901844" cy="372394"/>
          </a:xfrm>
          <a:prstGeom prst="rect">
            <a:avLst/>
          </a:prstGeom>
        </p:spPr>
        <p:txBody>
          <a:bodyPr lIns="121917" tIns="60958" rIns="121917" bIns="60958"/>
          <a:lstStyle>
            <a:lvl1pPr>
              <a:defRPr>
                <a:solidFill>
                  <a:schemeClr val="bg1"/>
                </a:solidFill>
              </a:defRPr>
            </a:lvl1pPr>
          </a:lstStyle>
          <a:p>
            <a:pPr defTabSz="931404" fontAlgn="base">
              <a:spcBef>
                <a:spcPct val="0"/>
              </a:spcBef>
              <a:spcAft>
                <a:spcPct val="0"/>
              </a:spcAft>
            </a:pPr>
            <a:fld id="{B9CFEEF2-ADE0-4B48-B5E9-FE1FDBC12385}" type="datetimeFigureOut">
              <a:rPr lang="en-US" sz="2399" smtClean="0">
                <a:solidFill>
                  <a:srgbClr val="FFFFFF"/>
                </a:solidFill>
                <a:ea typeface="ＭＳ Ｐゴシック" charset="0"/>
              </a:rPr>
              <a:pPr defTabSz="931404" fontAlgn="base">
                <a:spcBef>
                  <a:spcPct val="0"/>
                </a:spcBef>
                <a:spcAft>
                  <a:spcPct val="0"/>
                </a:spcAft>
              </a:pPr>
              <a:t>9/28/2016</a:t>
            </a:fld>
            <a:endParaRPr lang="en-US" sz="2399" dirty="0">
              <a:solidFill>
                <a:srgbClr val="FFFFFF"/>
              </a:solidFill>
              <a:ea typeface="ＭＳ Ｐゴシック" charset="0"/>
            </a:endParaRPr>
          </a:p>
        </p:txBody>
      </p:sp>
      <p:sp>
        <p:nvSpPr>
          <p:cNvPr id="7" name="Title 1"/>
          <p:cNvSpPr>
            <a:spLocks noGrp="1"/>
          </p:cNvSpPr>
          <p:nvPr>
            <p:ph type="title" hasCustomPrompt="1"/>
          </p:nvPr>
        </p:nvSpPr>
        <p:spPr bwMode="auto">
          <a:xfrm>
            <a:off x="373616" y="2249369"/>
            <a:ext cx="8705446" cy="2486942"/>
          </a:xfrm>
          <a:noFill/>
        </p:spPr>
        <p:txBody>
          <a:bodyPr lIns="195067" tIns="121917" rIns="195067" bIns="121917" anchor="t" anchorCtr="0"/>
          <a:lstStyle>
            <a:lvl1pPr>
              <a:defRPr sz="7339" spc="-136" baseline="0">
                <a:solidFill>
                  <a:srgbClr val="FFFFFF"/>
                </a:solidFill>
                <a:latin typeface="Segoe UI Light"/>
                <a:cs typeface="Segoe UI Light"/>
              </a:defRPr>
            </a:lvl1pPr>
          </a:lstStyle>
          <a:p>
            <a:r>
              <a:rPr lang="en-US" dirty="0"/>
              <a:t>Presentation title</a:t>
            </a:r>
          </a:p>
        </p:txBody>
      </p:sp>
      <p:sp>
        <p:nvSpPr>
          <p:cNvPr id="8" name="Text Placeholder 2"/>
          <p:cNvSpPr>
            <a:spLocks noGrp="1"/>
          </p:cNvSpPr>
          <p:nvPr>
            <p:ph type="body" sz="quarter" idx="14" hasCustomPrompt="1"/>
          </p:nvPr>
        </p:nvSpPr>
        <p:spPr bwMode="auto">
          <a:xfrm>
            <a:off x="371369" y="3657934"/>
            <a:ext cx="7464044" cy="1078377"/>
          </a:xfrm>
          <a:noFill/>
        </p:spPr>
        <p:txBody>
          <a:bodyPr tIns="146300" bIns="146300">
            <a:noAutofit/>
          </a:bodyPr>
          <a:lstStyle>
            <a:lvl1pPr marL="0" indent="0">
              <a:spcBef>
                <a:spcPts val="0"/>
              </a:spcBef>
              <a:buNone/>
              <a:defRPr sz="4385">
                <a:solidFill>
                  <a:srgbClr val="FFFFFF"/>
                </a:solidFill>
              </a:defRPr>
            </a:lvl1pPr>
          </a:lstStyle>
          <a:p>
            <a:pPr lvl="0"/>
            <a:r>
              <a:rPr lang="en-US" dirty="0"/>
              <a:t>Speaker Name</a:t>
            </a:r>
          </a:p>
        </p:txBody>
      </p:sp>
    </p:spTree>
    <p:extLst>
      <p:ext uri="{BB962C8B-B14F-4D97-AF65-F5344CB8AC3E}">
        <p14:creationId xmlns:p14="http://schemas.microsoft.com/office/powerpoint/2010/main" val="443573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9231788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6252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4"/>
            <a:ext cx="10058399" cy="1828800"/>
          </a:xfrm>
        </p:spPr>
        <p:txBody>
          <a:bodyPr/>
          <a:lstStyle>
            <a:lvl1pPr>
              <a:defRPr sz="4798" baseline="0"/>
            </a:lvl1pPr>
          </a:lstStyle>
          <a:p>
            <a:r>
              <a:rPr lang="en-US" dirty="0"/>
              <a:t>Click to edit Master title style</a:t>
            </a:r>
          </a:p>
        </p:txBody>
      </p:sp>
    </p:spTree>
    <p:extLst>
      <p:ext uri="{BB962C8B-B14F-4D97-AF65-F5344CB8AC3E}">
        <p14:creationId xmlns:p14="http://schemas.microsoft.com/office/powerpoint/2010/main" val="351974921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41" y="1212849"/>
            <a:ext cx="5486399" cy="2535822"/>
          </a:xfrm>
        </p:spPr>
        <p:txBody>
          <a:bodyPr wrap="square">
            <a:spAutoFit/>
          </a:bodyPr>
          <a:lstStyle>
            <a:lvl1pPr marL="287142" indent="-287142">
              <a:spcBef>
                <a:spcPts val="1224"/>
              </a:spcBef>
              <a:buClr>
                <a:schemeClr val="tx1"/>
              </a:buClr>
              <a:buFont typeface="Arial" pitchFamily="34" charset="0"/>
              <a:buChar char="•"/>
              <a:defRPr sz="3197"/>
            </a:lvl1pPr>
            <a:lvl2pPr marL="530803" indent="-233035">
              <a:defRPr sz="2399"/>
            </a:lvl2pPr>
            <a:lvl3pPr marL="699106" indent="-168304">
              <a:tabLst/>
              <a:defRPr sz="1999"/>
            </a:lvl3pPr>
            <a:lvl4pPr marL="880355" indent="-181251">
              <a:defRPr/>
            </a:lvl4pPr>
            <a:lvl5pPr marL="1048658" indent="-1683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535822"/>
          </a:xfrm>
        </p:spPr>
        <p:txBody>
          <a:bodyPr wrap="square">
            <a:spAutoFit/>
          </a:bodyPr>
          <a:lstStyle>
            <a:lvl1pPr marL="287142" indent="-287142">
              <a:spcBef>
                <a:spcPts val="1224"/>
              </a:spcBef>
              <a:buClr>
                <a:schemeClr val="tx1"/>
              </a:buClr>
              <a:buFont typeface="Arial" pitchFamily="34" charset="0"/>
              <a:buChar char="•"/>
              <a:defRPr sz="3197"/>
            </a:lvl1pPr>
            <a:lvl2pPr marL="530803" indent="-233035">
              <a:defRPr sz="2399"/>
            </a:lvl2pPr>
            <a:lvl3pPr marL="699106" indent="-168304">
              <a:tabLst/>
              <a:defRPr sz="1999"/>
            </a:lvl3pPr>
            <a:lvl4pPr marL="880355" indent="-181251">
              <a:defRPr/>
            </a:lvl4pPr>
            <a:lvl5pPr marL="1048658" indent="-1683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31651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31404" fontAlgn="base">
              <a:spcBef>
                <a:spcPct val="0"/>
              </a:spcBef>
              <a:spcAft>
                <a:spcPct val="0"/>
              </a:spcAft>
            </a:pPr>
            <a:fld id="{7C93578C-3362-4974-9669-8B66C72058BA}" type="datetimeFigureOut">
              <a:rPr lang="en-US" sz="2399" smtClean="0">
                <a:solidFill>
                  <a:srgbClr val="FFFFFF"/>
                </a:solidFill>
                <a:ea typeface="ＭＳ Ｐゴシック" charset="0"/>
              </a:rPr>
              <a:pPr defTabSz="931404" fontAlgn="base">
                <a:spcBef>
                  <a:spcPct val="0"/>
                </a:spcBef>
                <a:spcAft>
                  <a:spcPct val="0"/>
                </a:spcAft>
              </a:pPr>
              <a:t>9/28/2016</a:t>
            </a:fld>
            <a:endParaRPr lang="en-US" sz="2399">
              <a:solidFill>
                <a:srgbClr val="FFFFFF"/>
              </a:solidFill>
              <a:ea typeface="ＭＳ Ｐゴシック"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931404" fontAlgn="base">
              <a:spcBef>
                <a:spcPct val="0"/>
              </a:spcBef>
              <a:spcAft>
                <a:spcPct val="0"/>
              </a:spcAft>
            </a:pPr>
            <a:fld id="{89AF2759-EA8D-48F6-BFE0-CD45008525CC}" type="slidenum">
              <a:rPr lang="en-US" smtClean="0">
                <a:ea typeface="ＭＳ Ｐゴシック" charset="0"/>
              </a:rPr>
              <a:pPr defTabSz="931404"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22510902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413" bIns="91413" anchor="t" anchorCtr="0"/>
          <a:lstStyle>
            <a:lvl1pPr>
              <a:defRPr sz="87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870931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9" y="1212852"/>
            <a:ext cx="11887200" cy="2052338"/>
          </a:xfrm>
        </p:spPr>
        <p:txBody>
          <a:bodyPr/>
          <a:lstStyle>
            <a:lvl1pPr marL="0" indent="0">
              <a:buNone/>
              <a:defRPr>
                <a:solidFill>
                  <a:schemeClr val="accent2"/>
                </a:solidFill>
              </a:defRPr>
            </a:lvl1pPr>
            <a:lvl2pPr marL="0" indent="0">
              <a:buFontTx/>
              <a:buNone/>
              <a:defRPr sz="1999"/>
            </a:lvl2pPr>
            <a:lvl3pPr marL="228377" indent="0">
              <a:buNone/>
              <a:defRPr/>
            </a:lvl3pPr>
            <a:lvl4pPr marL="456753" indent="0">
              <a:buNone/>
              <a:defRPr/>
            </a:lvl4pPr>
            <a:lvl5pPr marL="68512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8577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7" cy="2435131"/>
          </a:xfrm>
        </p:spPr>
        <p:txBody>
          <a:bodyPr anchor="b"/>
          <a:lstStyle>
            <a:lvl1pPr algn="ctr">
              <a:defRPr sz="6115"/>
            </a:lvl1pPr>
          </a:lstStyle>
          <a:p>
            <a:r>
              <a:rPr lang="en-US"/>
              <a:t>Click to edit Master title style</a:t>
            </a:r>
          </a:p>
        </p:txBody>
      </p:sp>
      <p:sp>
        <p:nvSpPr>
          <p:cNvPr id="3" name="Subtitle 2"/>
          <p:cNvSpPr>
            <a:spLocks noGrp="1"/>
          </p:cNvSpPr>
          <p:nvPr>
            <p:ph type="subTitle" idx="1"/>
          </p:nvPr>
        </p:nvSpPr>
        <p:spPr>
          <a:xfrm>
            <a:off x="1554560" y="3673745"/>
            <a:ext cx="9327357" cy="1688724"/>
          </a:xfrm>
        </p:spPr>
        <p:txBody>
          <a:bodyPr/>
          <a:lstStyle>
            <a:lvl1pPr marL="0" indent="0" algn="ctr">
              <a:buNone/>
              <a:defRPr sz="2447"/>
            </a:lvl1pPr>
            <a:lvl2pPr marL="466069" indent="0" algn="ctr">
              <a:buNone/>
              <a:defRPr sz="2039"/>
            </a:lvl2pPr>
            <a:lvl3pPr marL="932139" indent="0" algn="ctr">
              <a:buNone/>
              <a:defRPr sz="1835"/>
            </a:lvl3pPr>
            <a:lvl4pPr marL="1398207" indent="0" algn="ctr">
              <a:buNone/>
              <a:defRPr sz="1632"/>
            </a:lvl4pPr>
            <a:lvl5pPr marL="1864275" indent="0" algn="ctr">
              <a:buNone/>
              <a:defRPr sz="1632"/>
            </a:lvl5pPr>
            <a:lvl6pPr marL="2330344" indent="0" algn="ctr">
              <a:buNone/>
              <a:defRPr sz="1632"/>
            </a:lvl6pPr>
            <a:lvl7pPr marL="2796414" indent="0" algn="ctr">
              <a:buNone/>
              <a:defRPr sz="1632"/>
            </a:lvl7pPr>
            <a:lvl8pPr marL="3262482" indent="0" algn="ctr">
              <a:buNone/>
              <a:defRPr sz="1632"/>
            </a:lvl8pPr>
            <a:lvl9pPr marL="3728550"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pPr defTabSz="932139">
              <a:defRPr/>
            </a:pPr>
            <a:fld id="{A11D4037-7D73-4B53-9051-749F8AE1BABA}" type="datetimeFigureOut">
              <a:rPr lang="en-US" sz="1224" smtClean="0">
                <a:solidFill>
                  <a:prstClr val="black">
                    <a:tint val="75000"/>
                  </a:prstClr>
                </a:solidFill>
                <a:latin typeface="Calibri" panose="020F0502020204030204"/>
                <a:ea typeface="ＭＳ Ｐゴシック" charset="0"/>
              </a:rPr>
              <a:pPr defTabSz="932139">
                <a:defRPr/>
              </a:pPr>
              <a:t>9/28/2016</a:t>
            </a:fld>
            <a:endParaRPr lang="en-US" sz="1224">
              <a:solidFill>
                <a:prstClr val="black">
                  <a:tint val="75000"/>
                </a:prstClr>
              </a:solidFill>
              <a:latin typeface="Calibri" panose="020F0502020204030204"/>
              <a:ea typeface="ＭＳ Ｐゴシック" charset="0"/>
            </a:endParaRPr>
          </a:p>
        </p:txBody>
      </p:sp>
      <p:sp>
        <p:nvSpPr>
          <p:cNvPr id="5" name="Footer Placeholder 4"/>
          <p:cNvSpPr>
            <a:spLocks noGrp="1"/>
          </p:cNvSpPr>
          <p:nvPr>
            <p:ph type="ftr" sz="quarter" idx="11"/>
          </p:nvPr>
        </p:nvSpPr>
        <p:spPr/>
        <p:txBody>
          <a:bodyPr/>
          <a:lstStyle/>
          <a:p>
            <a:pPr algn="ctr" defTabSz="932139">
              <a:defRPr/>
            </a:pPr>
            <a:endParaRPr lang="en-US" sz="1224">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932139">
              <a:defRPr/>
            </a:pPr>
            <a:fld id="{B8B47880-2151-43DF-8982-AC86D684CFAD}" type="slidenum">
              <a:rPr lang="en-US" sz="1224" smtClean="0">
                <a:solidFill>
                  <a:prstClr val="black">
                    <a:tint val="75000"/>
                  </a:prstClr>
                </a:solidFill>
                <a:latin typeface="Calibri" panose="020F0502020204030204"/>
                <a:ea typeface="ＭＳ Ｐゴシック" charset="0"/>
              </a:rPr>
              <a:pPr defTabSz="932139">
                <a:defRPr/>
              </a:pPr>
              <a:t>‹#›</a:t>
            </a:fld>
            <a:endParaRPr lang="en-US" sz="1224">
              <a:solidFill>
                <a:prstClr val="black">
                  <a:tint val="75000"/>
                </a:prstClr>
              </a:solidFill>
              <a:latin typeface="Calibri" panose="020F0502020204030204"/>
              <a:ea typeface="ＭＳ Ｐゴシック" charset="0"/>
            </a:endParaRPr>
          </a:p>
        </p:txBody>
      </p:sp>
    </p:spTree>
    <p:extLst>
      <p:ext uri="{BB962C8B-B14F-4D97-AF65-F5344CB8AC3E}">
        <p14:creationId xmlns:p14="http://schemas.microsoft.com/office/powerpoint/2010/main" val="264386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pic>
        <p:nvPicPr>
          <p:cNvPr id="7" name="Picture 6"/>
          <p:cNvPicPr>
            <a:picLocks noChangeAspect="1"/>
          </p:cNvPicPr>
          <p:nvPr userDrawn="1"/>
        </p:nvPicPr>
        <p:blipFill>
          <a:blip r:embed="rId4"/>
          <a:stretch>
            <a:fillRect/>
          </a:stretch>
        </p:blipFill>
        <p:spPr>
          <a:xfrm>
            <a:off x="4828911" y="493939"/>
            <a:ext cx="7135291" cy="1325880"/>
          </a:xfrm>
          <a:prstGeom prst="rect">
            <a:avLst/>
          </a:prstGeom>
        </p:spPr>
      </p:pic>
    </p:spTree>
    <p:extLst>
      <p:ext uri="{BB962C8B-B14F-4D97-AF65-F5344CB8AC3E}">
        <p14:creationId xmlns:p14="http://schemas.microsoft.com/office/powerpoint/2010/main" val="1263160435"/>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Ref idx="1001">
        <a:schemeClr val="bg2"/>
      </p:bgRef>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6" y="4395789"/>
            <a:ext cx="12433300" cy="2601913"/>
          </a:xfrm>
          <a:prstGeom prst="rect">
            <a:avLst/>
          </a:prstGeom>
          <a:solidFill>
            <a:srgbClr val="4DA0E2"/>
          </a:solidFill>
          <a:ln>
            <a:noFill/>
          </a:ln>
        </p:spPr>
        <p:txBody>
          <a:bodyPr vert="horz" wrap="square" lIns="91403" tIns="45702" rIns="91403" bIns="45702" numCol="1" anchor="t" anchorCtr="0" compatLnSpc="1">
            <a:prstTxWarp prst="textNoShape">
              <a:avLst/>
            </a:prstTxWarp>
          </a:bodyPr>
          <a:lstStyle/>
          <a:p>
            <a:endParaRPr lang="en-US" sz="1799"/>
          </a:p>
        </p:txBody>
      </p:sp>
      <p:sp>
        <p:nvSpPr>
          <p:cNvPr id="10" name="Rectangle 7"/>
          <p:cNvSpPr>
            <a:spLocks noChangeArrowheads="1"/>
          </p:cNvSpPr>
          <p:nvPr userDrawn="1"/>
        </p:nvSpPr>
        <p:spPr bwMode="auto">
          <a:xfrm>
            <a:off x="1" y="5843588"/>
            <a:ext cx="12433301" cy="1154113"/>
          </a:xfrm>
          <a:prstGeom prst="rect">
            <a:avLst/>
          </a:prstGeom>
          <a:solidFill>
            <a:srgbClr val="00188F"/>
          </a:solidFill>
          <a:ln>
            <a:noFill/>
          </a:ln>
          <a:extLst/>
        </p:spPr>
        <p:txBody>
          <a:bodyPr vert="horz" wrap="square" lIns="91403" tIns="45702" rIns="91403" bIns="45702" numCol="1" anchor="t" anchorCtr="0" compatLnSpc="1">
            <a:prstTxWarp prst="textNoShape">
              <a:avLst/>
            </a:prstTxWarp>
          </a:bodyPr>
          <a:lstStyle/>
          <a:p>
            <a:endParaRPr lang="en-US" sz="1799"/>
          </a:p>
        </p:txBody>
      </p:sp>
      <p:sp>
        <p:nvSpPr>
          <p:cNvPr id="11" name="Rectangle 8"/>
          <p:cNvSpPr>
            <a:spLocks noChangeArrowheads="1"/>
          </p:cNvSpPr>
          <p:nvPr userDrawn="1"/>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endParaRPr lang="en-US" sz="1799"/>
          </a:p>
        </p:txBody>
      </p:sp>
      <p:sp>
        <p:nvSpPr>
          <p:cNvPr id="13" name="Rectangle 12"/>
          <p:cNvSpPr/>
          <p:nvPr userDrawn="1"/>
        </p:nvSpPr>
        <p:spPr bwMode="white">
          <a:xfrm>
            <a:off x="1"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1" y="3551231"/>
            <a:ext cx="6399213" cy="1830388"/>
          </a:xfrm>
          <a:noFill/>
        </p:spPr>
        <p:txBody>
          <a:bodyPr lIns="146304" tIns="109728" rIns="146304" bIns="109728">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713939"/>
            <a:ext cx="10058336" cy="1837298"/>
          </a:xfrm>
          <a:noFill/>
        </p:spPr>
        <p:txBody>
          <a:bodyPr lIns="146304" tIns="91440" rIns="146304" bIns="91440" anchor="t" anchorCtr="0"/>
          <a:lstStyle>
            <a:lvl1pPr>
              <a:defRPr sz="5998"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endParaRPr lang="en-US" sz="1799"/>
          </a:p>
        </p:txBody>
      </p:sp>
      <p:sp>
        <p:nvSpPr>
          <p:cNvPr id="14"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mn-lt"/>
              </a:rPr>
              <a:t>MICROSOFT CONFIDENTIAL – INTERNAL ONLY</a:t>
            </a:r>
          </a:p>
        </p:txBody>
      </p:sp>
      <p:sp>
        <p:nvSpPr>
          <p:cNvPr id="17" name="Text Placeholder 16"/>
          <p:cNvSpPr>
            <a:spLocks noGrp="1"/>
          </p:cNvSpPr>
          <p:nvPr>
            <p:ph type="body" sz="quarter" idx="13" hasCustomPrompt="1"/>
          </p:nvPr>
        </p:nvSpPr>
        <p:spPr>
          <a:xfrm>
            <a:off x="8481739" y="294305"/>
            <a:ext cx="3657600" cy="461665"/>
          </a:xfrm>
        </p:spPr>
        <p:txBody>
          <a:bodyPr/>
          <a:lstStyle>
            <a:lvl1pPr marL="0" indent="0" algn="r">
              <a:buNone/>
              <a:defRPr sz="1999">
                <a:latin typeface="+mn-lt"/>
              </a:defRPr>
            </a:lvl1pPr>
            <a:lvl2pPr marL="342764" indent="0">
              <a:buNone/>
              <a:defRPr sz="1999"/>
            </a:lvl2pPr>
            <a:lvl3pPr marL="571274" indent="0">
              <a:buNone/>
              <a:defRPr sz="1999"/>
            </a:lvl3pPr>
            <a:lvl4pPr marL="799783" indent="0">
              <a:buNone/>
              <a:defRPr sz="1999"/>
            </a:lvl4pPr>
            <a:lvl5pPr marL="1028293" indent="0">
              <a:buNone/>
              <a:defRPr sz="1999"/>
            </a:lvl5pPr>
          </a:lstStyle>
          <a:p>
            <a:pPr lvl="0"/>
            <a:r>
              <a:rPr lang="en-US" dirty="0"/>
              <a:t>Session Code</a:t>
            </a:r>
          </a:p>
        </p:txBody>
      </p:sp>
      <p:sp>
        <p:nvSpPr>
          <p:cNvPr id="15" name="Text Placeholder 16"/>
          <p:cNvSpPr>
            <a:spLocks noGrp="1"/>
          </p:cNvSpPr>
          <p:nvPr>
            <p:ph type="body" sz="quarter" idx="14" hasCustomPrompt="1"/>
          </p:nvPr>
        </p:nvSpPr>
        <p:spPr>
          <a:xfrm>
            <a:off x="274703" y="6026443"/>
            <a:ext cx="3657600" cy="461665"/>
          </a:xfrm>
        </p:spPr>
        <p:txBody>
          <a:bodyPr/>
          <a:lstStyle>
            <a:lvl1pPr marL="0" indent="0" algn="l">
              <a:buNone/>
              <a:defRPr sz="1999">
                <a:latin typeface="+mn-lt"/>
              </a:defRPr>
            </a:lvl1pPr>
            <a:lvl2pPr marL="342764" indent="0">
              <a:buNone/>
              <a:defRPr sz="1999"/>
            </a:lvl2pPr>
            <a:lvl3pPr marL="571274" indent="0">
              <a:buNone/>
              <a:defRPr sz="1999"/>
            </a:lvl3pPr>
            <a:lvl4pPr marL="799783" indent="0">
              <a:buNone/>
              <a:defRPr sz="1999"/>
            </a:lvl4pPr>
            <a:lvl5pPr marL="1028293" indent="0">
              <a:buNone/>
              <a:defRPr sz="1999"/>
            </a:lvl5pPr>
          </a:lstStyle>
          <a:p>
            <a:pPr lvl="0"/>
            <a:r>
              <a:rPr lang="en-US" dirty="0"/>
              <a:t>Yammer hashtag</a:t>
            </a: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286876273"/>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4.96142E-6 L -4.34261E-6 4.9614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2.42851E-6 L -3.02783E-6 2.42851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950"/>
                                        <p:tgtEl>
                                          <p:spTgt spid="1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1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1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2.13345E-6 L 1.62369E-6 2.13345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2.09714E-6 L -4.54174E-6 -2.09714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2.42851E-6 L -3.02783E-6 2.42851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tmplLst>
          <p:tmpl>
            <p:tnLst>
              <p:par>
                <p:cTn presetID="63" presetClass="path" presetSubtype="0" decel="100000" fill="hold" nodeType="withEffect">
                  <p:stCondLst>
                    <p:cond delay="700"/>
                  </p:stCondLst>
                  <p:childTnLst>
                    <p:animMotion origin="layout" path="M -0.01455 2.13345E-6 L 1.62369E-6 2.13345E-6 " pathEditMode="relative" rAng="0" ptsTypes="AA">
                      <p:cBhvr>
                        <p:cTn dur="950" fill="hold"/>
                        <p:tgtEl>
                          <p:spTgt spid="17"/>
                        </p:tgtEl>
                        <p:attrNameLst>
                          <p:attrName>ppt_x</p:attrName>
                          <p:attrName>ppt_y</p:attrName>
                        </p:attrNameLst>
                      </p:cBhvr>
                      <p:rCtr x="728" y="0"/>
                    </p:animMotion>
                  </p:childTnLst>
                </p:cTn>
              </p:par>
            </p:tnLst>
          </p:tmpl>
        </p:tmplLst>
      </p:bldP>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tmplLst>
          <p:tmpl>
            <p:tnLst>
              <p:par>
                <p:cTn presetID="63" presetClass="path" presetSubtype="0" decel="100000" fill="hold" nodeType="withEffect">
                  <p:stCondLst>
                    <p:cond delay="700"/>
                  </p:stCondLst>
                  <p:childTnLst>
                    <p:animMotion origin="layout" path="M -0.01455 -2.09714E-6 L -4.54174E-6 -2.09714E-6 " pathEditMode="relative" rAng="0" ptsTypes="AA">
                      <p:cBhvr>
                        <p:cTn dur="950" fill="hold"/>
                        <p:tgtEl>
                          <p:spTgt spid="15"/>
                        </p:tgtEl>
                        <p:attrNameLst>
                          <p:attrName>ppt_x</p:attrName>
                          <p:attrName>ppt_y</p:attrName>
                        </p:attrNameLst>
                      </p:cBhvr>
                      <p:rCtr x="728" y="0"/>
                    </p:animMotion>
                  </p:childTnLst>
                </p:cTn>
              </p:par>
            </p:tnLst>
          </p:tmpl>
        </p:tmplLst>
      </p:bldP>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STATIC">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505774"/>
            <a:ext cx="6399213" cy="1830388"/>
          </a:xfrm>
          <a:noFill/>
        </p:spPr>
        <p:txBody>
          <a:bodyPr lIns="146304" tIns="109728" rIns="146304" bIns="109728">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668482"/>
            <a:ext cx="10058336" cy="1837298"/>
          </a:xfrm>
          <a:noFill/>
        </p:spPr>
        <p:txBody>
          <a:bodyPr lIns="146304" tIns="91440" rIns="146304" bIns="91440" anchor="t" anchorCtr="0"/>
          <a:lstStyle>
            <a:lvl1pPr>
              <a:defRPr sz="5998"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endParaRPr lang="en-US" sz="1799"/>
          </a:p>
        </p:txBody>
      </p:sp>
      <p:sp>
        <p:nvSpPr>
          <p:cNvPr id="14" name="TextBox 7"/>
          <p:cNvSpPr txBox="1"/>
          <p:nvPr userDrawn="1"/>
        </p:nvSpPr>
        <p:spPr bwMode="white">
          <a:xfrm>
            <a:off x="4419108" y="6696086"/>
            <a:ext cx="3598260"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001" rtl="0" eaLnBrk="1" latinLnBrk="0" hangingPunct="1"/>
            <a:r>
              <a:rPr lang="en-US" sz="1049"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
        <p:nvSpPr>
          <p:cNvPr id="15" name="Text Placeholder 16"/>
          <p:cNvSpPr>
            <a:spLocks noGrp="1"/>
          </p:cNvSpPr>
          <p:nvPr>
            <p:ph type="body" sz="quarter" idx="13" hasCustomPrompt="1"/>
          </p:nvPr>
        </p:nvSpPr>
        <p:spPr>
          <a:xfrm>
            <a:off x="8504083" y="285943"/>
            <a:ext cx="3657600" cy="461665"/>
          </a:xfrm>
        </p:spPr>
        <p:txBody>
          <a:bodyPr/>
          <a:lstStyle>
            <a:lvl1pPr marL="0" indent="0" algn="r">
              <a:buNone/>
              <a:defRPr sz="1999">
                <a:latin typeface="+mn-lt"/>
              </a:defRPr>
            </a:lvl1pPr>
            <a:lvl2pPr marL="342764" indent="0">
              <a:buNone/>
              <a:defRPr sz="1999"/>
            </a:lvl2pPr>
            <a:lvl3pPr marL="571274" indent="0">
              <a:buNone/>
              <a:defRPr sz="1999"/>
            </a:lvl3pPr>
            <a:lvl4pPr marL="799783" indent="0">
              <a:buNone/>
              <a:defRPr sz="1999"/>
            </a:lvl4pPr>
            <a:lvl5pPr marL="1028293" indent="0">
              <a:buNone/>
              <a:defRPr sz="1999"/>
            </a:lvl5pPr>
          </a:lstStyle>
          <a:p>
            <a:pPr lvl="0"/>
            <a:r>
              <a:rPr lang="en-US" dirty="0"/>
              <a:t>Session Code</a:t>
            </a:r>
          </a:p>
        </p:txBody>
      </p:sp>
      <p:sp>
        <p:nvSpPr>
          <p:cNvPr id="10" name="Text Placeholder 16"/>
          <p:cNvSpPr>
            <a:spLocks noGrp="1"/>
          </p:cNvSpPr>
          <p:nvPr>
            <p:ph type="body" sz="quarter" idx="14" hasCustomPrompt="1"/>
          </p:nvPr>
        </p:nvSpPr>
        <p:spPr>
          <a:xfrm>
            <a:off x="280052" y="6045468"/>
            <a:ext cx="3657600" cy="461665"/>
          </a:xfrm>
        </p:spPr>
        <p:txBody>
          <a:bodyPr/>
          <a:lstStyle>
            <a:lvl1pPr marL="0" indent="0" algn="l">
              <a:buNone/>
              <a:defRPr sz="1999">
                <a:latin typeface="+mn-lt"/>
              </a:defRPr>
            </a:lvl1pPr>
            <a:lvl2pPr marL="342764" indent="0">
              <a:buNone/>
              <a:defRPr sz="1999"/>
            </a:lvl2pPr>
            <a:lvl3pPr marL="571274" indent="0">
              <a:buNone/>
              <a:defRPr sz="1999"/>
            </a:lvl3pPr>
            <a:lvl4pPr marL="799783" indent="0">
              <a:buNone/>
              <a:defRPr sz="1999"/>
            </a:lvl4pPr>
            <a:lvl5pPr marL="1028293" indent="0">
              <a:buNone/>
              <a:defRPr sz="1999"/>
            </a:lvl5pPr>
          </a:lstStyle>
          <a:p>
            <a:pPr lvl="0"/>
            <a:r>
              <a:rPr lang="en-US" dirty="0"/>
              <a:t>Yammer hashtag</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514748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10793590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1999"/>
            </a:lvl2pPr>
            <a:lvl3pPr marL="228510" indent="0">
              <a:buNone/>
              <a:defRPr/>
            </a:lvl3pPr>
            <a:lvl4pPr marL="457019" indent="0">
              <a:buNone/>
              <a:defRPr/>
            </a:lvl4pPr>
            <a:lvl5pPr marL="68552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6709404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a:lvl3pPr>
            <a:lvl4pPr marL="457019" indent="0">
              <a:buNone/>
              <a:defRPr/>
            </a:lvl4pPr>
            <a:lvl5pPr marL="68552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991824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3998">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74466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3998"/>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35139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50">
                      <a:schemeClr val="tx2"/>
                    </a:gs>
                    <a:gs pos="99000">
                      <a:schemeClr val="tx2"/>
                    </a:gs>
                  </a:gsLst>
                  <a:lin ang="5400000" scaled="0"/>
                </a:gradFill>
              </a:defRPr>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50">
                      <a:schemeClr val="tx2"/>
                    </a:gs>
                    <a:gs pos="99000">
                      <a:schemeClr val="tx2"/>
                    </a:gs>
                  </a:gsLst>
                  <a:lin ang="5400000" scaled="0"/>
                </a:gradFill>
              </a:defRPr>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107" y="6696086"/>
            <a:ext cx="359825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894994565"/>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theme" Target="../theme/theme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 id="2147484393" r:id="rId22"/>
    <p:sldLayoutId id="2147484394" r:id="rId23"/>
    <p:sldLayoutId id="2147484395"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1027" name="Text Placeholder 3"/>
          <p:cNvSpPr>
            <a:spLocks noGrp="1"/>
          </p:cNvSpPr>
          <p:nvPr>
            <p:ph type="body" idx="1"/>
          </p:nvPr>
        </p:nvSpPr>
        <p:spPr bwMode="auto">
          <a:xfrm>
            <a:off x="274638" y="1212851"/>
            <a:ext cx="11887200" cy="20923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146304" rIns="182880" bIns="1463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457200" y="6565901"/>
            <a:ext cx="3937000" cy="136525"/>
          </a:xfrm>
          <a:prstGeom prst="rect">
            <a:avLst/>
          </a:prstGeom>
        </p:spPr>
        <p:txBody>
          <a:bodyPr vert="horz" lIns="0" tIns="0" rIns="91440" bIns="0" rtlCol="0" anchor="ctr"/>
          <a:lstStyle>
            <a:lvl1pPr marL="0" algn="l" defTabSz="932372" rtl="0" eaLnBrk="1" fontAlgn="auto" latinLnBrk="0" hangingPunct="1">
              <a:spcBef>
                <a:spcPts val="0"/>
              </a:spcBef>
              <a:spcAft>
                <a:spcPts val="0"/>
              </a:spcAft>
              <a:defRPr lang="en-US" sz="900" kern="1200">
                <a:solidFill>
                  <a:srgbClr val="505050"/>
                </a:solidFill>
                <a:latin typeface="+mn-lt"/>
                <a:ea typeface="+mn-ea"/>
                <a:cs typeface="+mn-cs"/>
              </a:defRPr>
            </a:lvl1pPr>
          </a:lstStyle>
          <a:p>
            <a:pPr>
              <a:defRPr/>
            </a:pPr>
            <a:r>
              <a:t>Microsoft Confidential</a:t>
            </a:r>
          </a:p>
        </p:txBody>
      </p:sp>
      <p:sp>
        <p:nvSpPr>
          <p:cNvPr id="5" name="Slide Number Placeholder 4"/>
          <p:cNvSpPr>
            <a:spLocks noGrp="1"/>
          </p:cNvSpPr>
          <p:nvPr>
            <p:ph type="sldNum" sz="quarter" idx="4"/>
          </p:nvPr>
        </p:nvSpPr>
        <p:spPr>
          <a:xfrm>
            <a:off x="11595100" y="6565901"/>
            <a:ext cx="566738" cy="136525"/>
          </a:xfrm>
          <a:prstGeom prst="rect">
            <a:avLst/>
          </a:prstGeom>
        </p:spPr>
        <p:txBody>
          <a:bodyPr vert="horz" wrap="square" lIns="91440" tIns="0" rIns="0" bIns="0" numCol="1" anchor="ctr" anchorCtr="0" compatLnSpc="1">
            <a:prstTxWarp prst="textNoShape">
              <a:avLst/>
            </a:prstTxWarp>
          </a:bodyPr>
          <a:lstStyle>
            <a:lvl1pPr algn="r">
              <a:defRPr sz="900">
                <a:solidFill>
                  <a:srgbClr val="505050"/>
                </a:solidFill>
              </a:defRPr>
            </a:lvl1pPr>
          </a:lstStyle>
          <a:p>
            <a:fld id="{83758903-653A-7442-ACA2-36E6579F0BEB}" type="slidenum">
              <a:rPr lang="en-US"/>
              <a:pPr/>
              <a:t>‹#›</a:t>
            </a:fld>
            <a:endParaRPr lang="en-US"/>
          </a:p>
        </p:txBody>
      </p:sp>
    </p:spTree>
    <p:extLst>
      <p:ext uri="{BB962C8B-B14F-4D97-AF65-F5344CB8AC3E}">
        <p14:creationId xmlns:p14="http://schemas.microsoft.com/office/powerpoint/2010/main" val="396957076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transition>
    <p:fade/>
  </p:transition>
  <p:txStyles>
    <p:titleStyle>
      <a:lvl1pPr algn="l" defTabSz="931494" rtl="0" eaLnBrk="0" fontAlgn="base" hangingPunct="0">
        <a:lnSpc>
          <a:spcPct val="90000"/>
        </a:lnSpc>
        <a:spcBef>
          <a:spcPct val="0"/>
        </a:spcBef>
        <a:spcAft>
          <a:spcPct val="0"/>
        </a:spcAft>
        <a:defRPr lang="en-US" sz="5198" kern="1200" spc="-102" dirty="0">
          <a:ln w="3175">
            <a:noFill/>
          </a:ln>
          <a:solidFill>
            <a:schemeClr val="tx2"/>
          </a:solidFill>
          <a:latin typeface="+mj-lt"/>
          <a:ea typeface="ＭＳ Ｐゴシック" charset="0"/>
          <a:cs typeface="Segoe UI" pitchFamily="34" charset="0"/>
        </a:defRPr>
      </a:lvl1pPr>
      <a:lvl2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2pPr>
      <a:lvl3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3pPr>
      <a:lvl4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4pPr>
      <a:lvl5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5pPr>
      <a:lvl6pPr marL="457019"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6pPr>
      <a:lvl7pPr marL="91403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7pPr>
      <a:lvl8pPr marL="137105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8pPr>
      <a:lvl9pPr marL="1828076"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9pPr>
    </p:titleStyle>
    <p:bodyStyle>
      <a:lvl1pPr marL="342764" indent="-342764" algn="l" defTabSz="931494" rtl="0" eaLnBrk="0" fontAlgn="base" hangingPunct="0">
        <a:lnSpc>
          <a:spcPct val="90000"/>
        </a:lnSpc>
        <a:spcBef>
          <a:spcPct val="20000"/>
        </a:spcBef>
        <a:spcAft>
          <a:spcPct val="0"/>
        </a:spcAft>
        <a:buSzPct val="90000"/>
        <a:buFont typeface="Arial" charset="0"/>
        <a:buChar char="•"/>
        <a:defRPr sz="3998" kern="1200">
          <a:solidFill>
            <a:schemeClr val="tx2"/>
          </a:solidFill>
          <a:latin typeface="+mj-lt"/>
          <a:ea typeface="ＭＳ Ｐゴシック" charset="0"/>
          <a:cs typeface="ＭＳ Ｐゴシック" charset="0"/>
        </a:defRPr>
      </a:lvl1pPr>
      <a:lvl2pPr marL="583968" indent="-241204" algn="l" defTabSz="931494" rtl="0" eaLnBrk="0" fontAlgn="base" hangingPunct="0">
        <a:lnSpc>
          <a:spcPct val="90000"/>
        </a:lnSpc>
        <a:spcBef>
          <a:spcPct val="20000"/>
        </a:spcBef>
        <a:spcAft>
          <a:spcPct val="0"/>
        </a:spcAft>
        <a:buSzPct val="90000"/>
        <a:buFont typeface="Arial" charset="0"/>
        <a:buChar char="•"/>
        <a:defRPr sz="2399" kern="1200">
          <a:solidFill>
            <a:schemeClr val="tx2"/>
          </a:solidFill>
          <a:latin typeface="+mn-lt"/>
          <a:ea typeface="ＭＳ Ｐゴシック" charset="0"/>
          <a:cs typeface="+mn-cs"/>
        </a:defRPr>
      </a:lvl2pPr>
      <a:lvl3pPr marL="799783" indent="-228510" algn="l" defTabSz="931494" rtl="0" eaLnBrk="0" fontAlgn="base" hangingPunct="0">
        <a:lnSpc>
          <a:spcPct val="90000"/>
        </a:lnSpc>
        <a:spcBef>
          <a:spcPct val="20000"/>
        </a:spcBef>
        <a:spcAft>
          <a:spcPct val="0"/>
        </a:spcAft>
        <a:buSzPct val="90000"/>
        <a:buFont typeface="Arial" charset="0"/>
        <a:buChar char="•"/>
        <a:defRPr sz="1999" kern="1200">
          <a:solidFill>
            <a:schemeClr val="tx2"/>
          </a:solidFill>
          <a:latin typeface="+mn-lt"/>
          <a:ea typeface="ＭＳ Ｐゴシック" charset="0"/>
          <a:cs typeface="+mn-cs"/>
        </a:defRPr>
      </a:lvl3pPr>
      <a:lvl4pPr marL="1028293" indent="-228510" algn="l" defTabSz="931494"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4pPr>
      <a:lvl5pPr marL="1256802" indent="-228510" algn="l" defTabSz="931494"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3">
          <p15:clr>
            <a:srgbClr val="F26B43"/>
          </p15:clr>
        </p15:guide>
        <p15:guide id="2" orient="horz" pos="187">
          <p15:clr>
            <a:srgbClr val="F26B43"/>
          </p15:clr>
        </p15:guide>
        <p15:guide id="3" orient="horz" pos="763">
          <p15:clr>
            <a:srgbClr val="F26B43"/>
          </p15:clr>
        </p15:guide>
        <p15:guide id="4" orient="horz" pos="1339">
          <p15:clr>
            <a:srgbClr val="F26B43"/>
          </p15:clr>
        </p15:guide>
        <p15:guide id="5" orient="horz" pos="1915">
          <p15:clr>
            <a:srgbClr val="F26B43"/>
          </p15:clr>
        </p15:guide>
        <p15:guide id="6" orient="horz" pos="2491">
          <p15:clr>
            <a:srgbClr val="F26B43"/>
          </p15:clr>
        </p15:guide>
        <p15:guide id="7" orient="horz" pos="3067">
          <p15:clr>
            <a:srgbClr val="F26B43"/>
          </p15:clr>
        </p15:guide>
        <p15:guide id="8" orient="horz" pos="3643">
          <p15:clr>
            <a:srgbClr val="F26B43"/>
          </p15:clr>
        </p15:guide>
        <p15:guide id="9" orient="horz" pos="4219">
          <p15:clr>
            <a:srgbClr val="F26B43"/>
          </p15:clr>
        </p15:guide>
        <p15:guide id="10" pos="3917">
          <p15:clr>
            <a:srgbClr val="F26B43"/>
          </p15:clr>
        </p15:guide>
        <p15:guide id="11" pos="173">
          <p15:clr>
            <a:srgbClr val="F26B43"/>
          </p15:clr>
        </p15:guide>
        <p15:guide id="12" pos="749">
          <p15:clr>
            <a:srgbClr val="F26B43"/>
          </p15:clr>
        </p15:guide>
        <p15:guide id="13" pos="1325">
          <p15:clr>
            <a:srgbClr val="F26B43"/>
          </p15:clr>
        </p15:guide>
        <p15:guide id="14" pos="1901">
          <p15:clr>
            <a:srgbClr val="F26B43"/>
          </p15:clr>
        </p15:guide>
        <p15:guide id="15" pos="2477">
          <p15:clr>
            <a:srgbClr val="F26B43"/>
          </p15:clr>
        </p15:guide>
        <p15:guide id="16" pos="3053">
          <p15:clr>
            <a:srgbClr val="F26B43"/>
          </p15:clr>
        </p15:guide>
        <p15:guide id="17" pos="3629">
          <p15:clr>
            <a:srgbClr val="F26B43"/>
          </p15:clr>
        </p15:guide>
        <p15:guide id="18" pos="4205">
          <p15:clr>
            <a:srgbClr val="F26B43"/>
          </p15:clr>
        </p15:guide>
        <p15:guide id="19" pos="4781">
          <p15:clr>
            <a:srgbClr val="F26B43"/>
          </p15:clr>
        </p15:guide>
        <p15:guide id="20" pos="5357">
          <p15:clr>
            <a:srgbClr val="F26B43"/>
          </p15:clr>
        </p15:guide>
        <p15:guide id="21" pos="5933">
          <p15:clr>
            <a:srgbClr val="F26B43"/>
          </p15:clr>
        </p15:guide>
        <p15:guide id="22" pos="6509">
          <p15:clr>
            <a:srgbClr val="F26B43"/>
          </p15:clr>
        </p15:guide>
        <p15:guide id="23" pos="7085">
          <p15:clr>
            <a:srgbClr val="F26B43"/>
          </p15:clr>
        </p15:guide>
        <p15:guide id="24" pos="76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7"/>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1027" name="Text Placeholder 3"/>
          <p:cNvSpPr>
            <a:spLocks noGrp="1"/>
          </p:cNvSpPr>
          <p:nvPr>
            <p:ph type="body" idx="1"/>
          </p:nvPr>
        </p:nvSpPr>
        <p:spPr bwMode="auto">
          <a:xfrm>
            <a:off x="274638" y="1212852"/>
            <a:ext cx="11887200" cy="20923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82880" tIns="146304" rIns="182880" bIns="1463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457200" y="6565901"/>
            <a:ext cx="3937000" cy="136525"/>
          </a:xfrm>
          <a:prstGeom prst="rect">
            <a:avLst/>
          </a:prstGeom>
        </p:spPr>
        <p:txBody>
          <a:bodyPr vert="horz" lIns="0" tIns="0" rIns="91440" bIns="0" rtlCol="0" anchor="ctr"/>
          <a:lstStyle>
            <a:lvl1pPr marL="0" algn="l" defTabSz="932283" rtl="0" eaLnBrk="1" fontAlgn="auto" latinLnBrk="0" hangingPunct="1">
              <a:spcBef>
                <a:spcPts val="0"/>
              </a:spcBef>
              <a:spcAft>
                <a:spcPts val="0"/>
              </a:spcAft>
              <a:defRPr lang="en-US" sz="900" kern="1200">
                <a:solidFill>
                  <a:srgbClr val="505050"/>
                </a:solidFill>
                <a:latin typeface="+mn-lt"/>
                <a:ea typeface="+mn-ea"/>
                <a:cs typeface="+mn-cs"/>
              </a:defRPr>
            </a:lvl1pPr>
          </a:lstStyle>
          <a:p>
            <a:pPr>
              <a:defRPr/>
            </a:pPr>
            <a:r>
              <a:rPr lang="en-US"/>
              <a:t>Microsoft Confidential</a:t>
            </a:r>
          </a:p>
        </p:txBody>
      </p:sp>
      <p:sp>
        <p:nvSpPr>
          <p:cNvPr id="5" name="Slide Number Placeholder 4"/>
          <p:cNvSpPr>
            <a:spLocks noGrp="1"/>
          </p:cNvSpPr>
          <p:nvPr>
            <p:ph type="sldNum" sz="quarter" idx="4"/>
          </p:nvPr>
        </p:nvSpPr>
        <p:spPr>
          <a:xfrm>
            <a:off x="11595100" y="6565901"/>
            <a:ext cx="566738" cy="136525"/>
          </a:xfrm>
          <a:prstGeom prst="rect">
            <a:avLst/>
          </a:prstGeom>
        </p:spPr>
        <p:txBody>
          <a:bodyPr vert="horz" wrap="square" lIns="91440" tIns="0" rIns="0" bIns="0" numCol="1" anchor="ctr" anchorCtr="0" compatLnSpc="1">
            <a:prstTxWarp prst="textNoShape">
              <a:avLst/>
            </a:prstTxWarp>
          </a:bodyPr>
          <a:lstStyle>
            <a:lvl1pPr algn="r">
              <a:defRPr sz="900">
                <a:solidFill>
                  <a:srgbClr val="505050"/>
                </a:solidFill>
              </a:defRPr>
            </a:lvl1pPr>
          </a:lstStyle>
          <a:p>
            <a:pPr defTabSz="931404" fontAlgn="base">
              <a:spcBef>
                <a:spcPct val="0"/>
              </a:spcBef>
              <a:spcAft>
                <a:spcPct val="0"/>
              </a:spcAft>
            </a:pPr>
            <a:fld id="{83758903-653A-7442-ACA2-36E6579F0BEB}" type="slidenum">
              <a:rPr lang="en-US" smtClean="0">
                <a:ea typeface="ＭＳ Ｐゴシック" charset="0"/>
              </a:rPr>
              <a:pPr defTabSz="931404"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2796442997"/>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Lst>
  <p:transition>
    <p:fade/>
  </p:transition>
  <p:txStyles>
    <p:titleStyle>
      <a:lvl1pPr algn="l" defTabSz="931404" rtl="0" eaLnBrk="0" fontAlgn="base" hangingPunct="0">
        <a:lnSpc>
          <a:spcPct val="90000"/>
        </a:lnSpc>
        <a:spcBef>
          <a:spcPct val="0"/>
        </a:spcBef>
        <a:spcAft>
          <a:spcPct val="0"/>
        </a:spcAft>
        <a:defRPr lang="en-US" sz="5197" kern="1200" spc="-102" dirty="0">
          <a:ln w="3175">
            <a:noFill/>
          </a:ln>
          <a:solidFill>
            <a:schemeClr val="tx2"/>
          </a:solidFill>
          <a:latin typeface="+mj-lt"/>
          <a:ea typeface="ＭＳ Ｐゴシック" charset="0"/>
          <a:cs typeface="Segoe UI" pitchFamily="34" charset="0"/>
        </a:defRPr>
      </a:lvl1pPr>
      <a:lvl2pPr algn="l" defTabSz="931404" rtl="0" eaLnBrk="0" fontAlgn="base" hangingPunct="0">
        <a:lnSpc>
          <a:spcPct val="90000"/>
        </a:lnSpc>
        <a:spcBef>
          <a:spcPct val="0"/>
        </a:spcBef>
        <a:spcAft>
          <a:spcPct val="0"/>
        </a:spcAft>
        <a:defRPr sz="5397">
          <a:solidFill>
            <a:schemeClr val="tx2"/>
          </a:solidFill>
          <a:latin typeface="Segoe UI Light" charset="0"/>
          <a:ea typeface="ＭＳ Ｐゴシック" charset="0"/>
          <a:cs typeface="Segoe UI" charset="0"/>
        </a:defRPr>
      </a:lvl2pPr>
      <a:lvl3pPr algn="l" defTabSz="931404" rtl="0" eaLnBrk="0" fontAlgn="base" hangingPunct="0">
        <a:lnSpc>
          <a:spcPct val="90000"/>
        </a:lnSpc>
        <a:spcBef>
          <a:spcPct val="0"/>
        </a:spcBef>
        <a:spcAft>
          <a:spcPct val="0"/>
        </a:spcAft>
        <a:defRPr sz="5397">
          <a:solidFill>
            <a:schemeClr val="tx2"/>
          </a:solidFill>
          <a:latin typeface="Segoe UI Light" charset="0"/>
          <a:ea typeface="ＭＳ Ｐゴシック" charset="0"/>
          <a:cs typeface="Segoe UI" charset="0"/>
        </a:defRPr>
      </a:lvl3pPr>
      <a:lvl4pPr algn="l" defTabSz="931404" rtl="0" eaLnBrk="0" fontAlgn="base" hangingPunct="0">
        <a:lnSpc>
          <a:spcPct val="90000"/>
        </a:lnSpc>
        <a:spcBef>
          <a:spcPct val="0"/>
        </a:spcBef>
        <a:spcAft>
          <a:spcPct val="0"/>
        </a:spcAft>
        <a:defRPr sz="5397">
          <a:solidFill>
            <a:schemeClr val="tx2"/>
          </a:solidFill>
          <a:latin typeface="Segoe UI Light" charset="0"/>
          <a:ea typeface="ＭＳ Ｐゴシック" charset="0"/>
          <a:cs typeface="Segoe UI" charset="0"/>
        </a:defRPr>
      </a:lvl4pPr>
      <a:lvl5pPr algn="l" defTabSz="931404" rtl="0" eaLnBrk="0" fontAlgn="base" hangingPunct="0">
        <a:lnSpc>
          <a:spcPct val="90000"/>
        </a:lnSpc>
        <a:spcBef>
          <a:spcPct val="0"/>
        </a:spcBef>
        <a:spcAft>
          <a:spcPct val="0"/>
        </a:spcAft>
        <a:defRPr sz="5397">
          <a:solidFill>
            <a:schemeClr val="tx2"/>
          </a:solidFill>
          <a:latin typeface="Segoe UI Light" charset="0"/>
          <a:ea typeface="ＭＳ Ｐゴシック" charset="0"/>
          <a:cs typeface="Segoe UI" charset="0"/>
        </a:defRPr>
      </a:lvl5pPr>
      <a:lvl6pPr marL="456975" algn="l" defTabSz="931404" rtl="0" fontAlgn="base">
        <a:lnSpc>
          <a:spcPct val="90000"/>
        </a:lnSpc>
        <a:spcBef>
          <a:spcPct val="0"/>
        </a:spcBef>
        <a:spcAft>
          <a:spcPct val="0"/>
        </a:spcAft>
        <a:defRPr sz="5397">
          <a:solidFill>
            <a:schemeClr val="tx2"/>
          </a:solidFill>
          <a:latin typeface="Segoe UI Light" charset="0"/>
          <a:ea typeface="ＭＳ Ｐゴシック" charset="0"/>
          <a:cs typeface="Segoe UI" charset="0"/>
        </a:defRPr>
      </a:lvl6pPr>
      <a:lvl7pPr marL="913950" algn="l" defTabSz="931404" rtl="0" fontAlgn="base">
        <a:lnSpc>
          <a:spcPct val="90000"/>
        </a:lnSpc>
        <a:spcBef>
          <a:spcPct val="0"/>
        </a:spcBef>
        <a:spcAft>
          <a:spcPct val="0"/>
        </a:spcAft>
        <a:defRPr sz="5397">
          <a:solidFill>
            <a:schemeClr val="tx2"/>
          </a:solidFill>
          <a:latin typeface="Segoe UI Light" charset="0"/>
          <a:ea typeface="ＭＳ Ｐゴシック" charset="0"/>
          <a:cs typeface="Segoe UI" charset="0"/>
        </a:defRPr>
      </a:lvl7pPr>
      <a:lvl8pPr marL="1370925" algn="l" defTabSz="931404" rtl="0" fontAlgn="base">
        <a:lnSpc>
          <a:spcPct val="90000"/>
        </a:lnSpc>
        <a:spcBef>
          <a:spcPct val="0"/>
        </a:spcBef>
        <a:spcAft>
          <a:spcPct val="0"/>
        </a:spcAft>
        <a:defRPr sz="5397">
          <a:solidFill>
            <a:schemeClr val="tx2"/>
          </a:solidFill>
          <a:latin typeface="Segoe UI Light" charset="0"/>
          <a:ea typeface="ＭＳ Ｐゴシック" charset="0"/>
          <a:cs typeface="Segoe UI" charset="0"/>
        </a:defRPr>
      </a:lvl8pPr>
      <a:lvl9pPr marL="1827900" algn="l" defTabSz="931404" rtl="0" fontAlgn="base">
        <a:lnSpc>
          <a:spcPct val="90000"/>
        </a:lnSpc>
        <a:spcBef>
          <a:spcPct val="0"/>
        </a:spcBef>
        <a:spcAft>
          <a:spcPct val="0"/>
        </a:spcAft>
        <a:defRPr sz="5397">
          <a:solidFill>
            <a:schemeClr val="tx2"/>
          </a:solidFill>
          <a:latin typeface="Segoe UI Light" charset="0"/>
          <a:ea typeface="ＭＳ Ｐゴシック" charset="0"/>
          <a:cs typeface="Segoe UI" charset="0"/>
        </a:defRPr>
      </a:lvl9pPr>
    </p:titleStyle>
    <p:bodyStyle>
      <a:lvl1pPr marL="342731" indent="-342731" algn="l" defTabSz="931404" rtl="0" eaLnBrk="0" fontAlgn="base" hangingPunct="0">
        <a:lnSpc>
          <a:spcPct val="90000"/>
        </a:lnSpc>
        <a:spcBef>
          <a:spcPct val="20000"/>
        </a:spcBef>
        <a:spcAft>
          <a:spcPct val="0"/>
        </a:spcAft>
        <a:buSzPct val="90000"/>
        <a:buFont typeface="Arial" charset="0"/>
        <a:buChar char="•"/>
        <a:defRPr sz="3998" kern="1200">
          <a:solidFill>
            <a:schemeClr val="tx2"/>
          </a:solidFill>
          <a:latin typeface="+mj-lt"/>
          <a:ea typeface="ＭＳ Ｐゴシック" charset="0"/>
          <a:cs typeface="ＭＳ Ｐゴシック" charset="0"/>
        </a:defRPr>
      </a:lvl1pPr>
      <a:lvl2pPr marL="583912" indent="-241181" algn="l" defTabSz="931404" rtl="0" eaLnBrk="0" fontAlgn="base" hangingPunct="0">
        <a:lnSpc>
          <a:spcPct val="90000"/>
        </a:lnSpc>
        <a:spcBef>
          <a:spcPct val="20000"/>
        </a:spcBef>
        <a:spcAft>
          <a:spcPct val="0"/>
        </a:spcAft>
        <a:buSzPct val="90000"/>
        <a:buFont typeface="Arial" charset="0"/>
        <a:buChar char="•"/>
        <a:defRPr sz="2399" kern="1200">
          <a:solidFill>
            <a:schemeClr val="tx2"/>
          </a:solidFill>
          <a:latin typeface="+mn-lt"/>
          <a:ea typeface="ＭＳ Ｐゴシック" charset="0"/>
          <a:cs typeface="+mn-cs"/>
        </a:defRPr>
      </a:lvl2pPr>
      <a:lvl3pPr marL="799707" indent="-228488" algn="l" defTabSz="931404" rtl="0" eaLnBrk="0" fontAlgn="base" hangingPunct="0">
        <a:lnSpc>
          <a:spcPct val="90000"/>
        </a:lnSpc>
        <a:spcBef>
          <a:spcPct val="20000"/>
        </a:spcBef>
        <a:spcAft>
          <a:spcPct val="0"/>
        </a:spcAft>
        <a:buSzPct val="90000"/>
        <a:buFont typeface="Arial" charset="0"/>
        <a:buChar char="•"/>
        <a:defRPr sz="1999" kern="1200">
          <a:solidFill>
            <a:schemeClr val="tx2"/>
          </a:solidFill>
          <a:latin typeface="+mn-lt"/>
          <a:ea typeface="ＭＳ Ｐゴシック" charset="0"/>
          <a:cs typeface="+mn-cs"/>
        </a:defRPr>
      </a:lvl3pPr>
      <a:lvl4pPr marL="1028194" indent="-228488" algn="l" defTabSz="931404"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4pPr>
      <a:lvl5pPr marL="1256681" indent="-228488" algn="l" defTabSz="931404"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5pPr>
      <a:lvl6pPr marL="2563779"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29920"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062"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204"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283" rtl="0" eaLnBrk="1" latinLnBrk="0" hangingPunct="1">
        <a:defRPr sz="1799" kern="1200">
          <a:solidFill>
            <a:schemeClr val="tx1"/>
          </a:solidFill>
          <a:latin typeface="+mn-lt"/>
          <a:ea typeface="+mn-ea"/>
          <a:cs typeface="+mn-cs"/>
        </a:defRPr>
      </a:lvl1pPr>
      <a:lvl2pPr marL="466141" algn="l" defTabSz="932283" rtl="0" eaLnBrk="1" latinLnBrk="0" hangingPunct="1">
        <a:defRPr sz="1799" kern="1200">
          <a:solidFill>
            <a:schemeClr val="tx1"/>
          </a:solidFill>
          <a:latin typeface="+mn-lt"/>
          <a:ea typeface="+mn-ea"/>
          <a:cs typeface="+mn-cs"/>
        </a:defRPr>
      </a:lvl2pPr>
      <a:lvl3pPr marL="932283" algn="l" defTabSz="932283" rtl="0" eaLnBrk="1" latinLnBrk="0" hangingPunct="1">
        <a:defRPr sz="1799" kern="1200">
          <a:solidFill>
            <a:schemeClr val="tx1"/>
          </a:solidFill>
          <a:latin typeface="+mn-lt"/>
          <a:ea typeface="+mn-ea"/>
          <a:cs typeface="+mn-cs"/>
        </a:defRPr>
      </a:lvl3pPr>
      <a:lvl4pPr marL="1398425" algn="l" defTabSz="932283" rtl="0" eaLnBrk="1" latinLnBrk="0" hangingPunct="1">
        <a:defRPr sz="1799" kern="1200">
          <a:solidFill>
            <a:schemeClr val="tx1"/>
          </a:solidFill>
          <a:latin typeface="+mn-lt"/>
          <a:ea typeface="+mn-ea"/>
          <a:cs typeface="+mn-cs"/>
        </a:defRPr>
      </a:lvl4pPr>
      <a:lvl5pPr marL="1864566" algn="l" defTabSz="932283" rtl="0" eaLnBrk="1" latinLnBrk="0" hangingPunct="1">
        <a:defRPr sz="1799" kern="1200">
          <a:solidFill>
            <a:schemeClr val="tx1"/>
          </a:solidFill>
          <a:latin typeface="+mn-lt"/>
          <a:ea typeface="+mn-ea"/>
          <a:cs typeface="+mn-cs"/>
        </a:defRPr>
      </a:lvl5pPr>
      <a:lvl6pPr marL="2330708" algn="l" defTabSz="932283" rtl="0" eaLnBrk="1" latinLnBrk="0" hangingPunct="1">
        <a:defRPr sz="1799" kern="1200">
          <a:solidFill>
            <a:schemeClr val="tx1"/>
          </a:solidFill>
          <a:latin typeface="+mn-lt"/>
          <a:ea typeface="+mn-ea"/>
          <a:cs typeface="+mn-cs"/>
        </a:defRPr>
      </a:lvl6pPr>
      <a:lvl7pPr marL="2796849" algn="l" defTabSz="932283" rtl="0" eaLnBrk="1" latinLnBrk="0" hangingPunct="1">
        <a:defRPr sz="1799" kern="1200">
          <a:solidFill>
            <a:schemeClr val="tx1"/>
          </a:solidFill>
          <a:latin typeface="+mn-lt"/>
          <a:ea typeface="+mn-ea"/>
          <a:cs typeface="+mn-cs"/>
        </a:defRPr>
      </a:lvl7pPr>
      <a:lvl8pPr marL="3262991" algn="l" defTabSz="932283" rtl="0" eaLnBrk="1" latinLnBrk="0" hangingPunct="1">
        <a:defRPr sz="1799" kern="1200">
          <a:solidFill>
            <a:schemeClr val="tx1"/>
          </a:solidFill>
          <a:latin typeface="+mn-lt"/>
          <a:ea typeface="+mn-ea"/>
          <a:cs typeface="+mn-cs"/>
        </a:defRPr>
      </a:lvl8pPr>
      <a:lvl9pPr marL="3729134" algn="l" defTabSz="93228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3">
          <p15:clr>
            <a:srgbClr val="F26B43"/>
          </p15:clr>
        </p15:guide>
        <p15:guide id="2" orient="horz" pos="187">
          <p15:clr>
            <a:srgbClr val="F26B43"/>
          </p15:clr>
        </p15:guide>
        <p15:guide id="3" orient="horz" pos="763">
          <p15:clr>
            <a:srgbClr val="F26B43"/>
          </p15:clr>
        </p15:guide>
        <p15:guide id="4" orient="horz" pos="1339">
          <p15:clr>
            <a:srgbClr val="F26B43"/>
          </p15:clr>
        </p15:guide>
        <p15:guide id="5" orient="horz" pos="1915">
          <p15:clr>
            <a:srgbClr val="F26B43"/>
          </p15:clr>
        </p15:guide>
        <p15:guide id="6" orient="horz" pos="2491">
          <p15:clr>
            <a:srgbClr val="F26B43"/>
          </p15:clr>
        </p15:guide>
        <p15:guide id="7" orient="horz" pos="3067">
          <p15:clr>
            <a:srgbClr val="F26B43"/>
          </p15:clr>
        </p15:guide>
        <p15:guide id="8" orient="horz" pos="3643">
          <p15:clr>
            <a:srgbClr val="F26B43"/>
          </p15:clr>
        </p15:guide>
        <p15:guide id="9" orient="horz" pos="4219">
          <p15:clr>
            <a:srgbClr val="F26B43"/>
          </p15:clr>
        </p15:guide>
        <p15:guide id="10" pos="3917">
          <p15:clr>
            <a:srgbClr val="F26B43"/>
          </p15:clr>
        </p15:guide>
        <p15:guide id="11" pos="173">
          <p15:clr>
            <a:srgbClr val="F26B43"/>
          </p15:clr>
        </p15:guide>
        <p15:guide id="12" pos="749">
          <p15:clr>
            <a:srgbClr val="F26B43"/>
          </p15:clr>
        </p15:guide>
        <p15:guide id="13" pos="1325">
          <p15:clr>
            <a:srgbClr val="F26B43"/>
          </p15:clr>
        </p15:guide>
        <p15:guide id="14" pos="1901">
          <p15:clr>
            <a:srgbClr val="F26B43"/>
          </p15:clr>
        </p15:guide>
        <p15:guide id="15" pos="2477">
          <p15:clr>
            <a:srgbClr val="F26B43"/>
          </p15:clr>
        </p15:guide>
        <p15:guide id="16" pos="3053">
          <p15:clr>
            <a:srgbClr val="F26B43"/>
          </p15:clr>
        </p15:guide>
        <p15:guide id="17" pos="3629">
          <p15:clr>
            <a:srgbClr val="F26B43"/>
          </p15:clr>
        </p15:guide>
        <p15:guide id="18" pos="4205">
          <p15:clr>
            <a:srgbClr val="F26B43"/>
          </p15:clr>
        </p15:guide>
        <p15:guide id="19" pos="4781">
          <p15:clr>
            <a:srgbClr val="F26B43"/>
          </p15:clr>
        </p15:guide>
        <p15:guide id="20" pos="5357">
          <p15:clr>
            <a:srgbClr val="F26B43"/>
          </p15:clr>
        </p15:guide>
        <p15:guide id="21" pos="5933">
          <p15:clr>
            <a:srgbClr val="F26B43"/>
          </p15:clr>
        </p15:guide>
        <p15:guide id="22" pos="6509">
          <p15:clr>
            <a:srgbClr val="F26B43"/>
          </p15:clr>
        </p15:guide>
        <p15:guide id="23" pos="7085">
          <p15:clr>
            <a:srgbClr val="F26B43"/>
          </p15:clr>
        </p15:guide>
        <p15:guide id="24" pos="76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72" y="-8395"/>
            <a:ext cx="955685" cy="5775360"/>
            <a:chOff x="12618967" y="-8395"/>
            <a:chExt cx="955684" cy="5775360"/>
          </a:xfrm>
        </p:grpSpPr>
        <p:grpSp>
          <p:nvGrpSpPr>
            <p:cNvPr id="18" name="Group 17"/>
            <p:cNvGrpSpPr/>
            <p:nvPr userDrawn="1"/>
          </p:nvGrpSpPr>
          <p:grpSpPr>
            <a:xfrm>
              <a:off x="12618967" y="-8395"/>
              <a:ext cx="955684" cy="5755249"/>
              <a:chOff x="12618967" y="-8395"/>
              <a:chExt cx="955684" cy="5755249"/>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10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10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10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10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G:120 B:215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103" fontAlgn="base">
                    <a:lnSpc>
                      <a:spcPct val="100000"/>
                    </a:lnSpc>
                    <a:spcBef>
                      <a:spcPct val="0"/>
                    </a:spcBef>
                    <a:spcAft>
                      <a:spcPct val="0"/>
                    </a:spcAft>
                  </a:pPr>
                  <a:r>
                    <a:rPr lang="en-US" sz="500" dirty="0">
                      <a:gradFill>
                        <a:gsLst>
                          <a:gs pos="10042">
                            <a:schemeClr val="tx1"/>
                          </a:gs>
                          <a:gs pos="39000">
                            <a:schemeClr val="tx1"/>
                          </a:gs>
                        </a:gsLst>
                        <a:lin ang="5400000" scaled="0"/>
                      </a:gradFill>
                      <a:ea typeface="Segoe UI" pitchFamily="34" charset="0"/>
                      <a:cs typeface="Segoe UI" pitchFamily="34" charset="0"/>
                    </a:rPr>
                    <a:t>R:</a:t>
                  </a:r>
                  <a:r>
                    <a:rPr lang="en-US" sz="50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50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10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92 G:45 B:145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10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G:32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103"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27" name="Group 26"/>
              <p:cNvGrpSpPr/>
              <p:nvPr userDrawn="1"/>
            </p:nvGrpSpPr>
            <p:grpSpPr>
              <a:xfrm rot="5400000">
                <a:off x="11870606" y="3812276"/>
                <a:ext cx="1786491" cy="289766"/>
                <a:chOff x="4476564" y="4543426"/>
                <a:chExt cx="1786491" cy="289766"/>
              </a:xfrm>
            </p:grpSpPr>
            <p:sp>
              <p:nvSpPr>
                <p:cNvPr id="33" name="Rectangle 32"/>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10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19" name="Rectangle 18"/>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103"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28" name="TextBox 27"/>
              <p:cNvSpPr txBox="1"/>
              <p:nvPr userDrawn="1"/>
            </p:nvSpPr>
            <p:spPr>
              <a:xfrm rot="5400000">
                <a:off x="12979639" y="256886"/>
                <a:ext cx="860293" cy="329731"/>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15628" y="4227298"/>
                <a:ext cx="2709380" cy="329731"/>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20" name="Rectangle 19"/>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103" rtl="0" eaLnBrk="1" fontAlgn="base" latinLnBrk="0" hangingPunct="1">
                <a:lnSpc>
                  <a:spcPct val="100000"/>
                </a:lnSpc>
                <a:spcBef>
                  <a:spcPct val="0"/>
                </a:spcBef>
                <a:spcAft>
                  <a:spcPct val="0"/>
                </a:spcAft>
              </a:pPr>
              <a:r>
                <a:rPr lang="en-US" sz="500" b="1" kern="1200" baseline="0" dirty="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103" rtl="0" eaLnBrk="1" fontAlgn="base" latinLnBrk="0" hangingPunct="1">
                <a:lnSpc>
                  <a:spcPct val="100000"/>
                </a:lnSpc>
                <a:spcBef>
                  <a:spcPct val="0"/>
                </a:spcBef>
                <a:spcAft>
                  <a:spcPct val="0"/>
                </a:spcAft>
              </a:pPr>
              <a:r>
                <a:rPr lang="en-US" sz="500" kern="1200" dirty="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Tree>
    <p:extLst>
      <p:ext uri="{BB962C8B-B14F-4D97-AF65-F5344CB8AC3E}">
        <p14:creationId xmlns:p14="http://schemas.microsoft.com/office/powerpoint/2010/main" val="294311275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 id="2147484412" r:id="rId16"/>
    <p:sldLayoutId id="2147484413" r:id="rId17"/>
    <p:sldLayoutId id="2147484414" r:id="rId18"/>
    <p:sldLayoutId id="2147484415" r:id="rId19"/>
    <p:sldLayoutId id="2147484416" r:id="rId20"/>
    <p:sldLayoutId id="2147484417" r:id="rId21"/>
    <p:sldLayoutId id="2147484418" r:id="rId22"/>
    <p:sldLayoutId id="2147484419" r:id="rId23"/>
    <p:sldLayoutId id="2147484420" r:id="rId24"/>
    <p:sldLayoutId id="2147484421" r:id="rId25"/>
  </p:sldLayoutIdLst>
  <p:transition>
    <p:fade/>
  </p:transition>
  <p:txStyles>
    <p:titleStyle>
      <a:lvl1pPr algn="l" defTabSz="932372"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emf"/><Relationship Id="rId1" Type="http://schemas.openxmlformats.org/officeDocument/2006/relationships/slideLayout" Target="../slideLayouts/slideLayout10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03.xml"/><Relationship Id="rId5" Type="http://schemas.openxmlformats.org/officeDocument/2006/relationships/image" Target="../media/image32.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0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customXml" Target="../../customXml/item8.xml"/><Relationship Id="rId7" Type="http://schemas.openxmlformats.org/officeDocument/2006/relationships/slideLayout" Target="../slideLayouts/slideLayout18.xml"/><Relationship Id="rId2" Type="http://schemas.openxmlformats.org/officeDocument/2006/relationships/customXml" Target="../../customXml/item6.xml"/><Relationship Id="rId1" Type="http://schemas.openxmlformats.org/officeDocument/2006/relationships/customXml" Target="../../customXml/item1.xml"/><Relationship Id="rId6" Type="http://schemas.openxmlformats.org/officeDocument/2006/relationships/customXml" Target="../../customXml/item4.xml"/><Relationship Id="rId5" Type="http://schemas.openxmlformats.org/officeDocument/2006/relationships/customXml" Target="../../customXml/item3.xml"/><Relationship Id="rId10" Type="http://schemas.openxmlformats.org/officeDocument/2006/relationships/image" Target="../media/image40.png"/><Relationship Id="rId4" Type="http://schemas.openxmlformats.org/officeDocument/2006/relationships/customXml" Target="../../customXml/item10.xm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notesSlide" Target="../notesSlides/notesSlide10.xml"/><Relationship Id="rId7" Type="http://schemas.openxmlformats.org/officeDocument/2006/relationships/image" Target="../media/image44.png"/><Relationship Id="rId12" Type="http://schemas.microsoft.com/office/2007/relationships/hdphoto" Target="../media/hdphoto2.wdp"/><Relationship Id="rId2" Type="http://schemas.openxmlformats.org/officeDocument/2006/relationships/slideLayout" Target="../slideLayouts/slideLayout23.xml"/><Relationship Id="rId1" Type="http://schemas.openxmlformats.org/officeDocument/2006/relationships/customXml" Target="../../customXml/item2.xml"/><Relationship Id="rId6" Type="http://schemas.openxmlformats.org/officeDocument/2006/relationships/image" Target="../media/image43.emf"/><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11.emf"/><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emf"/><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4.xml"/><Relationship Id="rId5" Type="http://schemas.openxmlformats.org/officeDocument/2006/relationships/image" Target="../media/image2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2.pn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image" Target="../media/image24.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hyperlink" Target="http://aka.ms/dtl" TargetMode="External"/><Relationship Id="rId2" Type="http://schemas.openxmlformats.org/officeDocument/2006/relationships/image" Target="../media/image25.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hyperlink" Target="https://aka.ms/ignite.mobileap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03.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429935" cy="1828786"/>
          </a:xfrm>
        </p:spPr>
        <p:txBody>
          <a:bodyPr/>
          <a:lstStyle/>
          <a:p>
            <a:r>
              <a:rPr lang="en-US" b="1" dirty="0"/>
              <a:t>Deliver more features faster with a modern development and test solution</a:t>
            </a:r>
            <a:endParaRPr lang="en-US" dirty="0"/>
          </a:p>
        </p:txBody>
      </p:sp>
      <p:sp>
        <p:nvSpPr>
          <p:cNvPr id="5" name="Text Placeholder 4"/>
          <p:cNvSpPr>
            <a:spLocks noGrp="1"/>
          </p:cNvSpPr>
          <p:nvPr>
            <p:ph type="body" sz="quarter" idx="12"/>
          </p:nvPr>
        </p:nvSpPr>
        <p:spPr/>
        <p:txBody>
          <a:bodyPr/>
          <a:lstStyle/>
          <a:p>
            <a:r>
              <a:rPr lang="en-US" dirty="0"/>
              <a:t>Claude Remillard</a:t>
            </a:r>
          </a:p>
          <a:p>
            <a:r>
              <a:rPr lang="en-US" dirty="0"/>
              <a:t>Group Program Manager</a:t>
            </a:r>
          </a:p>
        </p:txBody>
      </p:sp>
      <p:sp>
        <p:nvSpPr>
          <p:cNvPr id="2" name="TextBox 1"/>
          <p:cNvSpPr txBox="1"/>
          <p:nvPr/>
        </p:nvSpPr>
        <p:spPr>
          <a:xfrm>
            <a:off x="10028237" y="296863"/>
            <a:ext cx="21336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BRK2103</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8502727" y="4242528"/>
            <a:ext cx="3354851" cy="2226989"/>
          </a:xfrm>
          <a:prstGeom prst="rect">
            <a:avLst/>
          </a:prstGeom>
        </p:spPr>
      </p:pic>
      <p:sp>
        <p:nvSpPr>
          <p:cNvPr id="9" name="Rectangle 8"/>
          <p:cNvSpPr/>
          <p:nvPr/>
        </p:nvSpPr>
        <p:spPr bwMode="auto">
          <a:xfrm>
            <a:off x="10509189" y="4686867"/>
            <a:ext cx="170234" cy="81063"/>
          </a:xfrm>
          <a:prstGeom prst="rect">
            <a:avLst/>
          </a:prstGeom>
          <a:solidFill>
            <a:srgbClr val="B98F7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algn="ctr" defTabSz="950652" fontAlgn="base">
              <a:lnSpc>
                <a:spcPct val="90000"/>
              </a:lnSpc>
              <a:spcBef>
                <a:spcPct val="0"/>
              </a:spcBef>
              <a:spcAft>
                <a:spcPct val="0"/>
              </a:spcAft>
            </a:pPr>
            <a:endParaRPr lang="en-US" sz="2039" b="1" kern="0" dirty="0">
              <a:solidFill>
                <a:schemeClr val="bg1"/>
              </a:solidFill>
              <a:latin typeface="+mj-lt"/>
              <a:ea typeface="Segoe UI" pitchFamily="34" charset="0"/>
              <a:cs typeface="Segoe UI" pitchFamily="34" charset="0"/>
            </a:endParaRPr>
          </a:p>
        </p:txBody>
      </p:sp>
      <p:grpSp>
        <p:nvGrpSpPr>
          <p:cNvPr id="2" name="Group 1"/>
          <p:cNvGrpSpPr/>
          <p:nvPr/>
        </p:nvGrpSpPr>
        <p:grpSpPr>
          <a:xfrm>
            <a:off x="1801716" y="1213769"/>
            <a:ext cx="4860390" cy="4924132"/>
            <a:chOff x="1799938" y="1212849"/>
            <a:chExt cx="4862346" cy="4926114"/>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938" y="1212849"/>
              <a:ext cx="4862346" cy="4926114"/>
            </a:xfrm>
            <a:prstGeom prst="rect">
              <a:avLst/>
            </a:prstGeom>
          </p:spPr>
        </p:pic>
        <p:grpSp>
          <p:nvGrpSpPr>
            <p:cNvPr id="23" name="Group 22"/>
            <p:cNvGrpSpPr/>
            <p:nvPr/>
          </p:nvGrpSpPr>
          <p:grpSpPr>
            <a:xfrm>
              <a:off x="3475037" y="3149252"/>
              <a:ext cx="1304427" cy="1304427"/>
              <a:chOff x="4902616" y="2628427"/>
              <a:chExt cx="1278966" cy="1278966"/>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616" y="2628427"/>
                <a:ext cx="1057290" cy="1057290"/>
              </a:xfrm>
              <a:prstGeom prst="rect">
                <a:avLst/>
              </a:prstGeom>
              <a:ln>
                <a:solidFill>
                  <a:srgbClr val="DEF0F7"/>
                </a:solidFill>
              </a:ln>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454" y="2739265"/>
                <a:ext cx="1057290" cy="1057290"/>
              </a:xfrm>
              <a:prstGeom prst="rect">
                <a:avLst/>
              </a:prstGeom>
              <a:ln>
                <a:solidFill>
                  <a:srgbClr val="DEF0F7"/>
                </a:solidFill>
              </a:ln>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292" y="2850103"/>
                <a:ext cx="1057290" cy="1057290"/>
              </a:xfrm>
              <a:prstGeom prst="rect">
                <a:avLst/>
              </a:prstGeom>
              <a:ln>
                <a:solidFill>
                  <a:srgbClr val="DEF0F7"/>
                </a:solidFill>
              </a:ln>
            </p:spPr>
          </p:pic>
        </p:gr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23824" t="14565" r="24559" b="7365"/>
            <a:stretch/>
          </p:blipFill>
          <p:spPr>
            <a:xfrm>
              <a:off x="3368064" y="1779677"/>
              <a:ext cx="1518373" cy="1196220"/>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25058" t="3097" r="23068" b="7267"/>
            <a:stretch/>
          </p:blipFill>
          <p:spPr>
            <a:xfrm>
              <a:off x="3387059" y="4668821"/>
              <a:ext cx="1480381" cy="1255000"/>
            </a:xfrm>
            <a:prstGeom prst="rect">
              <a:avLst/>
            </a:prstGeom>
          </p:spPr>
        </p:pic>
      </p:grpSp>
      <p:sp>
        <p:nvSpPr>
          <p:cNvPr id="12" name="Title 1"/>
          <p:cNvSpPr>
            <a:spLocks noGrp="1"/>
          </p:cNvSpPr>
          <p:nvPr>
            <p:ph type="title"/>
          </p:nvPr>
        </p:nvSpPr>
        <p:spPr>
          <a:xfrm>
            <a:off x="277030" y="296562"/>
            <a:ext cx="11884782" cy="917206"/>
          </a:xfrm>
        </p:spPr>
        <p:txBody>
          <a:bodyPr/>
          <a:lstStyle/>
          <a:p>
            <a:pPr algn="ctr"/>
            <a:r>
              <a:rPr lang="en-US" dirty="0"/>
              <a:t>Use Formula as a reusable base</a:t>
            </a:r>
          </a:p>
        </p:txBody>
      </p:sp>
    </p:spTree>
    <p:extLst>
      <p:ext uri="{BB962C8B-B14F-4D97-AF65-F5344CB8AC3E}">
        <p14:creationId xmlns:p14="http://schemas.microsoft.com/office/powerpoint/2010/main" val="25937208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886383" y="374319"/>
            <a:ext cx="10663709" cy="1828064"/>
          </a:xfrm>
        </p:spPr>
        <p:txBody>
          <a:bodyPr/>
          <a:lstStyle/>
          <a:p>
            <a:pPr algn="ctr"/>
            <a:r>
              <a:rPr lang="en-US" dirty="0"/>
              <a:t>Bring your VNET with ExpressRoute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058" t="3097" r="23068" b="7267"/>
          <a:stretch/>
        </p:blipFill>
        <p:spPr>
          <a:xfrm>
            <a:off x="5499424" y="2933047"/>
            <a:ext cx="1255969" cy="1064754"/>
          </a:xfrm>
          <a:prstGeom prst="rect">
            <a:avLst/>
          </a:prstGeom>
        </p:spPr>
      </p:pic>
      <p:sp>
        <p:nvSpPr>
          <p:cNvPr id="7" name="Up-Down Arrow 6"/>
          <p:cNvSpPr/>
          <p:nvPr/>
        </p:nvSpPr>
        <p:spPr bwMode="auto">
          <a:xfrm>
            <a:off x="5937645" y="3997800"/>
            <a:ext cx="204424" cy="1092369"/>
          </a:xfrm>
          <a:prstGeom prst="upDownArrow">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8" name="TextBox 7"/>
          <p:cNvSpPr txBox="1"/>
          <p:nvPr/>
        </p:nvSpPr>
        <p:spPr>
          <a:xfrm>
            <a:off x="6081754" y="4208043"/>
            <a:ext cx="2304040" cy="634232"/>
          </a:xfrm>
          <a:prstGeom prst="rect">
            <a:avLst/>
          </a:prstGeom>
          <a:noFill/>
        </p:spPr>
        <p:txBody>
          <a:bodyPr wrap="square" lIns="182806" tIns="146246" rIns="182806" bIns="146246" rtlCol="0">
            <a:spAutoFit/>
          </a:bodyPr>
          <a:lstStyle/>
          <a:p>
            <a:pPr defTabSz="914037">
              <a:lnSpc>
                <a:spcPct val="90000"/>
              </a:lnSpc>
              <a:spcAft>
                <a:spcPts val="600"/>
              </a:spcAft>
            </a:pPr>
            <a:r>
              <a:rPr lang="en-US" sz="2399" kern="0" dirty="0">
                <a:gradFill>
                  <a:gsLst>
                    <a:gs pos="2917">
                      <a:schemeClr val="tx1"/>
                    </a:gs>
                    <a:gs pos="30000">
                      <a:schemeClr val="tx1"/>
                    </a:gs>
                  </a:gsLst>
                  <a:lin ang="5400000" scaled="0"/>
                </a:gradFill>
              </a:rPr>
              <a:t>ExpressRoute</a:t>
            </a:r>
          </a:p>
        </p:txBody>
      </p:sp>
      <p:grpSp>
        <p:nvGrpSpPr>
          <p:cNvPr id="2" name="Group 1"/>
          <p:cNvGrpSpPr/>
          <p:nvPr/>
        </p:nvGrpSpPr>
        <p:grpSpPr>
          <a:xfrm>
            <a:off x="4032753" y="1516860"/>
            <a:ext cx="4370971" cy="4742822"/>
            <a:chOff x="4031872" y="1516062"/>
            <a:chExt cx="4372730" cy="4744731"/>
          </a:xfrm>
        </p:grpSpPr>
        <p:sp>
          <p:nvSpPr>
            <p:cNvPr id="5" name="Rectangle 7"/>
            <p:cNvSpPr>
              <a:spLocks noChangeArrowheads="1"/>
            </p:cNvSpPr>
            <p:nvPr/>
          </p:nvSpPr>
          <p:spPr bwMode="auto">
            <a:xfrm>
              <a:off x="4372061" y="2311124"/>
              <a:ext cx="3446376" cy="1948138"/>
            </a:xfrm>
            <a:prstGeom prst="rect">
              <a:avLst/>
            </a:prstGeom>
            <a:noFill/>
            <a:ln>
              <a:solidFill>
                <a:schemeClr val="tx1"/>
              </a:solidFill>
            </a:ln>
          </p:spPr>
          <p:txBody>
            <a:bodyPr vert="horz" wrap="square" lIns="91403" tIns="45702" rIns="91403" bIns="45702" numCol="1" anchor="t" anchorCtr="0" compatLnSpc="1">
              <a:prstTxWarp prst="textNoShape">
                <a:avLst/>
              </a:prstTxWarp>
            </a:bodyPr>
            <a:lstStyle/>
            <a:p>
              <a:pPr algn="ctr" defTabSz="914037"/>
              <a:endParaRPr lang="en-US" sz="2399" b="1" kern="0" dirty="0">
                <a:solidFill>
                  <a:schemeClr val="tx1">
                    <a:lumMod val="9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337" y="1516062"/>
              <a:ext cx="1430265" cy="1430265"/>
            </a:xfrm>
            <a:prstGeom prst="rect">
              <a:avLst/>
            </a:prstGeom>
          </p:spPr>
        </p:pic>
        <p:pic>
          <p:nvPicPr>
            <p:cNvPr id="6" name="Picture 5"/>
            <p:cNvPicPr>
              <a:picLocks noChangeAspect="1"/>
            </p:cNvPicPr>
            <p:nvPr/>
          </p:nvPicPr>
          <p:blipFill>
            <a:blip r:embed="rId4"/>
            <a:stretch>
              <a:fillRect/>
            </a:stretch>
          </p:blipFill>
          <p:spPr>
            <a:xfrm>
              <a:off x="4031872" y="5090809"/>
              <a:ext cx="4191000" cy="116998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3989" t="-562" r="23659" b="562"/>
            <a:stretch/>
          </p:blipFill>
          <p:spPr>
            <a:xfrm>
              <a:off x="4758799" y="2377046"/>
              <a:ext cx="914400" cy="856929"/>
            </a:xfrm>
            <a:prstGeom prst="rect">
              <a:avLst/>
            </a:prstGeom>
          </p:spPr>
        </p:pic>
      </p:grpSp>
    </p:spTree>
    <p:extLst>
      <p:ext uri="{BB962C8B-B14F-4D97-AF65-F5344CB8AC3E}">
        <p14:creationId xmlns:p14="http://schemas.microsoft.com/office/powerpoint/2010/main" val="2989662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Add/Attach additional data disks</a:t>
            </a:r>
          </a:p>
        </p:txBody>
      </p:sp>
      <p:pic>
        <p:nvPicPr>
          <p:cNvPr id="3" name="Picture 2"/>
          <p:cNvPicPr>
            <a:picLocks noChangeAspect="1"/>
          </p:cNvPicPr>
          <p:nvPr/>
        </p:nvPicPr>
        <p:blipFill>
          <a:blip r:embed="rId3"/>
          <a:stretch>
            <a:fillRect/>
          </a:stretch>
        </p:blipFill>
        <p:spPr>
          <a:xfrm>
            <a:off x="4314004" y="1879423"/>
            <a:ext cx="779976" cy="77997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989" t="-562" r="23659" b="562"/>
          <a:stretch/>
        </p:blipFill>
        <p:spPr>
          <a:xfrm>
            <a:off x="1613402" y="2746101"/>
            <a:ext cx="1603080" cy="1502325"/>
          </a:xfrm>
          <a:prstGeom prst="rect">
            <a:avLst/>
          </a:prstGeom>
        </p:spPr>
      </p:pic>
      <p:pic>
        <p:nvPicPr>
          <p:cNvPr id="5" name="Picture 4"/>
          <p:cNvPicPr>
            <a:picLocks noChangeAspect="1"/>
          </p:cNvPicPr>
          <p:nvPr/>
        </p:nvPicPr>
        <p:blipFill>
          <a:blip r:embed="rId3"/>
          <a:stretch>
            <a:fillRect/>
          </a:stretch>
        </p:blipFill>
        <p:spPr>
          <a:xfrm>
            <a:off x="4314004" y="3067516"/>
            <a:ext cx="779976" cy="779976"/>
          </a:xfrm>
          <a:prstGeom prst="rect">
            <a:avLst/>
          </a:prstGeom>
        </p:spPr>
      </p:pic>
      <p:pic>
        <p:nvPicPr>
          <p:cNvPr id="6" name="Picture 5"/>
          <p:cNvPicPr>
            <a:picLocks noChangeAspect="1"/>
          </p:cNvPicPr>
          <p:nvPr/>
        </p:nvPicPr>
        <p:blipFill>
          <a:blip r:embed="rId3"/>
          <a:stretch>
            <a:fillRect/>
          </a:stretch>
        </p:blipFill>
        <p:spPr>
          <a:xfrm>
            <a:off x="4314004" y="5325327"/>
            <a:ext cx="779976" cy="779976"/>
          </a:xfrm>
          <a:prstGeom prst="rect">
            <a:avLst/>
          </a:prstGeom>
        </p:spPr>
      </p:pic>
      <p:sp>
        <p:nvSpPr>
          <p:cNvPr id="9" name="Plus 8"/>
          <p:cNvSpPr/>
          <p:nvPr/>
        </p:nvSpPr>
        <p:spPr bwMode="auto">
          <a:xfrm>
            <a:off x="3531858" y="3067517"/>
            <a:ext cx="629807" cy="582085"/>
          </a:xfrm>
          <a:prstGeom prst="mathPlus">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599" kern="0" dirty="0">
              <a:gradFill>
                <a:gsLst>
                  <a:gs pos="5439">
                    <a:srgbClr val="F8F8F8"/>
                  </a:gs>
                  <a:gs pos="10000">
                    <a:srgbClr val="F8F8F8"/>
                  </a:gs>
                </a:gsLst>
                <a:lin ang="5400000" scaled="0"/>
              </a:gradFill>
            </a:endParaRPr>
          </a:p>
        </p:txBody>
      </p:sp>
      <p:grpSp>
        <p:nvGrpSpPr>
          <p:cNvPr id="16" name="Group 15"/>
          <p:cNvGrpSpPr/>
          <p:nvPr/>
        </p:nvGrpSpPr>
        <p:grpSpPr>
          <a:xfrm>
            <a:off x="4665907" y="4557507"/>
            <a:ext cx="76170" cy="545438"/>
            <a:chOff x="4665282" y="4557933"/>
            <a:chExt cx="76200" cy="545658"/>
          </a:xfrm>
        </p:grpSpPr>
        <p:sp>
          <p:nvSpPr>
            <p:cNvPr id="10" name="Rectangle 9"/>
            <p:cNvSpPr/>
            <p:nvPr/>
          </p:nvSpPr>
          <p:spPr bwMode="auto">
            <a:xfrm>
              <a:off x="4665282" y="4557933"/>
              <a:ext cx="76200" cy="76200"/>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12" name="Rectangle 11"/>
            <p:cNvSpPr/>
            <p:nvPr/>
          </p:nvSpPr>
          <p:spPr bwMode="auto">
            <a:xfrm>
              <a:off x="4665282" y="4792662"/>
              <a:ext cx="76200" cy="76200"/>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13" name="Rectangle 12"/>
            <p:cNvSpPr/>
            <p:nvPr/>
          </p:nvSpPr>
          <p:spPr bwMode="auto">
            <a:xfrm>
              <a:off x="4665282" y="5027391"/>
              <a:ext cx="76200" cy="76200"/>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grpSp>
      <p:sp>
        <p:nvSpPr>
          <p:cNvPr id="14" name="Right Arrow 13"/>
          <p:cNvSpPr/>
          <p:nvPr/>
        </p:nvSpPr>
        <p:spPr bwMode="auto">
          <a:xfrm>
            <a:off x="5349080" y="3192585"/>
            <a:ext cx="761693" cy="304677"/>
          </a:xfrm>
          <a:prstGeom prst="rightArrow">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3989" t="-562" r="23659" b="562"/>
          <a:stretch/>
        </p:blipFill>
        <p:spPr>
          <a:xfrm>
            <a:off x="6751422" y="1867755"/>
            <a:ext cx="3732298" cy="3357578"/>
          </a:xfrm>
          <a:prstGeom prst="rect">
            <a:avLst/>
          </a:prstGeom>
        </p:spPr>
      </p:pic>
    </p:spTree>
    <p:extLst>
      <p:ext uri="{BB962C8B-B14F-4D97-AF65-F5344CB8AC3E}">
        <p14:creationId xmlns:p14="http://schemas.microsoft.com/office/powerpoint/2010/main" val="2938990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1000"/>
                                        <p:tgtEl>
                                          <p:spTgt spid="16"/>
                                        </p:tgtEl>
                                      </p:cBhvr>
                                    </p:animEffect>
                                  </p:childTnLst>
                                </p:cTn>
                              </p:par>
                            </p:childTnLst>
                          </p:cTn>
                        </p:par>
                        <p:par>
                          <p:cTn id="19" fill="hold">
                            <p:stCondLst>
                              <p:cond delay="2500"/>
                            </p:stCondLst>
                            <p:childTnLst>
                              <p:par>
                                <p:cTn id="20" presetID="10"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22" presetClass="entr" presetSubtype="8" fill="hold" grpId="0" nodeType="after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4250"/>
                            </p:stCondLst>
                            <p:childTnLst>
                              <p:par>
                                <p:cTn id="28" presetID="53" presetClass="entr" presetSubtype="16" fill="hold" nodeType="afterEffect">
                                  <p:stCondLst>
                                    <p:cond delay="75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Shutdown notifications</a:t>
            </a:r>
          </a:p>
        </p:txBody>
      </p:sp>
      <p:pic>
        <p:nvPicPr>
          <p:cNvPr id="4" name="Picture 3"/>
          <p:cNvPicPr>
            <a:picLocks noChangeAspect="1"/>
          </p:cNvPicPr>
          <p:nvPr/>
        </p:nvPicPr>
        <p:blipFill>
          <a:blip r:embed="rId2"/>
          <a:stretch>
            <a:fillRect/>
          </a:stretch>
        </p:blipFill>
        <p:spPr>
          <a:xfrm>
            <a:off x="-2392363" y="906462"/>
            <a:ext cx="12855435" cy="5599113"/>
          </a:xfrm>
          <a:prstGeom prst="rect">
            <a:avLst/>
          </a:prstGeom>
        </p:spPr>
      </p:pic>
    </p:spTree>
    <p:extLst>
      <p:ext uri="{BB962C8B-B14F-4D97-AF65-F5344CB8AC3E}">
        <p14:creationId xmlns:p14="http://schemas.microsoft.com/office/powerpoint/2010/main" val="3209971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Test/pipeline environments</a:t>
            </a:r>
          </a:p>
        </p:txBody>
      </p:sp>
    </p:spTree>
    <p:extLst>
      <p:ext uri="{BB962C8B-B14F-4D97-AF65-F5344CB8AC3E}">
        <p14:creationId xmlns:p14="http://schemas.microsoft.com/office/powerpoint/2010/main" val="17205905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Box 1034"/>
          <p:cNvSpPr txBox="1"/>
          <p:nvPr/>
        </p:nvSpPr>
        <p:spPr>
          <a:xfrm>
            <a:off x="46037" y="280757"/>
            <a:ext cx="12390438" cy="762709"/>
          </a:xfrm>
          <a:prstGeom prst="rect">
            <a:avLst/>
          </a:prstGeom>
          <a:noFill/>
        </p:spPr>
        <p:txBody>
          <a:bodyPr wrap="square" lIns="0" tIns="0" rIns="0" bIns="0" rtlCol="0">
            <a:spAutoFit/>
          </a:bodyPr>
          <a:lstStyle/>
          <a:p>
            <a:pPr marL="0" marR="0" lvl="0" indent="0" algn="l" defTabSz="932212" rtl="0" eaLnBrk="1" fontAlgn="base" latinLnBrk="0" hangingPunct="1">
              <a:lnSpc>
                <a:spcPct val="90000"/>
              </a:lnSpc>
              <a:spcBef>
                <a:spcPct val="0"/>
              </a:spcBef>
              <a:spcAft>
                <a:spcPct val="0"/>
              </a:spcAft>
              <a:buClrTx/>
              <a:buSzTx/>
              <a:buFontTx/>
              <a:buNone/>
              <a:tabLst/>
              <a:defRPr/>
            </a:pPr>
            <a:r>
              <a:rPr kumimoji="0" lang="en-US" sz="5507" b="0" i="0" u="none" strike="noStrike" kern="1200" cap="none" spc="-10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Automated Pipeline - Release Management</a:t>
            </a:r>
          </a:p>
        </p:txBody>
      </p:sp>
      <p:grpSp>
        <p:nvGrpSpPr>
          <p:cNvPr id="5" name="Group 4"/>
          <p:cNvGrpSpPr/>
          <p:nvPr/>
        </p:nvGrpSpPr>
        <p:grpSpPr>
          <a:xfrm>
            <a:off x="4181454" y="4131459"/>
            <a:ext cx="1399404" cy="1398905"/>
            <a:chOff x="4097383" y="2986274"/>
            <a:chExt cx="1372089" cy="1371600"/>
          </a:xfrm>
        </p:grpSpPr>
        <p:sp>
          <p:nvSpPr>
            <p:cNvPr id="56" name="Tile"/>
            <p:cNvSpPr/>
            <p:nvPr>
              <p:custDataLst>
                <p:custData r:id="rId6"/>
              </p:custDataLst>
            </p:nvPr>
          </p:nvSpPr>
          <p:spPr>
            <a:xfrm>
              <a:off x="4097872" y="2986274"/>
              <a:ext cx="1371600" cy="1369757"/>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marL="0" marR="0" lvl="0" indent="0" algn="ctr" defTabSz="932559"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Segoe UI"/>
                <a:ea typeface="+mn-ea"/>
                <a:cs typeface="+mn-cs"/>
              </a:endParaRPr>
            </a:p>
          </p:txBody>
        </p:sp>
        <p:sp>
          <p:nvSpPr>
            <p:cNvPr id="60" name="TextBox 59"/>
            <p:cNvSpPr txBox="1"/>
            <p:nvPr/>
          </p:nvSpPr>
          <p:spPr>
            <a:xfrm>
              <a:off x="4097383" y="3900674"/>
              <a:ext cx="1371599" cy="457200"/>
            </a:xfrm>
            <a:prstGeom prst="rect">
              <a:avLst/>
            </a:prstGeom>
            <a:noFill/>
          </p:spPr>
          <p:txBody>
            <a:bodyPr wrap="square" lIns="0" tIns="0" rIns="0" bIns="0" rtlCol="0">
              <a:spAutoFit/>
            </a:bodyPr>
            <a:lstStyle/>
            <a:p>
              <a:pPr marL="0" marR="0" lvl="0" indent="0" algn="ctr" defTabSz="932559" rtl="0" eaLnBrk="1" fontAlgn="auto" latinLnBrk="0" hangingPunct="1">
                <a:lnSpc>
                  <a:spcPct val="90000"/>
                </a:lnSpc>
                <a:spcBef>
                  <a:spcPts val="0"/>
                </a:spcBef>
                <a:spcAft>
                  <a:spcPts val="0"/>
                </a:spcAft>
                <a:buClrTx/>
                <a:buSzTx/>
                <a:buFontTx/>
                <a:buNone/>
                <a:tabLst/>
                <a:defRPr/>
              </a:pPr>
              <a:r>
                <a:rPr kumimoji="0" lang="en-US" sz="3264" b="0" i="0" u="none" strike="noStrike" kern="1200" cap="none" spc="-71" normalizeH="0" baseline="0" noProof="0" dirty="0">
                  <a:ln>
                    <a:noFill/>
                  </a:ln>
                  <a:solidFill>
                    <a:prstClr val="white"/>
                  </a:solidFill>
                  <a:effectLst/>
                  <a:uLnTx/>
                  <a:uFillTx/>
                  <a:latin typeface="Segoe UI"/>
                  <a:ea typeface="Segoe UI" pitchFamily="34" charset="0"/>
                  <a:cs typeface="Segoe UI" pitchFamily="34" charset="0"/>
                </a:rPr>
                <a:t>DEV</a:t>
              </a:r>
            </a:p>
          </p:txBody>
        </p:sp>
        <p:grpSp>
          <p:nvGrpSpPr>
            <p:cNvPr id="67" name="Group 66"/>
            <p:cNvGrpSpPr/>
            <p:nvPr/>
          </p:nvGrpSpPr>
          <p:grpSpPr>
            <a:xfrm>
              <a:off x="4388286" y="3291074"/>
              <a:ext cx="790775" cy="492444"/>
              <a:chOff x="8381991" y="4918138"/>
              <a:chExt cx="653401" cy="352834"/>
            </a:xfrm>
          </p:grpSpPr>
          <p:sp>
            <p:nvSpPr>
              <p:cNvPr id="68"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9"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70"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pSp>
      </p:grpSp>
      <p:grpSp>
        <p:nvGrpSpPr>
          <p:cNvPr id="3" name="Group 2"/>
          <p:cNvGrpSpPr/>
          <p:nvPr/>
        </p:nvGrpSpPr>
        <p:grpSpPr>
          <a:xfrm>
            <a:off x="7250595" y="4135414"/>
            <a:ext cx="1398905" cy="1397416"/>
            <a:chOff x="7161212" y="2990152"/>
            <a:chExt cx="1371600" cy="1370140"/>
          </a:xfrm>
        </p:grpSpPr>
        <p:sp>
          <p:nvSpPr>
            <p:cNvPr id="66" name="Tile"/>
            <p:cNvSpPr/>
            <p:nvPr>
              <p:custDataLst>
                <p:custData r:id="rId5"/>
              </p:custDataLst>
            </p:nvPr>
          </p:nvSpPr>
          <p:spPr>
            <a:xfrm>
              <a:off x="7161212" y="2990152"/>
              <a:ext cx="1371600" cy="1370140"/>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marL="0" marR="0" lvl="0" indent="0" algn="ctr" defTabSz="932559"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Segoe UI"/>
                <a:ea typeface="+mn-ea"/>
                <a:cs typeface="+mn-cs"/>
              </a:endParaRPr>
            </a:p>
          </p:txBody>
        </p:sp>
        <p:sp>
          <p:nvSpPr>
            <p:cNvPr id="72" name="TextBox 71"/>
            <p:cNvSpPr txBox="1"/>
            <p:nvPr/>
          </p:nvSpPr>
          <p:spPr>
            <a:xfrm>
              <a:off x="7161213" y="3903092"/>
              <a:ext cx="1371599" cy="457200"/>
            </a:xfrm>
            <a:prstGeom prst="rect">
              <a:avLst/>
            </a:prstGeom>
            <a:noFill/>
          </p:spPr>
          <p:txBody>
            <a:bodyPr wrap="square" lIns="0" tIns="0" rIns="0" bIns="0" rtlCol="0">
              <a:spAutoFit/>
            </a:bodyPr>
            <a:lstStyle/>
            <a:p>
              <a:pPr marL="0" marR="0" lvl="0" indent="0" algn="ctr" defTabSz="932559" rtl="0" eaLnBrk="1" fontAlgn="auto" latinLnBrk="0" hangingPunct="1">
                <a:lnSpc>
                  <a:spcPct val="90000"/>
                </a:lnSpc>
                <a:spcBef>
                  <a:spcPts val="0"/>
                </a:spcBef>
                <a:spcAft>
                  <a:spcPts val="0"/>
                </a:spcAft>
                <a:buClrTx/>
                <a:buSzTx/>
                <a:buFontTx/>
                <a:buNone/>
                <a:tabLst/>
                <a:defRPr/>
              </a:pPr>
              <a:r>
                <a:rPr kumimoji="0" lang="en-US" sz="3264" b="0" i="0" u="none" strike="noStrike" kern="1200" cap="none" spc="-71" normalizeH="0" baseline="0" noProof="0" dirty="0">
                  <a:ln>
                    <a:noFill/>
                  </a:ln>
                  <a:solidFill>
                    <a:prstClr val="white"/>
                  </a:solidFill>
                  <a:effectLst/>
                  <a:uLnTx/>
                  <a:uFillTx/>
                  <a:latin typeface="Segoe UI"/>
                  <a:ea typeface="Segoe UI" pitchFamily="34" charset="0"/>
                  <a:cs typeface="Segoe UI" pitchFamily="34" charset="0"/>
                </a:rPr>
                <a:t>QA</a:t>
              </a:r>
            </a:p>
          </p:txBody>
        </p:sp>
        <p:grpSp>
          <p:nvGrpSpPr>
            <p:cNvPr id="90" name="Group 89"/>
            <p:cNvGrpSpPr/>
            <p:nvPr/>
          </p:nvGrpSpPr>
          <p:grpSpPr>
            <a:xfrm>
              <a:off x="7482054" y="3295335"/>
              <a:ext cx="790775" cy="492444"/>
              <a:chOff x="8381991" y="4918138"/>
              <a:chExt cx="653401" cy="352834"/>
            </a:xfrm>
          </p:grpSpPr>
          <p:sp>
            <p:nvSpPr>
              <p:cNvPr id="91"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3"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5"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pSp>
      </p:grpSp>
      <p:grpSp>
        <p:nvGrpSpPr>
          <p:cNvPr id="4" name="Group 3"/>
          <p:cNvGrpSpPr/>
          <p:nvPr/>
        </p:nvGrpSpPr>
        <p:grpSpPr>
          <a:xfrm>
            <a:off x="5674221" y="4130616"/>
            <a:ext cx="1441603" cy="1398905"/>
            <a:chOff x="5561013" y="2971800"/>
            <a:chExt cx="1413465" cy="1371600"/>
          </a:xfrm>
        </p:grpSpPr>
        <p:sp>
          <p:nvSpPr>
            <p:cNvPr id="96" name="Tile"/>
            <p:cNvSpPr/>
            <p:nvPr>
              <p:custDataLst>
                <p:custData r:id="rId4"/>
              </p:custDataLst>
            </p:nvPr>
          </p:nvSpPr>
          <p:spPr>
            <a:xfrm>
              <a:off x="5602878" y="2971800"/>
              <a:ext cx="1371600" cy="1370140"/>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marL="0" marR="0" lvl="0" indent="0" algn="ctr" defTabSz="932559"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Segoe UI"/>
                <a:ea typeface="+mn-ea"/>
                <a:cs typeface="+mn-cs"/>
              </a:endParaRPr>
            </a:p>
          </p:txBody>
        </p:sp>
        <p:sp>
          <p:nvSpPr>
            <p:cNvPr id="97" name="TextBox 96"/>
            <p:cNvSpPr txBox="1"/>
            <p:nvPr/>
          </p:nvSpPr>
          <p:spPr>
            <a:xfrm>
              <a:off x="5561013" y="3886200"/>
              <a:ext cx="1371599" cy="457200"/>
            </a:xfrm>
            <a:prstGeom prst="rect">
              <a:avLst/>
            </a:prstGeom>
            <a:noFill/>
          </p:spPr>
          <p:txBody>
            <a:bodyPr wrap="square" lIns="0" tIns="0" rIns="0" bIns="0" rtlCol="0">
              <a:spAutoFit/>
            </a:bodyPr>
            <a:lstStyle/>
            <a:p>
              <a:pPr marL="0" marR="0" lvl="0" indent="0" algn="ctr" defTabSz="932559" rtl="0" eaLnBrk="1" fontAlgn="auto" latinLnBrk="0" hangingPunct="1">
                <a:lnSpc>
                  <a:spcPct val="90000"/>
                </a:lnSpc>
                <a:spcBef>
                  <a:spcPts val="0"/>
                </a:spcBef>
                <a:spcAft>
                  <a:spcPts val="0"/>
                </a:spcAft>
                <a:buClrTx/>
                <a:buSzTx/>
                <a:buFontTx/>
                <a:buNone/>
                <a:tabLst/>
                <a:defRPr/>
              </a:pPr>
              <a:r>
                <a:rPr kumimoji="0" lang="en-US" sz="3264" b="0" i="0" u="none" strike="noStrike" kern="1200" cap="none" spc="-71" normalizeH="0" baseline="0" noProof="0" dirty="0">
                  <a:ln>
                    <a:noFill/>
                  </a:ln>
                  <a:solidFill>
                    <a:prstClr val="white"/>
                  </a:solidFill>
                  <a:effectLst/>
                  <a:uLnTx/>
                  <a:uFillTx/>
                  <a:latin typeface="Segoe UI"/>
                  <a:ea typeface="Segoe UI" pitchFamily="34" charset="0"/>
                  <a:cs typeface="Segoe UI" pitchFamily="34" charset="0"/>
                </a:rPr>
                <a:t>INT</a:t>
              </a:r>
            </a:p>
          </p:txBody>
        </p:sp>
        <p:grpSp>
          <p:nvGrpSpPr>
            <p:cNvPr id="98" name="Group 97"/>
            <p:cNvGrpSpPr/>
            <p:nvPr/>
          </p:nvGrpSpPr>
          <p:grpSpPr>
            <a:xfrm>
              <a:off x="5881854" y="3278443"/>
              <a:ext cx="790775" cy="492444"/>
              <a:chOff x="8381991" y="4918138"/>
              <a:chExt cx="653401" cy="352834"/>
            </a:xfrm>
          </p:grpSpPr>
          <p:sp>
            <p:nvSpPr>
              <p:cNvPr id="99"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0"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1"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pSp>
      </p:grpSp>
      <p:grpSp>
        <p:nvGrpSpPr>
          <p:cNvPr id="2" name="Group 1"/>
          <p:cNvGrpSpPr/>
          <p:nvPr/>
        </p:nvGrpSpPr>
        <p:grpSpPr>
          <a:xfrm>
            <a:off x="8781854" y="4130616"/>
            <a:ext cx="1398905" cy="1397416"/>
            <a:chOff x="8853654" y="2971800"/>
            <a:chExt cx="1371600" cy="1370140"/>
          </a:xfrm>
        </p:grpSpPr>
        <p:sp>
          <p:nvSpPr>
            <p:cNvPr id="102" name="Tile"/>
            <p:cNvSpPr/>
            <p:nvPr>
              <p:custDataLst>
                <p:custData r:id="rId3"/>
              </p:custDataLst>
            </p:nvPr>
          </p:nvSpPr>
          <p:spPr>
            <a:xfrm>
              <a:off x="8853654" y="2971800"/>
              <a:ext cx="1371600" cy="1370140"/>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marL="0" marR="0" lvl="0" indent="0" algn="ctr" defTabSz="932559"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3" name="TextBox 102"/>
            <p:cNvSpPr txBox="1"/>
            <p:nvPr/>
          </p:nvSpPr>
          <p:spPr>
            <a:xfrm>
              <a:off x="8853655" y="3884740"/>
              <a:ext cx="1371599" cy="457200"/>
            </a:xfrm>
            <a:prstGeom prst="rect">
              <a:avLst/>
            </a:prstGeom>
            <a:noFill/>
          </p:spPr>
          <p:txBody>
            <a:bodyPr wrap="square" lIns="0" tIns="0" rIns="0" bIns="0" rtlCol="0">
              <a:spAutoFit/>
            </a:bodyPr>
            <a:lstStyle/>
            <a:p>
              <a:pPr marL="0" marR="0" lvl="0" indent="0" algn="ctr" defTabSz="932559" rtl="0" eaLnBrk="1" fontAlgn="auto" latinLnBrk="0" hangingPunct="1">
                <a:lnSpc>
                  <a:spcPct val="90000"/>
                </a:lnSpc>
                <a:spcBef>
                  <a:spcPts val="0"/>
                </a:spcBef>
                <a:spcAft>
                  <a:spcPts val="0"/>
                </a:spcAft>
                <a:buClrTx/>
                <a:buSzTx/>
                <a:buFontTx/>
                <a:buNone/>
                <a:tabLst/>
                <a:defRPr/>
              </a:pPr>
              <a:r>
                <a:rPr kumimoji="0" lang="en-US" sz="3264" b="0" i="0" u="none" strike="noStrike" kern="1200" cap="none" spc="-71" normalizeH="0" baseline="0" noProof="0" dirty="0">
                  <a:ln>
                    <a:noFill/>
                  </a:ln>
                  <a:solidFill>
                    <a:prstClr val="white"/>
                  </a:solidFill>
                  <a:effectLst/>
                  <a:uLnTx/>
                  <a:uFillTx/>
                  <a:latin typeface="Segoe UI"/>
                  <a:ea typeface="Segoe UI" pitchFamily="34" charset="0"/>
                  <a:cs typeface="Segoe UI" pitchFamily="34" charset="0"/>
                </a:rPr>
                <a:t>PROD</a:t>
              </a:r>
            </a:p>
          </p:txBody>
        </p:sp>
        <p:grpSp>
          <p:nvGrpSpPr>
            <p:cNvPr id="104" name="Group 103"/>
            <p:cNvGrpSpPr/>
            <p:nvPr/>
          </p:nvGrpSpPr>
          <p:grpSpPr>
            <a:xfrm>
              <a:off x="9174496" y="3276983"/>
              <a:ext cx="790775" cy="492444"/>
              <a:chOff x="8381991" y="4918138"/>
              <a:chExt cx="653401" cy="352834"/>
            </a:xfrm>
          </p:grpSpPr>
          <p:sp>
            <p:nvSpPr>
              <p:cNvPr id="106"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7"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8"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pSp>
      </p:grpSp>
      <p:sp>
        <p:nvSpPr>
          <p:cNvPr id="109" name="TextBox 108"/>
          <p:cNvSpPr txBox="1"/>
          <p:nvPr/>
        </p:nvSpPr>
        <p:spPr>
          <a:xfrm>
            <a:off x="686398" y="4973210"/>
            <a:ext cx="1410973" cy="461111"/>
          </a:xfrm>
          <a:prstGeom prst="rect">
            <a:avLst/>
          </a:prstGeom>
          <a:solidFill>
            <a:srgbClr val="68217A"/>
          </a:solidFill>
        </p:spPr>
        <p:txBody>
          <a:bodyPr wrap="square" lIns="0" tIns="0" rIns="0" bIns="0" rtlCol="0">
            <a:spAutoFit/>
          </a:bodyPr>
          <a:lstStyle/>
          <a:p>
            <a:pPr marL="0" marR="0" lvl="0" indent="0" algn="ctr" defTabSz="932559" rtl="0" eaLnBrk="1" fontAlgn="auto" latinLnBrk="0" hangingPunct="1">
              <a:lnSpc>
                <a:spcPct val="90000"/>
              </a:lnSpc>
              <a:spcBef>
                <a:spcPts val="0"/>
              </a:spcBef>
              <a:spcAft>
                <a:spcPts val="0"/>
              </a:spcAft>
              <a:buClrTx/>
              <a:buSzTx/>
              <a:buFontTx/>
              <a:buNone/>
              <a:tabLst/>
              <a:defRPr/>
            </a:pPr>
            <a:r>
              <a:rPr kumimoji="0" lang="en-US" sz="3264" b="0" i="0" u="none" strike="noStrike" kern="1200" cap="none" spc="-71" normalizeH="0" baseline="0" noProof="0" dirty="0">
                <a:ln>
                  <a:noFill/>
                </a:ln>
                <a:solidFill>
                  <a:prstClr val="white"/>
                </a:solidFill>
                <a:effectLst/>
                <a:uLnTx/>
                <a:uFillTx/>
                <a:latin typeface="Segoe UI"/>
                <a:ea typeface="Segoe UI" pitchFamily="34" charset="0"/>
                <a:cs typeface="Segoe UI" pitchFamily="34" charset="0"/>
              </a:rPr>
              <a:t>Build</a:t>
            </a:r>
          </a:p>
        </p:txBody>
      </p:sp>
      <p:sp>
        <p:nvSpPr>
          <p:cNvPr id="110" name="Rectangle 109"/>
          <p:cNvSpPr/>
          <p:nvPr/>
        </p:nvSpPr>
        <p:spPr bwMode="auto">
          <a:xfrm>
            <a:off x="686398" y="4079533"/>
            <a:ext cx="1410973" cy="893679"/>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marL="0" marR="0" lvl="0" indent="0" algn="ctr" defTabSz="932290" rtl="0" eaLnBrk="1" fontAlgn="base" latinLnBrk="0" hangingPunct="1">
              <a:lnSpc>
                <a:spcPct val="90000"/>
              </a:lnSpc>
              <a:spcBef>
                <a:spcPct val="0"/>
              </a:spcBef>
              <a:spcAft>
                <a:spcPct val="0"/>
              </a:spcAft>
              <a:buClrTx/>
              <a:buSzTx/>
              <a:buFontTx/>
              <a:buNone/>
              <a:tabLst/>
              <a:defRPr/>
            </a:pPr>
            <a:endParaRPr kumimoji="0" lang="en-US" sz="2244" b="0" i="0" u="none" strike="noStrike" kern="1200" cap="none" spc="-102"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1" name="Picture 110"/>
          <p:cNvPicPr>
            <a:picLocks noChangeAspect="1"/>
          </p:cNvPicPr>
          <p:nvPr/>
        </p:nvPicPr>
        <p:blipFill rotWithShape="1">
          <a:blip r:embed="rId9" cstate="print">
            <a:extLst>
              <a:ext uri="{28A0092B-C50C-407E-A947-70E740481C1C}">
                <a14:useLocalDpi xmlns:a14="http://schemas.microsoft.com/office/drawing/2010/main" val="0"/>
              </a:ext>
            </a:extLst>
          </a:blip>
          <a:srcRect r="78749"/>
          <a:stretch/>
        </p:blipFill>
        <p:spPr>
          <a:xfrm>
            <a:off x="1012242" y="4183216"/>
            <a:ext cx="860808" cy="677518"/>
          </a:xfrm>
          <a:prstGeom prst="rect">
            <a:avLst/>
          </a:prstGeom>
        </p:spPr>
      </p:pic>
      <p:sp>
        <p:nvSpPr>
          <p:cNvPr id="112" name="Freeform 104"/>
          <p:cNvSpPr>
            <a:spLocks noEditPoints="1"/>
          </p:cNvSpPr>
          <p:nvPr>
            <p:custDataLst>
              <p:custData r:id="rId1"/>
              <p:custData r:id="rId2"/>
            </p:custDataLst>
          </p:nvPr>
        </p:nvSpPr>
        <p:spPr bwMode="black">
          <a:xfrm>
            <a:off x="2779050" y="4524749"/>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pPr marL="0" marR="0" lvl="0" indent="0" algn="l" defTabSz="932559"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cxnSp>
        <p:nvCxnSpPr>
          <p:cNvPr id="15" name="Straight Arrow Connector 14"/>
          <p:cNvCxnSpPr/>
          <p:nvPr/>
        </p:nvCxnSpPr>
        <p:spPr>
          <a:xfrm>
            <a:off x="2299990" y="4778590"/>
            <a:ext cx="429193"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3458702" y="4765925"/>
            <a:ext cx="429193"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2" descr="C:\Users\nathalie.feau\Pictures\metro.icons\white\downlo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2083" y="3446751"/>
            <a:ext cx="707881" cy="7078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nathalie.feau\Pictures\metro.icons\white\downlo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9486" y="3421229"/>
            <a:ext cx="707881" cy="7078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nathalie.feau\Pictures\metro.icons\white\downlo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2594" y="3425012"/>
            <a:ext cx="707881" cy="70788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nathalie.feau\Pictures\metro.icons\white\downlo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1756" y="3427329"/>
            <a:ext cx="707881" cy="7078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2992" y="2444215"/>
            <a:ext cx="5852537" cy="633954"/>
          </a:xfrm>
          <a:prstGeom prst="rect">
            <a:avLst/>
          </a:prstGeom>
          <a:noFill/>
        </p:spPr>
        <p:txBody>
          <a:bodyPr wrap="none" lIns="0" tIns="0" rIns="0" bIns="0" rtlCol="0">
            <a:spAutoFit/>
          </a:bodyPr>
          <a:lstStyle/>
          <a:p>
            <a:pPr marL="0" marR="0" lvl="0" indent="0" algn="l" defTabSz="932559" rtl="0" eaLnBrk="1" fontAlgn="auto" latinLnBrk="0" hangingPunct="1">
              <a:lnSpc>
                <a:spcPct val="90000"/>
              </a:lnSpc>
              <a:spcBef>
                <a:spcPts val="0"/>
              </a:spcBef>
              <a:spcAft>
                <a:spcPts val="0"/>
              </a:spcAft>
              <a:buClrTx/>
              <a:buSzTx/>
              <a:buFontTx/>
              <a:buNone/>
              <a:tabLst/>
              <a:defRPr/>
            </a:pPr>
            <a:r>
              <a:rPr kumimoji="0" lang="en-CA" sz="4488" b="0" i="0" u="none" strike="noStrike" kern="1200" cap="none" spc="-71" normalizeH="0" baseline="0" noProof="0" dirty="0">
                <a:ln>
                  <a:noFill/>
                </a:ln>
                <a:gradFill>
                  <a:gsLst>
                    <a:gs pos="0">
                      <a:srgbClr val="FFFFFF"/>
                    </a:gs>
                    <a:gs pos="78000">
                      <a:srgbClr val="FFFFFF"/>
                    </a:gs>
                  </a:gsLst>
                  <a:lin ang="16200000" scaled="0"/>
                </a:gradFill>
                <a:effectLst/>
                <a:uLnTx/>
                <a:uFillTx/>
                <a:latin typeface="Segoe UI Light" pitchFamily="34" charset="0"/>
                <a:ea typeface="+mn-ea"/>
                <a:cs typeface="+mn-cs"/>
              </a:rPr>
              <a:t>Automates Deployments</a:t>
            </a:r>
          </a:p>
        </p:txBody>
      </p:sp>
    </p:spTree>
    <p:extLst>
      <p:ext uri="{BB962C8B-B14F-4D97-AF65-F5344CB8AC3E}">
        <p14:creationId xmlns:p14="http://schemas.microsoft.com/office/powerpoint/2010/main" val="1088479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p:cNvPicPr>
            <a:picLocks noChangeAspect="1"/>
          </p:cNvPicPr>
          <p:nvPr/>
        </p:nvPicPr>
        <p:blipFill>
          <a:blip r:embed="rId4"/>
          <a:stretch>
            <a:fillRect/>
          </a:stretch>
        </p:blipFill>
        <p:spPr>
          <a:xfrm>
            <a:off x="12063220" y="1358239"/>
            <a:ext cx="144000" cy="144000"/>
          </a:xfrm>
          <a:prstGeom prst="rect">
            <a:avLst/>
          </a:prstGeom>
        </p:spPr>
      </p:pic>
      <p:cxnSp>
        <p:nvCxnSpPr>
          <p:cNvPr id="93" name="Straight Connector 92"/>
          <p:cNvCxnSpPr/>
          <p:nvPr/>
        </p:nvCxnSpPr>
        <p:spPr>
          <a:xfrm>
            <a:off x="1450951" y="2362664"/>
            <a:ext cx="0" cy="4479433"/>
          </a:xfrm>
          <a:prstGeom prst="line">
            <a:avLst/>
          </a:prstGeom>
          <a:ln w="38100">
            <a:solidFill>
              <a:srgbClr val="F1F1F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000067" y="2362664"/>
            <a:ext cx="0" cy="4479433"/>
          </a:xfrm>
          <a:prstGeom prst="line">
            <a:avLst/>
          </a:prstGeom>
          <a:ln w="38100">
            <a:solidFill>
              <a:srgbClr val="F1F1F1"/>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137737" y="1548112"/>
            <a:ext cx="12116500" cy="303641"/>
            <a:chOff x="2695702" y="1308308"/>
            <a:chExt cx="11675108" cy="297714"/>
          </a:xfrm>
        </p:grpSpPr>
        <p:cxnSp>
          <p:nvCxnSpPr>
            <p:cNvPr id="85" name="Straight Connector 84"/>
            <p:cNvCxnSpPr/>
            <p:nvPr/>
          </p:nvCxnSpPr>
          <p:spPr>
            <a:xfrm>
              <a:off x="2695702" y="1308308"/>
              <a:ext cx="11675108" cy="0"/>
            </a:xfrm>
            <a:prstGeom prst="line">
              <a:avLst/>
            </a:prstGeom>
            <a:noFill/>
            <a:ln w="6350" cap="flat" cmpd="sng" algn="ctr">
              <a:solidFill>
                <a:srgbClr val="FFFFFF">
                  <a:lumMod val="75000"/>
                </a:srgbClr>
              </a:solidFill>
              <a:prstDash val="solid"/>
              <a:headEnd type="none"/>
              <a:tailEnd type="none"/>
            </a:ln>
            <a:effectLst/>
          </p:spPr>
        </p:cxnSp>
        <p:cxnSp>
          <p:nvCxnSpPr>
            <p:cNvPr id="86" name="Straight Connector 85"/>
            <p:cNvCxnSpPr/>
            <p:nvPr/>
          </p:nvCxnSpPr>
          <p:spPr>
            <a:xfrm>
              <a:off x="2695702" y="1606022"/>
              <a:ext cx="11675108" cy="0"/>
            </a:xfrm>
            <a:prstGeom prst="line">
              <a:avLst/>
            </a:prstGeom>
            <a:noFill/>
            <a:ln w="6350" cap="flat" cmpd="sng" algn="ctr">
              <a:solidFill>
                <a:srgbClr val="FFFFFF">
                  <a:lumMod val="75000"/>
                </a:srgbClr>
              </a:solidFill>
              <a:prstDash val="solid"/>
              <a:headEnd type="none"/>
              <a:tailEnd type="none"/>
            </a:ln>
            <a:effectLst/>
          </p:spPr>
        </p:cxnSp>
      </p:grpSp>
      <p:sp>
        <p:nvSpPr>
          <p:cNvPr id="88" name="TextBox 87"/>
          <p:cNvSpPr txBox="1"/>
          <p:nvPr/>
        </p:nvSpPr>
        <p:spPr>
          <a:xfrm>
            <a:off x="52416" y="919239"/>
            <a:ext cx="1706878" cy="421975"/>
          </a:xfrm>
          <a:prstGeom prst="rect">
            <a:avLst/>
          </a:prstGeom>
          <a:noFill/>
        </p:spPr>
        <p:txBody>
          <a:bodyPr wrap="square" rtlCol="0">
            <a:spAutoFit/>
          </a:bodyPr>
          <a:lstStyle/>
          <a:p>
            <a:pPr marL="0" marR="0" lvl="0" indent="0" algn="l" defTabSz="932742" rtl="0" eaLnBrk="1" fontAlgn="auto" latinLnBrk="0" hangingPunct="1">
              <a:lnSpc>
                <a:spcPct val="150000"/>
              </a:lnSpc>
              <a:spcBef>
                <a:spcPts val="0"/>
              </a:spcBef>
              <a:spcAft>
                <a:spcPts val="0"/>
              </a:spcAft>
              <a:buClrTx/>
              <a:buSzTx/>
              <a:buFontTx/>
              <a:buNone/>
              <a:tabLst/>
              <a:defRPr/>
            </a:pPr>
            <a:r>
              <a:rPr kumimoji="0" lang="en-US" sz="1428" b="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BudgetIT</a:t>
            </a:r>
            <a:r>
              <a:rPr kumimoji="0" lang="en-US" sz="1428"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a:t>
            </a:r>
            <a:endParaRPr kumimoji="0" lang="en-US" sz="1428" b="0" i="0" u="none" strike="noStrike" kern="1200" cap="none" spc="0" normalizeH="0" baseline="0" noProof="0" dirty="0">
              <a:ln>
                <a:noFill/>
              </a:ln>
              <a:solidFill>
                <a:prstClr val="white">
                  <a:lumMod val="50000"/>
                </a:prstClr>
              </a:solidFill>
              <a:effectLst/>
              <a:uLnTx/>
              <a:uFillTx/>
              <a:latin typeface="Segoe UI Light" panose="020B0502040204020203" pitchFamily="34" charset="0"/>
              <a:ea typeface="+mn-ea"/>
              <a:cs typeface="Segoe UI Light" panose="020B0502040204020203" pitchFamily="34" charset="0"/>
            </a:endParaRPr>
          </a:p>
        </p:txBody>
      </p:sp>
      <p:sp>
        <p:nvSpPr>
          <p:cNvPr id="70" name="TextBox 69"/>
          <p:cNvSpPr txBox="1"/>
          <p:nvPr/>
        </p:nvSpPr>
        <p:spPr>
          <a:xfrm>
            <a:off x="325603" y="1564296"/>
            <a:ext cx="2539834" cy="280654"/>
          </a:xfrm>
          <a:prstGeom prst="rect">
            <a:avLst/>
          </a:prstGeom>
          <a:noFill/>
        </p:spPr>
        <p:txBody>
          <a:bodyPr wrap="square" rtlCol="0">
            <a:spAutoFit/>
          </a:bodyPr>
          <a:lstStyle/>
          <a:p>
            <a:pPr marL="0" marR="0" lvl="0" indent="0" algn="l" defTabSz="932742" rtl="0" eaLnBrk="1" fontAlgn="auto" latinLnBrk="0" hangingPunct="1">
              <a:lnSpc>
                <a:spcPct val="15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000000"/>
                </a:solidFill>
                <a:effectLst/>
                <a:uLnTx/>
                <a:uFillTx/>
                <a:latin typeface="Segoe UI"/>
                <a:ea typeface="+mn-ea"/>
                <a:cs typeface="+mn-cs"/>
              </a:rPr>
              <a:t>Save draft     Publish      </a:t>
            </a:r>
            <a:r>
              <a:rPr kumimoji="0" lang="en-US" sz="816" b="0" i="0" u="none" strike="noStrike" kern="1200" cap="none" spc="0" normalizeH="0" baseline="0" noProof="0" dirty="0">
                <a:ln>
                  <a:noFill/>
                </a:ln>
                <a:solidFill>
                  <a:prstClr val="white">
                    <a:lumMod val="50000"/>
                  </a:prstClr>
                </a:solidFill>
                <a:effectLst/>
                <a:uLnTx/>
                <a:uFillTx/>
                <a:latin typeface="Segoe UI"/>
                <a:ea typeface="+mn-ea"/>
                <a:cs typeface="+mn-cs"/>
              </a:rPr>
              <a:t>Release      </a:t>
            </a:r>
            <a:r>
              <a:rPr kumimoji="0" lang="en-US" sz="816" b="0" i="0" u="none" strike="noStrike" kern="1200" cap="none" spc="0" normalizeH="0" baseline="0" noProof="0" dirty="0">
                <a:ln>
                  <a:noFill/>
                </a:ln>
                <a:solidFill>
                  <a:srgbClr val="FFFFFF">
                    <a:lumMod val="75000"/>
                  </a:srgbClr>
                </a:solidFill>
                <a:effectLst/>
                <a:uLnTx/>
                <a:uFillTx/>
                <a:latin typeface="Segoe UI"/>
                <a:ea typeface="+mn-ea"/>
                <a:cs typeface="+mn-cs"/>
              </a:rPr>
              <a:t>| </a:t>
            </a:r>
            <a:r>
              <a:rPr kumimoji="0" lang="en-US" sz="816" b="0" i="0" u="none" strike="noStrike" kern="1200" cap="none" spc="0" normalizeH="0" baseline="0" noProof="0" dirty="0">
                <a:ln>
                  <a:noFill/>
                </a:ln>
                <a:solidFill>
                  <a:srgbClr val="000000"/>
                </a:solidFill>
                <a:effectLst/>
                <a:uLnTx/>
                <a:uFillTx/>
                <a:latin typeface="Segoe UI"/>
                <a:ea typeface="+mn-ea"/>
                <a:cs typeface="+mn-cs"/>
              </a:rPr>
              <a:t>     Export</a:t>
            </a:r>
            <a:endParaRPr kumimoji="0" lang="en-US" sz="816" b="0" i="0" u="none" strike="noStrike" kern="1200" cap="none" spc="0" normalizeH="0" baseline="0" noProof="0" dirty="0">
              <a:ln>
                <a:noFill/>
              </a:ln>
              <a:solidFill>
                <a:prstClr val="white">
                  <a:lumMod val="50000"/>
                </a:prstClr>
              </a:solidFill>
              <a:effectLst/>
              <a:uLnTx/>
              <a:uFillTx/>
              <a:latin typeface="Segoe UI"/>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48" y="1643070"/>
            <a:ext cx="155434" cy="155434"/>
          </a:xfrm>
          <a:prstGeom prst="rect">
            <a:avLst/>
          </a:prstGeom>
        </p:spPr>
      </p:pic>
      <p:sp>
        <p:nvSpPr>
          <p:cNvPr id="55" name="Rectangle 54"/>
          <p:cNvSpPr/>
          <p:nvPr/>
        </p:nvSpPr>
        <p:spPr>
          <a:xfrm>
            <a:off x="137737" y="1948855"/>
            <a:ext cx="12116500" cy="293549"/>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BudgetIT</a:t>
            </a:r>
            <a:endParaRPr kumimoji="0" lang="en-US" sz="102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grpSp>
        <p:nvGrpSpPr>
          <p:cNvPr id="13" name="Group 1"/>
          <p:cNvGrpSpPr/>
          <p:nvPr/>
        </p:nvGrpSpPr>
        <p:grpSpPr>
          <a:xfrm>
            <a:off x="209928" y="2736669"/>
            <a:ext cx="1101500" cy="586796"/>
            <a:chOff x="2710688" y="3013902"/>
            <a:chExt cx="1080000" cy="575342"/>
          </a:xfrm>
        </p:grpSpPr>
        <p:sp>
          <p:nvSpPr>
            <p:cNvPr id="107" name="Rectangle 2"/>
            <p:cNvSpPr/>
            <p:nvPr/>
          </p:nvSpPr>
          <p:spPr>
            <a:xfrm>
              <a:off x="2710688" y="3013902"/>
              <a:ext cx="1080000" cy="540000"/>
            </a:xfrm>
            <a:prstGeom prst="rect">
              <a:avLst/>
            </a:prstGeom>
            <a:solidFill>
              <a:srgbClr val="006D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sp>
          <p:nvSpPr>
            <p:cNvPr id="109" name="Rectangle 4"/>
            <p:cNvSpPr/>
            <p:nvPr/>
          </p:nvSpPr>
          <p:spPr>
            <a:xfrm>
              <a:off x="2779189" y="3016780"/>
              <a:ext cx="1011499" cy="5724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white"/>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Dev</a:t>
              </a:r>
              <a:br>
                <a:rPr kumimoji="0" lang="en-US" sz="816" b="0" i="0" u="none" strike="noStrike" kern="1200" cap="none" spc="0" normalizeH="0" baseline="0" noProof="0" dirty="0">
                  <a:ln>
                    <a:noFill/>
                  </a:ln>
                  <a:solidFill>
                    <a:prstClr val="white"/>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br>
              <a:r>
                <a:rPr kumimoji="0" lang="en-US" sz="816" b="0"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0 tasks</a:t>
              </a:r>
            </a:p>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0 approvals </a:t>
              </a:r>
            </a:p>
          </p:txBody>
        </p:sp>
      </p:grpSp>
      <p:sp>
        <p:nvSpPr>
          <p:cNvPr id="124" name="Rectangle 123"/>
          <p:cNvSpPr/>
          <p:nvPr/>
        </p:nvSpPr>
        <p:spPr>
          <a:xfrm>
            <a:off x="1150307" y="2669495"/>
            <a:ext cx="138423" cy="323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1122" b="0" i="0" u="none" strike="noStrike" kern="1200" cap="none" spc="0" normalizeH="0" baseline="0" noProof="0" dirty="0">
                <a:ln>
                  <a:noFill/>
                </a:ln>
                <a:solidFill>
                  <a:prstClr val="white"/>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a:t>
            </a:r>
            <a:endParaRPr kumimoji="0" lang="en-US" sz="1122" b="0"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147" name="Rectangle 146"/>
          <p:cNvSpPr/>
          <p:nvPr/>
        </p:nvSpPr>
        <p:spPr>
          <a:xfrm>
            <a:off x="3748991" y="2406514"/>
            <a:ext cx="138423" cy="323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1122"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a:t>
            </a:r>
            <a:endParaRPr kumimoji="0" lang="en-US" sz="1122"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87" name="TextBox 86"/>
          <p:cNvSpPr txBox="1"/>
          <p:nvPr/>
        </p:nvSpPr>
        <p:spPr>
          <a:xfrm>
            <a:off x="52417" y="1301385"/>
            <a:ext cx="5941150" cy="222217"/>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0070C0"/>
                </a:solidFill>
                <a:effectLst/>
                <a:uLnTx/>
                <a:uFillTx/>
                <a:latin typeface="Segoe UI Semibold" pitchFamily="34" charset="0"/>
                <a:ea typeface="Segoe UI" pitchFamily="34" charset="0"/>
                <a:cs typeface="Segoe UI" pitchFamily="34" charset="0"/>
              </a:rPr>
              <a:t>Environments      </a:t>
            </a:r>
            <a:r>
              <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Artifacts(1)      </a:t>
            </a:r>
            <a:r>
              <a:rPr kumimoji="0" lang="en-US" sz="816" b="0" i="0" u="none" strike="noStrike" kern="1200" cap="none" spc="0" normalizeH="0" baseline="0" noProof="0">
                <a:ln>
                  <a:noFill/>
                </a:ln>
                <a:solidFill>
                  <a:prstClr val="white">
                    <a:lumMod val="50000"/>
                  </a:prstClr>
                </a:solidFill>
                <a:effectLst/>
                <a:uLnTx/>
                <a:uFillTx/>
                <a:latin typeface="Segoe UI" pitchFamily="34" charset="0"/>
                <a:ea typeface="Segoe UI" pitchFamily="34" charset="0"/>
                <a:cs typeface="Segoe UI" pitchFamily="34" charset="0"/>
              </a:rPr>
              <a:t>Variables      Options     History</a:t>
            </a:r>
            <a:endPar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endParaRPr>
          </a:p>
        </p:txBody>
      </p:sp>
      <p:cxnSp>
        <p:nvCxnSpPr>
          <p:cNvPr id="121" name="Straight Connector 120"/>
          <p:cNvCxnSpPr/>
          <p:nvPr/>
        </p:nvCxnSpPr>
        <p:spPr>
          <a:xfrm flipH="1">
            <a:off x="163299" y="2354262"/>
            <a:ext cx="12116500" cy="0"/>
          </a:xfrm>
          <a:prstGeom prst="line">
            <a:avLst/>
          </a:prstGeom>
          <a:ln w="38100">
            <a:solidFill>
              <a:srgbClr val="F1F1F1"/>
            </a:solidFill>
          </a:ln>
        </p:spPr>
        <p:style>
          <a:lnRef idx="1">
            <a:schemeClr val="accent1"/>
          </a:lnRef>
          <a:fillRef idx="0">
            <a:schemeClr val="accent1"/>
          </a:fillRef>
          <a:effectRef idx="0">
            <a:schemeClr val="accent1"/>
          </a:effectRef>
          <a:fontRef idx="minor">
            <a:schemeClr val="tx1"/>
          </a:fontRef>
        </p:style>
      </p:cxnSp>
      <p:grpSp>
        <p:nvGrpSpPr>
          <p:cNvPr id="81" name="Group 8"/>
          <p:cNvGrpSpPr/>
          <p:nvPr/>
        </p:nvGrpSpPr>
        <p:grpSpPr>
          <a:xfrm>
            <a:off x="1599264" y="2466456"/>
            <a:ext cx="950141" cy="192070"/>
            <a:chOff x="2699689" y="2773565"/>
            <a:chExt cx="931595" cy="188321"/>
          </a:xfrm>
        </p:grpSpPr>
        <p:pic>
          <p:nvPicPr>
            <p:cNvPr id="82" name="Picture 10"/>
            <p:cNvPicPr>
              <a:picLocks noChangeAspect="1"/>
            </p:cNvPicPr>
            <p:nvPr/>
          </p:nvPicPr>
          <p:blipFill>
            <a:blip r:embed="rId6"/>
            <a:stretch>
              <a:fillRect/>
            </a:stretch>
          </p:blipFill>
          <p:spPr>
            <a:xfrm>
              <a:off x="2699689" y="2830899"/>
              <a:ext cx="90000" cy="90000"/>
            </a:xfrm>
            <a:prstGeom prst="rect">
              <a:avLst/>
            </a:prstGeom>
          </p:spPr>
        </p:pic>
        <p:sp>
          <p:nvSpPr>
            <p:cNvPr id="83" name="TextBox 11"/>
            <p:cNvSpPr txBox="1"/>
            <p:nvPr/>
          </p:nvSpPr>
          <p:spPr>
            <a:xfrm>
              <a:off x="2856596" y="2773565"/>
              <a:ext cx="774688" cy="188321"/>
            </a:xfrm>
            <a:prstGeom prst="rect">
              <a:avLst/>
            </a:prstGeom>
            <a:noFill/>
          </p:spPr>
          <p:txBody>
            <a:bodyPr wrap="square" lIns="0" tIns="0" rIns="0" bIns="0" rtlCol="0">
              <a:spAutoFit/>
            </a:bodyPr>
            <a:lstStyle/>
            <a:p>
              <a:pPr marL="0" marR="0" lvl="0" indent="0" algn="l" defTabSz="932742" rtl="0" eaLnBrk="1" fontAlgn="auto" latinLnBrk="0" hangingPunct="1">
                <a:lnSpc>
                  <a:spcPct val="15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000000"/>
                  </a:solidFill>
                  <a:effectLst/>
                  <a:uLnTx/>
                  <a:uFillTx/>
                  <a:latin typeface="Segoe UI"/>
                  <a:ea typeface="+mn-ea"/>
                  <a:cs typeface="+mn-cs"/>
                </a:rPr>
                <a:t>Add tasks…</a:t>
              </a:r>
            </a:p>
          </p:txBody>
        </p:sp>
      </p:grpSp>
      <p:sp>
        <p:nvSpPr>
          <p:cNvPr id="64" name="TextBox 19"/>
          <p:cNvSpPr txBox="1"/>
          <p:nvPr/>
        </p:nvSpPr>
        <p:spPr>
          <a:xfrm>
            <a:off x="2381818" y="2775706"/>
            <a:ext cx="687383" cy="188321"/>
          </a:xfrm>
          <a:prstGeom prst="rect">
            <a:avLst/>
          </a:prstGeom>
          <a:noFill/>
        </p:spPr>
        <p:txBody>
          <a:bodyPr wrap="square" lIns="0" tIns="0" rIns="0" bIns="0" rtlCol="0">
            <a:spAutoFit/>
          </a:bodyPr>
          <a:lstStyle/>
          <a:p>
            <a:pPr marL="0" marR="0" lvl="0" indent="0" algn="l" defTabSz="932742" rtl="0" eaLnBrk="1" fontAlgn="auto" latinLnBrk="0" hangingPunct="1">
              <a:lnSpc>
                <a:spcPct val="15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FFFFFF">
                    <a:lumMod val="75000"/>
                  </a:srgbClr>
                </a:solidFill>
                <a:effectLst/>
                <a:uLnTx/>
                <a:uFillTx/>
                <a:latin typeface="Segoe UI"/>
                <a:ea typeface="+mn-ea"/>
                <a:cs typeface="+mn-cs"/>
              </a:rPr>
              <a:t>No tasks here.</a:t>
            </a:r>
          </a:p>
        </p:txBody>
      </p:sp>
      <p:sp>
        <p:nvSpPr>
          <p:cNvPr id="31" name="Rectangle 30"/>
          <p:cNvSpPr/>
          <p:nvPr/>
        </p:nvSpPr>
        <p:spPr>
          <a:xfrm>
            <a:off x="127" y="0"/>
            <a:ext cx="12434711" cy="6994525"/>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32" name="Group 31"/>
          <p:cNvGrpSpPr/>
          <p:nvPr/>
        </p:nvGrpSpPr>
        <p:grpSpPr>
          <a:xfrm>
            <a:off x="3515328" y="1051999"/>
            <a:ext cx="6010220" cy="4770235"/>
            <a:chOff x="3515328" y="1139578"/>
            <a:chExt cx="6010220" cy="4770235"/>
          </a:xfrm>
        </p:grpSpPr>
        <p:sp>
          <p:nvSpPr>
            <p:cNvPr id="33" name="TextBox 32"/>
            <p:cNvSpPr txBox="1"/>
            <p:nvPr/>
          </p:nvSpPr>
          <p:spPr>
            <a:xfrm>
              <a:off x="4045477" y="3071132"/>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Solution</a:t>
              </a:r>
            </a:p>
          </p:txBody>
        </p:sp>
        <p:sp>
          <p:nvSpPr>
            <p:cNvPr id="34" name="Rectangle 33"/>
            <p:cNvSpPr/>
            <p:nvPr/>
          </p:nvSpPr>
          <p:spPr>
            <a:xfrm>
              <a:off x="5430693" y="3067621"/>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***.buildproj</a:t>
              </a:r>
            </a:p>
          </p:txBody>
        </p:sp>
        <p:sp>
          <p:nvSpPr>
            <p:cNvPr id="35" name="Rectangle 34"/>
            <p:cNvSpPr/>
            <p:nvPr/>
          </p:nvSpPr>
          <p:spPr>
            <a:xfrm>
              <a:off x="5430693" y="361759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36" name="Rectangle 35"/>
            <p:cNvSpPr/>
            <p:nvPr/>
          </p:nvSpPr>
          <p:spPr>
            <a:xfrm>
              <a:off x="5430693" y="334149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37" name="TextBox 36"/>
            <p:cNvSpPr txBox="1"/>
            <p:nvPr/>
          </p:nvSpPr>
          <p:spPr>
            <a:xfrm>
              <a:off x="4045477" y="3611426"/>
              <a:ext cx="1223307"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Visual Studio Location</a:t>
              </a:r>
            </a:p>
          </p:txBody>
        </p:sp>
        <p:sp>
          <p:nvSpPr>
            <p:cNvPr id="38" name="TextBox 37"/>
            <p:cNvSpPr txBox="1"/>
            <p:nvPr/>
          </p:nvSpPr>
          <p:spPr>
            <a:xfrm>
              <a:off x="4045477" y="3341279"/>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location</a:t>
              </a:r>
            </a:p>
          </p:txBody>
        </p:sp>
        <p:sp>
          <p:nvSpPr>
            <p:cNvPr id="39" name="Rectangle 38"/>
            <p:cNvSpPr/>
            <p:nvPr/>
          </p:nvSpPr>
          <p:spPr>
            <a:xfrm>
              <a:off x="5430693" y="389369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40" name="TextBox 39"/>
            <p:cNvSpPr txBox="1"/>
            <p:nvPr/>
          </p:nvSpPr>
          <p:spPr>
            <a:xfrm>
              <a:off x="4045477" y="3881573"/>
              <a:ext cx="1096999" cy="217880"/>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arguments</a:t>
              </a:r>
            </a:p>
          </p:txBody>
        </p:sp>
        <p:sp>
          <p:nvSpPr>
            <p:cNvPr id="41" name="Rectangle 40"/>
            <p:cNvSpPr/>
            <p:nvPr/>
          </p:nvSpPr>
          <p:spPr>
            <a:xfrm>
              <a:off x="5430693" y="4169793"/>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$(platform)</a:t>
              </a:r>
            </a:p>
          </p:txBody>
        </p:sp>
        <p:sp>
          <p:nvSpPr>
            <p:cNvPr id="42" name="TextBox 41"/>
            <p:cNvSpPr txBox="1"/>
            <p:nvPr/>
          </p:nvSpPr>
          <p:spPr>
            <a:xfrm>
              <a:off x="4045477" y="415171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Platform</a:t>
              </a:r>
            </a:p>
          </p:txBody>
        </p:sp>
        <p:sp>
          <p:nvSpPr>
            <p:cNvPr id="43" name="TextBox 42"/>
            <p:cNvSpPr txBox="1"/>
            <p:nvPr/>
          </p:nvSpPr>
          <p:spPr>
            <a:xfrm>
              <a:off x="4045477" y="4444131"/>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Configuration</a:t>
              </a:r>
            </a:p>
          </p:txBody>
        </p:sp>
        <p:sp>
          <p:nvSpPr>
            <p:cNvPr id="44" name="Rectangle 43"/>
            <p:cNvSpPr/>
            <p:nvPr/>
          </p:nvSpPr>
          <p:spPr>
            <a:xfrm>
              <a:off x="5430693" y="443839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$(config)</a:t>
              </a:r>
            </a:p>
          </p:txBody>
        </p:sp>
        <p:sp>
          <p:nvSpPr>
            <p:cNvPr id="45" name="Rectangle 44"/>
            <p:cNvSpPr/>
            <p:nvPr/>
          </p:nvSpPr>
          <p:spPr>
            <a:xfrm>
              <a:off x="5430693" y="499059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46" name="Rectangle 45"/>
            <p:cNvSpPr/>
            <p:nvPr/>
          </p:nvSpPr>
          <p:spPr>
            <a:xfrm>
              <a:off x="5430693" y="471449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$(forceClean)</a:t>
              </a:r>
            </a:p>
          </p:txBody>
        </p:sp>
        <p:sp>
          <p:nvSpPr>
            <p:cNvPr id="47" name="TextBox 46"/>
            <p:cNvSpPr txBox="1"/>
            <p:nvPr/>
          </p:nvSpPr>
          <p:spPr>
            <a:xfrm>
              <a:off x="4045477" y="4984425"/>
              <a:ext cx="1405254"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Restore NuGet packages</a:t>
              </a:r>
            </a:p>
          </p:txBody>
        </p:sp>
        <p:sp>
          <p:nvSpPr>
            <p:cNvPr id="48" name="TextBox 47"/>
            <p:cNvSpPr txBox="1"/>
            <p:nvPr/>
          </p:nvSpPr>
          <p:spPr>
            <a:xfrm>
              <a:off x="4045477" y="471427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Clean</a:t>
              </a:r>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5016533"/>
              <a:ext cx="155434" cy="155434"/>
            </a:xfrm>
            <a:prstGeom prst="rect">
              <a:avLst/>
            </a:prstGeom>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4737962"/>
              <a:ext cx="155434" cy="155434"/>
            </a:xfrm>
            <a:prstGeom prst="rect">
              <a:avLst/>
            </a:prstGeom>
          </p:spPr>
        </p:pic>
        <p:sp>
          <p:nvSpPr>
            <p:cNvPr id="51" name="Rounded Rectangle 50"/>
            <p:cNvSpPr/>
            <p:nvPr/>
          </p:nvSpPr>
          <p:spPr>
            <a:xfrm>
              <a:off x="8158360" y="3068014"/>
              <a:ext cx="223149" cy="182798"/>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224"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52" name="TextBox 51"/>
            <p:cNvSpPr txBox="1"/>
            <p:nvPr/>
          </p:nvSpPr>
          <p:spPr>
            <a:xfrm>
              <a:off x="8123510" y="2989524"/>
              <a:ext cx="306056" cy="286306"/>
            </a:xfrm>
            <a:prstGeom prst="rect">
              <a:avLst/>
            </a:prstGeom>
            <a:noFill/>
          </p:spPr>
          <p:txBody>
            <a:bodyPr wrap="non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224"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a:t>
              </a:r>
            </a:p>
          </p:txBody>
        </p:sp>
        <p:sp>
          <p:nvSpPr>
            <p:cNvPr id="53" name="Rectangle 52"/>
            <p:cNvSpPr/>
            <p:nvPr/>
          </p:nvSpPr>
          <p:spPr>
            <a:xfrm>
              <a:off x="3761348" y="2736466"/>
              <a:ext cx="138423" cy="323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1122"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a:t>
              </a:r>
              <a:endParaRPr kumimoji="0" lang="en-US" sz="1122"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54" name="Rectangle 53"/>
            <p:cNvSpPr/>
            <p:nvPr/>
          </p:nvSpPr>
          <p:spPr>
            <a:xfrm>
              <a:off x="4518992" y="2380426"/>
              <a:ext cx="3377933"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Lan</a:t>
              </a:r>
            </a:p>
          </p:txBody>
        </p:sp>
        <p:sp>
          <p:nvSpPr>
            <p:cNvPr id="56" name="TextBox 55"/>
            <p:cNvSpPr txBox="1"/>
            <p:nvPr/>
          </p:nvSpPr>
          <p:spPr>
            <a:xfrm>
              <a:off x="4045477" y="2362351"/>
              <a:ext cx="533843"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Owner</a:t>
              </a:r>
            </a:p>
          </p:txBody>
        </p:sp>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0058" y="2416277"/>
              <a:ext cx="146867" cy="146867"/>
            </a:xfrm>
            <a:prstGeom prst="rect">
              <a:avLst/>
            </a:prstGeom>
          </p:spPr>
        </p:pic>
        <p:sp>
          <p:nvSpPr>
            <p:cNvPr id="58" name="TextBox 57"/>
            <p:cNvSpPr txBox="1"/>
            <p:nvPr/>
          </p:nvSpPr>
          <p:spPr>
            <a:xfrm>
              <a:off x="4045477" y="3071132"/>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Solution</a:t>
              </a:r>
            </a:p>
          </p:txBody>
        </p:sp>
        <p:sp>
          <p:nvSpPr>
            <p:cNvPr id="59" name="Rectangle 58"/>
            <p:cNvSpPr/>
            <p:nvPr/>
          </p:nvSpPr>
          <p:spPr>
            <a:xfrm>
              <a:off x="5430693" y="3067621"/>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***.buildproj</a:t>
              </a:r>
            </a:p>
          </p:txBody>
        </p:sp>
        <p:sp>
          <p:nvSpPr>
            <p:cNvPr id="60" name="Rectangle 59"/>
            <p:cNvSpPr/>
            <p:nvPr/>
          </p:nvSpPr>
          <p:spPr>
            <a:xfrm>
              <a:off x="5430693" y="361759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61" name="Rectangle 60"/>
            <p:cNvSpPr/>
            <p:nvPr/>
          </p:nvSpPr>
          <p:spPr>
            <a:xfrm>
              <a:off x="5430693" y="334149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62" name="TextBox 61"/>
            <p:cNvSpPr txBox="1"/>
            <p:nvPr/>
          </p:nvSpPr>
          <p:spPr>
            <a:xfrm>
              <a:off x="4045477" y="3611426"/>
              <a:ext cx="1223307"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Visual Studio Location</a:t>
              </a:r>
            </a:p>
          </p:txBody>
        </p:sp>
        <p:sp>
          <p:nvSpPr>
            <p:cNvPr id="63" name="TextBox 62"/>
            <p:cNvSpPr txBox="1"/>
            <p:nvPr/>
          </p:nvSpPr>
          <p:spPr>
            <a:xfrm>
              <a:off x="4045477" y="3341279"/>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location</a:t>
              </a:r>
            </a:p>
          </p:txBody>
        </p:sp>
        <p:sp>
          <p:nvSpPr>
            <p:cNvPr id="65" name="Rectangle 64"/>
            <p:cNvSpPr/>
            <p:nvPr/>
          </p:nvSpPr>
          <p:spPr>
            <a:xfrm>
              <a:off x="5430693" y="389369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66" name="TextBox 65"/>
            <p:cNvSpPr txBox="1"/>
            <p:nvPr/>
          </p:nvSpPr>
          <p:spPr>
            <a:xfrm>
              <a:off x="4045477" y="3881573"/>
              <a:ext cx="1096999" cy="217880"/>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arguments</a:t>
              </a:r>
            </a:p>
          </p:txBody>
        </p:sp>
        <p:sp>
          <p:nvSpPr>
            <p:cNvPr id="67" name="Rectangle 66"/>
            <p:cNvSpPr/>
            <p:nvPr/>
          </p:nvSpPr>
          <p:spPr>
            <a:xfrm>
              <a:off x="5430693" y="4169793"/>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$(platform)</a:t>
              </a:r>
            </a:p>
          </p:txBody>
        </p:sp>
        <p:sp>
          <p:nvSpPr>
            <p:cNvPr id="68" name="TextBox 67"/>
            <p:cNvSpPr txBox="1"/>
            <p:nvPr/>
          </p:nvSpPr>
          <p:spPr>
            <a:xfrm>
              <a:off x="4045477" y="415171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Platform</a:t>
              </a:r>
            </a:p>
          </p:txBody>
        </p:sp>
        <p:sp>
          <p:nvSpPr>
            <p:cNvPr id="69" name="TextBox 68"/>
            <p:cNvSpPr txBox="1"/>
            <p:nvPr/>
          </p:nvSpPr>
          <p:spPr>
            <a:xfrm>
              <a:off x="4045477" y="4444131"/>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Configuration</a:t>
              </a:r>
            </a:p>
          </p:txBody>
        </p:sp>
        <p:sp>
          <p:nvSpPr>
            <p:cNvPr id="71" name="Rectangle 70"/>
            <p:cNvSpPr/>
            <p:nvPr/>
          </p:nvSpPr>
          <p:spPr>
            <a:xfrm>
              <a:off x="5430693" y="443839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$(config)</a:t>
              </a:r>
            </a:p>
          </p:txBody>
        </p:sp>
        <p:sp>
          <p:nvSpPr>
            <p:cNvPr id="72" name="Rectangle 71"/>
            <p:cNvSpPr/>
            <p:nvPr/>
          </p:nvSpPr>
          <p:spPr>
            <a:xfrm>
              <a:off x="5430693" y="499059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73" name="Rectangle 72"/>
            <p:cNvSpPr/>
            <p:nvPr/>
          </p:nvSpPr>
          <p:spPr>
            <a:xfrm>
              <a:off x="5430693" y="471449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$(forceClean)</a:t>
              </a:r>
            </a:p>
          </p:txBody>
        </p:sp>
        <p:sp>
          <p:nvSpPr>
            <p:cNvPr id="74" name="TextBox 73"/>
            <p:cNvSpPr txBox="1"/>
            <p:nvPr/>
          </p:nvSpPr>
          <p:spPr>
            <a:xfrm>
              <a:off x="4045477" y="4984425"/>
              <a:ext cx="1405254"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Restore NuGet packages</a:t>
              </a:r>
            </a:p>
          </p:txBody>
        </p:sp>
        <p:sp>
          <p:nvSpPr>
            <p:cNvPr id="75" name="TextBox 74"/>
            <p:cNvSpPr txBox="1"/>
            <p:nvPr/>
          </p:nvSpPr>
          <p:spPr>
            <a:xfrm>
              <a:off x="4045477" y="471427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Clean</a:t>
              </a:r>
            </a:p>
          </p:txBody>
        </p:sp>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5016533"/>
              <a:ext cx="155434" cy="155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4737962"/>
              <a:ext cx="155434" cy="155434"/>
            </a:xfrm>
            <a:prstGeom prst="rect">
              <a:avLst/>
            </a:prstGeom>
          </p:spPr>
        </p:pic>
        <p:sp>
          <p:nvSpPr>
            <p:cNvPr id="78" name="Rounded Rectangle 77"/>
            <p:cNvSpPr/>
            <p:nvPr/>
          </p:nvSpPr>
          <p:spPr>
            <a:xfrm>
              <a:off x="8158360" y="3068014"/>
              <a:ext cx="223149" cy="182798"/>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224"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79" name="TextBox 78"/>
            <p:cNvSpPr txBox="1"/>
            <p:nvPr/>
          </p:nvSpPr>
          <p:spPr>
            <a:xfrm>
              <a:off x="8123510" y="2989524"/>
              <a:ext cx="306056" cy="286306"/>
            </a:xfrm>
            <a:prstGeom prst="rect">
              <a:avLst/>
            </a:prstGeom>
            <a:noFill/>
          </p:spPr>
          <p:txBody>
            <a:bodyPr wrap="non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224"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a:t>
              </a:r>
            </a:p>
          </p:txBody>
        </p:sp>
        <p:sp>
          <p:nvSpPr>
            <p:cNvPr id="80" name="Rectangle 79"/>
            <p:cNvSpPr/>
            <p:nvPr/>
          </p:nvSpPr>
          <p:spPr>
            <a:xfrm>
              <a:off x="3761348" y="2736466"/>
              <a:ext cx="138423" cy="323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1122"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a:t>
              </a:r>
              <a:endParaRPr kumimoji="0" lang="en-US" sz="1122"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90" name="Rectangle 89"/>
            <p:cNvSpPr/>
            <p:nvPr/>
          </p:nvSpPr>
          <p:spPr>
            <a:xfrm>
              <a:off x="3761348" y="2568426"/>
              <a:ext cx="138423" cy="323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t">
              <a:spAutoFit/>
            </a:bodyPr>
            <a:lstStyle/>
            <a:p>
              <a:pPr marL="0" marR="0" lvl="0" indent="0" algn="l" defTabSz="932597" rtl="0" eaLnBrk="1" fontAlgn="auto" latinLnBrk="0" hangingPunct="1">
                <a:lnSpc>
                  <a:spcPct val="130000"/>
                </a:lnSpc>
                <a:spcBef>
                  <a:spcPts val="0"/>
                </a:spcBef>
                <a:spcAft>
                  <a:spcPts val="0"/>
                </a:spcAft>
                <a:buClrTx/>
                <a:buSzTx/>
                <a:buFontTx/>
                <a:buNone/>
                <a:tabLst/>
                <a:defRPr/>
              </a:pPr>
              <a:r>
                <a:rPr kumimoji="0" lang="en-US" sz="1122"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Symbol" panose="020B0502040204020203" pitchFamily="34" charset="0"/>
                  <a:cs typeface="Segoe UI Semibold" panose="020B0702040204020203" pitchFamily="34" charset="0"/>
                </a:rPr>
                <a:t>…</a:t>
              </a:r>
              <a:endParaRPr kumimoji="0" lang="en-US" sz="1122"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91" name="TextBox 90"/>
            <p:cNvSpPr txBox="1"/>
            <p:nvPr/>
          </p:nvSpPr>
          <p:spPr>
            <a:xfrm>
              <a:off x="4045477" y="2903092"/>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Solution</a:t>
              </a:r>
            </a:p>
          </p:txBody>
        </p:sp>
        <p:sp>
          <p:nvSpPr>
            <p:cNvPr id="92" name="Rectangle 91"/>
            <p:cNvSpPr/>
            <p:nvPr/>
          </p:nvSpPr>
          <p:spPr>
            <a:xfrm>
              <a:off x="5430693" y="2899581"/>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***.buildproj</a:t>
              </a:r>
            </a:p>
          </p:txBody>
        </p:sp>
        <p:sp>
          <p:nvSpPr>
            <p:cNvPr id="96" name="Rectangle 95"/>
            <p:cNvSpPr/>
            <p:nvPr/>
          </p:nvSpPr>
          <p:spPr>
            <a:xfrm>
              <a:off x="5430693" y="344955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97" name="Rectangle 96"/>
            <p:cNvSpPr/>
            <p:nvPr/>
          </p:nvSpPr>
          <p:spPr>
            <a:xfrm>
              <a:off x="5430693" y="317345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98" name="TextBox 97"/>
            <p:cNvSpPr txBox="1"/>
            <p:nvPr/>
          </p:nvSpPr>
          <p:spPr>
            <a:xfrm>
              <a:off x="4045477" y="3443386"/>
              <a:ext cx="1223307"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Visual Studio Location</a:t>
              </a:r>
            </a:p>
          </p:txBody>
        </p:sp>
        <p:sp>
          <p:nvSpPr>
            <p:cNvPr id="99" name="TextBox 98"/>
            <p:cNvSpPr txBox="1"/>
            <p:nvPr/>
          </p:nvSpPr>
          <p:spPr>
            <a:xfrm>
              <a:off x="4045477" y="3173239"/>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location</a:t>
              </a:r>
            </a:p>
          </p:txBody>
        </p:sp>
        <p:sp>
          <p:nvSpPr>
            <p:cNvPr id="100" name="Rectangle 99"/>
            <p:cNvSpPr/>
            <p:nvPr/>
          </p:nvSpPr>
          <p:spPr>
            <a:xfrm>
              <a:off x="5430693" y="372565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101" name="TextBox 100"/>
            <p:cNvSpPr txBox="1"/>
            <p:nvPr/>
          </p:nvSpPr>
          <p:spPr>
            <a:xfrm>
              <a:off x="4045477" y="3713533"/>
              <a:ext cx="1096999" cy="217880"/>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MSBuild arguments</a:t>
              </a:r>
            </a:p>
          </p:txBody>
        </p:sp>
        <p:sp>
          <p:nvSpPr>
            <p:cNvPr id="102" name="Rectangle 101"/>
            <p:cNvSpPr/>
            <p:nvPr/>
          </p:nvSpPr>
          <p:spPr>
            <a:xfrm>
              <a:off x="5430693" y="4001753"/>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$(platform)</a:t>
              </a:r>
            </a:p>
          </p:txBody>
        </p:sp>
        <p:sp>
          <p:nvSpPr>
            <p:cNvPr id="103" name="TextBox 102"/>
            <p:cNvSpPr txBox="1"/>
            <p:nvPr/>
          </p:nvSpPr>
          <p:spPr>
            <a:xfrm>
              <a:off x="4045477" y="398367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Platform</a:t>
              </a:r>
            </a:p>
          </p:txBody>
        </p:sp>
        <p:sp>
          <p:nvSpPr>
            <p:cNvPr id="104" name="TextBox 103"/>
            <p:cNvSpPr txBox="1"/>
            <p:nvPr/>
          </p:nvSpPr>
          <p:spPr>
            <a:xfrm>
              <a:off x="4045477" y="4276091"/>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Configuration</a:t>
              </a:r>
            </a:p>
          </p:txBody>
        </p:sp>
        <p:sp>
          <p:nvSpPr>
            <p:cNvPr id="105" name="Rectangle 104"/>
            <p:cNvSpPr/>
            <p:nvPr/>
          </p:nvSpPr>
          <p:spPr>
            <a:xfrm>
              <a:off x="5430693" y="4270356"/>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$(config)</a:t>
              </a:r>
            </a:p>
          </p:txBody>
        </p:sp>
        <p:sp>
          <p:nvSpPr>
            <p:cNvPr id="106" name="Rectangle 105"/>
            <p:cNvSpPr/>
            <p:nvPr/>
          </p:nvSpPr>
          <p:spPr>
            <a:xfrm>
              <a:off x="5430693" y="4822554"/>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sp>
          <p:nvSpPr>
            <p:cNvPr id="108" name="Rectangle 107"/>
            <p:cNvSpPr/>
            <p:nvPr/>
          </p:nvSpPr>
          <p:spPr>
            <a:xfrm>
              <a:off x="5430693" y="4546455"/>
              <a:ext cx="2686050" cy="18358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$(forceClean)</a:t>
              </a:r>
            </a:p>
          </p:txBody>
        </p:sp>
        <p:sp>
          <p:nvSpPr>
            <p:cNvPr id="110" name="TextBox 109"/>
            <p:cNvSpPr txBox="1"/>
            <p:nvPr/>
          </p:nvSpPr>
          <p:spPr>
            <a:xfrm>
              <a:off x="4045477" y="4816385"/>
              <a:ext cx="1405254"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Restore NuGet packages</a:t>
              </a:r>
            </a:p>
          </p:txBody>
        </p:sp>
        <p:sp>
          <p:nvSpPr>
            <p:cNvPr id="111" name="TextBox 110"/>
            <p:cNvSpPr txBox="1"/>
            <p:nvPr/>
          </p:nvSpPr>
          <p:spPr>
            <a:xfrm>
              <a:off x="4045477" y="4546238"/>
              <a:ext cx="1030989" cy="22221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937174"/>
                  </a:solidFill>
                  <a:effectLst/>
                  <a:uLnTx/>
                  <a:uFillTx/>
                  <a:latin typeface="Segoe UI"/>
                  <a:ea typeface="+mn-ea"/>
                  <a:cs typeface="+mn-cs"/>
                </a:rPr>
                <a:t>Clean</a:t>
              </a:r>
            </a:p>
          </p:txBody>
        </p:sp>
        <p:pic>
          <p:nvPicPr>
            <p:cNvPr id="112" name="Picture 1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4848493"/>
              <a:ext cx="155434" cy="155434"/>
            </a:xfrm>
            <a:prstGeom prst="rect">
              <a:avLst/>
            </a:prstGeom>
          </p:spPr>
        </p:pic>
        <p:pic>
          <p:nvPicPr>
            <p:cNvPr id="113" name="Picture 1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929117" y="4569922"/>
              <a:ext cx="155434" cy="155434"/>
            </a:xfrm>
            <a:prstGeom prst="rect">
              <a:avLst/>
            </a:prstGeom>
          </p:spPr>
        </p:pic>
        <p:sp>
          <p:nvSpPr>
            <p:cNvPr id="114" name="Rounded Rectangle 113"/>
            <p:cNvSpPr/>
            <p:nvPr/>
          </p:nvSpPr>
          <p:spPr>
            <a:xfrm>
              <a:off x="8158360" y="2899974"/>
              <a:ext cx="223149" cy="182798"/>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224"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115" name="TextBox 114"/>
            <p:cNvSpPr txBox="1"/>
            <p:nvPr/>
          </p:nvSpPr>
          <p:spPr>
            <a:xfrm>
              <a:off x="8123510" y="2821484"/>
              <a:ext cx="306056" cy="286306"/>
            </a:xfrm>
            <a:prstGeom prst="rect">
              <a:avLst/>
            </a:prstGeom>
            <a:noFill/>
          </p:spPr>
          <p:txBody>
            <a:bodyPr wrap="non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224"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a:t>
              </a:r>
            </a:p>
          </p:txBody>
        </p:sp>
        <p:grpSp>
          <p:nvGrpSpPr>
            <p:cNvPr id="116" name="Group 115"/>
            <p:cNvGrpSpPr/>
            <p:nvPr/>
          </p:nvGrpSpPr>
          <p:grpSpPr>
            <a:xfrm>
              <a:off x="3515328" y="1139578"/>
              <a:ext cx="6010220" cy="4770235"/>
              <a:chOff x="4640920" y="1117335"/>
              <a:chExt cx="5892907" cy="4677126"/>
            </a:xfrm>
          </p:grpSpPr>
          <p:grpSp>
            <p:nvGrpSpPr>
              <p:cNvPr id="172" name="Group 171"/>
              <p:cNvGrpSpPr/>
              <p:nvPr>
                <p:custDataLst>
                  <p:custData r:id="rId1"/>
                </p:custDataLst>
              </p:nvPr>
            </p:nvGrpSpPr>
            <p:grpSpPr>
              <a:xfrm>
                <a:off x="4640920" y="1117335"/>
                <a:ext cx="5892907" cy="4677126"/>
                <a:chOff x="3686908" y="744867"/>
                <a:chExt cx="5892907" cy="4677126"/>
              </a:xfrm>
            </p:grpSpPr>
            <p:sp>
              <p:nvSpPr>
                <p:cNvPr id="174" name="container"/>
                <p:cNvSpPr/>
                <p:nvPr/>
              </p:nvSpPr>
              <p:spPr>
                <a:xfrm>
                  <a:off x="3686908" y="744867"/>
                  <a:ext cx="5892907" cy="4677126"/>
                </a:xfrm>
                <a:prstGeom prst="rect">
                  <a:avLst/>
                </a:prstGeom>
                <a:solidFill>
                  <a:srgbClr val="F3F3F3"/>
                </a:solidFill>
                <a:ln w="6350">
                  <a:solidFill>
                    <a:schemeClr val="bg1">
                      <a:lumMod val="85000"/>
                    </a:schemeClr>
                  </a:solidFill>
                </a:ln>
                <a:effectLst>
                  <a:outerShdw blurRad="317500" dist="50800" dir="5400000" sx="105000" sy="105000" algn="ctr" rotWithShape="0">
                    <a:srgbClr val="000000">
                      <a:alpha val="3000"/>
                    </a:srgbClr>
                  </a:outerShdw>
                </a:effectLst>
              </p:spPr>
              <p:style>
                <a:lnRef idx="2">
                  <a:srgbClr val="5B9BD5">
                    <a:shade val="50000"/>
                  </a:srgbClr>
                </a:lnRef>
                <a:fillRef idx="1">
                  <a:srgbClr val="5B9BD5"/>
                </a:fillRef>
                <a:effectRef idx="0">
                  <a:srgbClr val="5B9BD5"/>
                </a:effectRef>
                <a:fontRef idx="minor">
                  <a:srgbClr val="FFFFFF"/>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s</a:t>
                  </a:r>
                </a:p>
              </p:txBody>
            </p:sp>
            <p:grpSp>
              <p:nvGrpSpPr>
                <p:cNvPr id="175" name="Group 174"/>
                <p:cNvGrpSpPr/>
                <p:nvPr/>
              </p:nvGrpSpPr>
              <p:grpSpPr>
                <a:xfrm>
                  <a:off x="8961258" y="5076608"/>
                  <a:ext cx="486680" cy="226695"/>
                  <a:chOff x="8271213" y="5076608"/>
                  <a:chExt cx="486680" cy="226695"/>
                </a:xfrm>
              </p:grpSpPr>
              <p:sp>
                <p:nvSpPr>
                  <p:cNvPr id="181" name="finishButtonBox"/>
                  <p:cNvSpPr/>
                  <p:nvPr/>
                </p:nvSpPr>
                <p:spPr>
                  <a:xfrm>
                    <a:off x="8271213" y="5076608"/>
                    <a:ext cx="486680" cy="226695"/>
                  </a:xfrm>
                  <a:prstGeom prst="rect">
                    <a:avLst/>
                  </a:prstGeom>
                  <a:solidFill>
                    <a:srgbClr val="F8F8F8"/>
                  </a:solidFill>
                  <a:ln w="3175">
                    <a:solidFill>
                      <a:schemeClr val="bg1">
                        <a:lumMod val="65000"/>
                      </a:schemeClr>
                    </a:solidFill>
                  </a:ln>
                </p:spPr>
                <p:style>
                  <a:lnRef idx="2">
                    <a:srgbClr val="5B9BD5">
                      <a:shade val="50000"/>
                    </a:srgbClr>
                  </a:lnRef>
                  <a:fillRef idx="1">
                    <a:srgbClr val="5B9BD5"/>
                  </a:fillRef>
                  <a:effectRef idx="0">
                    <a:srgbClr val="5B9BD5"/>
                  </a:effectRef>
                  <a:fontRef idx="minor">
                    <a:srgbClr val="FFFFFF"/>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182" name="finishButtonText"/>
                  <p:cNvSpPr/>
                  <p:nvPr/>
                </p:nvSpPr>
                <p:spPr>
                  <a:xfrm>
                    <a:off x="8321341" y="5086888"/>
                    <a:ext cx="426248" cy="213627"/>
                  </a:xfrm>
                  <a:prstGeom prst="rect">
                    <a:avLst/>
                  </a:prstGeom>
                </p:spPr>
                <p:txBody>
                  <a:bodyPr wrap="none">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Close</a:t>
                    </a:r>
                    <a:endParaRPr kumimoji="0" lang="en-US" sz="816" b="0" i="0" u="none" strike="noStrike" kern="1200" cap="none" spc="0" normalizeH="0" baseline="0" noProof="0" dirty="0">
                      <a:ln>
                        <a:noFill/>
                      </a:ln>
                      <a:solidFill>
                        <a:prstClr val="black"/>
                      </a:solidFill>
                      <a:effectLst/>
                      <a:uLnTx/>
                      <a:uFillTx/>
                      <a:latin typeface="Segoe UI"/>
                      <a:ea typeface="+mn-ea"/>
                      <a:cs typeface="+mn-cs"/>
                    </a:endParaRPr>
                  </a:p>
                </p:txBody>
              </p:sp>
            </p:grpSp>
            <p:cxnSp>
              <p:nvCxnSpPr>
                <p:cNvPr id="176" name="k3"/>
                <p:cNvCxnSpPr/>
                <p:nvPr/>
              </p:nvCxnSpPr>
              <p:spPr>
                <a:xfrm flipH="1">
                  <a:off x="8358414" y="5383439"/>
                  <a:ext cx="19050" cy="19050"/>
                </a:xfrm>
                <a:prstGeom prst="line">
                  <a:avLst/>
                </a:prstGeom>
                <a:ln>
                  <a:solidFill>
                    <a:schemeClr val="bg1">
                      <a:lumMod val="85000"/>
                    </a:schemeClr>
                  </a:solidFill>
                </a:ln>
              </p:spPr>
              <p:style>
                <a:lnRef idx="1">
                  <a:srgbClr val="5B9BD5"/>
                </a:lnRef>
                <a:fillRef idx="0">
                  <a:srgbClr val="5B9BD5"/>
                </a:fillRef>
                <a:effectRef idx="0">
                  <a:srgbClr val="5B9BD5"/>
                </a:effectRef>
                <a:fontRef idx="minor">
                  <a:schemeClr val="tx1"/>
                </a:fontRef>
              </p:style>
            </p:cxnSp>
            <p:cxnSp>
              <p:nvCxnSpPr>
                <p:cNvPr id="177" name="k2"/>
                <p:cNvCxnSpPr/>
                <p:nvPr/>
              </p:nvCxnSpPr>
              <p:spPr>
                <a:xfrm flipH="1">
                  <a:off x="8322694" y="5350102"/>
                  <a:ext cx="52388" cy="52388"/>
                </a:xfrm>
                <a:prstGeom prst="line">
                  <a:avLst/>
                </a:prstGeom>
                <a:ln>
                  <a:solidFill>
                    <a:schemeClr val="bg1">
                      <a:lumMod val="85000"/>
                    </a:schemeClr>
                  </a:solidFill>
                </a:ln>
              </p:spPr>
              <p:style>
                <a:lnRef idx="1">
                  <a:srgbClr val="5B9BD5"/>
                </a:lnRef>
                <a:fillRef idx="0">
                  <a:srgbClr val="5B9BD5"/>
                </a:fillRef>
                <a:effectRef idx="0">
                  <a:srgbClr val="5B9BD5"/>
                </a:effectRef>
                <a:fontRef idx="minor">
                  <a:schemeClr val="tx1"/>
                </a:fontRef>
              </p:style>
            </p:cxnSp>
            <p:cxnSp>
              <p:nvCxnSpPr>
                <p:cNvPr id="178" name="k1"/>
                <p:cNvCxnSpPr/>
                <p:nvPr/>
              </p:nvCxnSpPr>
              <p:spPr>
                <a:xfrm flipH="1">
                  <a:off x="8284594" y="5312002"/>
                  <a:ext cx="90488" cy="90488"/>
                </a:xfrm>
                <a:prstGeom prst="line">
                  <a:avLst/>
                </a:prstGeom>
                <a:ln>
                  <a:solidFill>
                    <a:schemeClr val="bg1">
                      <a:lumMod val="85000"/>
                    </a:schemeClr>
                  </a:solidFill>
                </a:ln>
              </p:spPr>
              <p:style>
                <a:lnRef idx="1">
                  <a:srgbClr val="5B9BD5"/>
                </a:lnRef>
                <a:fillRef idx="0">
                  <a:srgbClr val="5B9BD5"/>
                </a:fillRef>
                <a:effectRef idx="0">
                  <a:srgbClr val="5B9BD5"/>
                </a:effectRef>
                <a:fontRef idx="minor">
                  <a:schemeClr val="tx1"/>
                </a:fontRef>
              </p:style>
            </p:cxnSp>
            <p:sp>
              <p:nvSpPr>
                <p:cNvPr id="179" name="contentBackground"/>
                <p:cNvSpPr/>
                <p:nvPr/>
              </p:nvSpPr>
              <p:spPr>
                <a:xfrm>
                  <a:off x="3697196" y="1047187"/>
                  <a:ext cx="5874031" cy="3921401"/>
                </a:xfrm>
                <a:prstGeom prst="rect">
                  <a:avLst/>
                </a:prstGeom>
                <a:solidFill>
                  <a:schemeClr val="bg1"/>
                </a:solidFill>
                <a:ln w="6350">
                  <a:solidFill>
                    <a:schemeClr val="bg1">
                      <a:lumMod val="85000"/>
                    </a:schemeClr>
                  </a:solidFill>
                </a:ln>
              </p:spPr>
              <p:style>
                <a:lnRef idx="2">
                  <a:srgbClr val="5B9BD5">
                    <a:shade val="50000"/>
                  </a:srgbClr>
                </a:lnRef>
                <a:fillRef idx="1">
                  <a:srgbClr val="5B9BD5"/>
                </a:fillRef>
                <a:effectRef idx="0">
                  <a:srgbClr val="5B9BD5"/>
                </a:effectRef>
                <a:fontRef idx="minor">
                  <a:srgbClr val="FFFFFF"/>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180" name="titleText"/>
                <p:cNvSpPr txBox="1"/>
                <p:nvPr/>
              </p:nvSpPr>
              <p:spPr>
                <a:xfrm>
                  <a:off x="3697195" y="787043"/>
                  <a:ext cx="5874031" cy="233590"/>
                </a:xfrm>
                <a:prstGeom prst="rect">
                  <a:avLst/>
                </a:prstGeom>
                <a:noFill/>
              </p:spPr>
              <p:txBody>
                <a:bodyPr wrap="squar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918"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Add tasks – Dev</a:t>
                  </a:r>
                </a:p>
              </p:txBody>
            </p:sp>
          </p:grpSp>
          <p:pic>
            <p:nvPicPr>
              <p:cNvPr id="173" name="Picture 172"/>
              <p:cNvPicPr>
                <a:picLocks noChangeAspect="1"/>
              </p:cNvPicPr>
              <p:nvPr/>
            </p:nvPicPr>
            <p:blipFill>
              <a:blip r:embed="rId9"/>
              <a:stretch>
                <a:fillRect/>
              </a:stretch>
            </p:blipFill>
            <p:spPr>
              <a:xfrm>
                <a:off x="10305260" y="1233925"/>
                <a:ext cx="144000" cy="101647"/>
              </a:xfrm>
              <a:prstGeom prst="rect">
                <a:avLst/>
              </a:prstGeom>
            </p:spPr>
          </p:pic>
        </p:grpSp>
        <p:sp>
          <p:nvSpPr>
            <p:cNvPr id="117" name="Rectangle 116"/>
            <p:cNvSpPr/>
            <p:nvPr/>
          </p:nvSpPr>
          <p:spPr>
            <a:xfrm>
              <a:off x="3538772" y="1459414"/>
              <a:ext cx="5966458" cy="4374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sp>
          <p:nvSpPr>
            <p:cNvPr id="118" name="TextBox 117"/>
            <p:cNvSpPr txBox="1"/>
            <p:nvPr/>
          </p:nvSpPr>
          <p:spPr>
            <a:xfrm>
              <a:off x="3582475" y="1648701"/>
              <a:ext cx="5724040" cy="222217"/>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1C57CD"/>
                  </a:solidFill>
                  <a:effectLst/>
                  <a:uLnTx/>
                  <a:uFillTx/>
                  <a:latin typeface="Segoe UI Semibold" panose="020B0702040204020203" pitchFamily="34" charset="0"/>
                  <a:ea typeface="Segoe UI" pitchFamily="34" charset="0"/>
                  <a:cs typeface="Segoe UI Semibold" panose="020B0702040204020203" pitchFamily="34" charset="0"/>
                </a:rPr>
                <a:t>All tasks (60)      </a:t>
              </a:r>
              <a:r>
                <a:rPr kumimoji="0" lang="en-US" sz="816" b="0" i="0"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Azure (4)      Test (8)      Deploy (10)      Other (30)</a:t>
              </a:r>
            </a:p>
          </p:txBody>
        </p:sp>
        <p:sp>
          <p:nvSpPr>
            <p:cNvPr id="119" name="Rectangle 118"/>
            <p:cNvSpPr/>
            <p:nvPr/>
          </p:nvSpPr>
          <p:spPr>
            <a:xfrm>
              <a:off x="3661227" y="1865230"/>
              <a:ext cx="624183" cy="25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122" name="Group 121"/>
            <p:cNvGrpSpPr/>
            <p:nvPr/>
          </p:nvGrpSpPr>
          <p:grpSpPr>
            <a:xfrm>
              <a:off x="3677710" y="1969966"/>
              <a:ext cx="5627775" cy="377419"/>
              <a:chOff x="3605061" y="1931515"/>
              <a:chExt cx="5517927" cy="370052"/>
            </a:xfrm>
          </p:grpSpPr>
          <p:sp>
            <p:nvSpPr>
              <p:cNvPr id="169" name="Rounded Rectangle 168"/>
              <p:cNvSpPr/>
              <p:nvPr/>
            </p:nvSpPr>
            <p:spPr>
              <a:xfrm>
                <a:off x="8675311" y="2036655"/>
                <a:ext cx="447677" cy="179230"/>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Add</a:t>
                </a:r>
              </a:p>
            </p:txBody>
          </p:sp>
          <p:sp>
            <p:nvSpPr>
              <p:cNvPr id="170" name="TextBox 169"/>
              <p:cNvSpPr txBox="1"/>
              <p:nvPr/>
            </p:nvSpPr>
            <p:spPr>
              <a:xfrm>
                <a:off x="3965061" y="1931515"/>
                <a:ext cx="3979245" cy="361368"/>
              </a:xfrm>
              <a:prstGeom prst="rect">
                <a:avLst/>
              </a:prstGeom>
              <a:noFill/>
            </p:spPr>
            <p:txBody>
              <a:bodyPr wrap="square" rtlCol="0">
                <a:spAutoFit/>
              </a:bodyPr>
              <a:lstStyle/>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Azure Website Deployment</a:t>
                </a:r>
              </a:p>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65000"/>
                        <a:lumOff val="35000"/>
                      </a:prstClr>
                    </a:solidFill>
                    <a:effectLst/>
                    <a:uLnTx/>
                    <a:uFillTx/>
                    <a:latin typeface="Segoe UI"/>
                    <a:ea typeface="+mn-ea"/>
                    <a:cs typeface="+mn-cs"/>
                  </a:rPr>
                  <a:t>Deploy an Azure Website |  Microsoft Corporation</a:t>
                </a:r>
                <a:endParaRPr kumimoji="0" lang="en-US" sz="1122"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71" name="Rectangle 170"/>
              <p:cNvSpPr/>
              <p:nvPr/>
            </p:nvSpPr>
            <p:spPr>
              <a:xfrm>
                <a:off x="3605061" y="1941567"/>
                <a:ext cx="360000" cy="360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123" name="Group 122"/>
            <p:cNvGrpSpPr/>
            <p:nvPr/>
          </p:nvGrpSpPr>
          <p:grpSpPr>
            <a:xfrm>
              <a:off x="3677710" y="2393766"/>
              <a:ext cx="5635037" cy="377419"/>
              <a:chOff x="3605061" y="1931515"/>
              <a:chExt cx="5525048" cy="370052"/>
            </a:xfrm>
          </p:grpSpPr>
          <p:sp>
            <p:nvSpPr>
              <p:cNvPr id="166" name="Rounded Rectangle 165"/>
              <p:cNvSpPr/>
              <p:nvPr/>
            </p:nvSpPr>
            <p:spPr>
              <a:xfrm>
                <a:off x="8682432" y="2036655"/>
                <a:ext cx="447677" cy="179230"/>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Add</a:t>
                </a:r>
              </a:p>
            </p:txBody>
          </p:sp>
          <p:sp>
            <p:nvSpPr>
              <p:cNvPr id="167" name="TextBox 166"/>
              <p:cNvSpPr txBox="1"/>
              <p:nvPr/>
            </p:nvSpPr>
            <p:spPr>
              <a:xfrm>
                <a:off x="3965061" y="1931515"/>
                <a:ext cx="3979245" cy="361368"/>
              </a:xfrm>
              <a:prstGeom prst="rect">
                <a:avLst/>
              </a:prstGeom>
              <a:noFill/>
            </p:spPr>
            <p:txBody>
              <a:bodyPr wrap="square" rtlCol="0">
                <a:spAutoFit/>
              </a:bodyPr>
              <a:lstStyle/>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Azure Cloud Application Deployment</a:t>
                </a:r>
              </a:p>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65000"/>
                        <a:lumOff val="35000"/>
                      </a:prstClr>
                    </a:solidFill>
                    <a:effectLst/>
                    <a:uLnTx/>
                    <a:uFillTx/>
                    <a:latin typeface="Segoe UI"/>
                    <a:ea typeface="+mn-ea"/>
                    <a:cs typeface="+mn-cs"/>
                  </a:rPr>
                  <a:t>Deploy an Azure Cloud Application |  Microsoft Corporation</a:t>
                </a:r>
                <a:endParaRPr kumimoji="0" lang="en-US" sz="1122"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68" name="Rectangle 167"/>
              <p:cNvSpPr/>
              <p:nvPr/>
            </p:nvSpPr>
            <p:spPr>
              <a:xfrm>
                <a:off x="3605061" y="1941567"/>
                <a:ext cx="360000" cy="360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125" name="Group 124"/>
            <p:cNvGrpSpPr/>
            <p:nvPr/>
          </p:nvGrpSpPr>
          <p:grpSpPr>
            <a:xfrm>
              <a:off x="3677710" y="2817566"/>
              <a:ext cx="5636706" cy="377419"/>
              <a:chOff x="3605061" y="1931515"/>
              <a:chExt cx="5526684" cy="370052"/>
            </a:xfrm>
          </p:grpSpPr>
          <p:sp>
            <p:nvSpPr>
              <p:cNvPr id="163" name="Rounded Rectangle 162"/>
              <p:cNvSpPr/>
              <p:nvPr/>
            </p:nvSpPr>
            <p:spPr>
              <a:xfrm>
                <a:off x="8684068" y="2036655"/>
                <a:ext cx="447677" cy="179230"/>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Add</a:t>
                </a:r>
              </a:p>
            </p:txBody>
          </p:sp>
          <p:sp>
            <p:nvSpPr>
              <p:cNvPr id="164" name="TextBox 163"/>
              <p:cNvSpPr txBox="1"/>
              <p:nvPr/>
            </p:nvSpPr>
            <p:spPr>
              <a:xfrm>
                <a:off x="3965061" y="1931515"/>
                <a:ext cx="4717371" cy="361368"/>
              </a:xfrm>
              <a:prstGeom prst="rect">
                <a:avLst/>
              </a:prstGeom>
              <a:noFill/>
            </p:spPr>
            <p:txBody>
              <a:bodyPr wrap="square" rtlCol="0">
                <a:spAutoFit/>
              </a:bodyPr>
              <a:lstStyle/>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Azure Powershell</a:t>
                </a:r>
              </a:p>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Run an Azure Powershell script | </a:t>
                </a:r>
                <a:r>
                  <a:rPr kumimoji="0" lang="en-US" sz="816" b="0" i="0" u="none" strike="noStrike" kern="1200" cap="none" spc="0" normalizeH="0" baseline="0" noProof="0" dirty="0">
                    <a:ln>
                      <a:noFill/>
                    </a:ln>
                    <a:solidFill>
                      <a:prstClr val="black">
                        <a:lumMod val="65000"/>
                        <a:lumOff val="35000"/>
                      </a:prstClr>
                    </a:solidFill>
                    <a:effectLst/>
                    <a:uLnTx/>
                    <a:uFillTx/>
                    <a:latin typeface="Segoe UI"/>
                    <a:ea typeface="+mn-ea"/>
                    <a:cs typeface="+mn-cs"/>
                  </a:rPr>
                  <a:t>Microsoft Corporation</a:t>
                </a:r>
                <a:endParaRPr kumimoji="0" lang="en-US" sz="1122"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65" name="Rectangle 164"/>
              <p:cNvSpPr/>
              <p:nvPr/>
            </p:nvSpPr>
            <p:spPr>
              <a:xfrm>
                <a:off x="3605061" y="1941567"/>
                <a:ext cx="360000" cy="36000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126" name="Group 125"/>
            <p:cNvGrpSpPr/>
            <p:nvPr/>
          </p:nvGrpSpPr>
          <p:grpSpPr>
            <a:xfrm>
              <a:off x="3677710" y="3241366"/>
              <a:ext cx="5636336" cy="377419"/>
              <a:chOff x="3605061" y="1931515"/>
              <a:chExt cx="5526321" cy="370052"/>
            </a:xfrm>
          </p:grpSpPr>
          <p:sp>
            <p:nvSpPr>
              <p:cNvPr id="160" name="Rounded Rectangle 159"/>
              <p:cNvSpPr/>
              <p:nvPr/>
            </p:nvSpPr>
            <p:spPr>
              <a:xfrm>
                <a:off x="8683705" y="2036655"/>
                <a:ext cx="447677" cy="179230"/>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Add</a:t>
                </a:r>
              </a:p>
            </p:txBody>
          </p:sp>
          <p:sp>
            <p:nvSpPr>
              <p:cNvPr id="161" name="TextBox 160"/>
              <p:cNvSpPr txBox="1"/>
              <p:nvPr/>
            </p:nvSpPr>
            <p:spPr>
              <a:xfrm>
                <a:off x="3965061" y="1931515"/>
                <a:ext cx="4724146" cy="361368"/>
              </a:xfrm>
              <a:prstGeom prst="rect">
                <a:avLst/>
              </a:prstGeom>
              <a:noFill/>
            </p:spPr>
            <p:txBody>
              <a:bodyPr wrap="square" rtlCol="0">
                <a:spAutoFit/>
              </a:bodyPr>
              <a:lstStyle/>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Azure Resource Group Deployment</a:t>
                </a:r>
              </a:p>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65000"/>
                        <a:lumOff val="35000"/>
                      </a:prstClr>
                    </a:solidFill>
                    <a:effectLst/>
                    <a:uLnTx/>
                    <a:uFillTx/>
                    <a:latin typeface="Segoe UI"/>
                    <a:ea typeface="+mn-ea"/>
                    <a:cs typeface="+mn-cs"/>
                  </a:rPr>
                  <a:t>Deploy a resource group in Azure  |  Microsoft Corporation</a:t>
                </a:r>
                <a:endParaRPr kumimoji="0" lang="en-US" sz="1122"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62" name="Rectangle 161"/>
              <p:cNvSpPr/>
              <p:nvPr/>
            </p:nvSpPr>
            <p:spPr>
              <a:xfrm>
                <a:off x="3605061" y="1941567"/>
                <a:ext cx="360000" cy="360000"/>
              </a:xfrm>
              <a:prstGeom prst="rect">
                <a:avLst/>
              </a:prstGeom>
              <a:solidFill>
                <a:srgbClr val="651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grpSp>
        <p:pic>
          <p:nvPicPr>
            <p:cNvPr id="136" name="Picture 135"/>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3787854" y="3381621"/>
              <a:ext cx="146867" cy="146867"/>
            </a:xfrm>
            <a:prstGeom prst="rect">
              <a:avLst/>
            </a:prstGeom>
          </p:spPr>
        </p:pic>
        <p:pic>
          <p:nvPicPr>
            <p:cNvPr id="137" name="Picture 136"/>
            <p:cNvPicPr>
              <a:picLocks noChangeAspect="1"/>
            </p:cNvPicPr>
            <p:nvPr/>
          </p:nvPicPr>
          <p:blipFill>
            <a:blip r:embed="rId11" cstate="print">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3769496" y="2919651"/>
              <a:ext cx="183583" cy="183583"/>
            </a:xfrm>
            <a:prstGeom prst="rect">
              <a:avLst/>
            </a:prstGeom>
          </p:spPr>
        </p:pic>
        <p:pic>
          <p:nvPicPr>
            <p:cNvPr id="141" name="Picture 1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77170" y="2091060"/>
              <a:ext cx="146867" cy="146867"/>
            </a:xfrm>
            <a:prstGeom prst="rect">
              <a:avLst/>
            </a:prstGeom>
          </p:spPr>
        </p:pic>
        <p:pic>
          <p:nvPicPr>
            <p:cNvPr id="142" name="Picture 1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2724" y="2525130"/>
              <a:ext cx="146867" cy="146867"/>
            </a:xfrm>
            <a:prstGeom prst="rect">
              <a:avLst/>
            </a:prstGeom>
          </p:spPr>
        </p:pic>
        <p:grpSp>
          <p:nvGrpSpPr>
            <p:cNvPr id="143" name="Group 142"/>
            <p:cNvGrpSpPr/>
            <p:nvPr/>
          </p:nvGrpSpPr>
          <p:grpSpPr>
            <a:xfrm>
              <a:off x="7712132" y="1507045"/>
              <a:ext cx="1734060" cy="189473"/>
              <a:chOff x="7481975" y="1515396"/>
              <a:chExt cx="1700213" cy="185775"/>
            </a:xfrm>
          </p:grpSpPr>
          <p:sp>
            <p:nvSpPr>
              <p:cNvPr id="145" name="Rectangle 144"/>
              <p:cNvSpPr/>
              <p:nvPr/>
            </p:nvSpPr>
            <p:spPr>
              <a:xfrm>
                <a:off x="7481975" y="1515396"/>
                <a:ext cx="1700213" cy="18577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lIns="36717" rtlCol="0" anchor="ct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80807F"/>
                    </a:solidFill>
                    <a:effectLst/>
                    <a:uLnTx/>
                    <a:uFillTx/>
                    <a:latin typeface="Segoe UI" panose="020B0502040204020203" pitchFamily="34" charset="0"/>
                    <a:ea typeface="+mn-ea"/>
                    <a:cs typeface="Segoe UI" panose="020B0502040204020203" pitchFamily="34" charset="0"/>
                  </a:rPr>
                  <a:t>Azure</a:t>
                </a:r>
              </a:p>
            </p:txBody>
          </p:sp>
          <p:pic>
            <p:nvPicPr>
              <p:cNvPr id="146" name="Picture 145"/>
              <p:cNvPicPr>
                <a:picLocks noChangeAspect="1"/>
              </p:cNvPicPr>
              <p:nvPr/>
            </p:nvPicPr>
            <p:blipFill>
              <a:blip r:embed="rId15"/>
              <a:stretch>
                <a:fillRect/>
              </a:stretch>
            </p:blipFill>
            <p:spPr>
              <a:xfrm>
                <a:off x="9028697" y="1560267"/>
                <a:ext cx="108000" cy="114000"/>
              </a:xfrm>
              <a:prstGeom prst="rect">
                <a:avLst/>
              </a:prstGeom>
            </p:spPr>
          </p:pic>
        </p:grpSp>
      </p:grpSp>
      <p:grpSp>
        <p:nvGrpSpPr>
          <p:cNvPr id="183" name="Group 16"/>
          <p:cNvGrpSpPr/>
          <p:nvPr/>
        </p:nvGrpSpPr>
        <p:grpSpPr>
          <a:xfrm>
            <a:off x="203564" y="2466460"/>
            <a:ext cx="1005840" cy="376642"/>
            <a:chOff x="2699689" y="2773567"/>
            <a:chExt cx="963804" cy="369290"/>
          </a:xfrm>
        </p:grpSpPr>
        <p:pic>
          <p:nvPicPr>
            <p:cNvPr id="184" name="Picture 17"/>
            <p:cNvPicPr>
              <a:picLocks noChangeAspect="1"/>
            </p:cNvPicPr>
            <p:nvPr/>
          </p:nvPicPr>
          <p:blipFill>
            <a:blip r:embed="rId6"/>
            <a:stretch>
              <a:fillRect/>
            </a:stretch>
          </p:blipFill>
          <p:spPr>
            <a:xfrm>
              <a:off x="2699689" y="2830899"/>
              <a:ext cx="90000" cy="90000"/>
            </a:xfrm>
            <a:prstGeom prst="rect">
              <a:avLst/>
            </a:prstGeom>
          </p:spPr>
        </p:pic>
        <p:sp>
          <p:nvSpPr>
            <p:cNvPr id="185" name="TextBox 18"/>
            <p:cNvSpPr txBox="1"/>
            <p:nvPr/>
          </p:nvSpPr>
          <p:spPr>
            <a:xfrm>
              <a:off x="2856597" y="2773567"/>
              <a:ext cx="806896" cy="369290"/>
            </a:xfrm>
            <a:prstGeom prst="rect">
              <a:avLst/>
            </a:prstGeom>
            <a:noFill/>
          </p:spPr>
          <p:txBody>
            <a:bodyPr wrap="square" lIns="0" tIns="0" rIns="0" bIns="0" rtlCol="0">
              <a:spAutoFit/>
            </a:bodyPr>
            <a:lstStyle/>
            <a:p>
              <a:pPr marL="0" marR="0" lvl="0" indent="0" algn="l" defTabSz="932742" rtl="0" eaLnBrk="1" fontAlgn="auto" latinLnBrk="0" hangingPunct="1">
                <a:lnSpc>
                  <a:spcPct val="150000"/>
                </a:lnSpc>
                <a:spcBef>
                  <a:spcPts val="0"/>
                </a:spcBef>
                <a:spcAft>
                  <a:spcPts val="0"/>
                </a:spcAft>
                <a:buClrTx/>
                <a:buSzTx/>
                <a:buFontTx/>
                <a:buNone/>
                <a:tabLst/>
                <a:defRPr/>
              </a:pPr>
              <a:r>
                <a:rPr kumimoji="0" lang="en-US" sz="816" b="0" i="0" u="none" strike="noStrike" kern="1200" cap="none" spc="0" normalizeH="0" baseline="0" noProof="0" dirty="0">
                  <a:ln>
                    <a:noFill/>
                  </a:ln>
                  <a:solidFill>
                    <a:srgbClr val="000000"/>
                  </a:solidFill>
                  <a:effectLst/>
                  <a:uLnTx/>
                  <a:uFillTx/>
                  <a:latin typeface="Segoe UI"/>
                  <a:ea typeface="+mn-ea"/>
                  <a:cs typeface="+mn-cs"/>
                </a:rPr>
                <a:t>Add environments</a:t>
              </a:r>
            </a:p>
          </p:txBody>
        </p:sp>
      </p:grpSp>
      <p:sp>
        <p:nvSpPr>
          <p:cNvPr id="132" name="Rounded Rectangle 131"/>
          <p:cNvSpPr/>
          <p:nvPr/>
        </p:nvSpPr>
        <p:spPr>
          <a:xfrm>
            <a:off x="8857457" y="3715739"/>
            <a:ext cx="456589" cy="182798"/>
          </a:xfrm>
          <a:prstGeom prst="roundRect">
            <a:avLst>
              <a:gd name="adj" fmla="val 11782"/>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Add</a:t>
            </a:r>
          </a:p>
        </p:txBody>
      </p:sp>
      <p:sp>
        <p:nvSpPr>
          <p:cNvPr id="133" name="TextBox 132"/>
          <p:cNvSpPr txBox="1"/>
          <p:nvPr/>
        </p:nvSpPr>
        <p:spPr>
          <a:xfrm>
            <a:off x="4044877" y="3608506"/>
            <a:ext cx="4818192" cy="368562"/>
          </a:xfrm>
          <a:prstGeom prst="rect">
            <a:avLst/>
          </a:prstGeom>
          <a:noFill/>
        </p:spPr>
        <p:txBody>
          <a:bodyPr wrap="square" rtlCol="0">
            <a:spAutoFit/>
          </a:bodyPr>
          <a:lstStyle/>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85000"/>
                    <a:lumOff val="15000"/>
                  </a:prstClr>
                </a:solidFill>
                <a:effectLst/>
                <a:uLnTx/>
                <a:uFillTx/>
                <a:latin typeface="Segoe UI Semibold" panose="020B0702040204020203" pitchFamily="34" charset="0"/>
                <a:ea typeface="+mn-ea"/>
                <a:cs typeface="Segoe UI Semibold" panose="020B0702040204020203" pitchFamily="34" charset="0"/>
              </a:rPr>
              <a:t>Azure Dev/Test Lab Provisioning</a:t>
            </a:r>
          </a:p>
          <a:p>
            <a:pPr marL="0" marR="0" lvl="0" indent="0" algn="l" defTabSz="932742" rtl="0" eaLnBrk="1" fontAlgn="auto" latinLnBrk="0" hangingPunct="1">
              <a:lnSpc>
                <a:spcPct val="110000"/>
              </a:lnSpc>
              <a:spcBef>
                <a:spcPts val="0"/>
              </a:spcBef>
              <a:spcAft>
                <a:spcPts val="0"/>
              </a:spcAft>
              <a:buClrTx/>
              <a:buSzTx/>
              <a:buFontTx/>
              <a:buNone/>
              <a:tabLst/>
              <a:defRPr/>
            </a:pPr>
            <a:r>
              <a:rPr kumimoji="0" lang="en-US" sz="816"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Provision a VM or Container in a Dev/Test Lab in Azure  |  Microsoft Corporation</a:t>
            </a:r>
            <a:endParaRPr kumimoji="0" lang="en-US" sz="1122"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34" name="Rectangle 133"/>
          <p:cNvSpPr/>
          <p:nvPr/>
        </p:nvSpPr>
        <p:spPr>
          <a:xfrm>
            <a:off x="3677710" y="3618758"/>
            <a:ext cx="367167" cy="367167"/>
          </a:xfrm>
          <a:prstGeom prst="rect">
            <a:avLst/>
          </a:prstGeom>
          <a:solidFill>
            <a:srgbClr val="651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39" name="Picture 1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7854" y="3740437"/>
            <a:ext cx="146867" cy="146867"/>
          </a:xfrm>
          <a:prstGeom prst="rect">
            <a:avLst/>
          </a:prstGeom>
        </p:spPr>
      </p:pic>
    </p:spTree>
    <p:extLst>
      <p:ext uri="{BB962C8B-B14F-4D97-AF65-F5344CB8AC3E}">
        <p14:creationId xmlns:p14="http://schemas.microsoft.com/office/powerpoint/2010/main" val="59298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More cake!</a:t>
            </a:r>
          </a:p>
        </p:txBody>
      </p:sp>
      <p:pic>
        <p:nvPicPr>
          <p:cNvPr id="26" name="Picture 25"/>
          <p:cNvPicPr>
            <a:picLocks noChangeAspect="1"/>
          </p:cNvPicPr>
          <p:nvPr/>
        </p:nvPicPr>
        <p:blipFill>
          <a:blip r:embed="rId2"/>
          <a:stretch>
            <a:fillRect/>
          </a:stretch>
        </p:blipFill>
        <p:spPr>
          <a:xfrm>
            <a:off x="3358210" y="2201862"/>
            <a:ext cx="1864962" cy="1537384"/>
          </a:xfrm>
          <a:prstGeom prst="rect">
            <a:avLst/>
          </a:prstGeom>
        </p:spPr>
      </p:pic>
      <p:pic>
        <p:nvPicPr>
          <p:cNvPr id="16" name="Picture 15"/>
          <p:cNvPicPr>
            <a:picLocks noChangeAspect="1"/>
          </p:cNvPicPr>
          <p:nvPr/>
        </p:nvPicPr>
        <p:blipFill>
          <a:blip r:embed="rId2"/>
          <a:stretch>
            <a:fillRect/>
          </a:stretch>
        </p:blipFill>
        <p:spPr>
          <a:xfrm>
            <a:off x="5260065" y="2212212"/>
            <a:ext cx="1864962" cy="1537384"/>
          </a:xfrm>
          <a:prstGeom prst="rect">
            <a:avLst/>
          </a:prstGeom>
        </p:spPr>
      </p:pic>
      <p:pic>
        <p:nvPicPr>
          <p:cNvPr id="17" name="Picture 16"/>
          <p:cNvPicPr>
            <a:picLocks noChangeAspect="1"/>
          </p:cNvPicPr>
          <p:nvPr/>
        </p:nvPicPr>
        <p:blipFill>
          <a:blip r:embed="rId2"/>
          <a:stretch>
            <a:fillRect/>
          </a:stretch>
        </p:blipFill>
        <p:spPr>
          <a:xfrm>
            <a:off x="7180525" y="2236001"/>
            <a:ext cx="1864962" cy="1537384"/>
          </a:xfrm>
          <a:prstGeom prst="rect">
            <a:avLst/>
          </a:prstGeom>
        </p:spPr>
      </p:pic>
      <p:pic>
        <p:nvPicPr>
          <p:cNvPr id="18" name="Picture 17"/>
          <p:cNvPicPr>
            <a:picLocks noChangeAspect="1"/>
          </p:cNvPicPr>
          <p:nvPr/>
        </p:nvPicPr>
        <p:blipFill>
          <a:blip r:embed="rId2"/>
          <a:stretch>
            <a:fillRect/>
          </a:stretch>
        </p:blipFill>
        <p:spPr>
          <a:xfrm>
            <a:off x="3322637" y="3802023"/>
            <a:ext cx="1864962" cy="1537384"/>
          </a:xfrm>
          <a:prstGeom prst="rect">
            <a:avLst/>
          </a:prstGeom>
        </p:spPr>
      </p:pic>
      <p:pic>
        <p:nvPicPr>
          <p:cNvPr id="19" name="Picture 18"/>
          <p:cNvPicPr>
            <a:picLocks noChangeAspect="1"/>
          </p:cNvPicPr>
          <p:nvPr/>
        </p:nvPicPr>
        <p:blipFill>
          <a:blip r:embed="rId2"/>
          <a:stretch>
            <a:fillRect/>
          </a:stretch>
        </p:blipFill>
        <p:spPr>
          <a:xfrm>
            <a:off x="5267675" y="3797133"/>
            <a:ext cx="1864962" cy="1537384"/>
          </a:xfrm>
          <a:prstGeom prst="rect">
            <a:avLst/>
          </a:prstGeom>
        </p:spPr>
      </p:pic>
      <p:pic>
        <p:nvPicPr>
          <p:cNvPr id="20" name="Picture 19"/>
          <p:cNvPicPr>
            <a:picLocks noChangeAspect="1"/>
          </p:cNvPicPr>
          <p:nvPr/>
        </p:nvPicPr>
        <p:blipFill>
          <a:blip r:embed="rId2"/>
          <a:stretch>
            <a:fillRect/>
          </a:stretch>
        </p:blipFill>
        <p:spPr>
          <a:xfrm>
            <a:off x="7208837" y="3797133"/>
            <a:ext cx="1864962" cy="1537384"/>
          </a:xfrm>
          <a:prstGeom prst="rect">
            <a:avLst/>
          </a:prstGeom>
        </p:spPr>
      </p:pic>
    </p:spTree>
    <p:extLst>
      <p:ext uri="{BB962C8B-B14F-4D97-AF65-F5344CB8AC3E}">
        <p14:creationId xmlns:p14="http://schemas.microsoft.com/office/powerpoint/2010/main" val="21994256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Training/Hackathon</a:t>
            </a:r>
          </a:p>
        </p:txBody>
      </p:sp>
    </p:spTree>
    <p:extLst>
      <p:ext uri="{BB962C8B-B14F-4D97-AF65-F5344CB8AC3E}">
        <p14:creationId xmlns:p14="http://schemas.microsoft.com/office/powerpoint/2010/main" val="10372550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Scenario</a:t>
            </a:r>
          </a:p>
        </p:txBody>
      </p:sp>
      <p:pic>
        <p:nvPicPr>
          <p:cNvPr id="3" name="Picture 2"/>
          <p:cNvPicPr>
            <a:picLocks noChangeAspect="1"/>
          </p:cNvPicPr>
          <p:nvPr/>
        </p:nvPicPr>
        <p:blipFill>
          <a:blip r:embed="rId2"/>
          <a:stretch>
            <a:fillRect/>
          </a:stretch>
        </p:blipFill>
        <p:spPr>
          <a:xfrm>
            <a:off x="2027237" y="1058862"/>
            <a:ext cx="7867650" cy="5774350"/>
          </a:xfrm>
          <a:prstGeom prst="rect">
            <a:avLst/>
          </a:prstGeom>
        </p:spPr>
      </p:pic>
    </p:spTree>
    <p:extLst>
      <p:ext uri="{BB962C8B-B14F-4D97-AF65-F5344CB8AC3E}">
        <p14:creationId xmlns:p14="http://schemas.microsoft.com/office/powerpoint/2010/main" val="7414378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142069" y="1682101"/>
            <a:ext cx="6288159" cy="535624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22" name="Rectangle 21"/>
          <p:cNvSpPr/>
          <p:nvPr/>
        </p:nvSpPr>
        <p:spPr bwMode="auto">
          <a:xfrm>
            <a:off x="5319" y="1682101"/>
            <a:ext cx="6288159" cy="535624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5" name="Title 4"/>
          <p:cNvSpPr>
            <a:spLocks noGrp="1"/>
          </p:cNvSpPr>
          <p:nvPr>
            <p:ph type="title"/>
          </p:nvPr>
        </p:nvSpPr>
        <p:spPr>
          <a:xfrm>
            <a:off x="277029" y="296563"/>
            <a:ext cx="12263265" cy="841277"/>
          </a:xfrm>
        </p:spPr>
        <p:txBody>
          <a:bodyPr/>
          <a:lstStyle/>
          <a:p>
            <a:r>
              <a:rPr lang="en-US" dirty="0"/>
              <a:t>Dev-test in the cloud: drivers and concerns </a:t>
            </a:r>
          </a:p>
        </p:txBody>
      </p:sp>
      <p:pic>
        <p:nvPicPr>
          <p:cNvPr id="23" name="Picture 22"/>
          <p:cNvPicPr>
            <a:picLocks noChangeAspect="1"/>
          </p:cNvPicPr>
          <p:nvPr/>
        </p:nvPicPr>
        <p:blipFill rotWithShape="1">
          <a:blip r:embed="rId3">
            <a:alphaModFix amt="23000"/>
            <a:extLst>
              <a:ext uri="{BEBA8EAE-BF5A-486C-A8C5-ECC9F3942E4B}">
                <a14:imgProps xmlns:a14="http://schemas.microsoft.com/office/drawing/2010/main">
                  <a14:imgLayer r:embed="rId4">
                    <a14:imgEffect>
                      <a14:brightnessContrast bright="-99000"/>
                    </a14:imgEffect>
                  </a14:imgLayer>
                </a14:imgProps>
              </a:ext>
              <a:ext uri="{28A0092B-C50C-407E-A947-70E740481C1C}">
                <a14:useLocalDpi xmlns:a14="http://schemas.microsoft.com/office/drawing/2010/main" val="0"/>
              </a:ext>
            </a:extLst>
          </a:blip>
          <a:srcRect l="1738" t="1887" r="3251" b="36953"/>
          <a:stretch/>
        </p:blipFill>
        <p:spPr>
          <a:xfrm>
            <a:off x="-27649" y="1682097"/>
            <a:ext cx="12469906" cy="5356248"/>
          </a:xfrm>
          <a:prstGeom prst="rect">
            <a:avLst/>
          </a:prstGeom>
        </p:spPr>
      </p:pic>
      <p:sp>
        <p:nvSpPr>
          <p:cNvPr id="26" name="TextBox 25"/>
          <p:cNvSpPr txBox="1"/>
          <p:nvPr/>
        </p:nvSpPr>
        <p:spPr>
          <a:xfrm>
            <a:off x="5320" y="1951731"/>
            <a:ext cx="6288158" cy="76143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3263" kern="0" dirty="0">
                <a:solidFill>
                  <a:schemeClr val="bg1"/>
                </a:solidFill>
                <a:latin typeface="+mj-lt"/>
              </a:rPr>
              <a:t>Drivers</a:t>
            </a:r>
          </a:p>
        </p:txBody>
      </p:sp>
      <p:sp>
        <p:nvSpPr>
          <p:cNvPr id="28" name="TextBox 27"/>
          <p:cNvSpPr txBox="1"/>
          <p:nvPr/>
        </p:nvSpPr>
        <p:spPr>
          <a:xfrm>
            <a:off x="6293478" y="1951731"/>
            <a:ext cx="6136749" cy="762143"/>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3263" kern="0" dirty="0">
                <a:solidFill>
                  <a:schemeClr val="bg1"/>
                </a:solidFill>
                <a:latin typeface="+mj-lt"/>
              </a:rPr>
              <a:t>Concerns</a:t>
            </a:r>
          </a:p>
        </p:txBody>
      </p:sp>
      <p:sp>
        <p:nvSpPr>
          <p:cNvPr id="8" name="TextBox 7"/>
          <p:cNvSpPr txBox="1"/>
          <p:nvPr/>
        </p:nvSpPr>
        <p:spPr>
          <a:xfrm>
            <a:off x="2028155" y="5837130"/>
            <a:ext cx="2195549"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Speed</a:t>
            </a:r>
          </a:p>
        </p:txBody>
      </p:sp>
      <p:sp>
        <p:nvSpPr>
          <p:cNvPr id="9" name="TextBox 8"/>
          <p:cNvSpPr txBox="1"/>
          <p:nvPr/>
        </p:nvSpPr>
        <p:spPr>
          <a:xfrm>
            <a:off x="2217137" y="4280302"/>
            <a:ext cx="1817585"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Economics</a:t>
            </a:r>
          </a:p>
        </p:txBody>
      </p:sp>
      <p:sp>
        <p:nvSpPr>
          <p:cNvPr id="10" name="TextBox 9"/>
          <p:cNvSpPr txBox="1"/>
          <p:nvPr/>
        </p:nvSpPr>
        <p:spPr>
          <a:xfrm>
            <a:off x="2552831" y="5064472"/>
            <a:ext cx="1146198"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Scale</a:t>
            </a:r>
          </a:p>
        </p:txBody>
      </p:sp>
      <p:sp>
        <p:nvSpPr>
          <p:cNvPr id="20" name="Text Placeholder 2"/>
          <p:cNvSpPr>
            <a:spLocks noGrp="1"/>
          </p:cNvSpPr>
          <p:nvPr>
            <p:ph type="body" sz="quarter" idx="10"/>
          </p:nvPr>
        </p:nvSpPr>
        <p:spPr>
          <a:xfrm>
            <a:off x="2444153" y="3459369"/>
            <a:ext cx="1363553" cy="611981"/>
          </a:xfrm>
        </p:spPr>
        <p:txBody>
          <a:bodyPr/>
          <a:lstStyle/>
          <a:p>
            <a:pPr marL="0" indent="0" algn="ctr">
              <a:buClr>
                <a:schemeClr val="bg1"/>
              </a:buClr>
              <a:buNone/>
            </a:pPr>
            <a:r>
              <a:rPr lang="en-US" sz="2199" b="1" dirty="0">
                <a:solidFill>
                  <a:schemeClr val="bg1"/>
                </a:solidFill>
                <a:latin typeface="+mn-lt"/>
              </a:rPr>
              <a:t>Agility</a:t>
            </a:r>
          </a:p>
        </p:txBody>
      </p:sp>
      <p:sp>
        <p:nvSpPr>
          <p:cNvPr id="24" name="TextBox 23"/>
          <p:cNvSpPr txBox="1"/>
          <p:nvPr/>
        </p:nvSpPr>
        <p:spPr>
          <a:xfrm>
            <a:off x="8319537" y="5837130"/>
            <a:ext cx="2195549"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Performance</a:t>
            </a:r>
          </a:p>
        </p:txBody>
      </p:sp>
      <p:sp>
        <p:nvSpPr>
          <p:cNvPr id="25" name="TextBox 24"/>
          <p:cNvSpPr txBox="1"/>
          <p:nvPr/>
        </p:nvSpPr>
        <p:spPr>
          <a:xfrm>
            <a:off x="8220696" y="4280302"/>
            <a:ext cx="2393231"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Security</a:t>
            </a:r>
          </a:p>
        </p:txBody>
      </p:sp>
      <p:sp>
        <p:nvSpPr>
          <p:cNvPr id="27" name="TextBox 26"/>
          <p:cNvSpPr txBox="1"/>
          <p:nvPr/>
        </p:nvSpPr>
        <p:spPr>
          <a:xfrm>
            <a:off x="8442009" y="5064472"/>
            <a:ext cx="1950604" cy="61186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b="1" kern="0" dirty="0">
                <a:solidFill>
                  <a:schemeClr val="bg1"/>
                </a:solidFill>
              </a:rPr>
              <a:t>Compliance</a:t>
            </a:r>
          </a:p>
        </p:txBody>
      </p:sp>
      <p:sp>
        <p:nvSpPr>
          <p:cNvPr id="31" name="Text Placeholder 2"/>
          <p:cNvSpPr>
            <a:spLocks noGrp="1"/>
          </p:cNvSpPr>
          <p:nvPr>
            <p:ph type="body" sz="quarter" idx="10"/>
          </p:nvPr>
        </p:nvSpPr>
        <p:spPr>
          <a:xfrm>
            <a:off x="8416271" y="3459369"/>
            <a:ext cx="2002080" cy="611981"/>
          </a:xfrm>
        </p:spPr>
        <p:txBody>
          <a:bodyPr/>
          <a:lstStyle/>
          <a:p>
            <a:pPr marL="0" indent="0" algn="ctr">
              <a:buClr>
                <a:schemeClr val="bg1"/>
              </a:buClr>
              <a:buNone/>
            </a:pPr>
            <a:r>
              <a:rPr lang="en-US" sz="2199" b="1" dirty="0">
                <a:solidFill>
                  <a:schemeClr val="bg1"/>
                </a:solidFill>
                <a:latin typeface="+mn-lt"/>
              </a:rPr>
              <a:t>Integration</a:t>
            </a:r>
          </a:p>
        </p:txBody>
      </p:sp>
      <p:grpSp>
        <p:nvGrpSpPr>
          <p:cNvPr id="3" name="Group 2"/>
          <p:cNvGrpSpPr/>
          <p:nvPr/>
        </p:nvGrpSpPr>
        <p:grpSpPr>
          <a:xfrm>
            <a:off x="5551874" y="1682100"/>
            <a:ext cx="1560596" cy="5356246"/>
            <a:chOff x="5551605" y="1681369"/>
            <a:chExt cx="1561224" cy="5358401"/>
          </a:xfrm>
        </p:grpSpPr>
        <p:sp>
          <p:nvSpPr>
            <p:cNvPr id="2" name="Rectangle 1"/>
            <p:cNvSpPr/>
            <p:nvPr/>
          </p:nvSpPr>
          <p:spPr bwMode="auto">
            <a:xfrm>
              <a:off x="5567829" y="1681369"/>
              <a:ext cx="1478332" cy="5358401"/>
            </a:xfrm>
            <a:prstGeom prst="rect">
              <a:avLst/>
            </a:prstGeom>
            <a:solidFill>
              <a:schemeClr val="bg1">
                <a:lumMod val="85000"/>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1833" y="3540186"/>
              <a:ext cx="1324114" cy="1480862"/>
            </a:xfrm>
            <a:prstGeom prst="rect">
              <a:avLst/>
            </a:prstGeom>
          </p:spPr>
        </p:pic>
        <p:sp>
          <p:nvSpPr>
            <p:cNvPr id="30" name="TextBox 29"/>
            <p:cNvSpPr txBox="1"/>
            <p:nvPr/>
          </p:nvSpPr>
          <p:spPr>
            <a:xfrm>
              <a:off x="5551605" y="4639712"/>
              <a:ext cx="1561224" cy="612108"/>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199" kern="0" dirty="0">
                  <a:solidFill>
                    <a:schemeClr val="bg1"/>
                  </a:solidFill>
                  <a:latin typeface="+mj-lt"/>
                </a:rPr>
                <a:t>IT admin</a:t>
              </a:r>
            </a:p>
          </p:txBody>
        </p:sp>
      </p:grpSp>
    </p:spTree>
    <p:extLst>
      <p:ext uri="{BB962C8B-B14F-4D97-AF65-F5344CB8AC3E}">
        <p14:creationId xmlns:p14="http://schemas.microsoft.com/office/powerpoint/2010/main" val="2608596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 calcmode="lin" valueType="num">
                                      <p:cBhvr additive="base">
                                        <p:cTn id="36"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1">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8" grpId="0"/>
      <p:bldP spid="9" grpId="0"/>
      <p:bldP spid="10" grpId="0"/>
      <p:bldP spid="20" grpId="0" build="p"/>
      <p:bldP spid="24" grpId="0"/>
      <p:bldP spid="25" grpId="0"/>
      <p:bldP spid="27" grpId="0"/>
      <p:bldP spid="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Save a VM as a reusable image</a:t>
            </a:r>
          </a:p>
        </p:txBody>
      </p:sp>
      <p:pic>
        <p:nvPicPr>
          <p:cNvPr id="3" name="Picture 2"/>
          <p:cNvPicPr>
            <a:picLocks noChangeAspect="1"/>
          </p:cNvPicPr>
          <p:nvPr/>
        </p:nvPicPr>
        <p:blipFill>
          <a:blip r:embed="rId2"/>
          <a:stretch>
            <a:fillRect/>
          </a:stretch>
        </p:blipFill>
        <p:spPr>
          <a:xfrm>
            <a:off x="6116810" y="3139933"/>
            <a:ext cx="1093463" cy="106795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989" t="-562" r="23659" b="562"/>
          <a:stretch/>
        </p:blipFill>
        <p:spPr>
          <a:xfrm>
            <a:off x="2485939" y="2887907"/>
            <a:ext cx="1828065" cy="1713169"/>
          </a:xfrm>
          <a:prstGeom prst="rect">
            <a:avLst/>
          </a:prstGeom>
        </p:spPr>
      </p:pic>
      <p:sp>
        <p:nvSpPr>
          <p:cNvPr id="5" name="Right Arrow 4"/>
          <p:cNvSpPr/>
          <p:nvPr/>
        </p:nvSpPr>
        <p:spPr bwMode="auto">
          <a:xfrm>
            <a:off x="4847189" y="3525071"/>
            <a:ext cx="761693" cy="304677"/>
          </a:xfrm>
          <a:prstGeom prst="rightArrow">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6" name="Right Arrow 5"/>
          <p:cNvSpPr/>
          <p:nvPr/>
        </p:nvSpPr>
        <p:spPr bwMode="auto">
          <a:xfrm rot="19336351">
            <a:off x="7409856" y="2601395"/>
            <a:ext cx="1088372" cy="283315"/>
          </a:xfrm>
          <a:prstGeom prst="rightArrow">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7" name="Right Arrow 6"/>
          <p:cNvSpPr/>
          <p:nvPr/>
        </p:nvSpPr>
        <p:spPr bwMode="auto">
          <a:xfrm>
            <a:off x="7529435" y="3391457"/>
            <a:ext cx="896397" cy="308022"/>
          </a:xfrm>
          <a:prstGeom prst="rightArrow">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sp>
        <p:nvSpPr>
          <p:cNvPr id="8" name="Right Arrow 7"/>
          <p:cNvSpPr/>
          <p:nvPr/>
        </p:nvSpPr>
        <p:spPr bwMode="auto">
          <a:xfrm rot="2594088">
            <a:off x="7433447" y="4197572"/>
            <a:ext cx="1088372" cy="283315"/>
          </a:xfrm>
          <a:prstGeom prst="rightArrow">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kern="0" dirty="0">
              <a:gradFill>
                <a:gsLst>
                  <a:gs pos="5439">
                    <a:srgbClr val="F8F8F8"/>
                  </a:gs>
                  <a:gs pos="10000">
                    <a:srgbClr val="F8F8F8"/>
                  </a:gs>
                </a:gsLst>
                <a:lin ang="5400000" scaled="0"/>
              </a:gra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3989" t="-562" r="23659" b="562"/>
          <a:stretch/>
        </p:blipFill>
        <p:spPr>
          <a:xfrm>
            <a:off x="8783218" y="1685827"/>
            <a:ext cx="1091148" cy="102256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989" t="-562" r="23659" b="562"/>
          <a:stretch/>
        </p:blipFill>
        <p:spPr>
          <a:xfrm>
            <a:off x="8822321" y="3034184"/>
            <a:ext cx="1091148" cy="102256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3989" t="-562" r="23659" b="562"/>
          <a:stretch/>
        </p:blipFill>
        <p:spPr>
          <a:xfrm>
            <a:off x="8822321" y="4539095"/>
            <a:ext cx="1091148" cy="1022567"/>
          </a:xfrm>
          <a:prstGeom prst="rect">
            <a:avLst/>
          </a:prstGeom>
        </p:spPr>
      </p:pic>
    </p:spTree>
    <p:extLst>
      <p:ext uri="{BB962C8B-B14F-4D97-AF65-F5344CB8AC3E}">
        <p14:creationId xmlns:p14="http://schemas.microsoft.com/office/powerpoint/2010/main" val="3143109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22" presetClass="entr" presetSubtype="8" fill="hold" grpId="0"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25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475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40403436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Image Factory</a:t>
            </a:r>
          </a:p>
        </p:txBody>
      </p:sp>
    </p:spTree>
    <p:extLst>
      <p:ext uri="{BB962C8B-B14F-4D97-AF65-F5344CB8AC3E}">
        <p14:creationId xmlns:p14="http://schemas.microsoft.com/office/powerpoint/2010/main" val="38161091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Bakery</a:t>
            </a:r>
          </a:p>
        </p:txBody>
      </p:sp>
      <p:sp>
        <p:nvSpPr>
          <p:cNvPr id="4" name="Rectangle 3"/>
          <p:cNvSpPr/>
          <p:nvPr/>
        </p:nvSpPr>
        <p:spPr bwMode="gray">
          <a:xfrm>
            <a:off x="2808973" y="2641780"/>
            <a:ext cx="3411686" cy="2017650"/>
          </a:xfrm>
          <a:prstGeom prst="rect">
            <a:avLst/>
          </a:prstGeom>
          <a:solidFill>
            <a:srgbClr val="5191CD">
              <a:lumMod val="20000"/>
              <a:lumOff val="8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pic>
        <p:nvPicPr>
          <p:cNvPr id="5"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900" y="2803650"/>
            <a:ext cx="1710873" cy="171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1427192" y="3744325"/>
            <a:ext cx="1064207" cy="0"/>
          </a:xfrm>
          <a:prstGeom prst="straightConnector1">
            <a:avLst/>
          </a:prstGeom>
          <a:noFill/>
          <a:ln w="76200" cap="flat" cmpd="sng" algn="ctr">
            <a:solidFill>
              <a:srgbClr val="DDDDDD">
                <a:lumMod val="75000"/>
              </a:srgbClr>
            </a:solidFill>
            <a:prstDash val="solid"/>
            <a:tailEnd type="triangle"/>
          </a:ln>
          <a:effectLst/>
        </p:spPr>
      </p:cxnSp>
      <p:cxnSp>
        <p:nvCxnSpPr>
          <p:cNvPr id="8" name="Straight Arrow Connector 7"/>
          <p:cNvCxnSpPr/>
          <p:nvPr/>
        </p:nvCxnSpPr>
        <p:spPr>
          <a:xfrm flipV="1">
            <a:off x="4319521" y="3592800"/>
            <a:ext cx="356102" cy="1722"/>
          </a:xfrm>
          <a:prstGeom prst="straightConnector1">
            <a:avLst/>
          </a:prstGeom>
          <a:noFill/>
          <a:ln w="76200" cap="flat" cmpd="sng" algn="ctr">
            <a:solidFill>
              <a:srgbClr val="652B91"/>
            </a:solidFill>
            <a:prstDash val="solid"/>
            <a:tailEnd type="triangle"/>
          </a:ln>
          <a:effectLst/>
        </p:spPr>
      </p:cxnSp>
      <p:sp>
        <p:nvSpPr>
          <p:cNvPr id="11" name="Freeform 10"/>
          <p:cNvSpPr/>
          <p:nvPr/>
        </p:nvSpPr>
        <p:spPr bwMode="auto">
          <a:xfrm rot="18885243">
            <a:off x="3233589" y="3516422"/>
            <a:ext cx="414660" cy="381425"/>
          </a:xfrm>
          <a:custGeom>
            <a:avLst/>
            <a:gdLst>
              <a:gd name="connsiteX0" fmla="*/ 1128170 w 1781998"/>
              <a:gd name="connsiteY0" fmla="*/ 224576 h 1635853"/>
              <a:gd name="connsiteX1" fmla="*/ 655588 w 1781998"/>
              <a:gd name="connsiteY1" fmla="*/ 222547 h 1635853"/>
              <a:gd name="connsiteX2" fmla="*/ 653559 w 1781998"/>
              <a:gd name="connsiteY2" fmla="*/ 695129 h 1635853"/>
              <a:gd name="connsiteX3" fmla="*/ 1126141 w 1781998"/>
              <a:gd name="connsiteY3" fmla="*/ 697158 h 1635853"/>
              <a:gd name="connsiteX4" fmla="*/ 1128170 w 1781998"/>
              <a:gd name="connsiteY4" fmla="*/ 224576 h 1635853"/>
              <a:gd name="connsiteX5" fmla="*/ 1217423 w 1781998"/>
              <a:gd name="connsiteY5" fmla="*/ 136087 h 1635853"/>
              <a:gd name="connsiteX6" fmla="*/ 1273867 w 1781998"/>
              <a:gd name="connsiteY6" fmla="*/ 714528 h 1635853"/>
              <a:gd name="connsiteX7" fmla="*/ 1244159 w 1781998"/>
              <a:gd name="connsiteY7" fmla="*/ 750580 h 1635853"/>
              <a:gd name="connsiteX8" fmla="*/ 1414820 w 1781998"/>
              <a:gd name="connsiteY8" fmla="*/ 922712 h 1635853"/>
              <a:gd name="connsiteX9" fmla="*/ 1415161 w 1781998"/>
              <a:gd name="connsiteY9" fmla="*/ 922435 h 1635853"/>
              <a:gd name="connsiteX10" fmla="*/ 1713248 w 1781998"/>
              <a:gd name="connsiteY10" fmla="*/ 954109 h 1635853"/>
              <a:gd name="connsiteX11" fmla="*/ 1711808 w 1781998"/>
              <a:gd name="connsiteY11" fmla="*/ 1289533 h 1635853"/>
              <a:gd name="connsiteX12" fmla="*/ 1376384 w 1781998"/>
              <a:gd name="connsiteY12" fmla="*/ 1288093 h 1635853"/>
              <a:gd name="connsiteX13" fmla="*/ 1325385 w 1781998"/>
              <a:gd name="connsiteY13" fmla="*/ 1030906 h 1635853"/>
              <a:gd name="connsiteX14" fmla="*/ 1335760 w 1781998"/>
              <a:gd name="connsiteY14" fmla="*/ 1011394 h 1635853"/>
              <a:gd name="connsiteX15" fmla="*/ 1158092 w 1781998"/>
              <a:gd name="connsiteY15" fmla="*/ 832194 h 1635853"/>
              <a:gd name="connsiteX16" fmla="*/ 1142241 w 1781998"/>
              <a:gd name="connsiteY16" fmla="*/ 845028 h 1635853"/>
              <a:gd name="connsiteX17" fmla="*/ 976756 w 1781998"/>
              <a:gd name="connsiteY17" fmla="*/ 911662 h 1635853"/>
              <a:gd name="connsiteX18" fmla="*/ 950207 w 1781998"/>
              <a:gd name="connsiteY18" fmla="*/ 914092 h 1635853"/>
              <a:gd name="connsiteX19" fmla="*/ 950207 w 1781998"/>
              <a:gd name="connsiteY19" fmla="*/ 1170145 h 1635853"/>
              <a:gd name="connsiteX20" fmla="*/ 980420 w 1781998"/>
              <a:gd name="connsiteY20" fmla="*/ 1179240 h 1635853"/>
              <a:gd name="connsiteX21" fmla="*/ 1058657 w 1781998"/>
              <a:gd name="connsiteY21" fmla="*/ 1231678 h 1635853"/>
              <a:gd name="connsiteX22" fmla="*/ 1057218 w 1781998"/>
              <a:gd name="connsiteY22" fmla="*/ 1567103 h 1635853"/>
              <a:gd name="connsiteX23" fmla="*/ 721793 w 1781998"/>
              <a:gd name="connsiteY23" fmla="*/ 1565663 h 1635853"/>
              <a:gd name="connsiteX24" fmla="*/ 723233 w 1781998"/>
              <a:gd name="connsiteY24" fmla="*/ 1230238 h 1635853"/>
              <a:gd name="connsiteX25" fmla="*/ 801918 w 1781998"/>
              <a:gd name="connsiteY25" fmla="*/ 1178474 h 1635853"/>
              <a:gd name="connsiteX26" fmla="*/ 831626 w 1781998"/>
              <a:gd name="connsiteY26" fmla="*/ 1172825 h 1635853"/>
              <a:gd name="connsiteX27" fmla="*/ 831626 w 1781998"/>
              <a:gd name="connsiteY27" fmla="*/ 913967 h 1635853"/>
              <a:gd name="connsiteX28" fmla="*/ 801098 w 1781998"/>
              <a:gd name="connsiteY28" fmla="*/ 910908 h 1635853"/>
              <a:gd name="connsiteX29" fmla="*/ 636191 w 1781998"/>
              <a:gd name="connsiteY29" fmla="*/ 842856 h 1635853"/>
              <a:gd name="connsiteX30" fmla="*/ 608761 w 1781998"/>
              <a:gd name="connsiteY30" fmla="*/ 820253 h 1635853"/>
              <a:gd name="connsiteX31" fmla="*/ 439045 w 1781998"/>
              <a:gd name="connsiteY31" fmla="*/ 988518 h 1635853"/>
              <a:gd name="connsiteX32" fmla="*/ 457380 w 1781998"/>
              <a:gd name="connsiteY32" fmla="*/ 1023725 h 1635853"/>
              <a:gd name="connsiteX33" fmla="*/ 404175 w 1781998"/>
              <a:gd name="connsiteY33" fmla="*/ 1280465 h 1635853"/>
              <a:gd name="connsiteX34" fmla="*/ 68751 w 1781998"/>
              <a:gd name="connsiteY34" fmla="*/ 1279025 h 1635853"/>
              <a:gd name="connsiteX35" fmla="*/ 70191 w 1781998"/>
              <a:gd name="connsiteY35" fmla="*/ 943600 h 1635853"/>
              <a:gd name="connsiteX36" fmla="*/ 327378 w 1781998"/>
              <a:gd name="connsiteY36" fmla="*/ 892602 h 1635853"/>
              <a:gd name="connsiteX37" fmla="*/ 353406 w 1781998"/>
              <a:gd name="connsiteY37" fmla="*/ 906442 h 1635853"/>
              <a:gd name="connsiteX38" fmla="*/ 525556 w 1781998"/>
              <a:gd name="connsiteY38" fmla="*/ 735764 h 1635853"/>
              <a:gd name="connsiteX39" fmla="*/ 505690 w 1781998"/>
              <a:gd name="connsiteY39" fmla="*/ 711230 h 1635853"/>
              <a:gd name="connsiteX40" fmla="*/ 567098 w 1781998"/>
              <a:gd name="connsiteY40" fmla="*/ 133295 h 1635853"/>
              <a:gd name="connsiteX41" fmla="*/ 1217423 w 1781998"/>
              <a:gd name="connsiteY41" fmla="*/ 136087 h 16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81998" h="1635853">
                <a:moveTo>
                  <a:pt x="1128170" y="224576"/>
                </a:moveTo>
                <a:cubicBezTo>
                  <a:pt x="998231" y="93516"/>
                  <a:pt x="786648" y="92608"/>
                  <a:pt x="655588" y="222547"/>
                </a:cubicBezTo>
                <a:cubicBezTo>
                  <a:pt x="524528" y="352486"/>
                  <a:pt x="523620" y="564069"/>
                  <a:pt x="653559" y="695129"/>
                </a:cubicBezTo>
                <a:cubicBezTo>
                  <a:pt x="783499" y="826189"/>
                  <a:pt x="995082" y="827097"/>
                  <a:pt x="1126141" y="697158"/>
                </a:cubicBezTo>
                <a:cubicBezTo>
                  <a:pt x="1257201" y="567218"/>
                  <a:pt x="1258110" y="355635"/>
                  <a:pt x="1128170" y="224576"/>
                </a:cubicBezTo>
                <a:close/>
                <a:moveTo>
                  <a:pt x="1217423" y="136087"/>
                </a:moveTo>
                <a:cubicBezTo>
                  <a:pt x="1373884" y="293896"/>
                  <a:pt x="1392484" y="536542"/>
                  <a:pt x="1273867" y="714528"/>
                </a:cubicBezTo>
                <a:lnTo>
                  <a:pt x="1244159" y="750580"/>
                </a:lnTo>
                <a:lnTo>
                  <a:pt x="1414820" y="922712"/>
                </a:lnTo>
                <a:lnTo>
                  <a:pt x="1415161" y="922435"/>
                </a:lnTo>
                <a:cubicBezTo>
                  <a:pt x="1507485" y="862045"/>
                  <a:pt x="1632549" y="872713"/>
                  <a:pt x="1713248" y="954109"/>
                </a:cubicBezTo>
                <a:cubicBezTo>
                  <a:pt x="1805475" y="1047131"/>
                  <a:pt x="1804831" y="1197305"/>
                  <a:pt x="1711808" y="1289533"/>
                </a:cubicBezTo>
                <a:cubicBezTo>
                  <a:pt x="1618785" y="1381760"/>
                  <a:pt x="1468611" y="1381116"/>
                  <a:pt x="1376384" y="1288093"/>
                </a:cubicBezTo>
                <a:cubicBezTo>
                  <a:pt x="1307213" y="1218326"/>
                  <a:pt x="1290283" y="1116411"/>
                  <a:pt x="1325385" y="1030906"/>
                </a:cubicBezTo>
                <a:lnTo>
                  <a:pt x="1335760" y="1011394"/>
                </a:lnTo>
                <a:lnTo>
                  <a:pt x="1158092" y="832194"/>
                </a:lnTo>
                <a:lnTo>
                  <a:pt x="1142241" y="845028"/>
                </a:lnTo>
                <a:cubicBezTo>
                  <a:pt x="1091099" y="878481"/>
                  <a:pt x="1034775" y="900687"/>
                  <a:pt x="976756" y="911662"/>
                </a:cubicBezTo>
                <a:lnTo>
                  <a:pt x="950207" y="914092"/>
                </a:lnTo>
                <a:lnTo>
                  <a:pt x="950207" y="1170145"/>
                </a:lnTo>
                <a:lnTo>
                  <a:pt x="980420" y="1179240"/>
                </a:lnTo>
                <a:cubicBezTo>
                  <a:pt x="1008922" y="1190940"/>
                  <a:pt x="1035601" y="1208423"/>
                  <a:pt x="1058657" y="1231678"/>
                </a:cubicBezTo>
                <a:cubicBezTo>
                  <a:pt x="1150885" y="1324701"/>
                  <a:pt x="1150240" y="1474875"/>
                  <a:pt x="1057218" y="1567103"/>
                </a:cubicBezTo>
                <a:cubicBezTo>
                  <a:pt x="964195" y="1659330"/>
                  <a:pt x="814021" y="1658685"/>
                  <a:pt x="721793" y="1565663"/>
                </a:cubicBezTo>
                <a:cubicBezTo>
                  <a:pt x="629566" y="1472640"/>
                  <a:pt x="630210" y="1322466"/>
                  <a:pt x="723233" y="1230238"/>
                </a:cubicBezTo>
                <a:cubicBezTo>
                  <a:pt x="746489" y="1207182"/>
                  <a:pt x="773317" y="1189929"/>
                  <a:pt x="801918" y="1178474"/>
                </a:cubicBezTo>
                <a:lnTo>
                  <a:pt x="831626" y="1172825"/>
                </a:lnTo>
                <a:lnTo>
                  <a:pt x="831626" y="913967"/>
                </a:lnTo>
                <a:lnTo>
                  <a:pt x="801098" y="910908"/>
                </a:lnTo>
                <a:cubicBezTo>
                  <a:pt x="743176" y="899436"/>
                  <a:pt x="687044" y="876747"/>
                  <a:pt x="636191" y="842856"/>
                </a:cubicBezTo>
                <a:lnTo>
                  <a:pt x="608761" y="820253"/>
                </a:lnTo>
                <a:lnTo>
                  <a:pt x="439045" y="988518"/>
                </a:lnTo>
                <a:lnTo>
                  <a:pt x="457380" y="1023725"/>
                </a:lnTo>
                <a:cubicBezTo>
                  <a:pt x="491747" y="1109528"/>
                  <a:pt x="473942" y="1211294"/>
                  <a:pt x="404175" y="1280465"/>
                </a:cubicBezTo>
                <a:cubicBezTo>
                  <a:pt x="311152" y="1372692"/>
                  <a:pt x="160978" y="1372048"/>
                  <a:pt x="68751" y="1279025"/>
                </a:cubicBezTo>
                <a:cubicBezTo>
                  <a:pt x="-23477" y="1186002"/>
                  <a:pt x="-22832" y="1035828"/>
                  <a:pt x="70191" y="943600"/>
                </a:cubicBezTo>
                <a:cubicBezTo>
                  <a:pt x="139958" y="874430"/>
                  <a:pt x="241873" y="857500"/>
                  <a:pt x="327378" y="892602"/>
                </a:cubicBezTo>
                <a:lnTo>
                  <a:pt x="353406" y="906442"/>
                </a:lnTo>
                <a:lnTo>
                  <a:pt x="525556" y="735764"/>
                </a:lnTo>
                <a:lnTo>
                  <a:pt x="505690" y="711230"/>
                </a:lnTo>
                <a:cubicBezTo>
                  <a:pt x="388606" y="532233"/>
                  <a:pt x="409289" y="289755"/>
                  <a:pt x="567098" y="133295"/>
                </a:cubicBezTo>
                <a:cubicBezTo>
                  <a:pt x="747451" y="-45516"/>
                  <a:pt x="1038612" y="-44267"/>
                  <a:pt x="1217423" y="136087"/>
                </a:cubicBezTo>
                <a:close/>
              </a:path>
            </a:pathLst>
          </a:custGeom>
          <a:solidFill>
            <a:srgbClr val="FFFFFF">
              <a:lumMod val="85000"/>
            </a:srgbClr>
          </a:solidFill>
          <a:ln w="9525" cap="flat" cmpd="sng" algn="ctr">
            <a:noFill/>
            <a:prstDash val="solid"/>
            <a:headEnd type="none" w="med" len="med"/>
            <a:tailEnd type="none" w="med" len="med"/>
          </a:ln>
          <a:effectLst/>
        </p:spPr>
        <p:txBody>
          <a:bodyPr lIns="182324" tIns="145860" rIns="182324" bIns="145860"/>
          <a:lstStyle/>
          <a:p>
            <a:pPr algn="ctr" defTabSz="929427" eaLnBrk="0" fontAlgn="base" hangingPunct="0">
              <a:lnSpc>
                <a:spcPct val="90000"/>
              </a:lnSpc>
              <a:spcBef>
                <a:spcPct val="0"/>
              </a:spcBef>
              <a:spcAft>
                <a:spcPct val="0"/>
              </a:spcAft>
              <a:defRPr/>
            </a:pPr>
            <a:endParaRPr lang="en-US" sz="2394"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2" name="Picture 122"/>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36086" y="3545702"/>
            <a:ext cx="398834" cy="39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064885" y="5327009"/>
            <a:ext cx="429865" cy="256637"/>
          </a:xfrm>
          <a:prstGeom prst="rect">
            <a:avLst/>
          </a:prstGeom>
          <a:noFill/>
        </p:spPr>
        <p:txBody>
          <a:bodyPr wrap="none">
            <a:spAutoFit/>
          </a:bodyPr>
          <a:lstStyle/>
          <a:p>
            <a:pPr algn="r" defTabSz="911414" eaLnBrk="0" fontAlgn="base" hangingPunct="0">
              <a:spcBef>
                <a:spcPct val="0"/>
              </a:spcBef>
              <a:spcAft>
                <a:spcPct val="0"/>
              </a:spcAft>
              <a:defRPr/>
            </a:pPr>
            <a:r>
              <a:rPr lang="en-US" sz="1047" b="1" kern="0" dirty="0">
                <a:solidFill>
                  <a:srgbClr val="FFFFFF"/>
                </a:solidFill>
                <a:latin typeface="Segoe UI Light" panose="020B0502040204020203" pitchFamily="34" charset="0"/>
                <a:cs typeface="Segoe UI Light" panose="020B0502040204020203" pitchFamily="34" charset="0"/>
              </a:rPr>
              <a:t>DEV</a:t>
            </a:r>
          </a:p>
        </p:txBody>
      </p:sp>
      <p:sp>
        <p:nvSpPr>
          <p:cNvPr id="15" name="TextBox 14"/>
          <p:cNvSpPr txBox="1"/>
          <p:nvPr/>
        </p:nvSpPr>
        <p:spPr>
          <a:xfrm>
            <a:off x="71594" y="4054975"/>
            <a:ext cx="1730758" cy="523220"/>
          </a:xfrm>
          <a:prstGeom prst="rect">
            <a:avLst/>
          </a:prstGeom>
          <a:noFill/>
        </p:spPr>
        <p:txBody>
          <a:bodyPr wrap="square">
            <a:spAutoFit/>
          </a:bodyPr>
          <a:lstStyle/>
          <a:p>
            <a:pPr algn="ctr" defTabSz="911414" eaLnBrk="0" fontAlgn="base" hangingPunct="0">
              <a:spcBef>
                <a:spcPct val="0"/>
              </a:spcBef>
              <a:spcAft>
                <a:spcPct val="0"/>
              </a:spcAft>
              <a:defRPr/>
            </a:pPr>
            <a:r>
              <a:rPr lang="en-US" sz="1400" b="1" kern="0" dirty="0">
                <a:solidFill>
                  <a:srgbClr val="E7E6E6">
                    <a:lumMod val="50000"/>
                  </a:srgbClr>
                </a:solidFill>
                <a:latin typeface="Segoe UI Light" panose="020B0502040204020203" pitchFamily="34" charset="0"/>
                <a:cs typeface="Segoe UI Light" panose="020B0502040204020203" pitchFamily="34" charset="0"/>
              </a:rPr>
              <a:t>Azure DevTest Labs</a:t>
            </a:r>
            <a:br>
              <a:rPr lang="en-US" sz="1400" b="1" kern="0" dirty="0">
                <a:solidFill>
                  <a:srgbClr val="E7E6E6">
                    <a:lumMod val="50000"/>
                  </a:srgbClr>
                </a:solidFill>
                <a:latin typeface="Segoe UI Light" panose="020B0502040204020203" pitchFamily="34" charset="0"/>
                <a:cs typeface="Segoe UI Light" panose="020B0502040204020203" pitchFamily="34" charset="0"/>
              </a:rPr>
            </a:br>
            <a:endParaRPr lang="en-US" sz="1400" b="1" kern="0" dirty="0">
              <a:solidFill>
                <a:srgbClr val="E7E6E6">
                  <a:lumMod val="50000"/>
                </a:srgbClr>
              </a:solidFill>
              <a:latin typeface="Segoe UI Light" panose="020B0502040204020203" pitchFamily="34" charset="0"/>
              <a:cs typeface="Segoe UI Light" panose="020B0502040204020203" pitchFamily="34" charset="0"/>
            </a:endParaRPr>
          </a:p>
        </p:txBody>
      </p:sp>
      <p:sp>
        <p:nvSpPr>
          <p:cNvPr id="16" name="Rectangle 15"/>
          <p:cNvSpPr/>
          <p:nvPr/>
        </p:nvSpPr>
        <p:spPr bwMode="gray">
          <a:xfrm>
            <a:off x="4775288" y="3100980"/>
            <a:ext cx="921832" cy="1014874"/>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17" name="TextBox 16"/>
          <p:cNvSpPr txBox="1"/>
          <p:nvPr/>
        </p:nvSpPr>
        <p:spPr>
          <a:xfrm>
            <a:off x="4999328" y="3125600"/>
            <a:ext cx="484333" cy="331899"/>
          </a:xfrm>
          <a:prstGeom prst="rect">
            <a:avLst/>
          </a:prstGeom>
          <a:noFill/>
        </p:spPr>
        <p:txBody>
          <a:bodyPr wrap="none">
            <a:spAutoFit/>
          </a:bodyPr>
          <a:lstStyle/>
          <a:p>
            <a:pPr algn="ctr" defTabSz="911414" eaLnBrk="0" fontAlgn="base" hangingPunct="0">
              <a:spcBef>
                <a:spcPct val="0"/>
              </a:spcBef>
              <a:spcAft>
                <a:spcPct val="0"/>
              </a:spcAft>
              <a:defRPr/>
            </a:pPr>
            <a:r>
              <a:rPr lang="en-US" sz="784" b="1" kern="0" dirty="0">
                <a:solidFill>
                  <a:srgbClr val="FFFFFF"/>
                </a:solidFill>
                <a:latin typeface="Segoe UI Light" panose="020B0502040204020203" pitchFamily="34" charset="0"/>
                <a:cs typeface="Segoe UI Light" panose="020B0502040204020203" pitchFamily="34" charset="0"/>
              </a:rPr>
              <a:t>BUILD </a:t>
            </a:r>
            <a:br>
              <a:rPr lang="en-US" sz="784" b="1" kern="0" dirty="0">
                <a:solidFill>
                  <a:srgbClr val="FFFFFF"/>
                </a:solidFill>
                <a:latin typeface="Segoe UI Light" panose="020B0502040204020203" pitchFamily="34" charset="0"/>
                <a:cs typeface="Segoe UI Light" panose="020B0502040204020203" pitchFamily="34" charset="0"/>
              </a:rPr>
            </a:br>
            <a:r>
              <a:rPr lang="en-US" sz="784" b="1" kern="0" dirty="0">
                <a:solidFill>
                  <a:srgbClr val="FFFFFF"/>
                </a:solidFill>
                <a:latin typeface="Segoe UI Light" panose="020B0502040204020203" pitchFamily="34" charset="0"/>
                <a:cs typeface="Segoe UI Light" panose="020B0502040204020203" pitchFamily="34" charset="0"/>
              </a:rPr>
              <a:t>AGENT</a:t>
            </a:r>
          </a:p>
        </p:txBody>
      </p:sp>
      <p:grpSp>
        <p:nvGrpSpPr>
          <p:cNvPr id="18" name="Group 17"/>
          <p:cNvGrpSpPr/>
          <p:nvPr/>
        </p:nvGrpSpPr>
        <p:grpSpPr>
          <a:xfrm>
            <a:off x="4875706" y="3409604"/>
            <a:ext cx="682934" cy="691942"/>
            <a:chOff x="3561448" y="4648893"/>
            <a:chExt cx="696628" cy="705817"/>
          </a:xfrm>
        </p:grpSpPr>
        <p:pic>
          <p:nvPicPr>
            <p:cNvPr id="19" name="Picture 15"/>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561448" y="4648893"/>
              <a:ext cx="297831" cy="37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4229" y="4751365"/>
              <a:ext cx="344936" cy="3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4582" y="5084968"/>
              <a:ext cx="693494" cy="26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bwMode="gray">
          <a:xfrm>
            <a:off x="6305070" y="2637694"/>
            <a:ext cx="921832" cy="2017650"/>
          </a:xfrm>
          <a:prstGeom prst="rect">
            <a:avLst/>
          </a:prstGeom>
          <a:solidFill>
            <a:srgbClr val="5191CD">
              <a:lumMod val="20000"/>
              <a:lumOff val="8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24" name="TextBox 23"/>
          <p:cNvSpPr txBox="1"/>
          <p:nvPr/>
        </p:nvSpPr>
        <p:spPr>
          <a:xfrm>
            <a:off x="6256107" y="4714969"/>
            <a:ext cx="1122806" cy="600164"/>
          </a:xfrm>
          <a:prstGeom prst="rect">
            <a:avLst/>
          </a:prstGeom>
          <a:noFill/>
        </p:spPr>
        <p:txBody>
          <a:bodyPr wrap="square">
            <a:spAutoFit/>
          </a:bodyPr>
          <a:lstStyle/>
          <a:p>
            <a:pPr algn="ctr" defTabSz="911414" eaLnBrk="0" fontAlgn="base" hangingPunct="0">
              <a:spcBef>
                <a:spcPct val="0"/>
              </a:spcBef>
              <a:spcAft>
                <a:spcPct val="0"/>
              </a:spcAft>
              <a:defRPr/>
            </a:pPr>
            <a:r>
              <a:rPr lang="en-US" sz="1100" b="1" kern="0" dirty="0">
                <a:solidFill>
                  <a:srgbClr val="652B91"/>
                </a:solidFill>
                <a:latin typeface="Segoe UI Light" panose="020B0502040204020203" pitchFamily="34" charset="0"/>
                <a:cs typeface="Segoe UI Light" panose="020B0502040204020203" pitchFamily="34" charset="0"/>
              </a:rPr>
              <a:t>IMAGE</a:t>
            </a:r>
          </a:p>
          <a:p>
            <a:pPr algn="ctr" defTabSz="911414" eaLnBrk="0" fontAlgn="base" hangingPunct="0">
              <a:spcBef>
                <a:spcPct val="0"/>
              </a:spcBef>
              <a:spcAft>
                <a:spcPct val="0"/>
              </a:spcAft>
              <a:defRPr/>
            </a:pPr>
            <a:r>
              <a:rPr lang="en-US" sz="1100" b="1" kern="0" dirty="0">
                <a:solidFill>
                  <a:srgbClr val="652B91"/>
                </a:solidFill>
                <a:latin typeface="Segoe UI Light" panose="020B0502040204020203" pitchFamily="34" charset="0"/>
                <a:cs typeface="Segoe UI Light" panose="020B0502040204020203" pitchFamily="34" charset="0"/>
              </a:rPr>
              <a:t>REPOSITORY</a:t>
            </a:r>
          </a:p>
          <a:p>
            <a:pPr algn="ctr" defTabSz="911414" eaLnBrk="0" fontAlgn="base" hangingPunct="0">
              <a:spcBef>
                <a:spcPct val="0"/>
              </a:spcBef>
              <a:spcAft>
                <a:spcPct val="0"/>
              </a:spcAft>
              <a:defRPr/>
            </a:pPr>
            <a:r>
              <a:rPr lang="en-US" sz="1100" b="1" kern="0" dirty="0">
                <a:solidFill>
                  <a:srgbClr val="652B91"/>
                </a:solidFill>
                <a:latin typeface="Segoe UI Light" panose="020B0502040204020203" pitchFamily="34" charset="0"/>
                <a:cs typeface="Segoe UI Light" panose="020B0502040204020203" pitchFamily="34" charset="0"/>
              </a:rPr>
              <a:t>SUBSCRIPTION</a:t>
            </a:r>
          </a:p>
        </p:txBody>
      </p:sp>
      <p:cxnSp>
        <p:nvCxnSpPr>
          <p:cNvPr id="25" name="Straight Arrow Connector 24"/>
          <p:cNvCxnSpPr/>
          <p:nvPr/>
        </p:nvCxnSpPr>
        <p:spPr>
          <a:xfrm flipV="1">
            <a:off x="5748927" y="3596221"/>
            <a:ext cx="356103" cy="7848"/>
          </a:xfrm>
          <a:prstGeom prst="straightConnector1">
            <a:avLst/>
          </a:prstGeom>
          <a:noFill/>
          <a:ln w="76200" cap="flat" cmpd="sng" algn="ctr">
            <a:solidFill>
              <a:srgbClr val="652B91"/>
            </a:solidFill>
            <a:prstDash val="solid"/>
            <a:tailEnd type="triangle"/>
          </a:ln>
          <a:effectLst/>
        </p:spPr>
      </p:cxnSp>
      <p:sp>
        <p:nvSpPr>
          <p:cNvPr id="26" name="TextBox 25"/>
          <p:cNvSpPr txBox="1"/>
          <p:nvPr/>
        </p:nvSpPr>
        <p:spPr>
          <a:xfrm>
            <a:off x="4598850" y="4162882"/>
            <a:ext cx="1274708" cy="253916"/>
          </a:xfrm>
          <a:prstGeom prst="rect">
            <a:avLst/>
          </a:prstGeom>
          <a:noFill/>
        </p:spPr>
        <p:txBody>
          <a:bodyPr wrap="none">
            <a:spAutoFit/>
          </a:bodyPr>
          <a:lstStyle/>
          <a:p>
            <a:pPr defTabSz="911414" eaLnBrk="0" fontAlgn="base" hangingPunct="0">
              <a:spcBef>
                <a:spcPct val="0"/>
              </a:spcBef>
              <a:spcAft>
                <a:spcPct val="0"/>
              </a:spcAft>
              <a:defRPr/>
            </a:pPr>
            <a:r>
              <a:rPr lang="en-US" sz="1050" b="1" kern="0" dirty="0">
                <a:solidFill>
                  <a:srgbClr val="652B91"/>
                </a:solidFill>
                <a:latin typeface="Segoe UI Light" panose="020B0502040204020203" pitchFamily="34" charset="0"/>
                <a:cs typeface="Segoe UI Light" panose="020B0502040204020203" pitchFamily="34" charset="0"/>
              </a:rPr>
              <a:t>SCHEDULED BUILD</a:t>
            </a:r>
          </a:p>
        </p:txBody>
      </p:sp>
      <p:grpSp>
        <p:nvGrpSpPr>
          <p:cNvPr id="27" name="Group 26"/>
          <p:cNvGrpSpPr/>
          <p:nvPr/>
        </p:nvGrpSpPr>
        <p:grpSpPr>
          <a:xfrm>
            <a:off x="6503144" y="2691950"/>
            <a:ext cx="468619" cy="680677"/>
            <a:chOff x="6073622" y="5764503"/>
            <a:chExt cx="478016" cy="694326"/>
          </a:xfrm>
        </p:grpSpPr>
        <p:sp>
          <p:nvSpPr>
            <p:cNvPr id="28"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29" name="TextBox 28"/>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30" name="Group 29"/>
          <p:cNvGrpSpPr/>
          <p:nvPr/>
        </p:nvGrpSpPr>
        <p:grpSpPr>
          <a:xfrm>
            <a:off x="6503144" y="3363915"/>
            <a:ext cx="468619" cy="680677"/>
            <a:chOff x="6073622" y="5764503"/>
            <a:chExt cx="478016" cy="694326"/>
          </a:xfrm>
        </p:grpSpPr>
        <p:sp>
          <p:nvSpPr>
            <p:cNvPr id="31"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32" name="TextBox 31"/>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33" name="Group 32"/>
          <p:cNvGrpSpPr/>
          <p:nvPr/>
        </p:nvGrpSpPr>
        <p:grpSpPr>
          <a:xfrm>
            <a:off x="6503144" y="4026148"/>
            <a:ext cx="468619" cy="680677"/>
            <a:chOff x="6073622" y="5764503"/>
            <a:chExt cx="478016" cy="694326"/>
          </a:xfrm>
        </p:grpSpPr>
        <p:sp>
          <p:nvSpPr>
            <p:cNvPr id="34"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35" name="TextBox 34"/>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36" name="Group 35"/>
          <p:cNvGrpSpPr/>
          <p:nvPr/>
        </p:nvGrpSpPr>
        <p:grpSpPr>
          <a:xfrm>
            <a:off x="8134743" y="331600"/>
            <a:ext cx="3631596" cy="1770702"/>
            <a:chOff x="5129190" y="1972300"/>
            <a:chExt cx="3704417" cy="1806208"/>
          </a:xfrm>
        </p:grpSpPr>
        <p:sp>
          <p:nvSpPr>
            <p:cNvPr id="37" name="Rectangle 36"/>
            <p:cNvSpPr/>
            <p:nvPr/>
          </p:nvSpPr>
          <p:spPr bwMode="gray">
            <a:xfrm>
              <a:off x="5216793" y="1972300"/>
              <a:ext cx="3616814" cy="1539241"/>
            </a:xfrm>
            <a:prstGeom prst="rect">
              <a:avLst/>
            </a:prstGeom>
            <a:solidFill>
              <a:srgbClr val="5191CD">
                <a:lumMod val="20000"/>
                <a:lumOff val="8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38" name="TextBox 37"/>
            <p:cNvSpPr txBox="1"/>
            <p:nvPr/>
          </p:nvSpPr>
          <p:spPr>
            <a:xfrm>
              <a:off x="5129190" y="3563064"/>
              <a:ext cx="1544012"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AZURE SUBSCRIPTION TEAM A</a:t>
              </a:r>
            </a:p>
          </p:txBody>
        </p:sp>
        <p:grpSp>
          <p:nvGrpSpPr>
            <p:cNvPr id="39" name="Group 38"/>
            <p:cNvGrpSpPr/>
            <p:nvPr/>
          </p:nvGrpSpPr>
          <p:grpSpPr>
            <a:xfrm>
              <a:off x="5294844" y="2067837"/>
              <a:ext cx="478016" cy="694326"/>
              <a:chOff x="6073622" y="5764503"/>
              <a:chExt cx="478016" cy="694326"/>
            </a:xfrm>
          </p:grpSpPr>
          <p:sp>
            <p:nvSpPr>
              <p:cNvPr id="62"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63" name="TextBox 62"/>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40" name="Group 39"/>
            <p:cNvGrpSpPr/>
            <p:nvPr/>
          </p:nvGrpSpPr>
          <p:grpSpPr>
            <a:xfrm>
              <a:off x="5875247" y="2027177"/>
              <a:ext cx="1352781" cy="1207635"/>
              <a:chOff x="6380561" y="3954483"/>
              <a:chExt cx="1352781" cy="1207635"/>
            </a:xfrm>
          </p:grpSpPr>
          <p:sp>
            <p:nvSpPr>
              <p:cNvPr id="52" name="Rectangle 51"/>
              <p:cNvSpPr/>
              <p:nvPr/>
            </p:nvSpPr>
            <p:spPr bwMode="gray">
              <a:xfrm>
                <a:off x="6380561" y="3954483"/>
                <a:ext cx="1352781" cy="1178629"/>
              </a:xfrm>
              <a:prstGeom prst="rect">
                <a:avLst/>
              </a:prstGeom>
              <a:solidFill>
                <a:srgbClr val="0070C0">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grpSp>
            <p:nvGrpSpPr>
              <p:cNvPr id="53" name="Group 52"/>
              <p:cNvGrpSpPr/>
              <p:nvPr/>
            </p:nvGrpSpPr>
            <p:grpSpPr>
              <a:xfrm>
                <a:off x="6446570" y="4031823"/>
                <a:ext cx="564125" cy="860311"/>
                <a:chOff x="5970899" y="3841491"/>
                <a:chExt cx="564125" cy="860311"/>
              </a:xfrm>
            </p:grpSpPr>
            <p:sp>
              <p:nvSpPr>
                <p:cNvPr id="59" name="Rectangle 58"/>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60"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61" name="TextBox 60"/>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sp>
            <p:nvSpPr>
              <p:cNvPr id="54" name="TextBox 53"/>
              <p:cNvSpPr txBox="1"/>
              <p:nvPr/>
            </p:nvSpPr>
            <p:spPr>
              <a:xfrm>
                <a:off x="6696372" y="4946674"/>
                <a:ext cx="800219"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DEV TEST LAB</a:t>
                </a:r>
              </a:p>
            </p:txBody>
          </p:sp>
          <p:grpSp>
            <p:nvGrpSpPr>
              <p:cNvPr id="55" name="Group 54"/>
              <p:cNvGrpSpPr/>
              <p:nvPr/>
            </p:nvGrpSpPr>
            <p:grpSpPr>
              <a:xfrm>
                <a:off x="7090508" y="4031823"/>
                <a:ext cx="564125" cy="860311"/>
                <a:chOff x="5970899" y="3841491"/>
                <a:chExt cx="564125" cy="860311"/>
              </a:xfrm>
            </p:grpSpPr>
            <p:sp>
              <p:nvSpPr>
                <p:cNvPr id="56" name="Rectangle 55"/>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57"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58" name="TextBox 57"/>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grpSp>
        <p:grpSp>
          <p:nvGrpSpPr>
            <p:cNvPr id="41" name="Group 40"/>
            <p:cNvGrpSpPr/>
            <p:nvPr/>
          </p:nvGrpSpPr>
          <p:grpSpPr>
            <a:xfrm>
              <a:off x="7375245" y="2027177"/>
              <a:ext cx="1352781" cy="1207635"/>
              <a:chOff x="6380561" y="3954483"/>
              <a:chExt cx="1352781" cy="1207635"/>
            </a:xfrm>
          </p:grpSpPr>
          <p:sp>
            <p:nvSpPr>
              <p:cNvPr id="42" name="Rectangle 41"/>
              <p:cNvSpPr/>
              <p:nvPr/>
            </p:nvSpPr>
            <p:spPr bwMode="gray">
              <a:xfrm>
                <a:off x="6380561" y="3954483"/>
                <a:ext cx="1352781" cy="1178629"/>
              </a:xfrm>
              <a:prstGeom prst="rect">
                <a:avLst/>
              </a:prstGeom>
              <a:solidFill>
                <a:srgbClr val="0070C0">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grpSp>
            <p:nvGrpSpPr>
              <p:cNvPr id="43" name="Group 42"/>
              <p:cNvGrpSpPr/>
              <p:nvPr/>
            </p:nvGrpSpPr>
            <p:grpSpPr>
              <a:xfrm>
                <a:off x="6446570" y="4031823"/>
                <a:ext cx="564125" cy="860311"/>
                <a:chOff x="5970899" y="3841491"/>
                <a:chExt cx="564125" cy="860311"/>
              </a:xfrm>
            </p:grpSpPr>
            <p:sp>
              <p:nvSpPr>
                <p:cNvPr id="49" name="Rectangle 48"/>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50"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51" name="TextBox 50"/>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sp>
            <p:nvSpPr>
              <p:cNvPr id="44" name="TextBox 43"/>
              <p:cNvSpPr txBox="1"/>
              <p:nvPr/>
            </p:nvSpPr>
            <p:spPr>
              <a:xfrm>
                <a:off x="6696372" y="4946674"/>
                <a:ext cx="800219"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DEV TEST LAB</a:t>
                </a:r>
              </a:p>
            </p:txBody>
          </p:sp>
          <p:grpSp>
            <p:nvGrpSpPr>
              <p:cNvPr id="45" name="Group 44"/>
              <p:cNvGrpSpPr/>
              <p:nvPr/>
            </p:nvGrpSpPr>
            <p:grpSpPr>
              <a:xfrm>
                <a:off x="7090508" y="4031823"/>
                <a:ext cx="564125" cy="860311"/>
                <a:chOff x="5970899" y="3841491"/>
                <a:chExt cx="564125" cy="860311"/>
              </a:xfrm>
            </p:grpSpPr>
            <p:sp>
              <p:nvSpPr>
                <p:cNvPr id="46" name="Rectangle 45"/>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47"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48" name="TextBox 47"/>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grpSp>
      </p:grpSp>
      <p:grpSp>
        <p:nvGrpSpPr>
          <p:cNvPr id="64" name="Group 63"/>
          <p:cNvGrpSpPr/>
          <p:nvPr/>
        </p:nvGrpSpPr>
        <p:grpSpPr>
          <a:xfrm>
            <a:off x="8144427" y="2371604"/>
            <a:ext cx="3631596" cy="1770702"/>
            <a:chOff x="5129190" y="1972300"/>
            <a:chExt cx="3704417" cy="1806208"/>
          </a:xfrm>
        </p:grpSpPr>
        <p:sp>
          <p:nvSpPr>
            <p:cNvPr id="65" name="Rectangle 64"/>
            <p:cNvSpPr/>
            <p:nvPr/>
          </p:nvSpPr>
          <p:spPr bwMode="gray">
            <a:xfrm>
              <a:off x="5216793" y="1972300"/>
              <a:ext cx="3616814" cy="1539241"/>
            </a:xfrm>
            <a:prstGeom prst="rect">
              <a:avLst/>
            </a:prstGeom>
            <a:solidFill>
              <a:srgbClr val="5191CD">
                <a:lumMod val="20000"/>
                <a:lumOff val="8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66" name="TextBox 65"/>
            <p:cNvSpPr txBox="1"/>
            <p:nvPr/>
          </p:nvSpPr>
          <p:spPr>
            <a:xfrm>
              <a:off x="5129190" y="3563064"/>
              <a:ext cx="1535998"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AZURE SUBSCRIPTION TEAM B</a:t>
              </a:r>
            </a:p>
          </p:txBody>
        </p:sp>
        <p:grpSp>
          <p:nvGrpSpPr>
            <p:cNvPr id="67" name="Group 66"/>
            <p:cNvGrpSpPr/>
            <p:nvPr/>
          </p:nvGrpSpPr>
          <p:grpSpPr>
            <a:xfrm>
              <a:off x="5294844" y="2067837"/>
              <a:ext cx="478016" cy="694326"/>
              <a:chOff x="6073622" y="5764503"/>
              <a:chExt cx="478016" cy="694326"/>
            </a:xfrm>
          </p:grpSpPr>
          <p:sp>
            <p:nvSpPr>
              <p:cNvPr id="90"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91" name="TextBox 90"/>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68" name="Group 67"/>
            <p:cNvGrpSpPr/>
            <p:nvPr/>
          </p:nvGrpSpPr>
          <p:grpSpPr>
            <a:xfrm>
              <a:off x="5875247" y="2027177"/>
              <a:ext cx="1352781" cy="1207635"/>
              <a:chOff x="6380561" y="3954483"/>
              <a:chExt cx="1352781" cy="1207635"/>
            </a:xfrm>
          </p:grpSpPr>
          <p:sp>
            <p:nvSpPr>
              <p:cNvPr id="80" name="Rectangle 79"/>
              <p:cNvSpPr/>
              <p:nvPr/>
            </p:nvSpPr>
            <p:spPr bwMode="gray">
              <a:xfrm>
                <a:off x="6380561" y="3954483"/>
                <a:ext cx="1352781" cy="1178629"/>
              </a:xfrm>
              <a:prstGeom prst="rect">
                <a:avLst/>
              </a:prstGeom>
              <a:solidFill>
                <a:srgbClr val="0070C0">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grpSp>
            <p:nvGrpSpPr>
              <p:cNvPr id="81" name="Group 80"/>
              <p:cNvGrpSpPr/>
              <p:nvPr/>
            </p:nvGrpSpPr>
            <p:grpSpPr>
              <a:xfrm>
                <a:off x="6446570" y="4031823"/>
                <a:ext cx="564125" cy="860311"/>
                <a:chOff x="5970899" y="3841491"/>
                <a:chExt cx="564125" cy="860311"/>
              </a:xfrm>
            </p:grpSpPr>
            <p:sp>
              <p:nvSpPr>
                <p:cNvPr id="87" name="Rectangle 86"/>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88"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89" name="TextBox 88"/>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sp>
            <p:nvSpPr>
              <p:cNvPr id="82" name="TextBox 81"/>
              <p:cNvSpPr txBox="1"/>
              <p:nvPr/>
            </p:nvSpPr>
            <p:spPr>
              <a:xfrm>
                <a:off x="6696372" y="4946674"/>
                <a:ext cx="800219"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DEV TEST LAB</a:t>
                </a:r>
              </a:p>
            </p:txBody>
          </p:sp>
          <p:grpSp>
            <p:nvGrpSpPr>
              <p:cNvPr id="83" name="Group 82"/>
              <p:cNvGrpSpPr/>
              <p:nvPr/>
            </p:nvGrpSpPr>
            <p:grpSpPr>
              <a:xfrm>
                <a:off x="7090508" y="4031823"/>
                <a:ext cx="564125" cy="860311"/>
                <a:chOff x="5970899" y="3841491"/>
                <a:chExt cx="564125" cy="860311"/>
              </a:xfrm>
            </p:grpSpPr>
            <p:sp>
              <p:nvSpPr>
                <p:cNvPr id="84" name="Rectangle 83"/>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85"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86" name="TextBox 85"/>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grpSp>
        <p:grpSp>
          <p:nvGrpSpPr>
            <p:cNvPr id="69" name="Group 68"/>
            <p:cNvGrpSpPr/>
            <p:nvPr/>
          </p:nvGrpSpPr>
          <p:grpSpPr>
            <a:xfrm>
              <a:off x="7375245" y="2027177"/>
              <a:ext cx="1352781" cy="1207635"/>
              <a:chOff x="6380561" y="3954483"/>
              <a:chExt cx="1352781" cy="1207635"/>
            </a:xfrm>
          </p:grpSpPr>
          <p:sp>
            <p:nvSpPr>
              <p:cNvPr id="70" name="Rectangle 69"/>
              <p:cNvSpPr/>
              <p:nvPr/>
            </p:nvSpPr>
            <p:spPr bwMode="gray">
              <a:xfrm>
                <a:off x="6380561" y="3954483"/>
                <a:ext cx="1352781" cy="1178629"/>
              </a:xfrm>
              <a:prstGeom prst="rect">
                <a:avLst/>
              </a:prstGeom>
              <a:solidFill>
                <a:srgbClr val="0070C0">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grpSp>
            <p:nvGrpSpPr>
              <p:cNvPr id="71" name="Group 70"/>
              <p:cNvGrpSpPr/>
              <p:nvPr/>
            </p:nvGrpSpPr>
            <p:grpSpPr>
              <a:xfrm>
                <a:off x="6446570" y="4031823"/>
                <a:ext cx="564125" cy="860311"/>
                <a:chOff x="5970899" y="3841491"/>
                <a:chExt cx="564125" cy="860311"/>
              </a:xfrm>
            </p:grpSpPr>
            <p:sp>
              <p:nvSpPr>
                <p:cNvPr id="77" name="Rectangle 76"/>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78"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79" name="TextBox 78"/>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sp>
            <p:nvSpPr>
              <p:cNvPr id="72" name="TextBox 71"/>
              <p:cNvSpPr txBox="1"/>
              <p:nvPr/>
            </p:nvSpPr>
            <p:spPr>
              <a:xfrm>
                <a:off x="6696372" y="4946674"/>
                <a:ext cx="800219"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DEV TEST LAB</a:t>
                </a:r>
              </a:p>
            </p:txBody>
          </p:sp>
          <p:grpSp>
            <p:nvGrpSpPr>
              <p:cNvPr id="73" name="Group 72"/>
              <p:cNvGrpSpPr/>
              <p:nvPr/>
            </p:nvGrpSpPr>
            <p:grpSpPr>
              <a:xfrm>
                <a:off x="7090508" y="4031823"/>
                <a:ext cx="564125" cy="860311"/>
                <a:chOff x="5970899" y="3841491"/>
                <a:chExt cx="564125" cy="860311"/>
              </a:xfrm>
            </p:grpSpPr>
            <p:sp>
              <p:nvSpPr>
                <p:cNvPr id="74" name="Rectangle 73"/>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75"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76" name="TextBox 75"/>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grpSp>
      </p:grpSp>
      <p:grpSp>
        <p:nvGrpSpPr>
          <p:cNvPr id="92" name="Group 91"/>
          <p:cNvGrpSpPr/>
          <p:nvPr/>
        </p:nvGrpSpPr>
        <p:grpSpPr>
          <a:xfrm>
            <a:off x="8134743" y="4438482"/>
            <a:ext cx="3631596" cy="1770702"/>
            <a:chOff x="5129190" y="1972300"/>
            <a:chExt cx="3704417" cy="1806208"/>
          </a:xfrm>
        </p:grpSpPr>
        <p:sp>
          <p:nvSpPr>
            <p:cNvPr id="93" name="Rectangle 92"/>
            <p:cNvSpPr/>
            <p:nvPr/>
          </p:nvSpPr>
          <p:spPr bwMode="gray">
            <a:xfrm>
              <a:off x="5216793" y="1972300"/>
              <a:ext cx="3616814" cy="1539241"/>
            </a:xfrm>
            <a:prstGeom prst="rect">
              <a:avLst/>
            </a:prstGeom>
            <a:solidFill>
              <a:srgbClr val="5191CD">
                <a:lumMod val="20000"/>
                <a:lumOff val="8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94" name="TextBox 93"/>
            <p:cNvSpPr txBox="1"/>
            <p:nvPr/>
          </p:nvSpPr>
          <p:spPr>
            <a:xfrm>
              <a:off x="5129190" y="3563064"/>
              <a:ext cx="1544012"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AZURE SUBSCRIPTION TEAM C</a:t>
              </a:r>
            </a:p>
          </p:txBody>
        </p:sp>
        <p:grpSp>
          <p:nvGrpSpPr>
            <p:cNvPr id="95" name="Group 94"/>
            <p:cNvGrpSpPr/>
            <p:nvPr/>
          </p:nvGrpSpPr>
          <p:grpSpPr>
            <a:xfrm>
              <a:off x="5294844" y="2067837"/>
              <a:ext cx="478016" cy="694326"/>
              <a:chOff x="6073622" y="5764503"/>
              <a:chExt cx="478016" cy="694326"/>
            </a:xfrm>
          </p:grpSpPr>
          <p:sp>
            <p:nvSpPr>
              <p:cNvPr id="107"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108" name="TextBox 107"/>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96" name="Group 95"/>
            <p:cNvGrpSpPr/>
            <p:nvPr/>
          </p:nvGrpSpPr>
          <p:grpSpPr>
            <a:xfrm>
              <a:off x="5875247" y="2027177"/>
              <a:ext cx="1352781" cy="1207635"/>
              <a:chOff x="6380561" y="3954483"/>
              <a:chExt cx="1352781" cy="1207635"/>
            </a:xfrm>
          </p:grpSpPr>
          <p:sp>
            <p:nvSpPr>
              <p:cNvPr id="97" name="Rectangle 96"/>
              <p:cNvSpPr/>
              <p:nvPr/>
            </p:nvSpPr>
            <p:spPr bwMode="gray">
              <a:xfrm>
                <a:off x="6380561" y="3954483"/>
                <a:ext cx="1352781" cy="1178629"/>
              </a:xfrm>
              <a:prstGeom prst="rect">
                <a:avLst/>
              </a:prstGeom>
              <a:solidFill>
                <a:srgbClr val="0070C0">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grpSp>
            <p:nvGrpSpPr>
              <p:cNvPr id="98" name="Group 97"/>
              <p:cNvGrpSpPr/>
              <p:nvPr/>
            </p:nvGrpSpPr>
            <p:grpSpPr>
              <a:xfrm>
                <a:off x="6446570" y="4031823"/>
                <a:ext cx="564125" cy="860311"/>
                <a:chOff x="5970899" y="3841491"/>
                <a:chExt cx="564125" cy="860311"/>
              </a:xfrm>
            </p:grpSpPr>
            <p:sp>
              <p:nvSpPr>
                <p:cNvPr id="104" name="Rectangle 103"/>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105"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106" name="TextBox 105"/>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sp>
            <p:nvSpPr>
              <p:cNvPr id="99" name="TextBox 98"/>
              <p:cNvSpPr txBox="1"/>
              <p:nvPr/>
            </p:nvSpPr>
            <p:spPr>
              <a:xfrm>
                <a:off x="6696372" y="4946674"/>
                <a:ext cx="800219"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DEV TEST LAB</a:t>
                </a:r>
              </a:p>
            </p:txBody>
          </p:sp>
          <p:grpSp>
            <p:nvGrpSpPr>
              <p:cNvPr id="100" name="Group 99"/>
              <p:cNvGrpSpPr/>
              <p:nvPr/>
            </p:nvGrpSpPr>
            <p:grpSpPr>
              <a:xfrm>
                <a:off x="7090508" y="4031823"/>
                <a:ext cx="564125" cy="860311"/>
                <a:chOff x="5970899" y="3841491"/>
                <a:chExt cx="564125" cy="860311"/>
              </a:xfrm>
            </p:grpSpPr>
            <p:sp>
              <p:nvSpPr>
                <p:cNvPr id="101" name="Rectangle 100"/>
                <p:cNvSpPr/>
                <p:nvPr/>
              </p:nvSpPr>
              <p:spPr bwMode="gray">
                <a:xfrm>
                  <a:off x="5970899" y="3841491"/>
                  <a:ext cx="564125" cy="838526"/>
                </a:xfrm>
                <a:prstGeom prst="rect">
                  <a:avLst/>
                </a:prstGeom>
                <a:solidFill>
                  <a:srgbClr val="7AA23A">
                    <a:lumMod val="60000"/>
                    <a:lumOff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defRPr/>
                  </a:pPr>
                  <a:endParaRPr lang="nl-NL" sz="2200" kern="0" dirty="0">
                    <a:gradFill>
                      <a:gsLst>
                        <a:gs pos="0">
                          <a:srgbClr val="FFFFFF"/>
                        </a:gs>
                        <a:gs pos="100000">
                          <a:srgbClr val="FFFFFF"/>
                        </a:gs>
                      </a:gsLst>
                      <a:lin ang="5400000" scaled="0"/>
                    </a:gradFill>
                    <a:latin typeface="Segoe UI"/>
                  </a:endParaRPr>
                </a:p>
              </p:txBody>
            </p:sp>
            <p:sp>
              <p:nvSpPr>
                <p:cNvPr id="102" name="Freeform 79"/>
                <p:cNvSpPr>
                  <a:spLocks noEditPoints="1"/>
                </p:cNvSpPr>
                <p:nvPr/>
              </p:nvSpPr>
              <p:spPr bwMode="black">
                <a:xfrm>
                  <a:off x="6031137" y="3968947"/>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103" name="TextBox 102"/>
                <p:cNvSpPr txBox="1"/>
                <p:nvPr/>
              </p:nvSpPr>
              <p:spPr>
                <a:xfrm>
                  <a:off x="6081659" y="4484524"/>
                  <a:ext cx="335532" cy="217278"/>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VM</a:t>
                  </a:r>
                </a:p>
              </p:txBody>
            </p:sp>
          </p:grpSp>
        </p:grpSp>
      </p:grpSp>
      <p:grpSp>
        <p:nvGrpSpPr>
          <p:cNvPr id="109" name="Group 108"/>
          <p:cNvGrpSpPr/>
          <p:nvPr/>
        </p:nvGrpSpPr>
        <p:grpSpPr>
          <a:xfrm>
            <a:off x="8306824" y="3160103"/>
            <a:ext cx="468619" cy="680677"/>
            <a:chOff x="6073622" y="5764503"/>
            <a:chExt cx="478016" cy="694326"/>
          </a:xfrm>
        </p:grpSpPr>
        <p:sp>
          <p:nvSpPr>
            <p:cNvPr id="110" name="Freeform 79"/>
            <p:cNvSpPr>
              <a:spLocks noEditPoints="1"/>
            </p:cNvSpPr>
            <p:nvPr/>
          </p:nvSpPr>
          <p:spPr bwMode="black">
            <a:xfrm>
              <a:off x="6073622" y="5764503"/>
              <a:ext cx="433186" cy="50103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68217A"/>
            </a:solidFill>
            <a:ln>
              <a:noFill/>
            </a:ln>
          </p:spPr>
          <p:txBody>
            <a:bodyPr vert="horz" wrap="square" lIns="82269" tIns="41135" rIns="82269" bIns="41135" numCol="1" anchor="t" anchorCtr="0" compatLnSpc="1">
              <a:prstTxWarp prst="textNoShape">
                <a:avLst/>
              </a:prstTxWarp>
            </a:bodyPr>
            <a:lstStyle/>
            <a:p>
              <a:pPr defTabSz="913430">
                <a:defRPr/>
              </a:pPr>
              <a:endParaRPr lang="en-US" sz="1568" kern="0" dirty="0">
                <a:solidFill>
                  <a:srgbClr val="505050"/>
                </a:solidFill>
                <a:latin typeface="Segoe UI"/>
              </a:endParaRPr>
            </a:p>
          </p:txBody>
        </p:sp>
        <p:sp>
          <p:nvSpPr>
            <p:cNvPr id="111" name="TextBox 110"/>
            <p:cNvSpPr txBox="1"/>
            <p:nvPr/>
          </p:nvSpPr>
          <p:spPr>
            <a:xfrm>
              <a:off x="6073622" y="6243385"/>
              <a:ext cx="478016" cy="215444"/>
            </a:xfrm>
            <a:prstGeom prst="rect">
              <a:avLst/>
            </a:prstGeom>
            <a:noFill/>
          </p:spPr>
          <p:txBody>
            <a:bodyPr wrap="none">
              <a:spAutoFit/>
            </a:bodyPr>
            <a:lstStyle/>
            <a:p>
              <a:pPr defTabSz="911414" eaLnBrk="0" fontAlgn="base" hangingPunct="0">
                <a:spcBef>
                  <a:spcPct val="0"/>
                </a:spcBef>
                <a:spcAft>
                  <a:spcPct val="0"/>
                </a:spcAft>
                <a:defRPr/>
              </a:pPr>
              <a:r>
                <a:rPr lang="en-US" sz="784" b="1" kern="0" dirty="0">
                  <a:solidFill>
                    <a:srgbClr val="652B91"/>
                  </a:solidFill>
                  <a:latin typeface="Segoe UI Light" panose="020B0502040204020203" pitchFamily="34" charset="0"/>
                  <a:cs typeface="Segoe UI Light" panose="020B0502040204020203" pitchFamily="34" charset="0"/>
                </a:rPr>
                <a:t>IMAGE</a:t>
              </a:r>
            </a:p>
          </p:txBody>
        </p:sp>
      </p:grpSp>
      <p:grpSp>
        <p:nvGrpSpPr>
          <p:cNvPr id="112" name="Group 111"/>
          <p:cNvGrpSpPr/>
          <p:nvPr/>
        </p:nvGrpSpPr>
        <p:grpSpPr>
          <a:xfrm>
            <a:off x="7311313" y="1115469"/>
            <a:ext cx="757589" cy="4131554"/>
            <a:chOff x="4633198" y="1749232"/>
            <a:chExt cx="772780" cy="4214400"/>
          </a:xfrm>
        </p:grpSpPr>
        <p:cxnSp>
          <p:nvCxnSpPr>
            <p:cNvPr id="113" name="Straight Arrow Connector 112"/>
            <p:cNvCxnSpPr/>
            <p:nvPr/>
          </p:nvCxnSpPr>
          <p:spPr>
            <a:xfrm flipV="1">
              <a:off x="5030048" y="1782788"/>
              <a:ext cx="363244" cy="8005"/>
            </a:xfrm>
            <a:prstGeom prst="straightConnector1">
              <a:avLst/>
            </a:prstGeom>
            <a:noFill/>
            <a:ln w="76200" cap="flat" cmpd="sng" algn="ctr">
              <a:solidFill>
                <a:srgbClr val="652B91"/>
              </a:solidFill>
              <a:prstDash val="solid"/>
              <a:tailEnd type="triangle"/>
            </a:ln>
            <a:effectLst/>
          </p:spPr>
        </p:cxnSp>
        <p:cxnSp>
          <p:nvCxnSpPr>
            <p:cNvPr id="114" name="Straight Arrow Connector 113"/>
            <p:cNvCxnSpPr/>
            <p:nvPr/>
          </p:nvCxnSpPr>
          <p:spPr>
            <a:xfrm flipV="1">
              <a:off x="5023926" y="3754952"/>
              <a:ext cx="363244" cy="8005"/>
            </a:xfrm>
            <a:prstGeom prst="straightConnector1">
              <a:avLst/>
            </a:prstGeom>
            <a:noFill/>
            <a:ln w="76200" cap="flat" cmpd="sng" algn="ctr">
              <a:solidFill>
                <a:srgbClr val="652B91"/>
              </a:solidFill>
              <a:prstDash val="solid"/>
              <a:tailEnd type="triangle"/>
            </a:ln>
            <a:effectLst/>
          </p:spPr>
        </p:cxnSp>
        <p:cxnSp>
          <p:nvCxnSpPr>
            <p:cNvPr id="115" name="Straight Arrow Connector 114"/>
            <p:cNvCxnSpPr/>
            <p:nvPr/>
          </p:nvCxnSpPr>
          <p:spPr>
            <a:xfrm flipV="1">
              <a:off x="5042734" y="5926066"/>
              <a:ext cx="363244" cy="8005"/>
            </a:xfrm>
            <a:prstGeom prst="straightConnector1">
              <a:avLst/>
            </a:prstGeom>
            <a:noFill/>
            <a:ln w="76200" cap="flat" cmpd="sng" algn="ctr">
              <a:solidFill>
                <a:srgbClr val="652B91"/>
              </a:solidFill>
              <a:prstDash val="solid"/>
              <a:tailEnd type="triangle"/>
            </a:ln>
            <a:effectLst/>
          </p:spPr>
        </p:cxnSp>
        <p:cxnSp>
          <p:nvCxnSpPr>
            <p:cNvPr id="116" name="Straight Arrow Connector 115"/>
            <p:cNvCxnSpPr/>
            <p:nvPr/>
          </p:nvCxnSpPr>
          <p:spPr>
            <a:xfrm>
              <a:off x="5019785" y="1749232"/>
              <a:ext cx="8400" cy="4214400"/>
            </a:xfrm>
            <a:prstGeom prst="straightConnector1">
              <a:avLst/>
            </a:prstGeom>
            <a:noFill/>
            <a:ln w="76200" cap="flat" cmpd="sng" algn="ctr">
              <a:solidFill>
                <a:srgbClr val="652B91"/>
              </a:solidFill>
              <a:prstDash val="solid"/>
              <a:tailEnd type="none"/>
            </a:ln>
            <a:effectLst/>
          </p:spPr>
        </p:cxnSp>
        <p:cxnSp>
          <p:nvCxnSpPr>
            <p:cNvPr id="117" name="Straight Arrow Connector 116"/>
            <p:cNvCxnSpPr/>
            <p:nvPr/>
          </p:nvCxnSpPr>
          <p:spPr>
            <a:xfrm>
              <a:off x="4633198" y="3760862"/>
              <a:ext cx="350428" cy="176"/>
            </a:xfrm>
            <a:prstGeom prst="straightConnector1">
              <a:avLst/>
            </a:prstGeom>
            <a:noFill/>
            <a:ln w="76200" cap="flat" cmpd="sng" algn="ctr">
              <a:solidFill>
                <a:srgbClr val="652B91"/>
              </a:solidFill>
              <a:prstDash val="solid"/>
              <a:tailEnd type="none"/>
            </a:ln>
            <a:effectLst/>
          </p:spPr>
        </p:cxnSp>
      </p:grpSp>
      <p:pic>
        <p:nvPicPr>
          <p:cNvPr id="119" name="Picture 1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990" y="2710855"/>
            <a:ext cx="1344120" cy="1344120"/>
          </a:xfrm>
          <a:prstGeom prst="rect">
            <a:avLst/>
          </a:prstGeom>
        </p:spPr>
      </p:pic>
      <p:sp>
        <p:nvSpPr>
          <p:cNvPr id="123" name="Rectangle 122"/>
          <p:cNvSpPr/>
          <p:nvPr/>
        </p:nvSpPr>
        <p:spPr bwMode="auto">
          <a:xfrm>
            <a:off x="2797529" y="4718931"/>
            <a:ext cx="3456752" cy="723302"/>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22" name="Picture 121"/>
          <p:cNvPicPr>
            <a:picLocks noChangeAspect="1"/>
          </p:cNvPicPr>
          <p:nvPr/>
        </p:nvPicPr>
        <p:blipFill rotWithShape="1">
          <a:blip r:embed="rId8" cstate="print">
            <a:extLst>
              <a:ext uri="{28A0092B-C50C-407E-A947-70E740481C1C}">
                <a14:useLocalDpi xmlns:a14="http://schemas.microsoft.com/office/drawing/2010/main" val="0"/>
              </a:ext>
            </a:extLst>
          </a:blip>
          <a:srcRect r="78749"/>
          <a:stretch/>
        </p:blipFill>
        <p:spPr>
          <a:xfrm>
            <a:off x="2867034" y="4834531"/>
            <a:ext cx="527691" cy="415331"/>
          </a:xfrm>
          <a:prstGeom prst="rect">
            <a:avLst/>
          </a:prstGeom>
        </p:spPr>
      </p:pic>
      <p:sp>
        <p:nvSpPr>
          <p:cNvPr id="9" name="TextBox 192"/>
          <p:cNvSpPr txBox="1">
            <a:spLocks noChangeArrowheads="1"/>
          </p:cNvSpPr>
          <p:nvPr/>
        </p:nvSpPr>
        <p:spPr bwMode="auto">
          <a:xfrm>
            <a:off x="3246437" y="4891563"/>
            <a:ext cx="3413938" cy="338554"/>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1414" eaLnBrk="0" fontAlgn="base" hangingPunct="0">
              <a:lnSpc>
                <a:spcPct val="100000"/>
              </a:lnSpc>
              <a:spcBef>
                <a:spcPct val="0"/>
              </a:spcBef>
              <a:spcAft>
                <a:spcPct val="0"/>
              </a:spcAft>
              <a:buNone/>
              <a:defRPr/>
            </a:pPr>
            <a:r>
              <a:rPr lang="en-US" altLang="en-US" sz="1600" kern="0" dirty="0">
                <a:solidFill>
                  <a:srgbClr val="FFFFFF"/>
                </a:solidFill>
                <a:latin typeface="Segoe UI Light" panose="020B0502040204020203" pitchFamily="34" charset="0"/>
                <a:cs typeface="Segoe UI Light" panose="020B0502040204020203" pitchFamily="34" charset="0"/>
              </a:rPr>
              <a:t>VISUAL STUDIO TEAM SERVICES</a:t>
            </a:r>
          </a:p>
        </p:txBody>
      </p:sp>
      <p:grpSp>
        <p:nvGrpSpPr>
          <p:cNvPr id="14" name="Group 13"/>
          <p:cNvGrpSpPr/>
          <p:nvPr/>
        </p:nvGrpSpPr>
        <p:grpSpPr>
          <a:xfrm>
            <a:off x="1288583" y="2568554"/>
            <a:ext cx="1497682" cy="935139"/>
            <a:chOff x="1288583" y="2568554"/>
            <a:chExt cx="1497682" cy="935139"/>
          </a:xfrm>
        </p:grpSpPr>
        <p:sp>
          <p:nvSpPr>
            <p:cNvPr id="118" name="TextBox 117"/>
            <p:cNvSpPr txBox="1"/>
            <p:nvPr/>
          </p:nvSpPr>
          <p:spPr>
            <a:xfrm>
              <a:off x="1675063" y="2580363"/>
              <a:ext cx="1111202" cy="923330"/>
            </a:xfrm>
            <a:prstGeom prst="rect">
              <a:avLst/>
            </a:prstGeom>
            <a:noFill/>
          </p:spPr>
          <p:txBody>
            <a:bodyPr wrap="none">
              <a:spAutoFit/>
            </a:bodyPr>
            <a:lstStyle>
              <a:defPPr>
                <a:defRPr lang="en-US"/>
              </a:defPPr>
              <a:lvl1pPr defTabSz="911414" eaLnBrk="0" fontAlgn="base" hangingPunct="0">
                <a:spcBef>
                  <a:spcPct val="0"/>
                </a:spcBef>
                <a:spcAft>
                  <a:spcPct val="0"/>
                </a:spcAft>
                <a:defRPr b="1" kern="0">
                  <a:solidFill>
                    <a:srgbClr val="002060"/>
                  </a:solidFill>
                  <a:latin typeface="Segoe UI Light" panose="020B0502040204020203" pitchFamily="34" charset="0"/>
                  <a:cs typeface="Segoe UI Light" panose="020B0502040204020203" pitchFamily="34" charset="0"/>
                </a:defRPr>
              </a:lvl1pPr>
            </a:lstStyle>
            <a:p>
              <a:r>
                <a:rPr lang="en-US" dirty="0"/>
                <a:t>Check-in </a:t>
              </a:r>
              <a:br>
                <a:rPr lang="en-US" dirty="0"/>
              </a:br>
              <a:r>
                <a:rPr lang="en-US" dirty="0"/>
                <a:t>Image </a:t>
              </a:r>
            </a:p>
            <a:p>
              <a:r>
                <a:rPr lang="en-US" dirty="0"/>
                <a:t>Definition</a:t>
              </a:r>
            </a:p>
          </p:txBody>
        </p:sp>
        <p:sp>
          <p:nvSpPr>
            <p:cNvPr id="3" name="Right Arrow 2"/>
            <p:cNvSpPr/>
            <p:nvPr/>
          </p:nvSpPr>
          <p:spPr bwMode="auto">
            <a:xfrm>
              <a:off x="1288583" y="2568554"/>
              <a:ext cx="457200" cy="432404"/>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grpSp>
        <p:nvGrpSpPr>
          <p:cNvPr id="10" name="Group 9"/>
          <p:cNvGrpSpPr/>
          <p:nvPr/>
        </p:nvGrpSpPr>
        <p:grpSpPr>
          <a:xfrm>
            <a:off x="142675" y="1677798"/>
            <a:ext cx="1397604" cy="923330"/>
            <a:chOff x="142675" y="1677798"/>
            <a:chExt cx="1397604" cy="923330"/>
          </a:xfrm>
        </p:grpSpPr>
        <p:sp>
          <p:nvSpPr>
            <p:cNvPr id="22" name="TextBox 21"/>
            <p:cNvSpPr txBox="1"/>
            <p:nvPr/>
          </p:nvSpPr>
          <p:spPr>
            <a:xfrm>
              <a:off x="589378" y="1677798"/>
              <a:ext cx="950901" cy="923330"/>
            </a:xfrm>
            <a:prstGeom prst="rect">
              <a:avLst/>
            </a:prstGeom>
            <a:noFill/>
          </p:spPr>
          <p:txBody>
            <a:bodyPr wrap="none">
              <a:spAutoFit/>
            </a:bodyPr>
            <a:lstStyle/>
            <a:p>
              <a:pPr defTabSz="911414" eaLnBrk="0" fontAlgn="base" hangingPunct="0">
                <a:spcBef>
                  <a:spcPct val="0"/>
                </a:spcBef>
                <a:spcAft>
                  <a:spcPct val="0"/>
                </a:spcAft>
                <a:defRPr/>
              </a:pPr>
              <a:r>
                <a:rPr lang="en-US" b="1" kern="0" dirty="0">
                  <a:solidFill>
                    <a:srgbClr val="002060"/>
                  </a:solidFill>
                  <a:latin typeface="Segoe UI Light" panose="020B0502040204020203" pitchFamily="34" charset="0"/>
                  <a:cs typeface="Segoe UI Light" panose="020B0502040204020203" pitchFamily="34" charset="0"/>
                </a:rPr>
                <a:t>Create </a:t>
              </a:r>
            </a:p>
            <a:p>
              <a:pPr defTabSz="911414" eaLnBrk="0" fontAlgn="base" hangingPunct="0">
                <a:spcBef>
                  <a:spcPct val="0"/>
                </a:spcBef>
                <a:spcAft>
                  <a:spcPct val="0"/>
                </a:spcAft>
                <a:defRPr/>
              </a:pPr>
              <a:r>
                <a:rPr lang="en-US" b="1" kern="0" dirty="0">
                  <a:solidFill>
                    <a:srgbClr val="002060"/>
                  </a:solidFill>
                  <a:latin typeface="Segoe UI Light" panose="020B0502040204020203" pitchFamily="34" charset="0"/>
                  <a:cs typeface="Segoe UI Light" panose="020B0502040204020203" pitchFamily="34" charset="0"/>
                </a:rPr>
                <a:t>Golden </a:t>
              </a:r>
            </a:p>
            <a:p>
              <a:pPr defTabSz="911414" eaLnBrk="0" fontAlgn="base" hangingPunct="0">
                <a:spcBef>
                  <a:spcPct val="0"/>
                </a:spcBef>
                <a:spcAft>
                  <a:spcPct val="0"/>
                </a:spcAft>
                <a:defRPr/>
              </a:pPr>
              <a:r>
                <a:rPr lang="en-US" b="1" kern="0" dirty="0">
                  <a:solidFill>
                    <a:srgbClr val="002060"/>
                  </a:solidFill>
                  <a:latin typeface="Segoe UI Light" panose="020B0502040204020203" pitchFamily="34" charset="0"/>
                  <a:cs typeface="Segoe UI Light" panose="020B0502040204020203" pitchFamily="34" charset="0"/>
                </a:rPr>
                <a:t>Image</a:t>
              </a:r>
            </a:p>
          </p:txBody>
        </p:sp>
        <p:sp>
          <p:nvSpPr>
            <p:cNvPr id="121" name="Right Arrow 120"/>
            <p:cNvSpPr/>
            <p:nvPr/>
          </p:nvSpPr>
          <p:spPr bwMode="auto">
            <a:xfrm>
              <a:off x="142675" y="1934627"/>
              <a:ext cx="457200" cy="432404"/>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grpSp>
        <p:nvGrpSpPr>
          <p:cNvPr id="120" name="Group 119"/>
          <p:cNvGrpSpPr/>
          <p:nvPr/>
        </p:nvGrpSpPr>
        <p:grpSpPr>
          <a:xfrm>
            <a:off x="3308057" y="1844917"/>
            <a:ext cx="2291202" cy="646331"/>
            <a:chOff x="3308057" y="1844917"/>
            <a:chExt cx="2291202" cy="646331"/>
          </a:xfrm>
        </p:grpSpPr>
        <p:sp>
          <p:nvSpPr>
            <p:cNvPr id="6" name="TextBox 5"/>
            <p:cNvSpPr txBox="1"/>
            <p:nvPr/>
          </p:nvSpPr>
          <p:spPr>
            <a:xfrm>
              <a:off x="3744264" y="1844917"/>
              <a:ext cx="1854995" cy="646331"/>
            </a:xfrm>
            <a:prstGeom prst="rect">
              <a:avLst/>
            </a:prstGeom>
            <a:noFill/>
          </p:spPr>
          <p:txBody>
            <a:bodyPr wrap="none">
              <a:spAutoFit/>
            </a:bodyPr>
            <a:lstStyle>
              <a:defPPr>
                <a:defRPr lang="en-US"/>
              </a:defPPr>
              <a:lvl1pPr defTabSz="911414" eaLnBrk="0" fontAlgn="base" hangingPunct="0">
                <a:spcBef>
                  <a:spcPct val="0"/>
                </a:spcBef>
                <a:spcAft>
                  <a:spcPct val="0"/>
                </a:spcAft>
                <a:defRPr b="1" kern="0">
                  <a:solidFill>
                    <a:srgbClr val="002060"/>
                  </a:solidFill>
                  <a:latin typeface="Segoe UI Light" panose="020B0502040204020203" pitchFamily="34" charset="0"/>
                  <a:cs typeface="Segoe UI Light" panose="020B0502040204020203" pitchFamily="34" charset="0"/>
                </a:defRPr>
              </a:lvl1pPr>
            </a:lstStyle>
            <a:p>
              <a:r>
                <a:rPr lang="en-US" dirty="0"/>
                <a:t>Created Updated</a:t>
              </a:r>
            </a:p>
            <a:p>
              <a:r>
                <a:rPr lang="en-US" dirty="0"/>
                <a:t>Golden Images</a:t>
              </a:r>
            </a:p>
          </p:txBody>
        </p:sp>
        <p:sp>
          <p:nvSpPr>
            <p:cNvPr id="125" name="Right Arrow 124"/>
            <p:cNvSpPr/>
            <p:nvPr/>
          </p:nvSpPr>
          <p:spPr bwMode="auto">
            <a:xfrm>
              <a:off x="3308057" y="1935771"/>
              <a:ext cx="457200" cy="432404"/>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grpSp>
        <p:nvGrpSpPr>
          <p:cNvPr id="127" name="Group 126"/>
          <p:cNvGrpSpPr/>
          <p:nvPr/>
        </p:nvGrpSpPr>
        <p:grpSpPr>
          <a:xfrm>
            <a:off x="6300910" y="607905"/>
            <a:ext cx="1571501" cy="646331"/>
            <a:chOff x="6300910" y="607905"/>
            <a:chExt cx="1571501" cy="646331"/>
          </a:xfrm>
        </p:grpSpPr>
        <p:sp>
          <p:nvSpPr>
            <p:cNvPr id="124" name="TextBox 123"/>
            <p:cNvSpPr txBox="1"/>
            <p:nvPr/>
          </p:nvSpPr>
          <p:spPr>
            <a:xfrm>
              <a:off x="6761209" y="607905"/>
              <a:ext cx="1111202" cy="646331"/>
            </a:xfrm>
            <a:prstGeom prst="rect">
              <a:avLst/>
            </a:prstGeom>
            <a:noFill/>
          </p:spPr>
          <p:txBody>
            <a:bodyPr wrap="none">
              <a:spAutoFit/>
            </a:bodyPr>
            <a:lstStyle>
              <a:defPPr>
                <a:defRPr lang="en-US"/>
              </a:defPPr>
              <a:lvl1pPr defTabSz="911414" eaLnBrk="0" fontAlgn="base" hangingPunct="0">
                <a:spcBef>
                  <a:spcPct val="0"/>
                </a:spcBef>
                <a:spcAft>
                  <a:spcPct val="0"/>
                </a:spcAft>
                <a:defRPr b="1" kern="0">
                  <a:solidFill>
                    <a:srgbClr val="002060"/>
                  </a:solidFill>
                  <a:latin typeface="Segoe UI Light" panose="020B0502040204020203" pitchFamily="34" charset="0"/>
                  <a:cs typeface="Segoe UI Light" panose="020B0502040204020203" pitchFamily="34" charset="0"/>
                </a:defRPr>
              </a:lvl1pPr>
            </a:lstStyle>
            <a:p>
              <a:r>
                <a:rPr lang="en-US" dirty="0"/>
                <a:t>Distribute</a:t>
              </a:r>
            </a:p>
            <a:p>
              <a:r>
                <a:rPr lang="en-US" dirty="0"/>
                <a:t>Images</a:t>
              </a:r>
            </a:p>
          </p:txBody>
        </p:sp>
        <p:sp>
          <p:nvSpPr>
            <p:cNvPr id="126" name="Right Arrow 125"/>
            <p:cNvSpPr/>
            <p:nvPr/>
          </p:nvSpPr>
          <p:spPr bwMode="auto">
            <a:xfrm>
              <a:off x="6300910" y="728248"/>
              <a:ext cx="457200" cy="432404"/>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spTree>
    <p:extLst>
      <p:ext uri="{BB962C8B-B14F-4D97-AF65-F5344CB8AC3E}">
        <p14:creationId xmlns:p14="http://schemas.microsoft.com/office/powerpoint/2010/main" val="301835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2" y="10259"/>
            <a:ext cx="12434793" cy="7277315"/>
          </a:xfrm>
          <a:prstGeom prst="rect">
            <a:avLst/>
          </a:prstGeom>
        </p:spPr>
      </p:pic>
      <p:sp>
        <p:nvSpPr>
          <p:cNvPr id="3" name="Rectangle 2"/>
          <p:cNvSpPr/>
          <p:nvPr/>
        </p:nvSpPr>
        <p:spPr bwMode="auto">
          <a:xfrm>
            <a:off x="1493837" y="10259"/>
            <a:ext cx="457200" cy="210403"/>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775893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01" y="35280"/>
            <a:ext cx="11944394" cy="6959245"/>
          </a:xfrm>
          <a:prstGeom prst="rect">
            <a:avLst/>
          </a:prstGeom>
        </p:spPr>
      </p:pic>
      <p:sp>
        <p:nvSpPr>
          <p:cNvPr id="3" name="Rectangle 2"/>
          <p:cNvSpPr/>
          <p:nvPr/>
        </p:nvSpPr>
        <p:spPr bwMode="auto">
          <a:xfrm>
            <a:off x="1265237" y="68262"/>
            <a:ext cx="381000" cy="2286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Rectangle 3"/>
          <p:cNvSpPr/>
          <p:nvPr/>
        </p:nvSpPr>
        <p:spPr bwMode="auto">
          <a:xfrm>
            <a:off x="8732837" y="2735262"/>
            <a:ext cx="304800" cy="2286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10205603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9879" y="0"/>
            <a:ext cx="15366354" cy="6877050"/>
          </a:xfrm>
          <a:prstGeom prst="rect">
            <a:avLst/>
          </a:prstGeom>
        </p:spPr>
      </p:pic>
      <p:sp>
        <p:nvSpPr>
          <p:cNvPr id="3" name="Rectangle 2"/>
          <p:cNvSpPr/>
          <p:nvPr/>
        </p:nvSpPr>
        <p:spPr bwMode="auto">
          <a:xfrm>
            <a:off x="-1173163" y="0"/>
            <a:ext cx="609600" cy="29686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Rectangle 3"/>
          <p:cNvSpPr/>
          <p:nvPr/>
        </p:nvSpPr>
        <p:spPr bwMode="auto">
          <a:xfrm>
            <a:off x="1722437" y="1211262"/>
            <a:ext cx="609600" cy="296862"/>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5" name="Rectangle 4"/>
          <p:cNvSpPr/>
          <p:nvPr/>
        </p:nvSpPr>
        <p:spPr bwMode="auto">
          <a:xfrm>
            <a:off x="-2468563" y="1359693"/>
            <a:ext cx="609600" cy="296862"/>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p:cNvSpPr/>
          <p:nvPr/>
        </p:nvSpPr>
        <p:spPr bwMode="auto">
          <a:xfrm>
            <a:off x="10104437" y="4030662"/>
            <a:ext cx="304800" cy="3048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10104437" y="4792662"/>
            <a:ext cx="304800" cy="3048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16393366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502" y="1682101"/>
            <a:ext cx="12431473" cy="2555295"/>
          </a:xfrm>
          <a:prstGeom prst="rect">
            <a:avLst/>
          </a:prstGeom>
          <a:solidFill>
            <a:srgbClr val="002050"/>
          </a:solidFill>
          <a:ln w="22225">
            <a:no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560" fontAlgn="base">
              <a:spcBef>
                <a:spcPct val="0"/>
              </a:spcBef>
              <a:spcAft>
                <a:spcPct val="0"/>
              </a:spcAft>
            </a:pPr>
            <a:endParaRPr lang="en-US" sz="2039" kern="0" dirty="0">
              <a:gradFill>
                <a:gsLst>
                  <a:gs pos="0">
                    <a:srgbClr val="FFFFFF"/>
                  </a:gs>
                  <a:gs pos="100000">
                    <a:srgbClr val="FFFFFF"/>
                  </a:gs>
                </a:gsLst>
                <a:lin ang="5400000" scaled="0"/>
              </a:gradFill>
              <a:latin typeface="Segoe UI"/>
            </a:endParaRPr>
          </a:p>
        </p:txBody>
      </p:sp>
      <p:sp>
        <p:nvSpPr>
          <p:cNvPr id="22" name="Rectangle 21"/>
          <p:cNvSpPr/>
          <p:nvPr/>
        </p:nvSpPr>
        <p:spPr bwMode="auto">
          <a:xfrm>
            <a:off x="2502" y="4237396"/>
            <a:ext cx="12431473" cy="275881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560" fontAlgn="base">
              <a:spcBef>
                <a:spcPct val="0"/>
              </a:spcBef>
              <a:spcAft>
                <a:spcPct val="0"/>
              </a:spcAft>
            </a:pPr>
            <a:endParaRPr lang="en-US" sz="2039" kern="0" dirty="0">
              <a:gradFill>
                <a:gsLst>
                  <a:gs pos="0">
                    <a:srgbClr val="FFFFFF"/>
                  </a:gs>
                  <a:gs pos="100000">
                    <a:srgbClr val="FFFFFF"/>
                  </a:gs>
                </a:gsLst>
                <a:lin ang="5400000" scaled="0"/>
              </a:gradFill>
              <a:latin typeface="Segoe UI"/>
            </a:endParaRPr>
          </a:p>
        </p:txBody>
      </p:sp>
      <p:sp>
        <p:nvSpPr>
          <p:cNvPr id="11" name="Rectangle 10"/>
          <p:cNvSpPr/>
          <p:nvPr/>
        </p:nvSpPr>
        <p:spPr bwMode="auto">
          <a:xfrm flipH="1">
            <a:off x="2501" y="1407"/>
            <a:ext cx="12466738" cy="7018162"/>
          </a:xfrm>
          <a:prstGeom prst="rect">
            <a:avLst/>
          </a:prstGeom>
          <a:solidFill>
            <a:srgbClr val="242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999" b="1" kern="0" dirty="0">
              <a:solidFill>
                <a:srgbClr val="FFFFFF"/>
              </a:solidFill>
              <a:latin typeface="Segoe UI Light"/>
              <a:ea typeface="Segoe UI" pitchFamily="34" charset="0"/>
              <a:cs typeface="Segoe UI"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185" y="1176782"/>
            <a:ext cx="5091134" cy="5091134"/>
          </a:xfrm>
          <a:prstGeom prst="rect">
            <a:avLst/>
          </a:prstGeom>
        </p:spPr>
      </p:pic>
      <p:sp>
        <p:nvSpPr>
          <p:cNvPr id="7" name="Freeform 6"/>
          <p:cNvSpPr/>
          <p:nvPr/>
        </p:nvSpPr>
        <p:spPr>
          <a:xfrm>
            <a:off x="848310" y="970392"/>
            <a:ext cx="2579773" cy="1547863"/>
          </a:xfrm>
          <a:custGeom>
            <a:avLst/>
            <a:gdLst>
              <a:gd name="connsiteX0" fmla="*/ 0 w 2530078"/>
              <a:gd name="connsiteY0" fmla="*/ 0 h 1518046"/>
              <a:gd name="connsiteX1" fmla="*/ 2530078 w 2530078"/>
              <a:gd name="connsiteY1" fmla="*/ 0 h 1518046"/>
              <a:gd name="connsiteX2" fmla="*/ 2530078 w 2530078"/>
              <a:gd name="connsiteY2" fmla="*/ 1518046 h 1518046"/>
              <a:gd name="connsiteX3" fmla="*/ 0 w 2530078"/>
              <a:gd name="connsiteY3" fmla="*/ 1518046 h 1518046"/>
              <a:gd name="connsiteX4" fmla="*/ 0 w 2530078"/>
              <a:gd name="connsiteY4" fmla="*/ 0 h 151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078" h="1518046">
                <a:moveTo>
                  <a:pt x="0" y="0"/>
                </a:moveTo>
                <a:lnTo>
                  <a:pt x="2530078" y="0"/>
                </a:lnTo>
                <a:lnTo>
                  <a:pt x="2530078" y="1518046"/>
                </a:lnTo>
                <a:lnTo>
                  <a:pt x="0" y="1518046"/>
                </a:lnTo>
                <a:lnTo>
                  <a:pt x="0" y="0"/>
                </a:lnTo>
                <a:close/>
              </a:path>
            </a:pathLst>
          </a:custGeom>
          <a:solidFill>
            <a:srgbClr val="0072C6">
              <a:alpha val="77000"/>
            </a:srgbClr>
          </a:solidFill>
          <a:ln>
            <a:noFill/>
          </a:ln>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txBody>
          <a:bodyPr spcFirstLastPara="0" vert="horz" wrap="square" lIns="108775" tIns="108775" rIns="108775" bIns="108775" numCol="1" spcCol="1270" anchor="ctr" anchorCtr="0">
            <a:noAutofit/>
          </a:bodyPr>
          <a:lstStyle/>
          <a:p>
            <a:pPr algn="ctr" defTabSz="1268987">
              <a:lnSpc>
                <a:spcPct val="90000"/>
              </a:lnSpc>
              <a:spcBef>
                <a:spcPct val="0"/>
              </a:spcBef>
              <a:spcAft>
                <a:spcPct val="35000"/>
              </a:spcAft>
            </a:pPr>
            <a:r>
              <a:rPr lang="en-US" sz="2855" kern="0" dirty="0">
                <a:solidFill>
                  <a:schemeClr val="bg1"/>
                </a:solidFill>
              </a:rPr>
              <a:t>Quickly be “ready to test”</a:t>
            </a:r>
          </a:p>
        </p:txBody>
      </p:sp>
      <p:sp>
        <p:nvSpPr>
          <p:cNvPr id="9" name="Freeform 8"/>
          <p:cNvSpPr/>
          <p:nvPr/>
        </p:nvSpPr>
        <p:spPr>
          <a:xfrm>
            <a:off x="3686060" y="970392"/>
            <a:ext cx="2579773" cy="1547863"/>
          </a:xfrm>
          <a:custGeom>
            <a:avLst/>
            <a:gdLst>
              <a:gd name="connsiteX0" fmla="*/ 0 w 2530078"/>
              <a:gd name="connsiteY0" fmla="*/ 0 h 1518046"/>
              <a:gd name="connsiteX1" fmla="*/ 2530078 w 2530078"/>
              <a:gd name="connsiteY1" fmla="*/ 0 h 1518046"/>
              <a:gd name="connsiteX2" fmla="*/ 2530078 w 2530078"/>
              <a:gd name="connsiteY2" fmla="*/ 1518046 h 1518046"/>
              <a:gd name="connsiteX3" fmla="*/ 0 w 2530078"/>
              <a:gd name="connsiteY3" fmla="*/ 1518046 h 1518046"/>
              <a:gd name="connsiteX4" fmla="*/ 0 w 2530078"/>
              <a:gd name="connsiteY4" fmla="*/ 0 h 151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078" h="1518046">
                <a:moveTo>
                  <a:pt x="0" y="0"/>
                </a:moveTo>
                <a:lnTo>
                  <a:pt x="2530078" y="0"/>
                </a:lnTo>
                <a:lnTo>
                  <a:pt x="2530078" y="1518046"/>
                </a:lnTo>
                <a:lnTo>
                  <a:pt x="0" y="1518046"/>
                </a:lnTo>
                <a:lnTo>
                  <a:pt x="0" y="0"/>
                </a:lnTo>
                <a:close/>
              </a:path>
            </a:pathLst>
          </a:custGeom>
          <a:solidFill>
            <a:srgbClr val="0072C6">
              <a:alpha val="77000"/>
            </a:srgbClr>
          </a:solidFill>
          <a:ln>
            <a:noFill/>
          </a:ln>
        </p:spPr>
        <p:style>
          <a:lnRef idx="2">
            <a:schemeClr val="lt1">
              <a:hueOff val="0"/>
              <a:satOff val="0"/>
              <a:lumOff val="0"/>
              <a:alphaOff val="0"/>
            </a:schemeClr>
          </a:lnRef>
          <a:fillRef idx="1">
            <a:schemeClr val="accent5">
              <a:alpha val="90000"/>
              <a:hueOff val="0"/>
              <a:satOff val="0"/>
              <a:lumOff val="0"/>
              <a:alphaOff val="-13333"/>
            </a:schemeClr>
          </a:fillRef>
          <a:effectRef idx="0">
            <a:schemeClr val="accent5">
              <a:alpha val="90000"/>
              <a:hueOff val="0"/>
              <a:satOff val="0"/>
              <a:lumOff val="0"/>
              <a:alphaOff val="-13333"/>
            </a:schemeClr>
          </a:effectRef>
          <a:fontRef idx="minor">
            <a:schemeClr val="lt1"/>
          </a:fontRef>
        </p:style>
        <p:txBody>
          <a:bodyPr spcFirstLastPara="0" vert="horz" wrap="square" lIns="108775" tIns="108775" rIns="108775" bIns="108775" numCol="1" spcCol="1270" anchor="ctr" anchorCtr="0">
            <a:noAutofit/>
          </a:bodyPr>
          <a:lstStyle/>
          <a:p>
            <a:pPr algn="ctr" defTabSz="1268987">
              <a:lnSpc>
                <a:spcPct val="90000"/>
              </a:lnSpc>
              <a:spcBef>
                <a:spcPct val="0"/>
              </a:spcBef>
              <a:spcAft>
                <a:spcPct val="35000"/>
              </a:spcAft>
            </a:pPr>
            <a:r>
              <a:rPr lang="en-US" sz="2855" kern="0">
                <a:solidFill>
                  <a:schemeClr val="bg1"/>
                </a:solidFill>
              </a:rPr>
              <a:t>Worry-free self-service</a:t>
            </a:r>
          </a:p>
        </p:txBody>
      </p:sp>
      <p:sp>
        <p:nvSpPr>
          <p:cNvPr id="12" name="Freeform 11"/>
          <p:cNvSpPr/>
          <p:nvPr/>
        </p:nvSpPr>
        <p:spPr>
          <a:xfrm>
            <a:off x="848310" y="2903599"/>
            <a:ext cx="2579773" cy="1547863"/>
          </a:xfrm>
          <a:custGeom>
            <a:avLst/>
            <a:gdLst>
              <a:gd name="connsiteX0" fmla="*/ 0 w 2530078"/>
              <a:gd name="connsiteY0" fmla="*/ 0 h 1518046"/>
              <a:gd name="connsiteX1" fmla="*/ 2530078 w 2530078"/>
              <a:gd name="connsiteY1" fmla="*/ 0 h 1518046"/>
              <a:gd name="connsiteX2" fmla="*/ 2530078 w 2530078"/>
              <a:gd name="connsiteY2" fmla="*/ 1518046 h 1518046"/>
              <a:gd name="connsiteX3" fmla="*/ 0 w 2530078"/>
              <a:gd name="connsiteY3" fmla="*/ 1518046 h 1518046"/>
              <a:gd name="connsiteX4" fmla="*/ 0 w 2530078"/>
              <a:gd name="connsiteY4" fmla="*/ 0 h 151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078" h="1518046">
                <a:moveTo>
                  <a:pt x="0" y="0"/>
                </a:moveTo>
                <a:lnTo>
                  <a:pt x="2530078" y="0"/>
                </a:lnTo>
                <a:lnTo>
                  <a:pt x="2530078" y="1518046"/>
                </a:lnTo>
                <a:lnTo>
                  <a:pt x="0" y="1518046"/>
                </a:lnTo>
                <a:lnTo>
                  <a:pt x="0" y="0"/>
                </a:lnTo>
                <a:close/>
              </a:path>
            </a:pathLst>
          </a:custGeom>
          <a:solidFill>
            <a:srgbClr val="0072C6">
              <a:alpha val="77000"/>
            </a:srgbClr>
          </a:solidFill>
          <a:ln>
            <a:noFill/>
          </a:ln>
        </p:spPr>
        <p:style>
          <a:lnRef idx="2">
            <a:schemeClr val="lt1">
              <a:hueOff val="0"/>
              <a:satOff val="0"/>
              <a:lumOff val="0"/>
              <a:alphaOff val="0"/>
            </a:schemeClr>
          </a:lnRef>
          <a:fillRef idx="1">
            <a:schemeClr val="accent5">
              <a:alpha val="90000"/>
              <a:hueOff val="0"/>
              <a:satOff val="0"/>
              <a:lumOff val="0"/>
              <a:alphaOff val="-26667"/>
            </a:schemeClr>
          </a:fillRef>
          <a:effectRef idx="0">
            <a:schemeClr val="accent5">
              <a:alpha val="90000"/>
              <a:hueOff val="0"/>
              <a:satOff val="0"/>
              <a:lumOff val="0"/>
              <a:alphaOff val="-26667"/>
            </a:schemeClr>
          </a:effectRef>
          <a:fontRef idx="minor">
            <a:schemeClr val="lt1"/>
          </a:fontRef>
        </p:style>
        <p:txBody>
          <a:bodyPr spcFirstLastPara="0" vert="horz" wrap="square" lIns="108775" tIns="108775" rIns="108775" bIns="108775" numCol="1" spcCol="1270" anchor="ctr" anchorCtr="0">
            <a:noAutofit/>
          </a:bodyPr>
          <a:lstStyle/>
          <a:p>
            <a:pPr algn="ctr" defTabSz="1268987">
              <a:lnSpc>
                <a:spcPct val="90000"/>
              </a:lnSpc>
              <a:spcBef>
                <a:spcPct val="0"/>
              </a:spcBef>
              <a:spcAft>
                <a:spcPct val="35000"/>
              </a:spcAft>
            </a:pPr>
            <a:r>
              <a:rPr lang="en-US" sz="2855" kern="0" dirty="0">
                <a:solidFill>
                  <a:schemeClr val="bg1"/>
                </a:solidFill>
              </a:rPr>
              <a:t>Create once, use everywhere</a:t>
            </a:r>
          </a:p>
        </p:txBody>
      </p:sp>
      <p:sp>
        <p:nvSpPr>
          <p:cNvPr id="13" name="Freeform 12"/>
          <p:cNvSpPr/>
          <p:nvPr/>
        </p:nvSpPr>
        <p:spPr>
          <a:xfrm>
            <a:off x="3686060" y="2903599"/>
            <a:ext cx="2579773" cy="1547863"/>
          </a:xfrm>
          <a:custGeom>
            <a:avLst/>
            <a:gdLst>
              <a:gd name="connsiteX0" fmla="*/ 0 w 2530078"/>
              <a:gd name="connsiteY0" fmla="*/ 0 h 1518046"/>
              <a:gd name="connsiteX1" fmla="*/ 2530078 w 2530078"/>
              <a:gd name="connsiteY1" fmla="*/ 0 h 1518046"/>
              <a:gd name="connsiteX2" fmla="*/ 2530078 w 2530078"/>
              <a:gd name="connsiteY2" fmla="*/ 1518046 h 1518046"/>
              <a:gd name="connsiteX3" fmla="*/ 0 w 2530078"/>
              <a:gd name="connsiteY3" fmla="*/ 1518046 h 1518046"/>
              <a:gd name="connsiteX4" fmla="*/ 0 w 2530078"/>
              <a:gd name="connsiteY4" fmla="*/ 0 h 151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078" h="1518046">
                <a:moveTo>
                  <a:pt x="0" y="0"/>
                </a:moveTo>
                <a:lnTo>
                  <a:pt x="2530078" y="0"/>
                </a:lnTo>
                <a:lnTo>
                  <a:pt x="2530078" y="1518046"/>
                </a:lnTo>
                <a:lnTo>
                  <a:pt x="0" y="1518046"/>
                </a:lnTo>
                <a:lnTo>
                  <a:pt x="0" y="0"/>
                </a:lnTo>
                <a:close/>
              </a:path>
            </a:pathLst>
          </a:custGeom>
          <a:solidFill>
            <a:srgbClr val="0072C6">
              <a:alpha val="77000"/>
            </a:srgbClr>
          </a:solidFill>
          <a:ln>
            <a:noFill/>
          </a:ln>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txBody>
          <a:bodyPr spcFirstLastPara="0" vert="horz" wrap="square" lIns="108775" tIns="108775" rIns="108775" bIns="108775" numCol="1" spcCol="1270" anchor="ctr" anchorCtr="0">
            <a:noAutofit/>
          </a:bodyPr>
          <a:lstStyle/>
          <a:p>
            <a:pPr algn="ctr" defTabSz="1268987">
              <a:lnSpc>
                <a:spcPct val="90000"/>
              </a:lnSpc>
              <a:spcBef>
                <a:spcPct val="0"/>
              </a:spcBef>
              <a:spcAft>
                <a:spcPct val="35000"/>
              </a:spcAft>
            </a:pPr>
            <a:r>
              <a:rPr lang="en-US" sz="2855" kern="0" dirty="0">
                <a:solidFill>
                  <a:schemeClr val="bg1"/>
                </a:solidFill>
              </a:rPr>
              <a:t>Integrate with your existing toolchain</a:t>
            </a:r>
          </a:p>
        </p:txBody>
      </p:sp>
    </p:spTree>
    <p:extLst>
      <p:ext uri="{BB962C8B-B14F-4D97-AF65-F5344CB8AC3E}">
        <p14:creationId xmlns:p14="http://schemas.microsoft.com/office/powerpoint/2010/main" val="3946327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endParaRPr lang="en-US" sz="7200" dirty="0"/>
          </a:p>
        </p:txBody>
      </p:sp>
    </p:spTree>
    <p:extLst>
      <p:ext uri="{BB962C8B-B14F-4D97-AF65-F5344CB8AC3E}">
        <p14:creationId xmlns:p14="http://schemas.microsoft.com/office/powerpoint/2010/main" val="21327738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Roadmap</a:t>
            </a:r>
          </a:p>
        </p:txBody>
      </p:sp>
      <p:sp>
        <p:nvSpPr>
          <p:cNvPr id="3" name="Text Placeholder 2"/>
          <p:cNvSpPr>
            <a:spLocks noGrp="1"/>
          </p:cNvSpPr>
          <p:nvPr>
            <p:ph type="body" sz="quarter" idx="10"/>
          </p:nvPr>
        </p:nvSpPr>
        <p:spPr>
          <a:xfrm>
            <a:off x="274639" y="1365686"/>
            <a:ext cx="6172198" cy="5539978"/>
          </a:xfrm>
        </p:spPr>
        <p:txBody>
          <a:bodyPr/>
          <a:lstStyle/>
          <a:p>
            <a:pPr>
              <a:buFont typeface="Wingdings" panose="05000000000000000000" pitchFamily="2" charset="2"/>
              <a:buChar char="ü"/>
            </a:pPr>
            <a:r>
              <a:rPr lang="en-US" sz="4000" dirty="0"/>
              <a:t>ARM-based environments</a:t>
            </a:r>
          </a:p>
          <a:p>
            <a:pPr>
              <a:buFont typeface="Wingdings" panose="05000000000000000000" pitchFamily="2" charset="2"/>
              <a:buChar char="ü"/>
            </a:pPr>
            <a:r>
              <a:rPr lang="en-US" sz="4000" dirty="0"/>
              <a:t>Scaled Labs</a:t>
            </a:r>
          </a:p>
          <a:p>
            <a:pPr>
              <a:buFont typeface="Wingdings" panose="05000000000000000000" pitchFamily="2" charset="2"/>
              <a:buChar char="ü"/>
            </a:pPr>
            <a:r>
              <a:rPr lang="en-US" sz="4000" dirty="0"/>
              <a:t>Second Disks</a:t>
            </a:r>
          </a:p>
          <a:p>
            <a:pPr>
              <a:buFont typeface="Wingdings" panose="05000000000000000000" pitchFamily="2" charset="2"/>
              <a:buChar char="ü"/>
            </a:pPr>
            <a:r>
              <a:rPr lang="en-US" sz="4000" dirty="0"/>
              <a:t>Time-bomb VMs</a:t>
            </a:r>
          </a:p>
          <a:p>
            <a:pPr>
              <a:buFont typeface="Wingdings" panose="05000000000000000000" pitchFamily="2" charset="2"/>
              <a:buChar char="ü"/>
            </a:pPr>
            <a:r>
              <a:rPr lang="en-US" sz="4000" dirty="0"/>
              <a:t>My Secrets</a:t>
            </a:r>
          </a:p>
          <a:p>
            <a:pPr>
              <a:buFont typeface="Wingdings" panose="05000000000000000000" pitchFamily="2" charset="2"/>
              <a:buChar char="ü"/>
            </a:pPr>
            <a:r>
              <a:rPr lang="en-US" sz="4000" dirty="0"/>
              <a:t>Cost thresholds</a:t>
            </a:r>
          </a:p>
          <a:p>
            <a:pPr>
              <a:buFont typeface="Wingdings" panose="05000000000000000000" pitchFamily="2" charset="2"/>
              <a:buChar char="ü"/>
            </a:pPr>
            <a:r>
              <a:rPr lang="en-US" sz="4000" dirty="0"/>
              <a:t>Shutdown notifications</a:t>
            </a:r>
          </a:p>
        </p:txBody>
      </p:sp>
      <p:sp>
        <p:nvSpPr>
          <p:cNvPr id="4" name="Text Placeholder 3"/>
          <p:cNvSpPr>
            <a:spLocks noGrp="1"/>
          </p:cNvSpPr>
          <p:nvPr>
            <p:ph type="body" sz="quarter" idx="11"/>
          </p:nvPr>
        </p:nvSpPr>
        <p:spPr>
          <a:xfrm>
            <a:off x="6675439" y="1365686"/>
            <a:ext cx="5714998" cy="6093976"/>
          </a:xfrm>
        </p:spPr>
        <p:txBody>
          <a:bodyPr/>
          <a:lstStyle/>
          <a:p>
            <a:r>
              <a:rPr lang="en-US" sz="4000" dirty="0"/>
              <a:t>Finish ARM Based -  PaaS policies</a:t>
            </a:r>
          </a:p>
          <a:p>
            <a:r>
              <a:rPr lang="en-US" sz="4000" dirty="0"/>
              <a:t>Claim </a:t>
            </a:r>
          </a:p>
          <a:p>
            <a:r>
              <a:rPr lang="en-US" sz="4000" dirty="0"/>
              <a:t>Team secrets</a:t>
            </a:r>
          </a:p>
          <a:p>
            <a:r>
              <a:rPr lang="en-US" sz="4000" dirty="0"/>
              <a:t>Artifacts diagnostics</a:t>
            </a:r>
          </a:p>
          <a:p>
            <a:r>
              <a:rPr lang="en-US" sz="4000" dirty="0"/>
              <a:t>Second disk improvements</a:t>
            </a:r>
          </a:p>
          <a:p>
            <a:endParaRPr lang="en-US" sz="4000" dirty="0"/>
          </a:p>
          <a:p>
            <a:endParaRPr lang="en-US" sz="4000" dirty="0"/>
          </a:p>
        </p:txBody>
      </p:sp>
    </p:spTree>
    <p:extLst>
      <p:ext uri="{BB962C8B-B14F-4D97-AF65-F5344CB8AC3E}">
        <p14:creationId xmlns:p14="http://schemas.microsoft.com/office/powerpoint/2010/main" val="66744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502" y="1682099"/>
            <a:ext cx="12431473" cy="5311019"/>
          </a:xfrm>
          <a:prstGeom prst="rect">
            <a:avLst/>
          </a:prstGeom>
          <a:solidFill>
            <a:srgbClr val="002050"/>
          </a:solidFill>
          <a:ln w="22225">
            <a:no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45" name="Rounded Rectangle 44"/>
          <p:cNvSpPr/>
          <p:nvPr/>
        </p:nvSpPr>
        <p:spPr bwMode="auto">
          <a:xfrm>
            <a:off x="3254411" y="2495944"/>
            <a:ext cx="5927986" cy="1208464"/>
          </a:xfrm>
          <a:prstGeom prst="roundRect">
            <a:avLst>
              <a:gd name="adj" fmla="val 0"/>
            </a:avLst>
          </a:prstGeom>
          <a:noFill/>
          <a:ln w="22225" cmpd="sng">
            <a:solidFill>
              <a:srgbClr val="00BCF2"/>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ln w="28575">
                <a:solidFill>
                  <a:schemeClr val="tx1"/>
                </a:solidFill>
              </a:ln>
              <a:gradFill>
                <a:gsLst>
                  <a:gs pos="0">
                    <a:srgbClr val="FFFFFF"/>
                  </a:gs>
                  <a:gs pos="100000">
                    <a:srgbClr val="FFFFFF"/>
                  </a:gs>
                </a:gsLst>
                <a:lin ang="5400000" scaled="0"/>
              </a:gradFill>
            </a:endParaRPr>
          </a:p>
        </p:txBody>
      </p:sp>
      <p:sp>
        <p:nvSpPr>
          <p:cNvPr id="2" name="Title 1"/>
          <p:cNvSpPr>
            <a:spLocks noGrp="1"/>
          </p:cNvSpPr>
          <p:nvPr>
            <p:ph type="title"/>
          </p:nvPr>
        </p:nvSpPr>
        <p:spPr>
          <a:xfrm>
            <a:off x="277030" y="296563"/>
            <a:ext cx="12156944" cy="1122595"/>
          </a:xfrm>
        </p:spPr>
        <p:txBody>
          <a:bodyPr/>
          <a:lstStyle/>
          <a:p>
            <a:r>
              <a:rPr lang="de-DE" dirty="0"/>
              <a:t>Challenges of running dev-test on premises</a:t>
            </a:r>
            <a:endParaRPr lang="en-US" dirty="0"/>
          </a:p>
        </p:txBody>
      </p:sp>
      <p:sp>
        <p:nvSpPr>
          <p:cNvPr id="28" name="TextBox 27"/>
          <p:cNvSpPr txBox="1"/>
          <p:nvPr/>
        </p:nvSpPr>
        <p:spPr>
          <a:xfrm>
            <a:off x="4839358" y="1909988"/>
            <a:ext cx="2757758" cy="583627"/>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039" kern="0" dirty="0">
                <a:solidFill>
                  <a:schemeClr val="bg1"/>
                </a:solidFill>
                <a:latin typeface="+mj-lt"/>
              </a:rPr>
              <a:t>Your datacenter</a:t>
            </a:r>
            <a:endParaRPr lang="en-US" sz="2447" kern="0" dirty="0">
              <a:solidFill>
                <a:schemeClr val="bg1"/>
              </a:solidFill>
              <a:latin typeface="+mj-lt"/>
            </a:endParaRPr>
          </a:p>
        </p:txBody>
      </p:sp>
      <p:sp>
        <p:nvSpPr>
          <p:cNvPr id="29" name="TextBox 28"/>
          <p:cNvSpPr txBox="1"/>
          <p:nvPr/>
        </p:nvSpPr>
        <p:spPr>
          <a:xfrm>
            <a:off x="6263080" y="2689116"/>
            <a:ext cx="3045773" cy="877372"/>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2039" kern="0" dirty="0">
                <a:solidFill>
                  <a:schemeClr val="bg1"/>
                </a:solidFill>
                <a:latin typeface="+mj-lt"/>
              </a:rPr>
              <a:t>VMs in </a:t>
            </a:r>
            <a:r>
              <a:rPr lang="en-US" sz="2039" kern="0" dirty="0" err="1">
                <a:solidFill>
                  <a:schemeClr val="bg1"/>
                </a:solidFill>
                <a:latin typeface="+mj-lt"/>
              </a:rPr>
              <a:t>dev</a:t>
            </a:r>
            <a:r>
              <a:rPr lang="en-US" sz="2039" kern="0" dirty="0">
                <a:solidFill>
                  <a:schemeClr val="bg1"/>
                </a:solidFill>
                <a:latin typeface="+mj-lt"/>
              </a:rPr>
              <a:t>-test </a:t>
            </a:r>
            <a:br>
              <a:rPr lang="en-US" sz="2039" kern="0" dirty="0">
                <a:solidFill>
                  <a:schemeClr val="bg1"/>
                </a:solidFill>
                <a:latin typeface="+mj-lt"/>
              </a:rPr>
            </a:br>
            <a:r>
              <a:rPr lang="en-US" sz="2039" kern="0" dirty="0">
                <a:solidFill>
                  <a:schemeClr val="bg1"/>
                </a:solidFill>
                <a:latin typeface="+mj-lt"/>
              </a:rPr>
              <a:t>environment</a:t>
            </a:r>
          </a:p>
        </p:txBody>
      </p:sp>
      <p:cxnSp>
        <p:nvCxnSpPr>
          <p:cNvPr id="38" name="Straight Arrow Connector 37"/>
          <p:cNvCxnSpPr/>
          <p:nvPr/>
        </p:nvCxnSpPr>
        <p:spPr>
          <a:xfrm>
            <a:off x="9364451" y="2926499"/>
            <a:ext cx="873798" cy="0"/>
          </a:xfrm>
          <a:prstGeom prst="straightConnector1">
            <a:avLst/>
          </a:prstGeom>
          <a:noFill/>
          <a:ln w="53975" cap="rnd" cmpd="sng" algn="ctr">
            <a:solidFill>
              <a:schemeClr val="bg1"/>
            </a:solidFill>
            <a:prstDash val="sysDot"/>
            <a:headEnd type="triangle"/>
            <a:tailEnd type="none"/>
          </a:ln>
          <a:effectLst/>
        </p:spPr>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940" y="2812132"/>
            <a:ext cx="2739610" cy="576087"/>
          </a:xfrm>
          <a:prstGeom prst="rect">
            <a:avLst/>
          </a:prstGeom>
        </p:spPr>
      </p:pic>
      <p:grpSp>
        <p:nvGrpSpPr>
          <p:cNvPr id="3" name="Group 2"/>
          <p:cNvGrpSpPr/>
          <p:nvPr/>
        </p:nvGrpSpPr>
        <p:grpSpPr>
          <a:xfrm>
            <a:off x="200859" y="1460232"/>
            <a:ext cx="2214766" cy="2028633"/>
            <a:chOff x="23213" y="1459412"/>
            <a:chExt cx="2215657" cy="2029449"/>
          </a:xfrm>
        </p:grpSpPr>
        <p:sp>
          <p:nvSpPr>
            <p:cNvPr id="14" name="TextBox 13"/>
            <p:cNvSpPr txBox="1"/>
            <p:nvPr/>
          </p:nvSpPr>
          <p:spPr>
            <a:xfrm>
              <a:off x="388294" y="2567833"/>
              <a:ext cx="1850576" cy="555582"/>
            </a:xfrm>
            <a:prstGeom prst="rect">
              <a:avLst/>
            </a:prstGeom>
            <a:noFill/>
          </p:spPr>
          <p:txBody>
            <a:bodyPr wrap="square" lIns="186446" tIns="149157" rIns="186446" bIns="149157" rtlCol="0">
              <a:spAutoFit/>
            </a:bodyPr>
            <a:lstStyle/>
            <a:p>
              <a:pPr defTabSz="914037">
                <a:lnSpc>
                  <a:spcPct val="90000"/>
                </a:lnSpc>
                <a:spcAft>
                  <a:spcPts val="612"/>
                </a:spcAft>
              </a:pPr>
              <a:r>
                <a:rPr lang="en-US" sz="1799" kern="0" dirty="0">
                  <a:solidFill>
                    <a:schemeClr val="bg1"/>
                  </a:solidFill>
                  <a:latin typeface="+mj-lt"/>
                </a:rPr>
                <a:t>IT admin</a:t>
              </a:r>
            </a:p>
          </p:txBody>
        </p:sp>
        <p:sp>
          <p:nvSpPr>
            <p:cNvPr id="27" name="TextBox 26"/>
            <p:cNvSpPr txBox="1"/>
            <p:nvPr/>
          </p:nvSpPr>
          <p:spPr>
            <a:xfrm>
              <a:off x="23213" y="2993613"/>
              <a:ext cx="2210412" cy="495248"/>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1399" b="1" kern="0" dirty="0">
                  <a:solidFill>
                    <a:srgbClr val="00BCF2"/>
                  </a:solidFill>
                </a:rPr>
                <a:t>Provision VMs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28" y="1459412"/>
              <a:ext cx="1324114" cy="1480862"/>
            </a:xfrm>
            <a:prstGeom prst="rect">
              <a:avLst/>
            </a:prstGeom>
          </p:spPr>
        </p:pic>
      </p:grpSp>
      <p:grpSp>
        <p:nvGrpSpPr>
          <p:cNvPr id="8" name="Group 7"/>
          <p:cNvGrpSpPr/>
          <p:nvPr/>
        </p:nvGrpSpPr>
        <p:grpSpPr>
          <a:xfrm>
            <a:off x="10102874" y="1426455"/>
            <a:ext cx="1935473" cy="2062411"/>
            <a:chOff x="10199631" y="1425620"/>
            <a:chExt cx="1936252" cy="2063241"/>
          </a:xfrm>
        </p:grpSpPr>
        <p:sp>
          <p:nvSpPr>
            <p:cNvPr id="15" name="TextBox 14"/>
            <p:cNvSpPr txBox="1"/>
            <p:nvPr/>
          </p:nvSpPr>
          <p:spPr>
            <a:xfrm>
              <a:off x="10267462" y="2567833"/>
              <a:ext cx="1868421" cy="555582"/>
            </a:xfrm>
            <a:prstGeom prst="rect">
              <a:avLst/>
            </a:prstGeom>
            <a:noFill/>
          </p:spPr>
          <p:txBody>
            <a:bodyPr wrap="square" lIns="186446" tIns="149157" rIns="186446" bIns="149157" rtlCol="0">
              <a:spAutoFit/>
            </a:bodyPr>
            <a:lstStyle/>
            <a:p>
              <a:pPr defTabSz="914037">
                <a:lnSpc>
                  <a:spcPct val="90000"/>
                </a:lnSpc>
                <a:spcAft>
                  <a:spcPts val="612"/>
                </a:spcAft>
              </a:pPr>
              <a:r>
                <a:rPr lang="en-US" sz="1799" b="1" kern="0" dirty="0">
                  <a:solidFill>
                    <a:schemeClr val="bg1"/>
                  </a:solidFill>
                  <a:latin typeface="+mj-lt"/>
                </a:rPr>
                <a:t>Developers</a:t>
              </a:r>
            </a:p>
          </p:txBody>
        </p:sp>
        <p:sp>
          <p:nvSpPr>
            <p:cNvPr id="26" name="TextBox 25"/>
            <p:cNvSpPr txBox="1"/>
            <p:nvPr/>
          </p:nvSpPr>
          <p:spPr>
            <a:xfrm>
              <a:off x="10199631" y="2993613"/>
              <a:ext cx="1936252" cy="495248"/>
            </a:xfrm>
            <a:prstGeom prst="rect">
              <a:avLst/>
            </a:prstGeom>
            <a:noFill/>
          </p:spPr>
          <p:txBody>
            <a:bodyPr wrap="square" lIns="186446" tIns="149157" rIns="186446" bIns="149157" rtlCol="0">
              <a:spAutoFit/>
            </a:bodyPr>
            <a:lstStyle/>
            <a:p>
              <a:pPr algn="ctr" defTabSz="914037">
                <a:lnSpc>
                  <a:spcPct val="90000"/>
                </a:lnSpc>
                <a:spcAft>
                  <a:spcPts val="612"/>
                </a:spcAft>
              </a:pPr>
              <a:r>
                <a:rPr lang="en-US" sz="1399" b="1" kern="0" dirty="0">
                  <a:solidFill>
                    <a:srgbClr val="00BCF2"/>
                  </a:solidFill>
                </a:rPr>
                <a:t>Request VMs</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53268"/>
            <a:stretch/>
          </p:blipFill>
          <p:spPr>
            <a:xfrm>
              <a:off x="10348717" y="1425620"/>
              <a:ext cx="1590500" cy="1185492"/>
            </a:xfrm>
            <a:prstGeom prst="rect">
              <a:avLst/>
            </a:prstGeom>
          </p:spPr>
        </p:pic>
      </p:grpSp>
      <p:grpSp>
        <p:nvGrpSpPr>
          <p:cNvPr id="16" name="Group 15"/>
          <p:cNvGrpSpPr/>
          <p:nvPr/>
        </p:nvGrpSpPr>
        <p:grpSpPr>
          <a:xfrm>
            <a:off x="2502" y="4237395"/>
            <a:ext cx="12431473" cy="2758813"/>
            <a:chOff x="0" y="4237693"/>
            <a:chExt cx="12436475" cy="2759923"/>
          </a:xfrm>
        </p:grpSpPr>
        <p:sp>
          <p:nvSpPr>
            <p:cNvPr id="47" name="Rectangle 46"/>
            <p:cNvSpPr/>
            <p:nvPr/>
          </p:nvSpPr>
          <p:spPr bwMode="auto">
            <a:xfrm>
              <a:off x="0" y="4237693"/>
              <a:ext cx="12436475" cy="275992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31" name="TextBox 30"/>
            <p:cNvSpPr txBox="1"/>
            <p:nvPr/>
          </p:nvSpPr>
          <p:spPr>
            <a:xfrm>
              <a:off x="1217700" y="4483655"/>
              <a:ext cx="1841564" cy="979392"/>
            </a:xfrm>
            <a:prstGeom prst="rect">
              <a:avLst/>
            </a:prstGeom>
            <a:noFill/>
            <a:ln>
              <a:noFill/>
            </a:ln>
          </p:spPr>
          <p:txBody>
            <a:bodyPr wrap="square" lIns="186446" tIns="149157" rIns="186446" bIns="149157" rtlCol="0">
              <a:spAutoFit/>
            </a:bodyPr>
            <a:lstStyle/>
            <a:p>
              <a:pPr defTabSz="914037">
                <a:lnSpc>
                  <a:spcPct val="90000"/>
                </a:lnSpc>
                <a:spcAft>
                  <a:spcPts val="612"/>
                </a:spcAft>
              </a:pPr>
              <a:r>
                <a:rPr lang="de-DE" sz="4798" kern="0" dirty="0">
                  <a:solidFill>
                    <a:srgbClr val="00BCF2"/>
                  </a:solidFill>
                  <a:latin typeface="+mj-lt"/>
                </a:rPr>
                <a:t>65%</a:t>
              </a:r>
              <a:endParaRPr lang="en-US" sz="4798" kern="0" dirty="0" err="1">
                <a:solidFill>
                  <a:srgbClr val="00BCF2"/>
                </a:solidFill>
                <a:latin typeface="+mj-lt"/>
              </a:endParaRPr>
            </a:p>
          </p:txBody>
        </p:sp>
        <p:sp>
          <p:nvSpPr>
            <p:cNvPr id="33" name="TextBox 32"/>
            <p:cNvSpPr txBox="1"/>
            <p:nvPr/>
          </p:nvSpPr>
          <p:spPr>
            <a:xfrm>
              <a:off x="2461167" y="4537651"/>
              <a:ext cx="3702767" cy="852080"/>
            </a:xfrm>
            <a:prstGeom prst="rect">
              <a:avLst/>
            </a:prstGeom>
            <a:noFill/>
            <a:ln>
              <a:noFill/>
            </a:ln>
          </p:spPr>
          <p:txBody>
            <a:bodyPr wrap="square" lIns="186446" tIns="149157" rIns="186446" bIns="149157" rtlCol="0">
              <a:spAutoFit/>
            </a:bodyPr>
            <a:lstStyle/>
            <a:p>
              <a:pPr defTabSz="914037">
                <a:lnSpc>
                  <a:spcPct val="90000"/>
                </a:lnSpc>
                <a:spcAft>
                  <a:spcPts val="612"/>
                </a:spcAft>
              </a:pPr>
              <a:r>
                <a:rPr lang="en-US" sz="1299" b="1" kern="0" dirty="0">
                  <a:solidFill>
                    <a:schemeClr val="bg1"/>
                  </a:solidFill>
                </a:rPr>
                <a:t>of developers say it is too complicated and time-consuming to get development and test resources</a:t>
              </a:r>
            </a:p>
          </p:txBody>
        </p:sp>
        <p:sp>
          <p:nvSpPr>
            <p:cNvPr id="30" name="TextBox 29"/>
            <p:cNvSpPr txBox="1"/>
            <p:nvPr/>
          </p:nvSpPr>
          <p:spPr>
            <a:xfrm>
              <a:off x="2478069" y="5575424"/>
              <a:ext cx="2889282" cy="661335"/>
            </a:xfrm>
            <a:prstGeom prst="rect">
              <a:avLst/>
            </a:prstGeom>
            <a:noFill/>
            <a:ln>
              <a:noFill/>
            </a:ln>
          </p:spPr>
          <p:txBody>
            <a:bodyPr wrap="square" lIns="186446" tIns="149157" rIns="186446" bIns="149157" rtlCol="0">
              <a:spAutoFit/>
            </a:bodyPr>
            <a:lstStyle/>
            <a:p>
              <a:pPr defTabSz="914037">
                <a:lnSpc>
                  <a:spcPct val="90000"/>
                </a:lnSpc>
                <a:spcAft>
                  <a:spcPts val="612"/>
                </a:spcAft>
              </a:pPr>
              <a:r>
                <a:rPr lang="en-US" sz="1299" b="1" kern="0" dirty="0">
                  <a:solidFill>
                    <a:schemeClr val="bg1"/>
                  </a:solidFill>
                </a:rPr>
                <a:t>Average utilization of dedicated </a:t>
              </a:r>
              <a:r>
                <a:rPr lang="en-US" sz="1299" b="1" kern="0" dirty="0" err="1">
                  <a:solidFill>
                    <a:schemeClr val="bg1"/>
                  </a:solidFill>
                </a:rPr>
                <a:t>dev</a:t>
              </a:r>
              <a:r>
                <a:rPr lang="en-US" sz="1299" b="1" kern="0" dirty="0">
                  <a:solidFill>
                    <a:schemeClr val="bg1"/>
                  </a:solidFill>
                </a:rPr>
                <a:t>-test infrastructure</a:t>
              </a:r>
            </a:p>
          </p:txBody>
        </p:sp>
        <p:sp>
          <p:nvSpPr>
            <p:cNvPr id="35" name="TextBox 34"/>
            <p:cNvSpPr txBox="1"/>
            <p:nvPr/>
          </p:nvSpPr>
          <p:spPr>
            <a:xfrm>
              <a:off x="1220452" y="5439400"/>
              <a:ext cx="1841564" cy="979392"/>
            </a:xfrm>
            <a:prstGeom prst="rect">
              <a:avLst/>
            </a:prstGeom>
            <a:noFill/>
            <a:ln>
              <a:noFill/>
            </a:ln>
          </p:spPr>
          <p:txBody>
            <a:bodyPr wrap="square" lIns="186446" tIns="149157" rIns="186446" bIns="149157" rtlCol="0">
              <a:spAutoFit/>
            </a:bodyPr>
            <a:lstStyle/>
            <a:p>
              <a:pPr defTabSz="914037">
                <a:lnSpc>
                  <a:spcPct val="90000"/>
                </a:lnSpc>
                <a:spcAft>
                  <a:spcPts val="612"/>
                </a:spcAft>
              </a:pPr>
              <a:r>
                <a:rPr lang="de-DE" sz="4798" kern="0" dirty="0">
                  <a:solidFill>
                    <a:srgbClr val="00BCF2"/>
                  </a:solidFill>
                  <a:latin typeface="+mj-lt"/>
                </a:rPr>
                <a:t>10%</a:t>
              </a:r>
              <a:endParaRPr lang="en-US" sz="4798" kern="0" dirty="0" err="1">
                <a:solidFill>
                  <a:srgbClr val="00BCF2"/>
                </a:solidFill>
                <a:latin typeface="+mj-lt"/>
              </a:endParaRPr>
            </a:p>
          </p:txBody>
        </p:sp>
        <p:sp>
          <p:nvSpPr>
            <p:cNvPr id="51" name="Rectangle 50"/>
            <p:cNvSpPr/>
            <p:nvPr/>
          </p:nvSpPr>
          <p:spPr>
            <a:xfrm>
              <a:off x="7632803" y="5089484"/>
              <a:ext cx="4749368" cy="1795335"/>
            </a:xfrm>
            <a:prstGeom prst="rect">
              <a:avLst/>
            </a:prstGeom>
          </p:spPr>
          <p:txBody>
            <a:bodyPr wrap="square">
              <a:spAutoFit/>
            </a:bodyPr>
            <a:lstStyle/>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Compromised agility</a:t>
              </a:r>
            </a:p>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Limited hardware budget</a:t>
              </a:r>
            </a:p>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Limited software licensing</a:t>
              </a:r>
            </a:p>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Resource contention with VMs</a:t>
              </a:r>
            </a:p>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Realistic scale tests often challenging</a:t>
              </a:r>
            </a:p>
            <a:p>
              <a:pPr marL="182808" indent="-182808" defTabSz="914037">
                <a:lnSpc>
                  <a:spcPct val="80000"/>
                </a:lnSpc>
                <a:spcAft>
                  <a:spcPts val="600"/>
                </a:spcAft>
                <a:buFont typeface="Arial"/>
                <a:buChar char="•"/>
              </a:pPr>
              <a:r>
                <a:rPr lang="en-US" sz="1399" kern="0" dirty="0">
                  <a:solidFill>
                    <a:schemeClr val="bg1"/>
                  </a:solidFill>
                  <a:ea typeface="Segoe UI Light" charset="0"/>
                  <a:cs typeface="Segoe UI Light" charset="0"/>
                </a:rPr>
                <a:t>Procurement delays</a:t>
              </a:r>
            </a:p>
            <a:p>
              <a:pPr marL="182808" indent="-182808" defTabSz="914037">
                <a:lnSpc>
                  <a:spcPct val="80000"/>
                </a:lnSpc>
                <a:spcAft>
                  <a:spcPts val="600"/>
                </a:spcAft>
                <a:buFont typeface="Arial"/>
                <a:buChar char="•"/>
              </a:pPr>
              <a:endParaRPr lang="en-US" sz="1399" kern="0" dirty="0">
                <a:solidFill>
                  <a:schemeClr val="bg1"/>
                </a:solidFill>
                <a:ea typeface="Segoe UI Light" charset="0"/>
                <a:cs typeface="Segoe UI Light" charset="0"/>
              </a:endParaRPr>
            </a:p>
          </p:txBody>
        </p:sp>
        <p:sp>
          <p:nvSpPr>
            <p:cNvPr id="52" name="TextBox 51"/>
            <p:cNvSpPr txBox="1"/>
            <p:nvPr/>
          </p:nvSpPr>
          <p:spPr>
            <a:xfrm>
              <a:off x="7405021" y="4475569"/>
              <a:ext cx="2756444" cy="1071507"/>
            </a:xfrm>
            <a:prstGeom prst="rect">
              <a:avLst/>
            </a:prstGeom>
            <a:noFill/>
          </p:spPr>
          <p:txBody>
            <a:bodyPr wrap="none" lIns="186446" tIns="149157" rIns="186446" bIns="149157" rtlCol="0">
              <a:spAutoFit/>
            </a:bodyPr>
            <a:lstStyle/>
            <a:p>
              <a:pPr defTabSz="914037">
                <a:lnSpc>
                  <a:spcPct val="90000"/>
                </a:lnSpc>
                <a:spcAft>
                  <a:spcPts val="612"/>
                </a:spcAft>
              </a:pPr>
              <a:r>
                <a:rPr lang="en-US" sz="2447" b="1" kern="0" dirty="0">
                  <a:solidFill>
                    <a:schemeClr val="bg1"/>
                  </a:solidFill>
                </a:rPr>
                <a:t>Your challenges</a:t>
              </a:r>
            </a:p>
            <a:p>
              <a:pPr defTabSz="914037">
                <a:lnSpc>
                  <a:spcPct val="90000"/>
                </a:lnSpc>
                <a:spcAft>
                  <a:spcPts val="612"/>
                </a:spcAft>
              </a:pPr>
              <a:endParaRPr lang="en-US" sz="2447" kern="0" dirty="0" err="1">
                <a:solidFill>
                  <a:schemeClr val="bg1"/>
                </a:solidFill>
              </a:endParaRPr>
            </a:p>
          </p:txBody>
        </p:sp>
        <p:cxnSp>
          <p:nvCxnSpPr>
            <p:cNvPr id="4" name="Straight Connector 3"/>
            <p:cNvCxnSpPr/>
            <p:nvPr/>
          </p:nvCxnSpPr>
          <p:spPr>
            <a:xfrm>
              <a:off x="6751637" y="4597196"/>
              <a:ext cx="0" cy="188717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74923" y="6352198"/>
              <a:ext cx="3909629" cy="400288"/>
            </a:xfrm>
            <a:prstGeom prst="rect">
              <a:avLst/>
            </a:prstGeom>
            <a:noFill/>
          </p:spPr>
          <p:txBody>
            <a:bodyPr wrap="none" lIns="179213" tIns="143370" rIns="179213" bIns="143370" rtlCol="0">
              <a:spAutoFit/>
            </a:bodyPr>
            <a:lstStyle/>
            <a:p>
              <a:pPr defTabSz="914005">
                <a:lnSpc>
                  <a:spcPct val="90000"/>
                </a:lnSpc>
                <a:spcAft>
                  <a:spcPts val="587"/>
                </a:spcAft>
              </a:pPr>
              <a:r>
                <a:rPr lang="en-US" sz="783" i="1" kern="0" dirty="0">
                  <a:solidFill>
                    <a:sysClr val="windowText" lastClr="000000"/>
                  </a:solidFill>
                </a:rPr>
                <a:t>Source: Business Case for Test Environment Management Whitepaper, Cognizant</a:t>
              </a:r>
            </a:p>
          </p:txBody>
        </p:sp>
      </p:grpSp>
      <p:cxnSp>
        <p:nvCxnSpPr>
          <p:cNvPr id="34" name="Straight Arrow Connector 33"/>
          <p:cNvCxnSpPr/>
          <p:nvPr/>
        </p:nvCxnSpPr>
        <p:spPr>
          <a:xfrm flipH="1">
            <a:off x="2140123" y="2926499"/>
            <a:ext cx="873798" cy="0"/>
          </a:xfrm>
          <a:prstGeom prst="straightConnector1">
            <a:avLst/>
          </a:prstGeom>
          <a:noFill/>
          <a:ln w="53975" cap="rnd" cmpd="sng" algn="ctr">
            <a:solidFill>
              <a:schemeClr val="bg1"/>
            </a:solidFill>
            <a:prstDash val="sysDot"/>
            <a:headEnd type="triangle"/>
            <a:tailEnd type="none"/>
          </a:ln>
          <a:effectLst/>
        </p:spPr>
      </p:cxnSp>
    </p:spTree>
    <p:extLst>
      <p:ext uri="{BB962C8B-B14F-4D97-AF65-F5344CB8AC3E}">
        <p14:creationId xmlns:p14="http://schemas.microsoft.com/office/powerpoint/2010/main" val="572707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502" y="1682101"/>
            <a:ext cx="12431473" cy="2555295"/>
          </a:xfrm>
          <a:prstGeom prst="rect">
            <a:avLst/>
          </a:prstGeom>
          <a:solidFill>
            <a:srgbClr val="002050"/>
          </a:solidFill>
          <a:ln w="22225">
            <a:no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560" fontAlgn="base">
              <a:spcBef>
                <a:spcPct val="0"/>
              </a:spcBef>
              <a:spcAft>
                <a:spcPct val="0"/>
              </a:spcAft>
            </a:pPr>
            <a:endParaRPr lang="en-US" sz="2039" kern="0" dirty="0">
              <a:gradFill>
                <a:gsLst>
                  <a:gs pos="0">
                    <a:srgbClr val="FFFFFF"/>
                  </a:gs>
                  <a:gs pos="100000">
                    <a:srgbClr val="FFFFFF"/>
                  </a:gs>
                </a:gsLst>
                <a:lin ang="5400000" scaled="0"/>
              </a:gradFill>
              <a:latin typeface="Segoe UI"/>
            </a:endParaRPr>
          </a:p>
        </p:txBody>
      </p:sp>
      <p:sp>
        <p:nvSpPr>
          <p:cNvPr id="22" name="Rectangle 21"/>
          <p:cNvSpPr/>
          <p:nvPr/>
        </p:nvSpPr>
        <p:spPr bwMode="auto">
          <a:xfrm>
            <a:off x="2502" y="4237396"/>
            <a:ext cx="12431473" cy="275881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560" fontAlgn="base">
              <a:spcBef>
                <a:spcPct val="0"/>
              </a:spcBef>
              <a:spcAft>
                <a:spcPct val="0"/>
              </a:spcAft>
            </a:pPr>
            <a:endParaRPr lang="en-US" sz="2039" kern="0" dirty="0">
              <a:gradFill>
                <a:gsLst>
                  <a:gs pos="0">
                    <a:srgbClr val="FFFFFF"/>
                  </a:gs>
                  <a:gs pos="100000">
                    <a:srgbClr val="FFFFFF"/>
                  </a:gs>
                </a:gsLst>
                <a:lin ang="5400000" scaled="0"/>
              </a:gradFill>
              <a:latin typeface="Segoe UI"/>
            </a:endParaRPr>
          </a:p>
        </p:txBody>
      </p:sp>
      <p:sp>
        <p:nvSpPr>
          <p:cNvPr id="11" name="Rectangle 10"/>
          <p:cNvSpPr/>
          <p:nvPr/>
        </p:nvSpPr>
        <p:spPr bwMode="auto">
          <a:xfrm flipH="1">
            <a:off x="2501" y="1407"/>
            <a:ext cx="12466738" cy="7018162"/>
          </a:xfrm>
          <a:prstGeom prst="rect">
            <a:avLst/>
          </a:prstGeom>
          <a:solidFill>
            <a:srgbClr val="242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999" b="1" kern="0" dirty="0">
              <a:solidFill>
                <a:srgbClr val="FFFFFF"/>
              </a:solidFill>
              <a:latin typeface="Segoe UI Light"/>
              <a:ea typeface="Segoe UI" pitchFamily="34" charset="0"/>
              <a:cs typeface="Segoe UI" pitchFamily="34" charset="0"/>
            </a:endParaRPr>
          </a:p>
        </p:txBody>
      </p:sp>
      <p:sp>
        <p:nvSpPr>
          <p:cNvPr id="5" name="Rectangle 4"/>
          <p:cNvSpPr/>
          <p:nvPr/>
        </p:nvSpPr>
        <p:spPr>
          <a:xfrm>
            <a:off x="326836" y="1964357"/>
            <a:ext cx="9557707" cy="793914"/>
          </a:xfrm>
          <a:prstGeom prst="rect">
            <a:avLst/>
          </a:prstGeom>
        </p:spPr>
        <p:txBody>
          <a:bodyPr wrap="square">
            <a:spAutoFit/>
          </a:bodyPr>
          <a:lstStyle/>
          <a:p>
            <a:pPr defTabSz="931404" fontAlgn="base">
              <a:lnSpc>
                <a:spcPct val="90000"/>
              </a:lnSpc>
              <a:spcBef>
                <a:spcPct val="0"/>
              </a:spcBef>
              <a:spcAft>
                <a:spcPts val="612"/>
              </a:spcAft>
            </a:pPr>
            <a:r>
              <a:rPr lang="en-US" sz="2199" kern="0" dirty="0">
                <a:solidFill>
                  <a:srgbClr val="FFFFFF"/>
                </a:solidFill>
                <a:latin typeface="Segoe UI" charset="0"/>
                <a:ea typeface="ＭＳ Ｐゴシック" charset="0"/>
              </a:rPr>
              <a:t>Fast, easy, and lean dev-test environments in Azure.</a:t>
            </a:r>
          </a:p>
          <a:p>
            <a:pPr defTabSz="931404" fontAlgn="base">
              <a:lnSpc>
                <a:spcPct val="90000"/>
              </a:lnSpc>
              <a:spcBef>
                <a:spcPct val="0"/>
              </a:spcBef>
              <a:spcAft>
                <a:spcPts val="612"/>
              </a:spcAft>
            </a:pPr>
            <a:r>
              <a:rPr lang="en-US" sz="2199" kern="0" dirty="0">
                <a:solidFill>
                  <a:srgbClr val="FFFFFF"/>
                </a:solidFill>
                <a:latin typeface="Segoe UI" charset="0"/>
                <a:ea typeface="ＭＳ Ｐゴシック" charset="0"/>
              </a:rPr>
              <a:t>Specifically for your team.</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0222"/>
          <a:stretch/>
        </p:blipFill>
        <p:spPr>
          <a:xfrm>
            <a:off x="3513181" y="3107517"/>
            <a:ext cx="8192387" cy="3495643"/>
          </a:xfrm>
          <a:prstGeom prst="rect">
            <a:avLst/>
          </a:prstGeom>
        </p:spPr>
      </p:pic>
      <p:sp>
        <p:nvSpPr>
          <p:cNvPr id="2" name="Title 1"/>
          <p:cNvSpPr>
            <a:spLocks noGrp="1"/>
          </p:cNvSpPr>
          <p:nvPr>
            <p:ph type="title"/>
          </p:nvPr>
        </p:nvSpPr>
        <p:spPr>
          <a:xfrm>
            <a:off x="277029" y="332095"/>
            <a:ext cx="11884005" cy="917336"/>
          </a:xfrm>
        </p:spPr>
        <p:txBody>
          <a:bodyPr/>
          <a:lstStyle/>
          <a:p>
            <a:r>
              <a:rPr lang="en-US" dirty="0">
                <a:solidFill>
                  <a:schemeClr val="bg1"/>
                </a:solidFill>
              </a:rPr>
              <a:t>Azure </a:t>
            </a:r>
            <a:r>
              <a:rPr lang="en-US" dirty="0" err="1">
                <a:solidFill>
                  <a:schemeClr val="bg1"/>
                </a:solidFill>
              </a:rPr>
              <a:t>DevTest</a:t>
            </a:r>
            <a:r>
              <a:rPr lang="en-US" dirty="0">
                <a:solidFill>
                  <a:schemeClr val="bg1"/>
                </a:solidFill>
              </a:rPr>
              <a:t> Labs </a:t>
            </a:r>
            <a:br>
              <a:rPr lang="en-US" dirty="0">
                <a:solidFill>
                  <a:schemeClr val="bg1"/>
                </a:solidFill>
              </a:rPr>
            </a:br>
            <a:endParaRPr lang="en-US" dirty="0">
              <a:solidFill>
                <a:schemeClr val="bg1"/>
              </a:solidFill>
            </a:endParaRPr>
          </a:p>
        </p:txBody>
      </p:sp>
      <p:sp>
        <p:nvSpPr>
          <p:cNvPr id="6" name="Rectangle 5"/>
          <p:cNvSpPr/>
          <p:nvPr/>
        </p:nvSpPr>
        <p:spPr>
          <a:xfrm>
            <a:off x="3561795" y="2347556"/>
            <a:ext cx="1759495" cy="405263"/>
          </a:xfrm>
          <a:prstGeom prst="rect">
            <a:avLst/>
          </a:prstGeom>
        </p:spPr>
        <p:txBody>
          <a:bodyPr wrap="none">
            <a:spAutoFit/>
          </a:bodyPr>
          <a:lstStyle/>
          <a:p>
            <a:pPr defTabSz="931404" fontAlgn="base">
              <a:lnSpc>
                <a:spcPct val="90000"/>
              </a:lnSpc>
              <a:spcBef>
                <a:spcPct val="0"/>
              </a:spcBef>
              <a:spcAft>
                <a:spcPts val="612"/>
              </a:spcAft>
            </a:pPr>
            <a:r>
              <a:rPr lang="en-US" sz="2202" kern="0" dirty="0">
                <a:solidFill>
                  <a:srgbClr val="FFFFFF"/>
                </a:solidFill>
                <a:latin typeface="Segoe UI" charset="0"/>
                <a:ea typeface="ＭＳ Ｐゴシック" charset="0"/>
              </a:rPr>
              <a:t>On demand.</a:t>
            </a:r>
          </a:p>
        </p:txBody>
      </p:sp>
      <p:sp>
        <p:nvSpPr>
          <p:cNvPr id="7" name="Rectangle 6"/>
          <p:cNvSpPr/>
          <p:nvPr/>
        </p:nvSpPr>
        <p:spPr>
          <a:xfrm>
            <a:off x="2176595" y="1030017"/>
            <a:ext cx="188409" cy="497472"/>
          </a:xfrm>
          <a:prstGeom prst="rect">
            <a:avLst/>
          </a:prstGeom>
        </p:spPr>
        <p:txBody>
          <a:bodyPr wrap="none">
            <a:spAutoFit/>
          </a:bodyPr>
          <a:lstStyle/>
          <a:p>
            <a:pPr algn="ctr" defTabSz="932013" fontAlgn="base">
              <a:lnSpc>
                <a:spcPct val="90000"/>
              </a:lnSpc>
              <a:spcBef>
                <a:spcPct val="0"/>
              </a:spcBef>
              <a:spcAft>
                <a:spcPct val="0"/>
              </a:spcAft>
            </a:pPr>
            <a:endParaRPr lang="en-US" sz="2855" b="1" kern="0" dirty="0">
              <a:solidFill>
                <a:srgbClr val="FFFFFF"/>
              </a:solidFill>
              <a:latin typeface="Segoe UI Light"/>
              <a:ea typeface="Segoe UI" pitchFamily="34" charset="0"/>
              <a:cs typeface="Segoe UI" pitchFamily="34" charset="0"/>
            </a:endParaRPr>
          </a:p>
        </p:txBody>
      </p:sp>
      <p:sp>
        <p:nvSpPr>
          <p:cNvPr id="8" name="Rounded Rectangle 7"/>
          <p:cNvSpPr/>
          <p:nvPr/>
        </p:nvSpPr>
        <p:spPr bwMode="auto">
          <a:xfrm>
            <a:off x="449257" y="1247449"/>
            <a:ext cx="4914317" cy="468655"/>
          </a:xfrm>
          <a:prstGeom prst="roundRect">
            <a:avLst>
              <a:gd name="adj" fmla="val 50000"/>
            </a:avLst>
          </a:prstGeom>
          <a:solidFill>
            <a:srgbClr val="2072B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6472" tIns="149178" rIns="186472" bIns="149178" numCol="1" spcCol="0" rtlCol="0" fromWordArt="0" anchor="ctr" anchorCtr="0" forceAA="0" compatLnSpc="1">
            <a:prstTxWarp prst="textNoShape">
              <a:avLst/>
            </a:prstTxWarp>
            <a:noAutofit/>
          </a:bodyPr>
          <a:lstStyle/>
          <a:p>
            <a:pPr algn="ctr" defTabSz="932013" fontAlgn="base">
              <a:lnSpc>
                <a:spcPct val="90000"/>
              </a:lnSpc>
              <a:spcBef>
                <a:spcPct val="0"/>
              </a:spcBef>
              <a:spcAft>
                <a:spcPct val="0"/>
              </a:spcAft>
            </a:pPr>
            <a:r>
              <a:rPr lang="en-US" sz="3263" kern="0">
                <a:solidFill>
                  <a:schemeClr val="bg1"/>
                </a:solidFill>
              </a:rPr>
              <a:t>Try at </a:t>
            </a:r>
            <a:r>
              <a:rPr lang="en-US" sz="3263" kern="0">
                <a:solidFill>
                  <a:schemeClr val="bg1"/>
                </a:solidFill>
                <a:hlinkClick r:id="rId3"/>
              </a:rPr>
              <a:t>http://aka.ms/dtl</a:t>
            </a:r>
            <a:endParaRPr lang="en-US" sz="3263" b="1" kern="0" dirty="0">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1897722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502" y="1682100"/>
            <a:ext cx="12431473" cy="2555295"/>
          </a:xfrm>
          <a:prstGeom prst="rect">
            <a:avLst/>
          </a:prstGeom>
          <a:solidFill>
            <a:srgbClr val="002050"/>
          </a:solidFill>
          <a:ln w="22225">
            <a:no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22" name="Rectangle 21"/>
          <p:cNvSpPr/>
          <p:nvPr/>
        </p:nvSpPr>
        <p:spPr bwMode="auto">
          <a:xfrm>
            <a:off x="2502" y="4237395"/>
            <a:ext cx="12431473" cy="275881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46" rIns="0" bIns="47546" numCol="1" rtlCol="0" anchor="ctr" anchorCtr="0" compatLnSpc="1">
            <a:prstTxWarp prst="textNoShape">
              <a:avLst/>
            </a:prstTxWarp>
          </a:bodyPr>
          <a:lstStyle/>
          <a:p>
            <a:pPr algn="ctr" defTabSz="950652"/>
            <a:endParaRPr lang="en-US" sz="2039" kern="0" dirty="0">
              <a:gradFill>
                <a:gsLst>
                  <a:gs pos="0">
                    <a:srgbClr val="FFFFFF"/>
                  </a:gs>
                  <a:gs pos="100000">
                    <a:srgbClr val="FFFFFF"/>
                  </a:gs>
                </a:gsLst>
                <a:lin ang="5400000" scaled="0"/>
              </a:gradFill>
            </a:endParaRPr>
          </a:p>
        </p:txBody>
      </p:sp>
      <p:sp>
        <p:nvSpPr>
          <p:cNvPr id="11" name="Rectangle 10"/>
          <p:cNvSpPr/>
          <p:nvPr/>
        </p:nvSpPr>
        <p:spPr bwMode="auto">
          <a:xfrm flipH="1">
            <a:off x="2502" y="1407"/>
            <a:ext cx="12466738" cy="7018162"/>
          </a:xfrm>
          <a:prstGeom prst="rect">
            <a:avLst/>
          </a:prstGeom>
          <a:solidFill>
            <a:srgbClr val="242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5" name="Rectangle 4"/>
          <p:cNvSpPr/>
          <p:nvPr/>
        </p:nvSpPr>
        <p:spPr>
          <a:xfrm>
            <a:off x="326835" y="1250593"/>
            <a:ext cx="9557707" cy="793914"/>
          </a:xfrm>
          <a:prstGeom prst="rect">
            <a:avLst/>
          </a:prstGeom>
        </p:spPr>
        <p:txBody>
          <a:bodyPr wrap="square">
            <a:spAutoFit/>
          </a:bodyPr>
          <a:lstStyle/>
          <a:p>
            <a:pPr defTabSz="914037">
              <a:lnSpc>
                <a:spcPct val="90000"/>
              </a:lnSpc>
              <a:spcAft>
                <a:spcPts val="612"/>
              </a:spcAft>
            </a:pPr>
            <a:r>
              <a:rPr lang="en-US" sz="2199" kern="0" dirty="0">
                <a:solidFill>
                  <a:schemeClr val="bg1"/>
                </a:solidFill>
              </a:rPr>
              <a:t>Fast, easy, and lean dev-test environments in Azure.</a:t>
            </a:r>
          </a:p>
          <a:p>
            <a:pPr defTabSz="914037">
              <a:lnSpc>
                <a:spcPct val="90000"/>
              </a:lnSpc>
              <a:spcAft>
                <a:spcPts val="612"/>
              </a:spcAft>
            </a:pPr>
            <a:r>
              <a:rPr lang="en-US" sz="2199" kern="0" dirty="0">
                <a:solidFill>
                  <a:schemeClr val="bg1"/>
                </a:solidFill>
              </a:rPr>
              <a:t>Specifically for your team. On demand.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738" y="2460301"/>
            <a:ext cx="9767624" cy="5224232"/>
          </a:xfrm>
          <a:prstGeom prst="rect">
            <a:avLst/>
          </a:prstGeom>
        </p:spPr>
      </p:pic>
      <p:sp>
        <p:nvSpPr>
          <p:cNvPr id="2" name="Title 1"/>
          <p:cNvSpPr>
            <a:spLocks noGrp="1"/>
          </p:cNvSpPr>
          <p:nvPr>
            <p:ph type="title"/>
          </p:nvPr>
        </p:nvSpPr>
        <p:spPr/>
        <p:txBody>
          <a:bodyPr/>
          <a:lstStyle/>
          <a:p>
            <a:r>
              <a:rPr lang="en-US" dirty="0">
                <a:solidFill>
                  <a:schemeClr val="bg1"/>
                </a:solidFill>
              </a:rPr>
              <a:t>Azure DevTest Labs</a:t>
            </a:r>
          </a:p>
        </p:txBody>
      </p:sp>
    </p:spTree>
    <p:extLst>
      <p:ext uri="{BB962C8B-B14F-4D97-AF65-F5344CB8AC3E}">
        <p14:creationId xmlns:p14="http://schemas.microsoft.com/office/powerpoint/2010/main" val="2061115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7" presetClass="exit" presetSubtype="1" fill="hold" grpId="0" nodeType="withEffect">
                                  <p:stCondLst>
                                    <p:cond delay="0"/>
                                  </p:stCondLst>
                                  <p:childTnLst>
                                    <p:anim calcmode="lin" valueType="num">
                                      <p:cBhvr>
                                        <p:cTn id="12" dur="500"/>
                                        <p:tgtEl>
                                          <p:spTgt spid="20"/>
                                        </p:tgtEl>
                                        <p:attrNameLst>
                                          <p:attrName>ppt_x</p:attrName>
                                        </p:attrNameLst>
                                      </p:cBhvr>
                                      <p:tavLst>
                                        <p:tav tm="0">
                                          <p:val>
                                            <p:strVal val="ppt_x"/>
                                          </p:val>
                                        </p:tav>
                                        <p:tav tm="100000">
                                          <p:val>
                                            <p:strVal val="ppt_x"/>
                                          </p:val>
                                        </p:tav>
                                      </p:tavLst>
                                    </p:anim>
                                    <p:anim calcmode="lin" valueType="num">
                                      <p:cBhvr>
                                        <p:cTn id="13" dur="500"/>
                                        <p:tgtEl>
                                          <p:spTgt spid="20"/>
                                        </p:tgtEl>
                                        <p:attrNameLst>
                                          <p:attrName>ppt_y</p:attrName>
                                        </p:attrNameLst>
                                      </p:cBhvr>
                                      <p:tavLst>
                                        <p:tav tm="0">
                                          <p:val>
                                            <p:strVal val="ppt_y"/>
                                          </p:val>
                                        </p:tav>
                                        <p:tav tm="100000">
                                          <p:val>
                                            <p:strVal val="ppt_y-ppt_h/2"/>
                                          </p:val>
                                        </p:tav>
                                      </p:tavLst>
                                    </p:anim>
                                    <p:anim calcmode="lin" valueType="num">
                                      <p:cBhvr>
                                        <p:cTn id="14" dur="500"/>
                                        <p:tgtEl>
                                          <p:spTgt spid="20"/>
                                        </p:tgtEl>
                                        <p:attrNameLst>
                                          <p:attrName>ppt_w</p:attrName>
                                        </p:attrNameLst>
                                      </p:cBhvr>
                                      <p:tavLst>
                                        <p:tav tm="0">
                                          <p:val>
                                            <p:strVal val="ppt_w"/>
                                          </p:val>
                                        </p:tav>
                                        <p:tav tm="100000">
                                          <p:val>
                                            <p:strVal val="ppt_w"/>
                                          </p:val>
                                        </p:tav>
                                      </p:tavLst>
                                    </p:anim>
                                    <p:anim calcmode="lin" valueType="num">
                                      <p:cBhvr>
                                        <p:cTn id="15" dur="500"/>
                                        <p:tgtEl>
                                          <p:spTgt spid="20"/>
                                        </p:tgtEl>
                                        <p:attrNameLst>
                                          <p:attrName>ppt_h</p:attrName>
                                        </p:attrNameLst>
                                      </p:cBhvr>
                                      <p:tavLst>
                                        <p:tav tm="0">
                                          <p:val>
                                            <p:strVal val="ppt_h"/>
                                          </p:val>
                                        </p:tav>
                                        <p:tav tm="100000">
                                          <p:val>
                                            <p:fltVal val="0"/>
                                          </p:val>
                                        </p:tav>
                                      </p:tavLst>
                                    </p:anim>
                                    <p:set>
                                      <p:cBhvr>
                                        <p:cTn id="16" dur="1" fill="hold">
                                          <p:stCondLst>
                                            <p:cond delay="499"/>
                                          </p:stCondLst>
                                        </p:cTn>
                                        <p:tgtEl>
                                          <p:spTgt spid="20"/>
                                        </p:tgtEl>
                                        <p:attrNameLst>
                                          <p:attrName>style.visibility</p:attrName>
                                        </p:attrNameLst>
                                      </p:cBhvr>
                                      <p:to>
                                        <p:strVal val="hidden"/>
                                      </p:to>
                                    </p:set>
                                  </p:childTnLst>
                                </p:cTn>
                              </p:par>
                              <p:par>
                                <p:cTn id="17" presetID="17" presetClass="exit" presetSubtype="4" fill="hold" grpId="0" nodeType="withEffect">
                                  <p:stCondLst>
                                    <p:cond delay="0"/>
                                  </p:stCondLst>
                                  <p:childTnLst>
                                    <p:anim calcmode="lin" valueType="num">
                                      <p:cBhvr>
                                        <p:cTn id="18" dur="500"/>
                                        <p:tgtEl>
                                          <p:spTgt spid="22"/>
                                        </p:tgtEl>
                                        <p:attrNameLst>
                                          <p:attrName>ppt_x</p:attrName>
                                        </p:attrNameLst>
                                      </p:cBhvr>
                                      <p:tavLst>
                                        <p:tav tm="0">
                                          <p:val>
                                            <p:strVal val="ppt_x"/>
                                          </p:val>
                                        </p:tav>
                                        <p:tav tm="100000">
                                          <p:val>
                                            <p:strVal val="ppt_x"/>
                                          </p:val>
                                        </p:tav>
                                      </p:tavLst>
                                    </p:anim>
                                    <p:anim calcmode="lin" valueType="num">
                                      <p:cBhvr>
                                        <p:cTn id="19" dur="500"/>
                                        <p:tgtEl>
                                          <p:spTgt spid="22"/>
                                        </p:tgtEl>
                                        <p:attrNameLst>
                                          <p:attrName>ppt_y</p:attrName>
                                        </p:attrNameLst>
                                      </p:cBhvr>
                                      <p:tavLst>
                                        <p:tav tm="0">
                                          <p:val>
                                            <p:strVal val="ppt_y"/>
                                          </p:val>
                                        </p:tav>
                                        <p:tav tm="100000">
                                          <p:val>
                                            <p:strVal val="ppt_y+ppt_h/2"/>
                                          </p:val>
                                        </p:tav>
                                      </p:tavLst>
                                    </p:anim>
                                    <p:anim calcmode="lin" valueType="num">
                                      <p:cBhvr>
                                        <p:cTn id="20" dur="500"/>
                                        <p:tgtEl>
                                          <p:spTgt spid="22"/>
                                        </p:tgtEl>
                                        <p:attrNameLst>
                                          <p:attrName>ppt_w</p:attrName>
                                        </p:attrNameLst>
                                      </p:cBhvr>
                                      <p:tavLst>
                                        <p:tav tm="0">
                                          <p:val>
                                            <p:strVal val="ppt_w"/>
                                          </p:val>
                                        </p:tav>
                                        <p:tav tm="100000">
                                          <p:val>
                                            <p:strVal val="ppt_w"/>
                                          </p:val>
                                        </p:tav>
                                      </p:tavLst>
                                    </p:anim>
                                    <p:anim calcmode="lin" valueType="num">
                                      <p:cBhvr>
                                        <p:cTn id="21" dur="500"/>
                                        <p:tgtEl>
                                          <p:spTgt spid="22"/>
                                        </p:tgtEl>
                                        <p:attrNameLst>
                                          <p:attrName>ppt_h</p:attrName>
                                        </p:attrNameLst>
                                      </p:cBhvr>
                                      <p:tavLst>
                                        <p:tav tm="0">
                                          <p:val>
                                            <p:strVal val="ppt_h"/>
                                          </p:val>
                                        </p:tav>
                                        <p:tav tm="100000">
                                          <p:val>
                                            <p:fltVal val="0"/>
                                          </p:val>
                                        </p:tav>
                                      </p:tavLst>
                                    </p:anim>
                                    <p:set>
                                      <p:cBhvr>
                                        <p:cTn id="22" dur="1" fill="hold">
                                          <p:stCondLst>
                                            <p:cond delay="499"/>
                                          </p:stCondLst>
                                        </p:cTn>
                                        <p:tgtEl>
                                          <p:spTgt spid="22"/>
                                        </p:tgtEl>
                                        <p:attrNameLst>
                                          <p:attrName>style.visibility</p:attrName>
                                        </p:attrNameLst>
                                      </p:cBhvr>
                                      <p:to>
                                        <p:strVal val="hidden"/>
                                      </p:to>
                                    </p:set>
                                  </p:childTnLst>
                                </p:cTn>
                              </p:par>
                              <p:par>
                                <p:cTn id="23" presetID="16" presetClass="entr" presetSubtype="4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Horizontal)">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1" grpId="0" animBg="1"/>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flipH="1">
            <a:off x="-15131" y="1407"/>
            <a:ext cx="12466738" cy="7035796"/>
          </a:xfrm>
          <a:prstGeom prst="rect">
            <a:avLst/>
          </a:prstGeom>
          <a:solidFill>
            <a:srgbClr val="242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9" name="Rectangle 8"/>
          <p:cNvSpPr/>
          <p:nvPr/>
        </p:nvSpPr>
        <p:spPr bwMode="auto">
          <a:xfrm flipH="1">
            <a:off x="-182563" y="-16550"/>
            <a:ext cx="5431057" cy="703579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10" name="Title 11"/>
          <p:cNvSpPr>
            <a:spLocks noGrp="1"/>
          </p:cNvSpPr>
          <p:nvPr>
            <p:ph type="title"/>
          </p:nvPr>
        </p:nvSpPr>
        <p:spPr>
          <a:xfrm>
            <a:off x="884237" y="220663"/>
            <a:ext cx="5636407" cy="1676399"/>
          </a:xfrm>
        </p:spPr>
        <p:txBody>
          <a:bodyPr/>
          <a:lstStyle/>
          <a:p>
            <a:r>
              <a:rPr lang="en-US" sz="4800" dirty="0">
                <a:solidFill>
                  <a:schemeClr val="bg1"/>
                </a:solidFill>
              </a:rPr>
              <a:t>Worry-free</a:t>
            </a:r>
            <a:br>
              <a:rPr lang="en-US" sz="4800" dirty="0">
                <a:solidFill>
                  <a:schemeClr val="bg1"/>
                </a:solidFill>
              </a:rPr>
            </a:br>
            <a:r>
              <a:rPr lang="en-US" sz="4800" dirty="0">
                <a:solidFill>
                  <a:schemeClr val="bg1"/>
                </a:solidFill>
              </a:rPr>
              <a:t>self-service</a:t>
            </a:r>
          </a:p>
        </p:txBody>
      </p:sp>
      <p:grpSp>
        <p:nvGrpSpPr>
          <p:cNvPr id="2" name="Group 1"/>
          <p:cNvGrpSpPr/>
          <p:nvPr/>
        </p:nvGrpSpPr>
        <p:grpSpPr>
          <a:xfrm>
            <a:off x="261383" y="754062"/>
            <a:ext cx="546654" cy="533400"/>
            <a:chOff x="261383" y="754062"/>
            <a:chExt cx="546654" cy="533400"/>
          </a:xfrm>
        </p:grpSpPr>
        <p:sp>
          <p:nvSpPr>
            <p:cNvPr id="3" name="Oval 2"/>
            <p:cNvSpPr/>
            <p:nvPr/>
          </p:nvSpPr>
          <p:spPr bwMode="auto">
            <a:xfrm>
              <a:off x="261383" y="754062"/>
              <a:ext cx="546654" cy="53340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21" name="Freeform 101"/>
            <p:cNvSpPr>
              <a:spLocks/>
            </p:cNvSpPr>
            <p:nvPr/>
          </p:nvSpPr>
          <p:spPr bwMode="black">
            <a:xfrm flipH="1">
              <a:off x="470739" y="870069"/>
              <a:ext cx="205918" cy="301385"/>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a:noFill/>
            </a:ln>
            <a:extLst/>
          </p:spPr>
          <p:txBody>
            <a:bodyPr vert="horz" wrap="square" lIns="91403" tIns="45702" rIns="91403" bIns="45702" numCol="1" anchor="t" anchorCtr="0" compatLnSpc="1">
              <a:prstTxWarp prst="textNoShape">
                <a:avLst/>
              </a:prstTxWarp>
            </a:bodyPr>
            <a:lstStyle/>
            <a:p>
              <a:pPr defTabSz="914037"/>
              <a:endParaRPr lang="en-US" sz="1799" kern="0">
                <a:solidFill>
                  <a:sysClr val="windowText" lastClr="000000"/>
                </a:solidFill>
              </a:endParaRP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13" y="1529278"/>
            <a:ext cx="5779758" cy="4522972"/>
          </a:xfrm>
          <a:prstGeom prst="rect">
            <a:avLst/>
          </a:prstGeom>
        </p:spPr>
      </p:pic>
      <p:sp>
        <p:nvSpPr>
          <p:cNvPr id="18" name="Title 11"/>
          <p:cNvSpPr txBox="1">
            <a:spLocks/>
          </p:cNvSpPr>
          <p:nvPr/>
        </p:nvSpPr>
        <p:spPr>
          <a:xfrm>
            <a:off x="884237" y="2049462"/>
            <a:ext cx="5802276" cy="2208911"/>
          </a:xfrm>
          <a:prstGeom prst="rect">
            <a:avLst/>
          </a:prstGeom>
        </p:spPr>
        <p:txBody>
          <a:bodyPr vert="horz" wrap="square" lIns="146304" tIns="91440" rIns="146304" bIns="91440" rtlCol="0" anchor="t">
            <a:noAutofit/>
          </a:bodyPr>
          <a:lstStyle>
            <a:lvl1pPr algn="l" defTabSz="931494" rtl="0" eaLnBrk="0" fontAlgn="base" hangingPunct="0">
              <a:lnSpc>
                <a:spcPct val="90000"/>
              </a:lnSpc>
              <a:spcBef>
                <a:spcPct val="0"/>
              </a:spcBef>
              <a:spcAft>
                <a:spcPct val="0"/>
              </a:spcAft>
              <a:defRPr lang="en-US" sz="5198" kern="1200" spc="-102" dirty="0">
                <a:ln w="3175">
                  <a:noFill/>
                </a:ln>
                <a:solidFill>
                  <a:schemeClr val="tx2"/>
                </a:solidFill>
                <a:latin typeface="+mj-lt"/>
                <a:ea typeface="ＭＳ Ｐゴシック" charset="0"/>
                <a:cs typeface="Segoe UI" pitchFamily="34" charset="0"/>
              </a:defRPr>
            </a:lvl1pPr>
            <a:lvl2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2pPr>
            <a:lvl3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3pPr>
            <a:lvl4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4pPr>
            <a:lvl5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5pPr>
            <a:lvl6pPr marL="457019"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6pPr>
            <a:lvl7pPr marL="91403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7pPr>
            <a:lvl8pPr marL="137105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8pPr>
            <a:lvl9pPr marL="1828076"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9pPr>
          </a:lstStyle>
          <a:p>
            <a:r>
              <a:rPr lang="en-US" sz="4800" dirty="0">
                <a:solidFill>
                  <a:schemeClr val="bg1"/>
                </a:solidFill>
              </a:rPr>
              <a:t>Fast</a:t>
            </a:r>
            <a:br>
              <a:rPr lang="en-US" sz="4800" dirty="0">
                <a:solidFill>
                  <a:schemeClr val="bg1"/>
                </a:solidFill>
              </a:rPr>
            </a:br>
            <a:r>
              <a:rPr lang="en-US" sz="4800" dirty="0">
                <a:solidFill>
                  <a:schemeClr val="bg1"/>
                </a:solidFill>
              </a:rPr>
              <a:t>provisioning</a:t>
            </a:r>
          </a:p>
        </p:txBody>
      </p:sp>
      <p:grpSp>
        <p:nvGrpSpPr>
          <p:cNvPr id="19" name="Group 18"/>
          <p:cNvGrpSpPr/>
          <p:nvPr/>
        </p:nvGrpSpPr>
        <p:grpSpPr>
          <a:xfrm>
            <a:off x="261383" y="2582862"/>
            <a:ext cx="546654" cy="533400"/>
            <a:chOff x="2442225" y="3226450"/>
            <a:chExt cx="389224" cy="389224"/>
          </a:xfrm>
        </p:grpSpPr>
        <p:sp>
          <p:nvSpPr>
            <p:cNvPr id="20" name="Oval 19"/>
            <p:cNvSpPr/>
            <p:nvPr/>
          </p:nvSpPr>
          <p:spPr bwMode="auto">
            <a:xfrm>
              <a:off x="2442225" y="3226450"/>
              <a:ext cx="389224" cy="3892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29" name="Freeform 101"/>
            <p:cNvSpPr>
              <a:spLocks/>
            </p:cNvSpPr>
            <p:nvPr/>
          </p:nvSpPr>
          <p:spPr bwMode="black">
            <a:xfrm flipH="1">
              <a:off x="2591289" y="3311101"/>
              <a:ext cx="146616" cy="219922"/>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a:noFill/>
            </a:ln>
            <a:extLst/>
          </p:spPr>
          <p:txBody>
            <a:bodyPr vert="horz" wrap="square" lIns="91403" tIns="45702" rIns="91403" bIns="45702" numCol="1" anchor="t" anchorCtr="0" compatLnSpc="1">
              <a:prstTxWarp prst="textNoShape">
                <a:avLst/>
              </a:prstTxWarp>
            </a:bodyPr>
            <a:lstStyle/>
            <a:p>
              <a:pPr defTabSz="914037"/>
              <a:endParaRPr lang="en-US" sz="1799" kern="0">
                <a:solidFill>
                  <a:sysClr val="windowText" lastClr="000000"/>
                </a:solidFill>
              </a:endParaRPr>
            </a:p>
          </p:txBody>
        </p:sp>
      </p:grpSp>
      <p:grpSp>
        <p:nvGrpSpPr>
          <p:cNvPr id="30" name="Group 29"/>
          <p:cNvGrpSpPr/>
          <p:nvPr/>
        </p:nvGrpSpPr>
        <p:grpSpPr>
          <a:xfrm>
            <a:off x="261383" y="4183062"/>
            <a:ext cx="546654" cy="533400"/>
            <a:chOff x="2442225" y="3226450"/>
            <a:chExt cx="389224" cy="389224"/>
          </a:xfrm>
        </p:grpSpPr>
        <p:sp>
          <p:nvSpPr>
            <p:cNvPr id="31" name="Oval 30"/>
            <p:cNvSpPr/>
            <p:nvPr/>
          </p:nvSpPr>
          <p:spPr bwMode="auto">
            <a:xfrm>
              <a:off x="2442225" y="3226450"/>
              <a:ext cx="389224" cy="3892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33" name="Freeform 101"/>
            <p:cNvSpPr>
              <a:spLocks/>
            </p:cNvSpPr>
            <p:nvPr/>
          </p:nvSpPr>
          <p:spPr bwMode="black">
            <a:xfrm flipH="1">
              <a:off x="2591289" y="3311101"/>
              <a:ext cx="146616" cy="219922"/>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a:noFill/>
            </a:ln>
            <a:extLst/>
          </p:spPr>
          <p:txBody>
            <a:bodyPr vert="horz" wrap="square" lIns="91403" tIns="45702" rIns="91403" bIns="45702" numCol="1" anchor="t" anchorCtr="0" compatLnSpc="1">
              <a:prstTxWarp prst="textNoShape">
                <a:avLst/>
              </a:prstTxWarp>
            </a:bodyPr>
            <a:lstStyle/>
            <a:p>
              <a:pPr defTabSz="914037"/>
              <a:endParaRPr lang="en-US" sz="1799" kern="0">
                <a:solidFill>
                  <a:sysClr val="windowText" lastClr="000000"/>
                </a:solidFill>
              </a:endParaRPr>
            </a:p>
          </p:txBody>
        </p:sp>
      </p:grpSp>
      <p:grpSp>
        <p:nvGrpSpPr>
          <p:cNvPr id="34" name="Group 33"/>
          <p:cNvGrpSpPr/>
          <p:nvPr/>
        </p:nvGrpSpPr>
        <p:grpSpPr>
          <a:xfrm>
            <a:off x="261383" y="5783262"/>
            <a:ext cx="546654" cy="533400"/>
            <a:chOff x="2442225" y="3226450"/>
            <a:chExt cx="389224" cy="389224"/>
          </a:xfrm>
        </p:grpSpPr>
        <p:sp>
          <p:nvSpPr>
            <p:cNvPr id="35" name="Oval 34"/>
            <p:cNvSpPr/>
            <p:nvPr/>
          </p:nvSpPr>
          <p:spPr bwMode="auto">
            <a:xfrm>
              <a:off x="2442225" y="3226450"/>
              <a:ext cx="389224" cy="3892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1999" b="1" kern="0" dirty="0">
                <a:solidFill>
                  <a:schemeClr val="bg1"/>
                </a:solidFill>
                <a:latin typeface="+mj-lt"/>
                <a:ea typeface="Segoe UI" pitchFamily="34" charset="0"/>
                <a:cs typeface="Segoe UI" pitchFamily="34" charset="0"/>
              </a:endParaRPr>
            </a:p>
          </p:txBody>
        </p:sp>
        <p:sp>
          <p:nvSpPr>
            <p:cNvPr id="36" name="Freeform 101"/>
            <p:cNvSpPr>
              <a:spLocks/>
            </p:cNvSpPr>
            <p:nvPr/>
          </p:nvSpPr>
          <p:spPr bwMode="black">
            <a:xfrm flipH="1">
              <a:off x="2591289" y="3311101"/>
              <a:ext cx="146616" cy="219922"/>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a:noFill/>
            </a:ln>
            <a:extLst/>
          </p:spPr>
          <p:txBody>
            <a:bodyPr vert="horz" wrap="square" lIns="91403" tIns="45702" rIns="91403" bIns="45702" numCol="1" anchor="t" anchorCtr="0" compatLnSpc="1">
              <a:prstTxWarp prst="textNoShape">
                <a:avLst/>
              </a:prstTxWarp>
            </a:bodyPr>
            <a:lstStyle/>
            <a:p>
              <a:pPr defTabSz="914037"/>
              <a:endParaRPr lang="en-US" sz="1799" kern="0">
                <a:solidFill>
                  <a:sysClr val="windowText" lastClr="000000"/>
                </a:solidFill>
              </a:endParaRPr>
            </a:p>
          </p:txBody>
        </p:sp>
      </p:grpSp>
      <p:sp>
        <p:nvSpPr>
          <p:cNvPr id="37" name="Title 11"/>
          <p:cNvSpPr txBox="1">
            <a:spLocks/>
          </p:cNvSpPr>
          <p:nvPr/>
        </p:nvSpPr>
        <p:spPr>
          <a:xfrm>
            <a:off x="817392" y="4030662"/>
            <a:ext cx="4646329" cy="2489241"/>
          </a:xfrm>
          <a:prstGeom prst="rect">
            <a:avLst/>
          </a:prstGeom>
        </p:spPr>
        <p:txBody>
          <a:bodyPr vert="horz" wrap="square" lIns="146246" tIns="91403" rIns="146246" bIns="91403" rtlCol="0" anchor="t">
            <a:noAutofit/>
          </a:bodyPr>
          <a:lstStyle>
            <a:lvl1pPr algn="l" defTabSz="931863" rtl="0" eaLnBrk="0" fontAlgn="base" hangingPunct="0">
              <a:lnSpc>
                <a:spcPct val="90000"/>
              </a:lnSpc>
              <a:spcBef>
                <a:spcPct val="0"/>
              </a:spcBef>
              <a:spcAft>
                <a:spcPct val="0"/>
              </a:spcAft>
              <a:defRPr lang="en-US" sz="5200" kern="1200" spc="-102" dirty="0">
                <a:ln w="3175">
                  <a:noFill/>
                </a:ln>
                <a:solidFill>
                  <a:schemeClr val="tx2"/>
                </a:solidFill>
                <a:latin typeface="+mj-lt"/>
                <a:ea typeface="ＭＳ Ｐゴシック" charset="0"/>
                <a:cs typeface="Segoe UI" pitchFamily="34" charset="0"/>
              </a:defRPr>
            </a:lvl1pPr>
            <a:lvl2pPr algn="l" defTabSz="931863" rtl="0" eaLnBrk="0" fontAlgn="base" hangingPunct="0">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eaLnBrk="0" fontAlgn="base" hangingPunct="0">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eaLnBrk="0" fontAlgn="base" hangingPunct="0">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eaLnBrk="0" fontAlgn="base" hangingPunct="0">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defTabSz="931494"/>
            <a:r>
              <a:rPr lang="en-US" sz="4800" dirty="0">
                <a:solidFill>
                  <a:schemeClr val="bg1"/>
                </a:solidFill>
              </a:rPr>
              <a:t>Share Templates</a:t>
            </a:r>
          </a:p>
        </p:txBody>
      </p:sp>
      <p:sp>
        <p:nvSpPr>
          <p:cNvPr id="38" name="Title 11"/>
          <p:cNvSpPr txBox="1">
            <a:spLocks/>
          </p:cNvSpPr>
          <p:nvPr/>
        </p:nvSpPr>
        <p:spPr>
          <a:xfrm>
            <a:off x="885955" y="5326951"/>
            <a:ext cx="4265482" cy="2208911"/>
          </a:xfrm>
          <a:prstGeom prst="rect">
            <a:avLst/>
          </a:prstGeom>
        </p:spPr>
        <p:txBody>
          <a:bodyPr vert="horz" wrap="square" lIns="146304" tIns="91440" rIns="146304" bIns="91440" rtlCol="0" anchor="t">
            <a:noAutofit/>
          </a:bodyPr>
          <a:lstStyle>
            <a:lvl1pPr algn="l" defTabSz="931494" rtl="0" eaLnBrk="0" fontAlgn="base" hangingPunct="0">
              <a:lnSpc>
                <a:spcPct val="90000"/>
              </a:lnSpc>
              <a:spcBef>
                <a:spcPct val="0"/>
              </a:spcBef>
              <a:spcAft>
                <a:spcPct val="0"/>
              </a:spcAft>
              <a:defRPr lang="en-US" sz="5198" kern="1200" spc="-102" dirty="0">
                <a:ln w="3175">
                  <a:noFill/>
                </a:ln>
                <a:solidFill>
                  <a:schemeClr val="tx2"/>
                </a:solidFill>
                <a:latin typeface="+mj-lt"/>
                <a:ea typeface="ＭＳ Ｐゴシック" charset="0"/>
                <a:cs typeface="Segoe UI" pitchFamily="34" charset="0"/>
              </a:defRPr>
            </a:lvl1pPr>
            <a:lvl2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2pPr>
            <a:lvl3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3pPr>
            <a:lvl4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4pPr>
            <a:lvl5pPr algn="l" defTabSz="931494" rtl="0" eaLnBrk="0" fontAlgn="base" hangingPunct="0">
              <a:lnSpc>
                <a:spcPct val="90000"/>
              </a:lnSpc>
              <a:spcBef>
                <a:spcPct val="0"/>
              </a:spcBef>
              <a:spcAft>
                <a:spcPct val="0"/>
              </a:spcAft>
              <a:defRPr sz="5398">
                <a:solidFill>
                  <a:schemeClr val="tx2"/>
                </a:solidFill>
                <a:latin typeface="Segoe UI Light" charset="0"/>
                <a:ea typeface="ＭＳ Ｐゴシック" charset="0"/>
                <a:cs typeface="Segoe UI" charset="0"/>
              </a:defRPr>
            </a:lvl5pPr>
            <a:lvl6pPr marL="457019"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6pPr>
            <a:lvl7pPr marL="91403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7pPr>
            <a:lvl8pPr marL="1371057"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8pPr>
            <a:lvl9pPr marL="1828076" algn="l" defTabSz="931494" rtl="0" fontAlgn="base">
              <a:lnSpc>
                <a:spcPct val="90000"/>
              </a:lnSpc>
              <a:spcBef>
                <a:spcPct val="0"/>
              </a:spcBef>
              <a:spcAft>
                <a:spcPct val="0"/>
              </a:spcAft>
              <a:defRPr sz="5398">
                <a:solidFill>
                  <a:schemeClr val="tx2"/>
                </a:solidFill>
                <a:latin typeface="Segoe UI Light" charset="0"/>
                <a:ea typeface="ＭＳ Ｐゴシック" charset="0"/>
                <a:cs typeface="Segoe UI" charset="0"/>
              </a:defRPr>
            </a:lvl9pPr>
          </a:lstStyle>
          <a:p>
            <a:r>
              <a:rPr lang="en-US" sz="4800" dirty="0">
                <a:solidFill>
                  <a:schemeClr val="bg1"/>
                </a:solidFill>
              </a:rPr>
              <a:t>Integrate with your toolchain</a:t>
            </a:r>
          </a:p>
        </p:txBody>
      </p:sp>
    </p:spTree>
    <p:extLst>
      <p:ext uri="{BB962C8B-B14F-4D97-AF65-F5344CB8AC3E}">
        <p14:creationId xmlns:p14="http://schemas.microsoft.com/office/powerpoint/2010/main" val="580897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65237" y="754062"/>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err="1">
                <a:gradFill>
                  <a:gsLst>
                    <a:gs pos="5439">
                      <a:srgbClr val="F8F8F8"/>
                    </a:gs>
                    <a:gs pos="10000">
                      <a:srgbClr val="F8F8F8"/>
                    </a:gs>
                  </a:gsLst>
                  <a:lin ang="5400000" scaled="0"/>
                </a:gradFill>
                <a:latin typeface="+mj-lt"/>
              </a:rPr>
              <a:t>DevBox</a:t>
            </a:r>
            <a:endParaRPr lang="en-US" sz="4400" dirty="0">
              <a:gradFill>
                <a:gsLst>
                  <a:gs pos="5439">
                    <a:srgbClr val="F8F8F8"/>
                  </a:gs>
                  <a:gs pos="10000">
                    <a:srgbClr val="F8F8F8"/>
                  </a:gs>
                </a:gsLst>
                <a:lin ang="5400000" scaled="0"/>
              </a:gradFill>
              <a:latin typeface="+mj-lt"/>
            </a:endParaRPr>
          </a:p>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In the Cloud</a:t>
            </a:r>
          </a:p>
        </p:txBody>
      </p:sp>
      <p:sp>
        <p:nvSpPr>
          <p:cNvPr id="4" name="Rectangle 3"/>
          <p:cNvSpPr/>
          <p:nvPr/>
        </p:nvSpPr>
        <p:spPr bwMode="auto">
          <a:xfrm>
            <a:off x="4618037" y="754062"/>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Test my App</a:t>
            </a:r>
          </a:p>
        </p:txBody>
      </p:sp>
      <p:sp>
        <p:nvSpPr>
          <p:cNvPr id="5" name="Rectangle 4"/>
          <p:cNvSpPr/>
          <p:nvPr/>
        </p:nvSpPr>
        <p:spPr bwMode="auto">
          <a:xfrm>
            <a:off x="1265237" y="3497262"/>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Training</a:t>
            </a:r>
          </a:p>
        </p:txBody>
      </p:sp>
      <p:sp>
        <p:nvSpPr>
          <p:cNvPr id="6" name="Rectangle 5"/>
          <p:cNvSpPr/>
          <p:nvPr/>
        </p:nvSpPr>
        <p:spPr bwMode="auto">
          <a:xfrm>
            <a:off x="4618037" y="3497262"/>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Events/</a:t>
            </a:r>
          </a:p>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Hackathon</a:t>
            </a:r>
          </a:p>
        </p:txBody>
      </p:sp>
      <p:sp>
        <p:nvSpPr>
          <p:cNvPr id="7" name="Rectangle 6"/>
          <p:cNvSpPr/>
          <p:nvPr/>
        </p:nvSpPr>
        <p:spPr bwMode="auto">
          <a:xfrm>
            <a:off x="8047037" y="3525900"/>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Trials</a:t>
            </a:r>
          </a:p>
        </p:txBody>
      </p:sp>
      <p:sp>
        <p:nvSpPr>
          <p:cNvPr id="8" name="Rectangle 7"/>
          <p:cNvSpPr/>
          <p:nvPr/>
        </p:nvSpPr>
        <p:spPr bwMode="auto">
          <a:xfrm>
            <a:off x="8047037" y="733932"/>
            <a:ext cx="3124200" cy="2590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a:gradFill>
                  <a:gsLst>
                    <a:gs pos="5439">
                      <a:srgbClr val="F8F8F8"/>
                    </a:gs>
                    <a:gs pos="10000">
                      <a:srgbClr val="F8F8F8"/>
                    </a:gs>
                  </a:gsLst>
                  <a:lin ang="5400000" scaled="0"/>
                </a:gradFill>
                <a:latin typeface="+mj-lt"/>
              </a:rPr>
              <a:t>Pipeline</a:t>
            </a:r>
          </a:p>
        </p:txBody>
      </p:sp>
    </p:spTree>
    <p:extLst>
      <p:ext uri="{BB962C8B-B14F-4D97-AF65-F5344CB8AC3E}">
        <p14:creationId xmlns:p14="http://schemas.microsoft.com/office/powerpoint/2010/main" val="36907099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0509189" y="4686867"/>
            <a:ext cx="170234" cy="81063"/>
          </a:xfrm>
          <a:prstGeom prst="rect">
            <a:avLst/>
          </a:prstGeom>
          <a:solidFill>
            <a:srgbClr val="B98F7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algn="ctr" defTabSz="950652" fontAlgn="base">
              <a:lnSpc>
                <a:spcPct val="90000"/>
              </a:lnSpc>
              <a:spcBef>
                <a:spcPct val="0"/>
              </a:spcBef>
              <a:spcAft>
                <a:spcPct val="0"/>
              </a:spcAft>
            </a:pPr>
            <a:endParaRPr lang="en-US" sz="2039" b="1" kern="0" dirty="0">
              <a:solidFill>
                <a:schemeClr val="bg1"/>
              </a:solidFill>
              <a:latin typeface="+mj-lt"/>
              <a:ea typeface="Segoe UI" pitchFamily="34" charset="0"/>
              <a:cs typeface="Segoe UI" pitchFamily="34" charset="0"/>
            </a:endParaRPr>
          </a:p>
        </p:txBody>
      </p:sp>
      <p:sp>
        <p:nvSpPr>
          <p:cNvPr id="12" name="Title 1"/>
          <p:cNvSpPr>
            <a:spLocks noGrp="1"/>
          </p:cNvSpPr>
          <p:nvPr>
            <p:ph type="title"/>
          </p:nvPr>
        </p:nvSpPr>
        <p:spPr>
          <a:xfrm>
            <a:off x="277030" y="296562"/>
            <a:ext cx="11884782" cy="917206"/>
          </a:xfrm>
        </p:spPr>
        <p:txBody>
          <a:bodyPr/>
          <a:lstStyle/>
          <a:p>
            <a:pPr algn="ctr"/>
            <a:r>
              <a:rPr lang="en-US" dirty="0"/>
              <a:t>Dev Box in the Cloud</a:t>
            </a:r>
          </a:p>
        </p:txBody>
      </p:sp>
      <p:grpSp>
        <p:nvGrpSpPr>
          <p:cNvPr id="14" name="Group 13"/>
          <p:cNvGrpSpPr/>
          <p:nvPr/>
        </p:nvGrpSpPr>
        <p:grpSpPr>
          <a:xfrm>
            <a:off x="1801716" y="1213769"/>
            <a:ext cx="4860390" cy="4924132"/>
            <a:chOff x="1799938" y="1212849"/>
            <a:chExt cx="4862346" cy="4926114"/>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38" y="1212849"/>
              <a:ext cx="4862346" cy="4926114"/>
            </a:xfrm>
            <a:prstGeom prst="rect">
              <a:avLst/>
            </a:prstGeom>
          </p:spPr>
        </p:pic>
        <p:grpSp>
          <p:nvGrpSpPr>
            <p:cNvPr id="17" name="Group 16"/>
            <p:cNvGrpSpPr/>
            <p:nvPr/>
          </p:nvGrpSpPr>
          <p:grpSpPr>
            <a:xfrm>
              <a:off x="3475037" y="3149252"/>
              <a:ext cx="1304427" cy="1304427"/>
              <a:chOff x="4902616" y="2628427"/>
              <a:chExt cx="1278966" cy="1278966"/>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616" y="2628427"/>
                <a:ext cx="1057290" cy="1057290"/>
              </a:xfrm>
              <a:prstGeom prst="rect">
                <a:avLst/>
              </a:prstGeom>
              <a:ln>
                <a:solidFill>
                  <a:srgbClr val="DEF0F7"/>
                </a:solidFill>
              </a:ln>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454" y="2739265"/>
                <a:ext cx="1057290" cy="1057290"/>
              </a:xfrm>
              <a:prstGeom prst="rect">
                <a:avLst/>
              </a:prstGeom>
              <a:ln>
                <a:solidFill>
                  <a:srgbClr val="DEF0F7"/>
                </a:solidFill>
              </a:ln>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92" y="2850103"/>
                <a:ext cx="1057290" cy="1057290"/>
              </a:xfrm>
              <a:prstGeom prst="rect">
                <a:avLst/>
              </a:prstGeom>
              <a:ln>
                <a:solidFill>
                  <a:srgbClr val="DEF0F7"/>
                </a:solidFill>
              </a:ln>
            </p:spPr>
          </p:pic>
        </p:gr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24" t="14565" r="24559" b="7365"/>
            <a:stretch/>
          </p:blipFill>
          <p:spPr>
            <a:xfrm>
              <a:off x="3368064" y="1779677"/>
              <a:ext cx="1518373" cy="1196220"/>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25058" t="3097" r="23068" b="7267"/>
            <a:stretch/>
          </p:blipFill>
          <p:spPr>
            <a:xfrm>
              <a:off x="3387059" y="4668821"/>
              <a:ext cx="1480381" cy="1255000"/>
            </a:xfrm>
            <a:prstGeom prst="rect">
              <a:avLst/>
            </a:prstGeom>
          </p:spPr>
        </p:pic>
      </p:grpSp>
      <p:pic>
        <p:nvPicPr>
          <p:cNvPr id="25" name="Picture 24"/>
          <p:cNvPicPr>
            <a:picLocks noChangeAspect="1"/>
          </p:cNvPicPr>
          <p:nvPr/>
        </p:nvPicPr>
        <p:blipFill>
          <a:blip r:embed="rId6"/>
          <a:stretch>
            <a:fillRect/>
          </a:stretch>
        </p:blipFill>
        <p:spPr>
          <a:xfrm>
            <a:off x="8502727" y="4242528"/>
            <a:ext cx="3354851" cy="2226989"/>
          </a:xfrm>
          <a:prstGeom prst="rect">
            <a:avLst/>
          </a:prstGeom>
        </p:spPr>
      </p:pic>
      <p:sp>
        <p:nvSpPr>
          <p:cNvPr id="26" name="Rectangle 25"/>
          <p:cNvSpPr/>
          <p:nvPr/>
        </p:nvSpPr>
        <p:spPr bwMode="auto">
          <a:xfrm>
            <a:off x="10509189" y="4686867"/>
            <a:ext cx="170234" cy="81063"/>
          </a:xfrm>
          <a:prstGeom prst="rect">
            <a:avLst/>
          </a:prstGeom>
          <a:solidFill>
            <a:srgbClr val="B98F7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149157" rIns="186446" bIns="149157" numCol="1" spcCol="0" rtlCol="0" fromWordArt="0" anchor="t" anchorCtr="0" forceAA="0" compatLnSpc="1">
            <a:prstTxWarp prst="textNoShape">
              <a:avLst/>
            </a:prstTxWarp>
            <a:noAutofit/>
          </a:bodyPr>
          <a:lstStyle/>
          <a:p>
            <a:pPr algn="ctr" defTabSz="950652" fontAlgn="base">
              <a:lnSpc>
                <a:spcPct val="90000"/>
              </a:lnSpc>
              <a:spcBef>
                <a:spcPct val="0"/>
              </a:spcBef>
              <a:spcAft>
                <a:spcPct val="0"/>
              </a:spcAft>
            </a:pPr>
            <a:endParaRPr lang="en-US" sz="2039" b="1" kern="0" dirty="0">
              <a:solidFill>
                <a:schemeClr val="bg1"/>
              </a:solidFill>
              <a:latin typeface="+mj-lt"/>
              <a:ea typeface="Segoe UI" pitchFamily="34" charset="0"/>
              <a:cs typeface="Segoe UI" pitchFamily="34" charset="0"/>
            </a:endParaRPr>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23989" t="-562" r="23659" b="562"/>
          <a:stretch/>
        </p:blipFill>
        <p:spPr>
          <a:xfrm>
            <a:off x="2441708" y="1837195"/>
            <a:ext cx="3596605" cy="3370553"/>
          </a:xfrm>
          <a:prstGeom prst="rect">
            <a:avLst/>
          </a:prstGeom>
        </p:spPr>
      </p:pic>
      <p:cxnSp>
        <p:nvCxnSpPr>
          <p:cNvPr id="28" name="Straight Arrow Connector 27"/>
          <p:cNvCxnSpPr/>
          <p:nvPr/>
        </p:nvCxnSpPr>
        <p:spPr>
          <a:xfrm>
            <a:off x="6240821" y="4228190"/>
            <a:ext cx="2261907" cy="898123"/>
          </a:xfrm>
          <a:prstGeom prst="straightConnector1">
            <a:avLst/>
          </a:prstGeom>
          <a:ln w="101600">
            <a:solidFill>
              <a:srgbClr val="BED5E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8"/>
          <a:stretch>
            <a:fillRect/>
          </a:stretch>
        </p:blipFill>
        <p:spPr>
          <a:xfrm>
            <a:off x="5779897" y="5126312"/>
            <a:ext cx="967569" cy="1686823"/>
          </a:xfrm>
          <a:prstGeom prst="rect">
            <a:avLst/>
          </a:prstGeom>
        </p:spPr>
      </p:pic>
    </p:spTree>
    <p:extLst>
      <p:ext uri="{BB962C8B-B14F-4D97-AF65-F5344CB8AC3E}">
        <p14:creationId xmlns:p14="http://schemas.microsoft.com/office/powerpoint/2010/main" val="2295204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23" presetClass="entr" presetSubtype="16"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p:cTn id="9" dur="500" fill="hold"/>
                                        <p:tgtEl>
                                          <p:spTgt spid="27"/>
                                        </p:tgtEl>
                                        <p:attrNameLst>
                                          <p:attrName>ppt_w</p:attrName>
                                        </p:attrNameLst>
                                      </p:cBhvr>
                                      <p:tavLst>
                                        <p:tav tm="0">
                                          <p:val>
                                            <p:fltVal val="0"/>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6" presetClass="entr" presetSubtype="37"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Let’s talk about cake!</a:t>
            </a:r>
          </a:p>
        </p:txBody>
      </p:sp>
      <p:grpSp>
        <p:nvGrpSpPr>
          <p:cNvPr id="15" name="Group 14"/>
          <p:cNvGrpSpPr/>
          <p:nvPr/>
        </p:nvGrpSpPr>
        <p:grpSpPr>
          <a:xfrm>
            <a:off x="8732837" y="1996598"/>
            <a:ext cx="2835348" cy="1043464"/>
            <a:chOff x="8732837" y="1996598"/>
            <a:chExt cx="2835348" cy="1043464"/>
          </a:xfrm>
        </p:grpSpPr>
        <p:cxnSp>
          <p:nvCxnSpPr>
            <p:cNvPr id="5" name="Straight Arrow Connector 4"/>
            <p:cNvCxnSpPr/>
            <p:nvPr/>
          </p:nvCxnSpPr>
          <p:spPr>
            <a:xfrm flipV="1">
              <a:off x="8732837" y="2430462"/>
              <a:ext cx="762000" cy="609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31730" y="1996598"/>
              <a:ext cx="2036455" cy="849463"/>
            </a:xfrm>
            <a:prstGeom prst="rect">
              <a:avLst/>
            </a:prstGeom>
            <a:noFill/>
          </p:spPr>
          <p:txBody>
            <a:bodyPr wrap="none" lIns="182880" tIns="146304" rIns="182880" bIns="146304" rtlCol="0">
              <a:spAutoFit/>
            </a:bodyPr>
            <a:lstStyle/>
            <a:p>
              <a:pPr>
                <a:lnSpc>
                  <a:spcPct val="90000"/>
                </a:lnSpc>
                <a:spcAft>
                  <a:spcPts val="600"/>
                </a:spcAft>
              </a:pPr>
              <a:r>
                <a:rPr lang="en-US" sz="4000" dirty="0">
                  <a:gradFill>
                    <a:gsLst>
                      <a:gs pos="2917">
                        <a:schemeClr val="tx1"/>
                      </a:gs>
                      <a:gs pos="30000">
                        <a:schemeClr val="tx1"/>
                      </a:gs>
                    </a:gsLst>
                    <a:lin ang="5400000" scaled="0"/>
                  </a:gradFill>
                </a:rPr>
                <a:t>My bits</a:t>
              </a:r>
            </a:p>
          </p:txBody>
        </p:sp>
      </p:grpSp>
      <p:grpSp>
        <p:nvGrpSpPr>
          <p:cNvPr id="13" name="Group 12"/>
          <p:cNvGrpSpPr/>
          <p:nvPr/>
        </p:nvGrpSpPr>
        <p:grpSpPr>
          <a:xfrm>
            <a:off x="8703584" y="4983162"/>
            <a:ext cx="3037725" cy="1039963"/>
            <a:chOff x="8703584" y="4983162"/>
            <a:chExt cx="3037725" cy="1039963"/>
          </a:xfrm>
        </p:grpSpPr>
        <p:sp>
          <p:nvSpPr>
            <p:cNvPr id="7" name="TextBox 6"/>
            <p:cNvSpPr txBox="1"/>
            <p:nvPr/>
          </p:nvSpPr>
          <p:spPr>
            <a:xfrm>
              <a:off x="9531730" y="5173662"/>
              <a:ext cx="2209579" cy="849463"/>
            </a:xfrm>
            <a:prstGeom prst="rect">
              <a:avLst/>
            </a:prstGeom>
            <a:noFill/>
          </p:spPr>
          <p:txBody>
            <a:bodyPr wrap="none" lIns="182880" tIns="146304" rIns="182880" bIns="146304" rtlCol="0">
              <a:spAutoFit/>
            </a:bodyPr>
            <a:lstStyle/>
            <a:p>
              <a:pPr>
                <a:lnSpc>
                  <a:spcPct val="90000"/>
                </a:lnSpc>
                <a:spcAft>
                  <a:spcPts val="600"/>
                </a:spcAft>
              </a:pPr>
              <a:r>
                <a:rPr lang="en-US" sz="4000" dirty="0">
                  <a:gradFill>
                    <a:gsLst>
                      <a:gs pos="2917">
                        <a:schemeClr val="tx1"/>
                      </a:gs>
                      <a:gs pos="30000">
                        <a:schemeClr val="tx1"/>
                      </a:gs>
                    </a:gsLst>
                    <a:lin ang="5400000" scaled="0"/>
                  </a:gradFill>
                </a:rPr>
                <a:t>Base OS</a:t>
              </a:r>
            </a:p>
          </p:txBody>
        </p:sp>
        <p:cxnSp>
          <p:nvCxnSpPr>
            <p:cNvPr id="8" name="Straight Arrow Connector 7"/>
            <p:cNvCxnSpPr/>
            <p:nvPr/>
          </p:nvCxnSpPr>
          <p:spPr>
            <a:xfrm>
              <a:off x="8703584" y="4983162"/>
              <a:ext cx="828146" cy="419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645672" y="3701687"/>
            <a:ext cx="2670071" cy="849463"/>
            <a:chOff x="8645672" y="3701687"/>
            <a:chExt cx="2670071" cy="849463"/>
          </a:xfrm>
        </p:grpSpPr>
        <p:sp>
          <p:nvSpPr>
            <p:cNvPr id="10" name="TextBox 9"/>
            <p:cNvSpPr txBox="1"/>
            <p:nvPr/>
          </p:nvSpPr>
          <p:spPr>
            <a:xfrm>
              <a:off x="9784170" y="3701687"/>
              <a:ext cx="1531573" cy="849463"/>
            </a:xfrm>
            <a:prstGeom prst="rect">
              <a:avLst/>
            </a:prstGeom>
            <a:noFill/>
          </p:spPr>
          <p:txBody>
            <a:bodyPr wrap="none" lIns="182880" tIns="146304" rIns="182880" bIns="146304" rtlCol="0">
              <a:spAutoFit/>
            </a:bodyPr>
            <a:lstStyle/>
            <a:p>
              <a:pPr>
                <a:lnSpc>
                  <a:spcPct val="90000"/>
                </a:lnSpc>
                <a:spcAft>
                  <a:spcPts val="600"/>
                </a:spcAft>
              </a:pPr>
              <a:r>
                <a:rPr lang="en-US" sz="4000" dirty="0">
                  <a:gradFill>
                    <a:gsLst>
                      <a:gs pos="2917">
                        <a:schemeClr val="tx1"/>
                      </a:gs>
                      <a:gs pos="30000">
                        <a:schemeClr val="tx1"/>
                      </a:gs>
                    </a:gsLst>
                    <a:lin ang="5400000" scaled="0"/>
                  </a:gradFill>
                </a:rPr>
                <a:t>Tools</a:t>
              </a:r>
            </a:p>
          </p:txBody>
        </p:sp>
        <p:cxnSp>
          <p:nvCxnSpPr>
            <p:cNvPr id="11" name="Straight Arrow Connector 10"/>
            <p:cNvCxnSpPr/>
            <p:nvPr/>
          </p:nvCxnSpPr>
          <p:spPr>
            <a:xfrm>
              <a:off x="8645672" y="4126419"/>
              <a:ext cx="1001565" cy="2013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2"/>
          <a:stretch>
            <a:fillRect/>
          </a:stretch>
        </p:blipFill>
        <p:spPr>
          <a:xfrm>
            <a:off x="3967810" y="2264678"/>
            <a:ext cx="4516862" cy="3723481"/>
          </a:xfrm>
          <a:prstGeom prst="rect">
            <a:avLst/>
          </a:prstGeom>
        </p:spPr>
      </p:pic>
    </p:spTree>
    <p:extLst>
      <p:ext uri="{BB962C8B-B14F-4D97-AF65-F5344CB8AC3E}">
        <p14:creationId xmlns:p14="http://schemas.microsoft.com/office/powerpoint/2010/main" val="131551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DevBox</a:t>
            </a:r>
            <a:r>
              <a:rPr lang="en-US" dirty="0"/>
              <a:t> Demo</a:t>
            </a:r>
          </a:p>
        </p:txBody>
      </p:sp>
    </p:spTree>
    <p:extLst>
      <p:ext uri="{BB962C8B-B14F-4D97-AF65-F5344CB8AC3E}">
        <p14:creationId xmlns:p14="http://schemas.microsoft.com/office/powerpoint/2010/main" val="1017304709"/>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Template" id="{42AE91E9-8FF3-4879-81FC-088FB5BAAE10}" vid="{F569E62A-5336-4531-8033-375B42064B69}"/>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Template" id="{42AE91E9-8FF3-4879-81FC-088FB5BAAE10}" vid="{CA27D21D-5FB6-4AC4-8920-649AB8800E97}"/>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Template" id="{42AE91E9-8FF3-4879-81FC-088FB5BAAE10}" vid="{B727F394-2A3D-42F6-97C4-3E3C91018EFC}"/>
    </a:ext>
  </a:extLst>
</a:theme>
</file>

<file path=ppt/theme/theme4.xml><?xml version="1.0" encoding="utf-8"?>
<a:theme xmlns:a="http://schemas.openxmlformats.org/drawingml/2006/main" name="Azure 2015">
  <a:themeElements>
    <a:clrScheme name="Custom 29">
      <a:dk1>
        <a:srgbClr val="FFFFFF"/>
      </a:dk1>
      <a:lt1>
        <a:srgbClr val="FFFFFF"/>
      </a:lt1>
      <a:dk2>
        <a:srgbClr val="505050"/>
      </a:dk2>
      <a:lt2>
        <a:srgbClr val="0078D7"/>
      </a:lt2>
      <a:accent1>
        <a:srgbClr val="FFB900"/>
      </a:accent1>
      <a:accent2>
        <a:srgbClr val="D83B00"/>
      </a:accent2>
      <a:accent3>
        <a:srgbClr val="5C2D91"/>
      </a:accent3>
      <a:accent4>
        <a:srgbClr val="008272"/>
      </a:accent4>
      <a:accent5>
        <a:srgbClr val="002050"/>
      </a:accent5>
      <a:accent6>
        <a:srgbClr val="00BCF2"/>
      </a:accent6>
      <a:hlink>
        <a:srgbClr val="FFFFFF"/>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b="1" dirty="0" smtClean="0">
            <a:solidFill>
              <a:schemeClr val="bg1"/>
            </a:soli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lnSpc>
            <a:spcPct val="90000"/>
          </a:lnSpc>
          <a:spcAft>
            <a:spcPts val="600"/>
          </a:spcAft>
          <a:defRPr sz="240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2_Azure 2015">
  <a:themeElements>
    <a:clrScheme name="Custom 29">
      <a:dk1>
        <a:srgbClr val="FFFFFF"/>
      </a:dk1>
      <a:lt1>
        <a:srgbClr val="FFFFFF"/>
      </a:lt1>
      <a:dk2>
        <a:srgbClr val="505050"/>
      </a:dk2>
      <a:lt2>
        <a:srgbClr val="0078D7"/>
      </a:lt2>
      <a:accent1>
        <a:srgbClr val="FFB900"/>
      </a:accent1>
      <a:accent2>
        <a:srgbClr val="D83B00"/>
      </a:accent2>
      <a:accent3>
        <a:srgbClr val="5C2D91"/>
      </a:accent3>
      <a:accent4>
        <a:srgbClr val="008272"/>
      </a:accent4>
      <a:accent5>
        <a:srgbClr val="002050"/>
      </a:accent5>
      <a:accent6>
        <a:srgbClr val="00BCF2"/>
      </a:accent6>
      <a:hlink>
        <a:srgbClr val="FFFFFF"/>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b="1" dirty="0" smtClean="0">
            <a:solidFill>
              <a:schemeClr val="bg1"/>
            </a:soli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lnSpc>
            <a:spcPct val="90000"/>
          </a:lnSpc>
          <a:spcAft>
            <a:spcPts val="600"/>
          </a:spcAft>
          <a:defRPr sz="2400"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5-50033_TR23_BO_CT_Template">
  <a:themeElements>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3_BO_CT_Template.potx [Read-Only]" id="{1530D5E8-20CA-4CF3-8212-8BA00317751E}" vid="{ACFB5AF2-7E03-452D-A202-569D7361D7E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MetroIcons.Settings" Revision="1" Stencil="System.Storyboarding.MetroIcons" StencilVersion="0.1"/>
</Control>
</file>

<file path=customXml/item10.xml><?xml version="1.0" encoding="utf-8"?>
<Control xmlns="http://schemas.microsoft.com/VisualStudio/2011/storyboarding/control">
  <Id Name="System.Storyboarding.Metro.MetroTileMedium" Revision="1" Stencil="System.Storyboarding.Metro" StencilVersion="0.1"/>
</Control>
</file>

<file path=customXml/item2.xml><?xml version="1.0" encoding="utf-8"?>
<Control xmlns="http://schemas.microsoft.com/VisualStudio/2011/storyboarding/control">
  <Id Name="System.Storyboarding.Common.MousePointer" Revision="1" Stencil="System.Storyboarding.Common" StencilVersion="0.1"/>
</Control>
</file>

<file path=customXml/item3.xml><?xml version="1.0" encoding="utf-8"?>
<Control xmlns="http://schemas.microsoft.com/VisualStudio/2011/storyboarding/control">
  <Id Name="System.Storyboarding.Metro.MetroTileMedium" Revision="1" Stencil="System.Storyboarding.Metro" StencilVersion="0.1"/>
</Control>
</file>

<file path=customXml/item4.xml><?xml version="1.0" encoding="utf-8"?>
<Control xmlns="http://schemas.microsoft.com/VisualStudio/2011/storyboarding/control">
  <Id Name="System.Storyboarding.Metro.MetroTileMedium" Revision="1" Stencil="System.Storyboarding.Metro" StencilVersion="0.1"/>
</Control>
</file>

<file path=customXml/item5.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Matt Nunn, Claude Remillard</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BRK2103</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6.xml><?xml version="1.0" encoding="utf-8"?>
<Control xmlns="http://schemas.microsoft.com/VisualStudio/2011/storyboarding/control">
  <Id Name="9b02dc29-9bf5-4f5a-b3db-dbeef4261eba" RevisionId="83beb46c-889f-4d61-9758-0556245306c8" Stencil="172d6d98-e5c9-42e9-a209-79f7a94bbd38" StencilRevisionId="00000000-0000-0000-0000-000000000000" StencilVersion="0.0"/>
</Control>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Control xmlns="http://schemas.microsoft.com/VisualStudio/2011/storyboarding/control">
  <Id Name="System.Storyboarding.Metro.MetroTileMedium" Revision="1" Stencil="System.Storyboarding.Metro" StencilVersion="0.1"/>
</Control>
</file>

<file path=customXml/item9.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4CAFF3-0796-4BF3-9E8A-FE3F66D445F0}">
  <ds:schemaRefs>
    <ds:schemaRef ds:uri="http://schemas.microsoft.com/VisualStudio/2011/storyboarding/control"/>
  </ds:schemaRefs>
</ds:datastoreItem>
</file>

<file path=customXml/itemProps10.xml><?xml version="1.0" encoding="utf-8"?>
<ds:datastoreItem xmlns:ds="http://schemas.openxmlformats.org/officeDocument/2006/customXml" ds:itemID="{45613220-45B8-4676-A7B3-60F7FECDB068}">
  <ds:schemaRefs>
    <ds:schemaRef ds:uri="http://schemas.microsoft.com/VisualStudio/2011/storyboarding/control"/>
  </ds:schemaRefs>
</ds:datastoreItem>
</file>

<file path=customXml/itemProps2.xml><?xml version="1.0" encoding="utf-8"?>
<ds:datastoreItem xmlns:ds="http://schemas.openxmlformats.org/officeDocument/2006/customXml" ds:itemID="{FF0F27CA-4E03-4124-AB50-5C9669B6021B}">
  <ds:schemaRefs>
    <ds:schemaRef ds:uri="http://schemas.microsoft.com/VisualStudio/2011/storyboarding/control"/>
  </ds:schemaRefs>
</ds:datastoreItem>
</file>

<file path=customXml/itemProps3.xml><?xml version="1.0" encoding="utf-8"?>
<ds:datastoreItem xmlns:ds="http://schemas.openxmlformats.org/officeDocument/2006/customXml" ds:itemID="{F5DC7B59-251F-425D-8B6F-0DC145A5B1BD}">
  <ds:schemaRefs>
    <ds:schemaRef ds:uri="http://schemas.microsoft.com/VisualStudio/2011/storyboarding/control"/>
  </ds:schemaRefs>
</ds:datastoreItem>
</file>

<file path=customXml/itemProps4.xml><?xml version="1.0" encoding="utf-8"?>
<ds:datastoreItem xmlns:ds="http://schemas.openxmlformats.org/officeDocument/2006/customXml" ds:itemID="{1B12243D-DDE5-4F4A-8C3A-65EBAA45F48B}">
  <ds:schemaRefs>
    <ds:schemaRef ds:uri="http://schemas.microsoft.com/VisualStudio/2011/storyboarding/control"/>
  </ds:schemaRefs>
</ds:datastoreItem>
</file>

<file path=customXml/itemProps5.xml><?xml version="1.0" encoding="utf-8"?>
<ds:datastoreItem xmlns:ds="http://schemas.openxmlformats.org/officeDocument/2006/customXml" ds:itemID="{F990F116-B58F-4255-B05B-DA3808E0E5C6}">
  <ds:schemaRefs>
    <ds:schemaRef ds:uri="http://www.w3.org/XML/1998/namespace"/>
    <ds:schemaRef ds:uri="230e9df3-be65-4c73-a93b-d1236ebd677e"/>
    <ds:schemaRef ds:uri="http://schemas.openxmlformats.org/package/2006/metadata/core-properties"/>
    <ds:schemaRef ds:uri="http://schemas.microsoft.com/office/2006/metadata/properties"/>
    <ds:schemaRef ds:uri="http://purl.org/dc/terms/"/>
    <ds:schemaRef ds:uri="01c77077-aee4-4b5f-bd4e-9cd40a6fff29"/>
    <ds:schemaRef ds:uri="http://schemas.microsoft.com/office/2006/documentManagement/types"/>
    <ds:schemaRef ds:uri="http://purl.org/dc/elements/1.1/"/>
    <ds:schemaRef ds:uri="http://schemas.microsoft.com/office/infopath/2007/PartnerControls"/>
    <ds:schemaRef ds:uri="8ff673fc-3231-4e3a-893b-6d7f7cd32766"/>
    <ds:schemaRef ds:uri="http://schemas.microsoft.com/sharepoint/v3"/>
    <ds:schemaRef ds:uri="http://purl.org/dc/dcmitype/"/>
  </ds:schemaRefs>
</ds:datastoreItem>
</file>

<file path=customXml/itemProps6.xml><?xml version="1.0" encoding="utf-8"?>
<ds:datastoreItem xmlns:ds="http://schemas.openxmlformats.org/officeDocument/2006/customXml" ds:itemID="{F14E863E-CE71-498C-B047-D01B98551EB2}">
  <ds:schemaRefs>
    <ds:schemaRef ds:uri="http://schemas.microsoft.com/VisualStudio/2011/storyboarding/control"/>
  </ds:schemaRefs>
</ds:datastoreItem>
</file>

<file path=customXml/itemProps7.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8.xml><?xml version="1.0" encoding="utf-8"?>
<ds:datastoreItem xmlns:ds="http://schemas.openxmlformats.org/officeDocument/2006/customXml" ds:itemID="{4E2E25A5-9ACB-419A-AD26-DBEC8B4E2D0C}">
  <ds:schemaRefs>
    <ds:schemaRef ds:uri="http://schemas.microsoft.com/VisualStudio/2011/storyboarding/control"/>
  </ds:schemaRefs>
</ds:datastoreItem>
</file>

<file path=customXml/itemProps9.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BRK XXXX Ignite 2016</Template>
  <TotalTime>494</TotalTime>
  <Words>1229</Words>
  <Application>Microsoft Office PowerPoint</Application>
  <PresentationFormat>Custom</PresentationFormat>
  <Paragraphs>273</Paragraphs>
  <Slides>32</Slides>
  <Notes>17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32</vt:i4>
      </vt:variant>
    </vt:vector>
  </HeadingPairs>
  <TitlesOfParts>
    <vt:vector size="49" baseType="lpstr">
      <vt:lpstr>MS PGothic</vt:lpstr>
      <vt:lpstr>MS PGothic</vt:lpstr>
      <vt:lpstr>Arial</vt:lpstr>
      <vt:lpstr>Calibri</vt:lpstr>
      <vt:lpstr>Consolas</vt:lpstr>
      <vt:lpstr>Segoe UI</vt:lpstr>
      <vt:lpstr>Segoe UI Light</vt:lpstr>
      <vt:lpstr>Segoe UI Semibold</vt:lpstr>
      <vt:lpstr>Segoe UI Semilight</vt:lpstr>
      <vt:lpstr>Segoe UI Symbol</vt:lpstr>
      <vt:lpstr>Wingdings</vt:lpstr>
      <vt:lpstr>5-50002_Ignite_Breakout_Template</vt:lpstr>
      <vt:lpstr>6-30537_Envision 2016 Concurrent Template_Dark</vt:lpstr>
      <vt:lpstr>1_5-50002_Ignite_Breakout_Template</vt:lpstr>
      <vt:lpstr>Azure 2015</vt:lpstr>
      <vt:lpstr>2_Azure 2015</vt:lpstr>
      <vt:lpstr>5-50033_TR23_BO_CT_Template</vt:lpstr>
      <vt:lpstr>Deliver more features faster with a modern development and test solution</vt:lpstr>
      <vt:lpstr>Dev-test in the cloud: drivers and concerns </vt:lpstr>
      <vt:lpstr>Challenges of running dev-test on premises</vt:lpstr>
      <vt:lpstr>Azure DevTest Labs</vt:lpstr>
      <vt:lpstr>Worry-free self-service</vt:lpstr>
      <vt:lpstr>PowerPoint Presentation</vt:lpstr>
      <vt:lpstr>Dev Box in the Cloud</vt:lpstr>
      <vt:lpstr>Let’s talk about cake!</vt:lpstr>
      <vt:lpstr>DevBox Demo</vt:lpstr>
      <vt:lpstr>Use Formula as a reusable base</vt:lpstr>
      <vt:lpstr>Bring your VNET with ExpressRoute</vt:lpstr>
      <vt:lpstr>Add/Attach additional data disks</vt:lpstr>
      <vt:lpstr>Shutdown notifications</vt:lpstr>
      <vt:lpstr>Test/pipeline environments</vt:lpstr>
      <vt:lpstr>PowerPoint Presentation</vt:lpstr>
      <vt:lpstr>PowerPoint Presentation</vt:lpstr>
      <vt:lpstr>More cake!</vt:lpstr>
      <vt:lpstr>Training/Hackathon</vt:lpstr>
      <vt:lpstr>Training Scenario</vt:lpstr>
      <vt:lpstr>Save a VM as a reusable image</vt:lpstr>
      <vt:lpstr>Demo</vt:lpstr>
      <vt:lpstr>Image Factory</vt:lpstr>
      <vt:lpstr>Image Bakery</vt:lpstr>
      <vt:lpstr>PowerPoint Presentation</vt:lpstr>
      <vt:lpstr>PowerPoint Presentation</vt:lpstr>
      <vt:lpstr>PowerPoint Presentation</vt:lpstr>
      <vt:lpstr>PowerPoint Presentation</vt:lpstr>
      <vt:lpstr>Roadmap</vt:lpstr>
      <vt:lpstr>Roadmap</vt:lpstr>
      <vt:lpstr>Azure DevTest Labs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 more features faster with a modern development and test solution</dc:title>
  <dc:subject>&lt;Speech title here&gt;</dc:subject>
  <dc:creator>Claude Remillard</dc:creator>
  <cp:keywords>Microsoft 2016</cp:keywords>
  <dc:description>Template: Mitchell Derrey, Silverfox Productions_x000d_
Formatting: _x000d_
Audience Type:</dc:description>
  <cp:lastModifiedBy>MS Events 0093</cp:lastModifiedBy>
  <cp:revision>35</cp:revision>
  <dcterms:created xsi:type="dcterms:W3CDTF">2016-09-26T00:33:42Z</dcterms:created>
  <dcterms:modified xsi:type="dcterms:W3CDTF">2016-09-28T19:19:13Z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