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5.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6.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7.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8.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9.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0.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310" r:id="rId5"/>
    <p:sldMasterId id="2147484341" r:id="rId6"/>
    <p:sldMasterId id="2147484364" r:id="rId7"/>
    <p:sldMasterId id="2147484389" r:id="rId8"/>
    <p:sldMasterId id="2147484409" r:id="rId9"/>
    <p:sldMasterId id="2147484423" r:id="rId10"/>
    <p:sldMasterId id="2147484440" r:id="rId11"/>
    <p:sldMasterId id="2147484447" r:id="rId12"/>
    <p:sldMasterId id="2147484456" r:id="rId13"/>
    <p:sldMasterId id="2147484463" r:id="rId14"/>
  </p:sldMasterIdLst>
  <p:notesMasterIdLst>
    <p:notesMasterId r:id="rId44"/>
  </p:notesMasterIdLst>
  <p:handoutMasterIdLst>
    <p:handoutMasterId r:id="rId45"/>
  </p:handoutMasterIdLst>
  <p:sldIdLst>
    <p:sldId id="1449" r:id="rId15"/>
    <p:sldId id="1415" r:id="rId16"/>
    <p:sldId id="1414" r:id="rId17"/>
    <p:sldId id="1429" r:id="rId18"/>
    <p:sldId id="1431" r:id="rId19"/>
    <p:sldId id="1432" r:id="rId20"/>
    <p:sldId id="1436" r:id="rId21"/>
    <p:sldId id="1440" r:id="rId22"/>
    <p:sldId id="1428" r:id="rId23"/>
    <p:sldId id="1437" r:id="rId24"/>
    <p:sldId id="1446" r:id="rId25"/>
    <p:sldId id="1427" r:id="rId26"/>
    <p:sldId id="1441" r:id="rId27"/>
    <p:sldId id="1442" r:id="rId28"/>
    <p:sldId id="1443" r:id="rId29"/>
    <p:sldId id="1444" r:id="rId30"/>
    <p:sldId id="1445" r:id="rId31"/>
    <p:sldId id="1426" r:id="rId32"/>
    <p:sldId id="1425" r:id="rId33"/>
    <p:sldId id="1448" r:id="rId34"/>
    <p:sldId id="1447" r:id="rId35"/>
    <p:sldId id="1420" r:id="rId36"/>
    <p:sldId id="1434" r:id="rId37"/>
    <p:sldId id="1416" r:id="rId38"/>
    <p:sldId id="1450" r:id="rId39"/>
    <p:sldId id="1451" r:id="rId40"/>
    <p:sldId id="1417" r:id="rId41"/>
    <p:sldId id="1407" r:id="rId42"/>
    <p:sldId id="1392" r:id="rId43"/>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3B01"/>
    <a:srgbClr val="0078D7"/>
    <a:srgbClr val="EEEEEE"/>
    <a:srgbClr val="292929"/>
    <a:srgbClr val="FFFFFF"/>
    <a:srgbClr val="BAD80A"/>
    <a:srgbClr val="A80000"/>
    <a:srgbClr val="5C2D91"/>
    <a:srgbClr val="107C1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42" autoAdjust="0"/>
    <p:restoredTop sz="95871" autoAdjust="0"/>
  </p:normalViewPr>
  <p:slideViewPr>
    <p:cSldViewPr>
      <p:cViewPr varScale="1">
        <p:scale>
          <a:sx n="72" d="100"/>
          <a:sy n="72" d="100"/>
        </p:scale>
        <p:origin x="54" y="144"/>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122"/>
    </p:cViewPr>
  </p:sorterViewPr>
  <p:notesViewPr>
    <p:cSldViewPr showGuides="1">
      <p:cViewPr varScale="1">
        <p:scale>
          <a:sx n="81" d="100"/>
          <a:sy n="81" d="100"/>
        </p:scale>
        <p:origin x="389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commentAuthors" Target="commentAuthors.xml"/><Relationship Id="rId20" Type="http://schemas.openxmlformats.org/officeDocument/2006/relationships/slide" Target="slides/slide6.xml"/><Relationship Id="rId41"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B8DA7C-EABD-4464-9E58-A25B135F1DE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DDAC704-A620-483A-A28F-6A2189ACA096}">
      <dgm:prSet/>
      <dgm:spPr/>
      <dgm:t>
        <a:bodyPr/>
        <a:lstStyle/>
        <a:p>
          <a:pPr rtl="0" eaLnBrk="1" latinLnBrk="0" hangingPunct="1"/>
          <a:r>
            <a:rPr lang="en-US" b="1" dirty="0"/>
            <a:t>Microsoft Native Contact Center for Skype4B</a:t>
          </a:r>
          <a:endParaRPr lang="en-US" dirty="0"/>
        </a:p>
      </dgm:t>
    </dgm:pt>
    <dgm:pt modelId="{57C832AC-6DF0-4719-A3A3-3B63F1233AB4}" type="parTrans" cxnId="{89DF9B9A-E05B-4C15-AC75-5DC0B9B85F3C}">
      <dgm:prSet/>
      <dgm:spPr/>
      <dgm:t>
        <a:bodyPr/>
        <a:lstStyle/>
        <a:p>
          <a:endParaRPr lang="en-US"/>
        </a:p>
      </dgm:t>
    </dgm:pt>
    <dgm:pt modelId="{FFC4231B-857C-4527-9A58-7081E65664A0}" type="sibTrans" cxnId="{89DF9B9A-E05B-4C15-AC75-5DC0B9B85F3C}">
      <dgm:prSet/>
      <dgm:spPr/>
      <dgm:t>
        <a:bodyPr/>
        <a:lstStyle/>
        <a:p>
          <a:endParaRPr lang="en-US"/>
        </a:p>
      </dgm:t>
    </dgm:pt>
    <dgm:pt modelId="{F21A64CB-9C5B-468B-8C76-234FF4425F77}" type="pres">
      <dgm:prSet presAssocID="{E5B8DA7C-EABD-4464-9E58-A25B135F1DE9}" presName="linear" presStyleCnt="0">
        <dgm:presLayoutVars>
          <dgm:animLvl val="lvl"/>
          <dgm:resizeHandles val="exact"/>
        </dgm:presLayoutVars>
      </dgm:prSet>
      <dgm:spPr/>
    </dgm:pt>
    <dgm:pt modelId="{4E390053-8EFB-46D7-A245-E77A108D5823}" type="pres">
      <dgm:prSet presAssocID="{1DDAC704-A620-483A-A28F-6A2189ACA096}" presName="parentText" presStyleLbl="node1" presStyleIdx="0" presStyleCnt="1" custLinFactY="100000" custLinFactNeighborX="-2139" custLinFactNeighborY="136490">
        <dgm:presLayoutVars>
          <dgm:chMax val="0"/>
          <dgm:bulletEnabled val="1"/>
        </dgm:presLayoutVars>
      </dgm:prSet>
      <dgm:spPr/>
    </dgm:pt>
  </dgm:ptLst>
  <dgm:cxnLst>
    <dgm:cxn modelId="{96ED462A-F761-4D73-A62E-B1D212B06C9A}" type="presOf" srcId="{1DDAC704-A620-483A-A28F-6A2189ACA096}" destId="{4E390053-8EFB-46D7-A245-E77A108D5823}" srcOrd="0" destOrd="0" presId="urn:microsoft.com/office/officeart/2005/8/layout/vList2"/>
    <dgm:cxn modelId="{E47B295C-2027-475D-824E-344ECCB648AB}" type="presOf" srcId="{E5B8DA7C-EABD-4464-9E58-A25B135F1DE9}" destId="{F21A64CB-9C5B-468B-8C76-234FF4425F77}" srcOrd="0" destOrd="0" presId="urn:microsoft.com/office/officeart/2005/8/layout/vList2"/>
    <dgm:cxn modelId="{89DF9B9A-E05B-4C15-AC75-5DC0B9B85F3C}" srcId="{E5B8DA7C-EABD-4464-9E58-A25B135F1DE9}" destId="{1DDAC704-A620-483A-A28F-6A2189ACA096}" srcOrd="0" destOrd="0" parTransId="{57C832AC-6DF0-4719-A3A3-3B63F1233AB4}" sibTransId="{FFC4231B-857C-4527-9A58-7081E65664A0}"/>
    <dgm:cxn modelId="{2DD4CE8F-E91F-4DE5-BE5B-2C84F6ACBD17}" type="presParOf" srcId="{F21A64CB-9C5B-468B-8C76-234FF4425F77}" destId="{4E390053-8EFB-46D7-A245-E77A108D5823}"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390053-8EFB-46D7-A245-E77A108D5823}">
      <dsp:nvSpPr>
        <dsp:cNvPr id="0" name=""/>
        <dsp:cNvSpPr/>
      </dsp:nvSpPr>
      <dsp:spPr>
        <a:xfrm>
          <a:off x="0" y="19026"/>
          <a:ext cx="10703047" cy="842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eaLnBrk="1" latinLnBrk="0" hangingPunct="1">
            <a:lnSpc>
              <a:spcPct val="90000"/>
            </a:lnSpc>
            <a:spcBef>
              <a:spcPct val="0"/>
            </a:spcBef>
            <a:spcAft>
              <a:spcPct val="35000"/>
            </a:spcAft>
            <a:buNone/>
          </a:pPr>
          <a:r>
            <a:rPr lang="en-US" sz="3600" b="1" kern="1200" dirty="0"/>
            <a:t>Microsoft Native Contact Center for Skype4B</a:t>
          </a:r>
          <a:endParaRPr lang="en-US" sz="3600" kern="1200" dirty="0"/>
        </a:p>
      </dsp:txBody>
      <dsp:txXfrm>
        <a:off x="41123" y="60149"/>
        <a:ext cx="10620801" cy="76015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a:latin typeface="Segoe UI" pitchFamily="34" charset="0"/>
              </a:rPr>
              <a:t>Microsoft 2016</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9/30/2016 10:05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a:t>Microsoft 2016</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9/30/2016 10:05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Microsoft 2016</a:t>
            </a: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9/30/2016 10:05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76430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9/30/2016 10:05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15</a:t>
            </a:fld>
            <a:endParaRPr lang="en-US" dirty="0"/>
          </a:p>
        </p:txBody>
      </p:sp>
    </p:spTree>
    <p:extLst>
      <p:ext uri="{BB962C8B-B14F-4D97-AF65-F5344CB8AC3E}">
        <p14:creationId xmlns:p14="http://schemas.microsoft.com/office/powerpoint/2010/main" val="3102792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4BDC693-BE81-4D08-8CA5-38BF1AA1DE73}"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790544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9/30/2016 10:05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17</a:t>
            </a:fld>
            <a:endParaRPr lang="en-US" dirty="0"/>
          </a:p>
        </p:txBody>
      </p:sp>
    </p:spTree>
    <p:extLst>
      <p:ext uri="{BB962C8B-B14F-4D97-AF65-F5344CB8AC3E}">
        <p14:creationId xmlns:p14="http://schemas.microsoft.com/office/powerpoint/2010/main" val="2310238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mj-lt"/>
              <a:buAutoNum type="arabicPeriod"/>
            </a:pPr>
            <a:endParaRPr lang="en-US" dirty="0"/>
          </a:p>
        </p:txBody>
      </p:sp>
      <p:sp>
        <p:nvSpPr>
          <p:cNvPr id="4" name="Header Placeholder 3"/>
          <p:cNvSpPr>
            <a:spLocks noGrp="1"/>
          </p:cNvSpPr>
          <p:nvPr>
            <p:ph type="hdr" sz="quarter" idx="10"/>
          </p:nvPr>
        </p:nvSpPr>
        <p:spPr/>
        <p:txBody>
          <a:bodyPr/>
          <a:lstStyle/>
          <a:p>
            <a:r>
              <a:rPr lang="en-US"/>
              <a:t>Microsoft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9/30/2016 10:05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18</a:t>
            </a:fld>
            <a:endParaRPr lang="en-US" dirty="0"/>
          </a:p>
        </p:txBody>
      </p:sp>
    </p:spTree>
    <p:extLst>
      <p:ext uri="{BB962C8B-B14F-4D97-AF65-F5344CB8AC3E}">
        <p14:creationId xmlns:p14="http://schemas.microsoft.com/office/powerpoint/2010/main" val="3161948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8BBB157-32C0-49D7-9776-BB8728706B1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115675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CD92F79-C294-4212-B299-FDEA2AFA2992}"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CA"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522659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9/30/2016 10:05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22</a:t>
            </a:fld>
            <a:endParaRPr lang="en-US" dirty="0"/>
          </a:p>
        </p:txBody>
      </p:sp>
    </p:spTree>
    <p:extLst>
      <p:ext uri="{BB962C8B-B14F-4D97-AF65-F5344CB8AC3E}">
        <p14:creationId xmlns:p14="http://schemas.microsoft.com/office/powerpoint/2010/main" val="2765711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9/30/2016 10:05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23</a:t>
            </a:fld>
            <a:endParaRPr lang="en-US" dirty="0"/>
          </a:p>
        </p:txBody>
      </p:sp>
    </p:spTree>
    <p:extLst>
      <p:ext uri="{BB962C8B-B14F-4D97-AF65-F5344CB8AC3E}">
        <p14:creationId xmlns:p14="http://schemas.microsoft.com/office/powerpoint/2010/main" val="1009041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Microsoft Ignite 2015</a:t>
            </a: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9/30/2016 10:05 AM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127354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9/30/2016 10:05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794250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2827DF-3456-41F3-AC77-BB9B153258E9}" type="slidenum">
              <a:rPr lang="en-US" smtClean="0"/>
              <a:t>6</a:t>
            </a:fld>
            <a:endParaRPr lang="en-US"/>
          </a:p>
        </p:txBody>
      </p:sp>
    </p:spTree>
    <p:extLst>
      <p:ext uri="{BB962C8B-B14F-4D97-AF65-F5344CB8AC3E}">
        <p14:creationId xmlns:p14="http://schemas.microsoft.com/office/powerpoint/2010/main" val="1023974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t>9/30/2016 10:05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28</a:t>
            </a:fld>
            <a:endParaRPr lang="en-US" dirty="0"/>
          </a:p>
        </p:txBody>
      </p:sp>
    </p:spTree>
    <p:extLst>
      <p:ext uri="{BB962C8B-B14F-4D97-AF65-F5344CB8AC3E}">
        <p14:creationId xmlns:p14="http://schemas.microsoft.com/office/powerpoint/2010/main" val="22885204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A17D118-1690-458F-B4D2-F9DA5D6F5033}" type="datetime8">
              <a:rPr lang="en-US" smtClean="0">
                <a:solidFill>
                  <a:prstClr val="black"/>
                </a:solidFill>
              </a:rPr>
              <a:t>9/30/2016 10:05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29</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1637986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54BF3306-5AC2-4A01-A5D7-0440E0FDA1FA}" type="datetime8">
              <a:rPr lang="en-US" smtClean="0">
                <a:solidFill>
                  <a:prstClr val="black"/>
                </a:solidFill>
              </a:rPr>
              <a:t>9/30/2016 10:05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a:t>
            </a:fld>
            <a:endParaRPr lang="en-US" dirty="0">
              <a:solidFill>
                <a:prstClr val="black"/>
              </a:solidFill>
            </a:endParaRPr>
          </a:p>
        </p:txBody>
      </p:sp>
      <p:sp>
        <p:nvSpPr>
          <p:cNvPr id="4" name="Header Placeholder 3"/>
          <p:cNvSpPr>
            <a:spLocks noGrp="1"/>
          </p:cNvSpPr>
          <p:nvPr>
            <p:ph type="hdr" sz="quarter" idx="15"/>
          </p:nvPr>
        </p:nvSpPr>
        <p:spPr/>
        <p:txBody>
          <a:bodyPr/>
          <a:lstStyle/>
          <a:p>
            <a:endParaRPr lang="en-US" dirty="0"/>
          </a:p>
        </p:txBody>
      </p:sp>
      <p:sp>
        <p:nvSpPr>
          <p:cNvPr id="5" name="Footer Placeholder 4"/>
          <p:cNvSpPr>
            <a:spLocks noGrp="1"/>
          </p:cNvSpPr>
          <p:nvPr>
            <p:ph type="ftr" sz="quarter" idx="16"/>
          </p:nvPr>
        </p:nvSpPr>
        <p:spPr/>
        <p:txBody>
          <a:bodyPr/>
          <a:lstStyle/>
          <a:p>
            <a:pPr defTabSz="931467"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defTabSz="931467"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193886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mj-lt"/>
              <a:buAutoNum type="arabicPeriod"/>
            </a:pPr>
            <a:endParaRPr lang="en-US" dirty="0"/>
          </a:p>
        </p:txBody>
      </p:sp>
      <p:sp>
        <p:nvSpPr>
          <p:cNvPr id="4" name="Header Placeholder 3"/>
          <p:cNvSpPr>
            <a:spLocks noGrp="1"/>
          </p:cNvSpPr>
          <p:nvPr>
            <p:ph type="hdr" sz="quarter" idx="10"/>
          </p:nvPr>
        </p:nvSpPr>
        <p:spPr/>
        <p:txBody>
          <a:bodyPr/>
          <a:lstStyle/>
          <a:p>
            <a:r>
              <a:rPr lang="en-US"/>
              <a:t>Microsoft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9/30/2016 10:05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a:t>
            </a:fld>
            <a:endParaRPr lang="en-US" dirty="0"/>
          </a:p>
        </p:txBody>
      </p:sp>
    </p:spTree>
    <p:extLst>
      <p:ext uri="{BB962C8B-B14F-4D97-AF65-F5344CB8AC3E}">
        <p14:creationId xmlns:p14="http://schemas.microsoft.com/office/powerpoint/2010/main" val="804455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3D17732-6B89-46F4-9082-76A25854358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309370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3D17732-6B89-46F4-9082-76A25854358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812349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US" dirty="0"/>
          </a:p>
        </p:txBody>
      </p:sp>
      <p:sp>
        <p:nvSpPr>
          <p:cNvPr id="4" name="Header Placeholder 3"/>
          <p:cNvSpPr>
            <a:spLocks noGrp="1"/>
          </p:cNvSpPr>
          <p:nvPr>
            <p:ph type="hdr" sz="quarter" idx="10"/>
          </p:nvPr>
        </p:nvSpPr>
        <p:spPr/>
        <p:txBody>
          <a:bodyPr/>
          <a:lstStyle/>
          <a:p>
            <a:r>
              <a:rPr lang="en-US"/>
              <a:t>Microsoft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9/30/2016 10:05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12</a:t>
            </a:fld>
            <a:endParaRPr lang="en-US" dirty="0"/>
          </a:p>
        </p:txBody>
      </p:sp>
    </p:spTree>
    <p:extLst>
      <p:ext uri="{BB962C8B-B14F-4D97-AF65-F5344CB8AC3E}">
        <p14:creationId xmlns:p14="http://schemas.microsoft.com/office/powerpoint/2010/main" val="1531747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9/30/2016 10:05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13</a:t>
            </a:fld>
            <a:endParaRPr lang="en-US" dirty="0"/>
          </a:p>
        </p:txBody>
      </p:sp>
    </p:spTree>
    <p:extLst>
      <p:ext uri="{BB962C8B-B14F-4D97-AF65-F5344CB8AC3E}">
        <p14:creationId xmlns:p14="http://schemas.microsoft.com/office/powerpoint/2010/main" val="510544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9/30/2016 10:05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14</a:t>
            </a:fld>
            <a:endParaRPr lang="en-US" dirty="0"/>
          </a:p>
        </p:txBody>
      </p:sp>
    </p:spTree>
    <p:extLst>
      <p:ext uri="{BB962C8B-B14F-4D97-AF65-F5344CB8AC3E}">
        <p14:creationId xmlns:p14="http://schemas.microsoft.com/office/powerpoint/2010/main" val="18217620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image" Target="../media/image17.png"/></Relationships>
</file>

<file path=ppt/slideLayouts/_rels/slideLayout10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4.png"/><Relationship Id="rId7"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6.xml"/><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0.png"/><Relationship Id="rId9" Type="http://schemas.openxmlformats.org/officeDocument/2006/relationships/image" Target="../media/image13.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Master" Target="../slideMasters/slideMaster6.xml"/><Relationship Id="rId6" Type="http://schemas.openxmlformats.org/officeDocument/2006/relationships/image" Target="../media/image20.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5" Type="http://schemas.openxmlformats.org/officeDocument/2006/relationships/image" Target="../media/image16.png"/><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6.jpe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2.jpe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6850104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893355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97554685"/>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355846326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0426022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1" y="1091"/>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8" spc="-100" baseline="0">
                <a:gradFill>
                  <a:gsLst>
                    <a:gs pos="99115">
                      <a:schemeClr val="tx1"/>
                    </a:gs>
                    <a:gs pos="79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3" y="3955785"/>
            <a:ext cx="7315137" cy="1828007"/>
          </a:xfrm>
          <a:noFill/>
        </p:spPr>
        <p:txBody>
          <a:bodyPr lIns="146304" tIns="109728" rIns="146304" bIns="109728">
            <a:noAutofit/>
          </a:bodyPr>
          <a:lstStyle>
            <a:lvl1pPr marL="0" indent="0">
              <a:spcBef>
                <a:spcPts val="0"/>
              </a:spcBef>
              <a:buNone/>
              <a:defRPr sz="3199" spc="0" baseline="0">
                <a:gradFill>
                  <a:gsLst>
                    <a:gs pos="99115">
                      <a:schemeClr val="tx1"/>
                    </a:gs>
                    <a:gs pos="79000">
                      <a:schemeClr val="tx1"/>
                    </a:gs>
                  </a:gsLst>
                  <a:lin ang="5400000" scaled="0"/>
                </a:gradFill>
                <a:latin typeface="+mj-lt"/>
              </a:defRPr>
            </a:lvl1pPr>
          </a:lstStyle>
          <a:p>
            <a:pPr lvl="0"/>
            <a:r>
              <a:rPr lang="en-US" dirty="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508" y="6678219"/>
            <a:ext cx="822951" cy="175415"/>
          </a:xfrm>
          <a:prstGeom prst="rect">
            <a:avLst/>
          </a:prstGeom>
        </p:spPr>
      </p:pic>
    </p:spTree>
    <p:extLst>
      <p:ext uri="{BB962C8B-B14F-4D97-AF65-F5344CB8AC3E}">
        <p14:creationId xmlns:p14="http://schemas.microsoft.com/office/powerpoint/2010/main" val="14308433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stretch>
            <a:fillRect/>
          </a:stretch>
        </p:blipFill>
        <p:spPr>
          <a:xfrm>
            <a:off x="1" y="6237974"/>
            <a:ext cx="12436475" cy="770826"/>
          </a:xfrm>
          <a:prstGeom prst="rect">
            <a:avLst/>
          </a:prstGeom>
        </p:spPr>
      </p:pic>
      <p:pic>
        <p:nvPicPr>
          <p:cNvPr id="11" name="Picture 10"/>
          <p:cNvPicPr>
            <a:picLocks noChangeAspect="1"/>
          </p:cNvPicPr>
          <p:nvPr userDrawn="1"/>
        </p:nvPicPr>
        <p:blipFill>
          <a:blip r:embed="rId3"/>
          <a:stretch>
            <a:fillRect/>
          </a:stretch>
        </p:blipFill>
        <p:spPr>
          <a:xfrm>
            <a:off x="11145239" y="6413987"/>
            <a:ext cx="1080459" cy="391784"/>
          </a:xfrm>
          <a:prstGeom prst="rect">
            <a:avLst/>
          </a:prstGeom>
        </p:spPr>
      </p:pic>
      <p:pic>
        <p:nvPicPr>
          <p:cNvPr id="6" name="Picture 5"/>
          <p:cNvPicPr>
            <a:picLocks noChangeAspect="1"/>
          </p:cNvPicPr>
          <p:nvPr userDrawn="1"/>
        </p:nvPicPr>
        <p:blipFill>
          <a:blip r:embed="rId4"/>
          <a:stretch>
            <a:fillRect/>
          </a:stretch>
        </p:blipFill>
        <p:spPr>
          <a:xfrm>
            <a:off x="0" y="1"/>
            <a:ext cx="1932095" cy="1322878"/>
          </a:xfrm>
          <a:prstGeom prst="rect">
            <a:avLst/>
          </a:prstGeom>
        </p:spPr>
      </p:pic>
    </p:spTree>
    <p:extLst>
      <p:ext uri="{BB962C8B-B14F-4D97-AF65-F5344CB8AC3E}">
        <p14:creationId xmlns:p14="http://schemas.microsoft.com/office/powerpoint/2010/main" val="31418494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12436475" cy="6994525"/>
          </a:xfrm>
          <a:prstGeom prst="rect">
            <a:avLst/>
          </a:prstGeom>
          <a:gradFill>
            <a:gsLst>
              <a:gs pos="47000">
                <a:schemeClr val="accent1">
                  <a:lumMod val="5000"/>
                  <a:lumOff val="95000"/>
                  <a:alpha val="5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7" name="Picture 6"/>
          <p:cNvPicPr>
            <a:picLocks noChangeAspect="1"/>
          </p:cNvPicPr>
          <p:nvPr userDrawn="1"/>
        </p:nvPicPr>
        <p:blipFill>
          <a:blip r:embed="rId3"/>
          <a:stretch>
            <a:fillRect/>
          </a:stretch>
        </p:blipFill>
        <p:spPr>
          <a:xfrm>
            <a:off x="0" y="0"/>
            <a:ext cx="2331839" cy="1652802"/>
          </a:xfrm>
          <a:prstGeom prst="rect">
            <a:avLst/>
          </a:prstGeom>
        </p:spPr>
      </p:pic>
      <p:sp>
        <p:nvSpPr>
          <p:cNvPr id="3" name="Rectangle 2"/>
          <p:cNvSpPr/>
          <p:nvPr userDrawn="1"/>
        </p:nvSpPr>
        <p:spPr>
          <a:xfrm>
            <a:off x="0" y="1731977"/>
            <a:ext cx="12436475" cy="5262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11" name="Picture 10"/>
          <p:cNvPicPr>
            <a:picLocks noChangeAspect="1"/>
          </p:cNvPicPr>
          <p:nvPr userDrawn="1"/>
        </p:nvPicPr>
        <p:blipFill>
          <a:blip r:embed="rId4"/>
          <a:stretch>
            <a:fillRect/>
          </a:stretch>
        </p:blipFill>
        <p:spPr>
          <a:xfrm>
            <a:off x="0" y="1731976"/>
            <a:ext cx="12436475" cy="5262550"/>
          </a:xfrm>
          <a:prstGeom prst="rect">
            <a:avLst/>
          </a:prstGeom>
        </p:spPr>
      </p:pic>
      <p:pic>
        <p:nvPicPr>
          <p:cNvPr id="13" name="Picture 12"/>
          <p:cNvPicPr>
            <a:picLocks noChangeAspect="1"/>
          </p:cNvPicPr>
          <p:nvPr userDrawn="1"/>
        </p:nvPicPr>
        <p:blipFill>
          <a:blip r:embed="rId5"/>
          <a:stretch>
            <a:fillRect/>
          </a:stretch>
        </p:blipFill>
        <p:spPr>
          <a:xfrm>
            <a:off x="0" y="6223698"/>
            <a:ext cx="12436475" cy="770826"/>
          </a:xfrm>
          <a:prstGeom prst="rect">
            <a:avLst/>
          </a:prstGeom>
        </p:spPr>
      </p:pic>
      <p:pic>
        <p:nvPicPr>
          <p:cNvPr id="12" name="Picture 3"/>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invGray">
          <a:xfrm>
            <a:off x="10766284" y="6475536"/>
            <a:ext cx="1246886" cy="26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05344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12436475" cy="6994525"/>
          </a:xfrm>
          <a:prstGeom prst="rect">
            <a:avLst/>
          </a:prstGeom>
          <a:gradFill>
            <a:gsLst>
              <a:gs pos="47000">
                <a:schemeClr val="accent1">
                  <a:lumMod val="5000"/>
                  <a:lumOff val="95000"/>
                  <a:alpha val="5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7" name="Picture 6"/>
          <p:cNvPicPr>
            <a:picLocks noChangeAspect="1"/>
          </p:cNvPicPr>
          <p:nvPr userDrawn="1"/>
        </p:nvPicPr>
        <p:blipFill>
          <a:blip r:embed="rId3"/>
          <a:stretch>
            <a:fillRect/>
          </a:stretch>
        </p:blipFill>
        <p:spPr>
          <a:xfrm>
            <a:off x="0" y="0"/>
            <a:ext cx="2331839" cy="1652802"/>
          </a:xfrm>
          <a:prstGeom prst="rect">
            <a:avLst/>
          </a:prstGeom>
        </p:spPr>
      </p:pic>
      <p:pic>
        <p:nvPicPr>
          <p:cNvPr id="9" name="Picture 8"/>
          <p:cNvPicPr>
            <a:picLocks noChangeAspect="1"/>
          </p:cNvPicPr>
          <p:nvPr userDrawn="1"/>
        </p:nvPicPr>
        <p:blipFill>
          <a:blip r:embed="rId4"/>
          <a:stretch>
            <a:fillRect/>
          </a:stretch>
        </p:blipFill>
        <p:spPr>
          <a:xfrm>
            <a:off x="2331839" y="0"/>
            <a:ext cx="10104636" cy="6994525"/>
          </a:xfrm>
          <a:prstGeom prst="rect">
            <a:avLst/>
          </a:prstGeom>
        </p:spPr>
      </p:pic>
      <p:pic>
        <p:nvPicPr>
          <p:cNvPr id="6" name="Picture 5"/>
          <p:cNvPicPr>
            <a:picLocks noChangeAspect="1"/>
          </p:cNvPicPr>
          <p:nvPr userDrawn="1"/>
        </p:nvPicPr>
        <p:blipFill>
          <a:blip r:embed="rId5"/>
          <a:stretch>
            <a:fillRect/>
          </a:stretch>
        </p:blipFill>
        <p:spPr>
          <a:xfrm>
            <a:off x="0" y="6223699"/>
            <a:ext cx="12464738" cy="770826"/>
          </a:xfrm>
          <a:prstGeom prst="rect">
            <a:avLst/>
          </a:prstGeom>
        </p:spPr>
      </p:pic>
      <p:pic>
        <p:nvPicPr>
          <p:cNvPr id="5" name="Picture 3"/>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invGray">
          <a:xfrm>
            <a:off x="10716909" y="6475537"/>
            <a:ext cx="1246886" cy="26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26078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1" y="1652802"/>
            <a:ext cx="8965684" cy="4587258"/>
          </a:xfrm>
          <a:prstGeom prst="rect">
            <a:avLst/>
          </a:prstGeom>
        </p:spPr>
      </p:pic>
      <p:sp>
        <p:nvSpPr>
          <p:cNvPr id="6" name="Slide Number Placeholder 5"/>
          <p:cNvSpPr>
            <a:spLocks noGrp="1"/>
          </p:cNvSpPr>
          <p:nvPr>
            <p:ph type="sldNum" sz="quarter" idx="12"/>
          </p:nvPr>
        </p:nvSpPr>
        <p:spPr/>
        <p:txBody>
          <a:bodyPr/>
          <a:lstStyle/>
          <a:p>
            <a:fld id="{82F7DFE4-1335-485D-8029-F0585115C47F}" type="slidenum">
              <a:rPr lang="en-US" smtClean="0"/>
              <a:t>‹#›</a:t>
            </a:fld>
            <a:endParaRPr lang="en-US"/>
          </a:p>
        </p:txBody>
      </p:sp>
      <p:pic>
        <p:nvPicPr>
          <p:cNvPr id="13" name="Picture 12"/>
          <p:cNvPicPr>
            <a:picLocks noChangeAspect="1"/>
          </p:cNvPicPr>
          <p:nvPr userDrawn="1"/>
        </p:nvPicPr>
        <p:blipFill>
          <a:blip r:embed="rId3"/>
          <a:stretch>
            <a:fillRect/>
          </a:stretch>
        </p:blipFill>
        <p:spPr>
          <a:xfrm>
            <a:off x="0" y="0"/>
            <a:ext cx="2331839" cy="1652802"/>
          </a:xfrm>
          <a:prstGeom prst="rect">
            <a:avLst/>
          </a:prstGeom>
        </p:spPr>
      </p:pic>
      <p:pic>
        <p:nvPicPr>
          <p:cNvPr id="17" name="Picture 16"/>
          <p:cNvPicPr>
            <a:picLocks noChangeAspect="1"/>
          </p:cNvPicPr>
          <p:nvPr userDrawn="1"/>
        </p:nvPicPr>
        <p:blipFill>
          <a:blip r:embed="rId4"/>
          <a:stretch>
            <a:fillRect/>
          </a:stretch>
        </p:blipFill>
        <p:spPr>
          <a:xfrm>
            <a:off x="1" y="6244314"/>
            <a:ext cx="12436475" cy="770826"/>
          </a:xfrm>
          <a:prstGeom prst="rect">
            <a:avLst/>
          </a:prstGeom>
        </p:spPr>
      </p:pic>
      <p:pic>
        <p:nvPicPr>
          <p:cNvPr id="19" name="Picture 3"/>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invGray">
          <a:xfrm>
            <a:off x="287108" y="6556246"/>
            <a:ext cx="1053312" cy="225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a:blip r:embed="rId6"/>
          <a:stretch>
            <a:fillRect/>
          </a:stretch>
        </p:blipFill>
        <p:spPr>
          <a:xfrm>
            <a:off x="7192529" y="-1"/>
            <a:ext cx="5243939" cy="6207635"/>
          </a:xfrm>
          <a:prstGeom prst="rect">
            <a:avLst/>
          </a:prstGeom>
        </p:spPr>
      </p:pic>
      <p:pic>
        <p:nvPicPr>
          <p:cNvPr id="20" name="Picture 19"/>
          <p:cNvPicPr>
            <a:picLocks noChangeAspect="1"/>
          </p:cNvPicPr>
          <p:nvPr userDrawn="1"/>
        </p:nvPicPr>
        <p:blipFill>
          <a:blip r:embed="rId7"/>
          <a:stretch>
            <a:fillRect/>
          </a:stretch>
        </p:blipFill>
        <p:spPr>
          <a:xfrm rot="10800000">
            <a:off x="7192533" y="5496500"/>
            <a:ext cx="5243939" cy="752069"/>
          </a:xfrm>
          <a:prstGeom prst="rect">
            <a:avLst/>
          </a:prstGeom>
        </p:spPr>
      </p:pic>
      <p:pic>
        <p:nvPicPr>
          <p:cNvPr id="11" name="Picture 10"/>
          <p:cNvPicPr>
            <a:picLocks noChangeAspect="1"/>
          </p:cNvPicPr>
          <p:nvPr userDrawn="1"/>
        </p:nvPicPr>
        <p:blipFill>
          <a:blip r:embed="rId8"/>
          <a:stretch>
            <a:fillRect/>
          </a:stretch>
        </p:blipFill>
        <p:spPr>
          <a:xfrm>
            <a:off x="0" y="1657057"/>
            <a:ext cx="7192523" cy="208151"/>
          </a:xfrm>
          <a:prstGeom prst="rect">
            <a:avLst/>
          </a:prstGeom>
        </p:spPr>
      </p:pic>
      <p:pic>
        <p:nvPicPr>
          <p:cNvPr id="14" name="Picture 13"/>
          <p:cNvPicPr>
            <a:picLocks noChangeAspect="1"/>
          </p:cNvPicPr>
          <p:nvPr userDrawn="1"/>
        </p:nvPicPr>
        <p:blipFill>
          <a:blip r:embed="rId9"/>
          <a:stretch>
            <a:fillRect/>
          </a:stretch>
        </p:blipFill>
        <p:spPr>
          <a:xfrm>
            <a:off x="2331838" y="0"/>
            <a:ext cx="10104636" cy="1652802"/>
          </a:xfrm>
          <a:prstGeom prst="rect">
            <a:avLst/>
          </a:prstGeom>
        </p:spPr>
      </p:pic>
      <p:sp>
        <p:nvSpPr>
          <p:cNvPr id="22" name="Rectangle 21"/>
          <p:cNvSpPr/>
          <p:nvPr userDrawn="1"/>
        </p:nvSpPr>
        <p:spPr>
          <a:xfrm>
            <a:off x="3109119" y="3167665"/>
            <a:ext cx="6218238" cy="670445"/>
          </a:xfrm>
          <a:prstGeom prst="rect">
            <a:avLst/>
          </a:prstGeom>
        </p:spPr>
        <p:txBody>
          <a:bodyPr>
            <a:spAutoFit/>
          </a:bodyPr>
          <a:lstStyle/>
          <a:p>
            <a:r>
              <a:rPr lang="en-US" sz="1836" dirty="0">
                <a:solidFill>
                  <a:schemeClr val="bg2">
                    <a:lumMod val="50000"/>
                  </a:schemeClr>
                </a:solidFill>
                <a:latin typeface="Segoe UI Light" panose="020B0502040204020203" pitchFamily="34" charset="0"/>
                <a:cs typeface="Segoe UI Light" panose="020B0502040204020203" pitchFamily="34" charset="0"/>
              </a:rPr>
              <a:t>Office Customer / Office Developer / Microsoft employee / Other (please specify): </a:t>
            </a:r>
          </a:p>
        </p:txBody>
      </p:sp>
    </p:spTree>
    <p:extLst>
      <p:ext uri="{BB962C8B-B14F-4D97-AF65-F5344CB8AC3E}">
        <p14:creationId xmlns:p14="http://schemas.microsoft.com/office/powerpoint/2010/main" val="406027476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2331835" cy="6994525"/>
          </a:xfrm>
          <a:prstGeom prst="rect">
            <a:avLst/>
          </a:prstGeom>
          <a:gradFill>
            <a:gsLst>
              <a:gs pos="47000">
                <a:schemeClr val="accent1">
                  <a:lumMod val="5000"/>
                  <a:lumOff val="95000"/>
                  <a:alpha val="5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13" name="Picture 12"/>
          <p:cNvPicPr>
            <a:picLocks noChangeAspect="1"/>
          </p:cNvPicPr>
          <p:nvPr userDrawn="1"/>
        </p:nvPicPr>
        <p:blipFill>
          <a:blip r:embed="rId3"/>
          <a:stretch>
            <a:fillRect/>
          </a:stretch>
        </p:blipFill>
        <p:spPr>
          <a:xfrm>
            <a:off x="3800950" y="614749"/>
            <a:ext cx="7249063" cy="749187"/>
          </a:xfrm>
          <a:prstGeom prst="rect">
            <a:avLst/>
          </a:prstGeom>
        </p:spPr>
      </p:pic>
      <p:pic>
        <p:nvPicPr>
          <p:cNvPr id="7" name="Picture 6"/>
          <p:cNvPicPr>
            <a:picLocks noChangeAspect="1"/>
          </p:cNvPicPr>
          <p:nvPr userDrawn="1"/>
        </p:nvPicPr>
        <p:blipFill>
          <a:blip r:embed="rId4"/>
          <a:stretch>
            <a:fillRect/>
          </a:stretch>
        </p:blipFill>
        <p:spPr>
          <a:xfrm>
            <a:off x="0" y="0"/>
            <a:ext cx="2331839" cy="1652802"/>
          </a:xfrm>
          <a:prstGeom prst="rect">
            <a:avLst/>
          </a:prstGeom>
        </p:spPr>
      </p:pic>
      <p:pic>
        <p:nvPicPr>
          <p:cNvPr id="12" name="Picture 11"/>
          <p:cNvPicPr>
            <a:picLocks noChangeAspect="1"/>
          </p:cNvPicPr>
          <p:nvPr userDrawn="1"/>
        </p:nvPicPr>
        <p:blipFill>
          <a:blip r:embed="rId5"/>
          <a:stretch>
            <a:fillRect/>
          </a:stretch>
        </p:blipFill>
        <p:spPr>
          <a:xfrm>
            <a:off x="2331838" y="0"/>
            <a:ext cx="10132901" cy="682689"/>
          </a:xfrm>
          <a:prstGeom prst="rect">
            <a:avLst/>
          </a:prstGeom>
        </p:spPr>
      </p:pic>
      <p:pic>
        <p:nvPicPr>
          <p:cNvPr id="11" name="Picture 10"/>
          <p:cNvPicPr>
            <a:picLocks noChangeAspect="1"/>
          </p:cNvPicPr>
          <p:nvPr userDrawn="1"/>
        </p:nvPicPr>
        <p:blipFill>
          <a:blip r:embed="rId6"/>
          <a:stretch>
            <a:fillRect/>
          </a:stretch>
        </p:blipFill>
        <p:spPr>
          <a:xfrm rot="10800000">
            <a:off x="4752998" y="306655"/>
            <a:ext cx="5243939" cy="752069"/>
          </a:xfrm>
          <a:prstGeom prst="rect">
            <a:avLst/>
          </a:prstGeom>
        </p:spPr>
      </p:pic>
    </p:spTree>
    <p:extLst>
      <p:ext uri="{BB962C8B-B14F-4D97-AF65-F5344CB8AC3E}">
        <p14:creationId xmlns:p14="http://schemas.microsoft.com/office/powerpoint/2010/main" val="2116038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12436475" cy="6994525"/>
          </a:xfrm>
          <a:prstGeom prst="rect">
            <a:avLst/>
          </a:prstGeom>
          <a:gradFill>
            <a:gsLst>
              <a:gs pos="47000">
                <a:schemeClr val="accent1">
                  <a:lumMod val="5000"/>
                  <a:lumOff val="95000"/>
                  <a:alpha val="5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7" name="Picture 6"/>
          <p:cNvPicPr>
            <a:picLocks noChangeAspect="1"/>
          </p:cNvPicPr>
          <p:nvPr userDrawn="1"/>
        </p:nvPicPr>
        <p:blipFill>
          <a:blip r:embed="rId3"/>
          <a:stretch>
            <a:fillRect/>
          </a:stretch>
        </p:blipFill>
        <p:spPr>
          <a:xfrm>
            <a:off x="0" y="0"/>
            <a:ext cx="2331839" cy="1652802"/>
          </a:xfrm>
          <a:prstGeom prst="rect">
            <a:avLst/>
          </a:prstGeom>
        </p:spPr>
      </p:pic>
      <p:sp>
        <p:nvSpPr>
          <p:cNvPr id="3" name="Rectangle 2"/>
          <p:cNvSpPr/>
          <p:nvPr userDrawn="1"/>
        </p:nvSpPr>
        <p:spPr>
          <a:xfrm>
            <a:off x="0" y="1652802"/>
            <a:ext cx="12436475" cy="5262548"/>
          </a:xfrm>
          <a:prstGeom prst="rect">
            <a:avLst/>
          </a:prstGeom>
          <a:solidFill>
            <a:srgbClr val="FDB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13" name="Picture 12"/>
          <p:cNvPicPr>
            <a:picLocks noChangeAspect="1"/>
          </p:cNvPicPr>
          <p:nvPr userDrawn="1"/>
        </p:nvPicPr>
        <p:blipFill>
          <a:blip r:embed="rId4"/>
          <a:stretch>
            <a:fillRect/>
          </a:stretch>
        </p:blipFill>
        <p:spPr>
          <a:xfrm>
            <a:off x="0" y="6223698"/>
            <a:ext cx="12436475" cy="770826"/>
          </a:xfrm>
          <a:prstGeom prst="rect">
            <a:avLst/>
          </a:prstGeom>
        </p:spPr>
      </p:pic>
      <p:pic>
        <p:nvPicPr>
          <p:cNvPr id="12" name="Picture 3"/>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invGray">
          <a:xfrm>
            <a:off x="10766284" y="6475536"/>
            <a:ext cx="1246886" cy="26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9076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750802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55008" y="1861968"/>
            <a:ext cx="5285502" cy="4437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5965" y="1861968"/>
            <a:ext cx="5285502" cy="4437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FC542E-CFBC-4C4D-BF4C-A23A06E3761F}" type="datetimeFigureOut">
              <a:rPr lang="en-US" smtClean="0"/>
              <a:t>9/30/2016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F7DFE4-1335-485D-8029-F0585115C47F}" type="slidenum">
              <a:rPr lang="en-US" smtClean="0"/>
              <a:t>‹#›</a:t>
            </a:fld>
            <a:endParaRPr lang="en-US"/>
          </a:p>
        </p:txBody>
      </p:sp>
    </p:spTree>
    <p:extLst>
      <p:ext uri="{BB962C8B-B14F-4D97-AF65-F5344CB8AC3E}">
        <p14:creationId xmlns:p14="http://schemas.microsoft.com/office/powerpoint/2010/main" val="8026926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6627" y="372394"/>
            <a:ext cx="10726460" cy="1351952"/>
          </a:xfrm>
        </p:spPr>
        <p:txBody>
          <a:bodyPr/>
          <a:lstStyle/>
          <a:p>
            <a:r>
              <a:rPr lang="en-US"/>
              <a:t>Click to edit Master title style</a:t>
            </a:r>
          </a:p>
        </p:txBody>
      </p:sp>
      <p:sp>
        <p:nvSpPr>
          <p:cNvPr id="3" name="Text Placeholder 2"/>
          <p:cNvSpPr>
            <a:spLocks noGrp="1"/>
          </p:cNvSpPr>
          <p:nvPr>
            <p:ph type="body" idx="1"/>
          </p:nvPr>
        </p:nvSpPr>
        <p:spPr>
          <a:xfrm>
            <a:off x="856628" y="1714631"/>
            <a:ext cx="5261211"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Click to edit Master text styles</a:t>
            </a:r>
          </a:p>
        </p:txBody>
      </p:sp>
      <p:sp>
        <p:nvSpPr>
          <p:cNvPr id="4" name="Content Placeholder 3"/>
          <p:cNvSpPr>
            <a:spLocks noGrp="1"/>
          </p:cNvSpPr>
          <p:nvPr>
            <p:ph sz="half" idx="2"/>
          </p:nvPr>
        </p:nvSpPr>
        <p:spPr>
          <a:xfrm>
            <a:off x="856628" y="2554944"/>
            <a:ext cx="5261211" cy="37579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5965" y="1714631"/>
            <a:ext cx="5287122"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Click to edit Master text styles</a:t>
            </a:r>
          </a:p>
        </p:txBody>
      </p:sp>
      <p:sp>
        <p:nvSpPr>
          <p:cNvPr id="6" name="Content Placeholder 5"/>
          <p:cNvSpPr>
            <a:spLocks noGrp="1"/>
          </p:cNvSpPr>
          <p:nvPr>
            <p:ph sz="quarter" idx="4"/>
          </p:nvPr>
        </p:nvSpPr>
        <p:spPr>
          <a:xfrm>
            <a:off x="6295965" y="2554944"/>
            <a:ext cx="5287122" cy="37579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4FC542E-CFBC-4C4D-BF4C-A23A06E3761F}" type="datetimeFigureOut">
              <a:rPr lang="en-US" smtClean="0"/>
              <a:t>9/30/2016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F7DFE4-1335-485D-8029-F0585115C47F}" type="slidenum">
              <a:rPr lang="en-US" smtClean="0"/>
              <a:t>‹#›</a:t>
            </a:fld>
            <a:endParaRPr lang="en-US"/>
          </a:p>
        </p:txBody>
      </p:sp>
    </p:spTree>
    <p:extLst>
      <p:ext uri="{BB962C8B-B14F-4D97-AF65-F5344CB8AC3E}">
        <p14:creationId xmlns:p14="http://schemas.microsoft.com/office/powerpoint/2010/main" val="33253332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Back ground like this for the slides</a:t>
            </a:r>
          </a:p>
        </p:txBody>
      </p:sp>
      <p:sp>
        <p:nvSpPr>
          <p:cNvPr id="3" name="Date Placeholder 2"/>
          <p:cNvSpPr>
            <a:spLocks noGrp="1"/>
          </p:cNvSpPr>
          <p:nvPr>
            <p:ph type="dt" sz="half" idx="10"/>
          </p:nvPr>
        </p:nvSpPr>
        <p:spPr/>
        <p:txBody>
          <a:bodyPr/>
          <a:lstStyle/>
          <a:p>
            <a:fld id="{D4FC542E-CFBC-4C4D-BF4C-A23A06E3761F}" type="datetimeFigureOut">
              <a:rPr lang="en-US" smtClean="0"/>
              <a:t>9/30/2016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F7DFE4-1335-485D-8029-F0585115C47F}" type="slidenum">
              <a:rPr lang="en-US" smtClean="0"/>
              <a:t>‹#›</a:t>
            </a:fld>
            <a:endParaRPr lang="en-US"/>
          </a:p>
        </p:txBody>
      </p:sp>
      <p:pic>
        <p:nvPicPr>
          <p:cNvPr id="6" name="Picture 5"/>
          <p:cNvPicPr>
            <a:picLocks noChangeAspect="1"/>
          </p:cNvPicPr>
          <p:nvPr userDrawn="1"/>
        </p:nvPicPr>
        <p:blipFill>
          <a:blip r:embed="rId2"/>
          <a:stretch>
            <a:fillRect/>
          </a:stretch>
        </p:blipFill>
        <p:spPr>
          <a:xfrm>
            <a:off x="855008" y="1637310"/>
            <a:ext cx="10026908" cy="4614444"/>
          </a:xfrm>
          <a:prstGeom prst="rect">
            <a:avLst/>
          </a:prstGeom>
        </p:spPr>
      </p:pic>
    </p:spTree>
    <p:extLst>
      <p:ext uri="{BB962C8B-B14F-4D97-AF65-F5344CB8AC3E}">
        <p14:creationId xmlns:p14="http://schemas.microsoft.com/office/powerpoint/2010/main" val="7522701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628" y="466302"/>
            <a:ext cx="4011087" cy="1632056"/>
          </a:xfrm>
        </p:spPr>
        <p:txBody>
          <a:bodyPr anchor="b"/>
          <a:lstStyle>
            <a:lvl1pPr>
              <a:defRPr sz="3264"/>
            </a:lvl1pPr>
          </a:lstStyle>
          <a:p>
            <a:r>
              <a:rPr lang="en-US"/>
              <a:t>Click to edit Master title style</a:t>
            </a:r>
          </a:p>
        </p:txBody>
      </p:sp>
      <p:sp>
        <p:nvSpPr>
          <p:cNvPr id="3" name="Content Placeholder 2"/>
          <p:cNvSpPr>
            <a:spLocks noGrp="1"/>
          </p:cNvSpPr>
          <p:nvPr>
            <p:ph idx="1"/>
          </p:nvPr>
        </p:nvSpPr>
        <p:spPr>
          <a:xfrm>
            <a:off x="5287122" y="1007083"/>
            <a:ext cx="6295965" cy="4970646"/>
          </a:xfrm>
        </p:spPr>
        <p:txBody>
          <a:bodyPr/>
          <a:lstStyle>
            <a:lvl1pPr>
              <a:defRPr sz="3264"/>
            </a:lvl1pPr>
            <a:lvl2pPr>
              <a:defRPr sz="2856"/>
            </a:lvl2pPr>
            <a:lvl3pPr>
              <a:defRPr sz="2448"/>
            </a:lvl3pPr>
            <a:lvl4pPr>
              <a:defRPr sz="2040"/>
            </a:lvl4pPr>
            <a:lvl5pPr>
              <a:defRPr sz="2040"/>
            </a:lvl5pPr>
            <a:lvl6pPr>
              <a:defRPr sz="2040"/>
            </a:lvl6pPr>
            <a:lvl7pPr>
              <a:defRPr sz="2040"/>
            </a:lvl7pPr>
            <a:lvl8pPr>
              <a:defRPr sz="2040"/>
            </a:lvl8pPr>
            <a:lvl9pPr>
              <a:defRPr sz="20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a:t>Click to edit Master text styles</a:t>
            </a:r>
          </a:p>
        </p:txBody>
      </p:sp>
      <p:sp>
        <p:nvSpPr>
          <p:cNvPr id="5" name="Date Placeholder 4"/>
          <p:cNvSpPr>
            <a:spLocks noGrp="1"/>
          </p:cNvSpPr>
          <p:nvPr>
            <p:ph type="dt" sz="half" idx="10"/>
          </p:nvPr>
        </p:nvSpPr>
        <p:spPr/>
        <p:txBody>
          <a:bodyPr/>
          <a:lstStyle/>
          <a:p>
            <a:fld id="{D4FC542E-CFBC-4C4D-BF4C-A23A06E3761F}" type="datetimeFigureOut">
              <a:rPr lang="en-US" smtClean="0"/>
              <a:t>9/30/2016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F7DFE4-1335-485D-8029-F0585115C47F}" type="slidenum">
              <a:rPr lang="en-US" smtClean="0"/>
              <a:t>‹#›</a:t>
            </a:fld>
            <a:endParaRPr lang="en-US"/>
          </a:p>
        </p:txBody>
      </p:sp>
    </p:spTree>
    <p:extLst>
      <p:ext uri="{BB962C8B-B14F-4D97-AF65-F5344CB8AC3E}">
        <p14:creationId xmlns:p14="http://schemas.microsoft.com/office/powerpoint/2010/main" val="77052923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628" y="466302"/>
            <a:ext cx="4011087" cy="1632056"/>
          </a:xfrm>
        </p:spPr>
        <p:txBody>
          <a:bodyPr anchor="b"/>
          <a:lstStyle>
            <a:lvl1pPr>
              <a:defRPr sz="3264"/>
            </a:lvl1pPr>
          </a:lstStyle>
          <a:p>
            <a:r>
              <a:rPr lang="en-US"/>
              <a:t>Click to edit Master title style</a:t>
            </a:r>
          </a:p>
        </p:txBody>
      </p:sp>
      <p:sp>
        <p:nvSpPr>
          <p:cNvPr id="3" name="Picture Placeholder 2"/>
          <p:cNvSpPr>
            <a:spLocks noGrp="1"/>
          </p:cNvSpPr>
          <p:nvPr>
            <p:ph type="pic" idx="1"/>
          </p:nvPr>
        </p:nvSpPr>
        <p:spPr>
          <a:xfrm>
            <a:off x="5287122" y="1007083"/>
            <a:ext cx="6295965" cy="4970646"/>
          </a:xfrm>
        </p:spPr>
        <p:txBody>
          <a:bodyPr/>
          <a:lstStyle>
            <a:lvl1pPr marL="0" indent="0">
              <a:buNone/>
              <a:defRPr sz="3264"/>
            </a:lvl1pPr>
            <a:lvl2pPr marL="466298" indent="0">
              <a:buNone/>
              <a:defRPr sz="2856"/>
            </a:lvl2pPr>
            <a:lvl3pPr marL="932597" indent="0">
              <a:buNone/>
              <a:defRPr sz="2448"/>
            </a:lvl3pPr>
            <a:lvl4pPr marL="1398895" indent="0">
              <a:buNone/>
              <a:defRPr sz="2040"/>
            </a:lvl4pPr>
            <a:lvl5pPr marL="1865193" indent="0">
              <a:buNone/>
              <a:defRPr sz="2040"/>
            </a:lvl5pPr>
            <a:lvl6pPr marL="2331491" indent="0">
              <a:buNone/>
              <a:defRPr sz="2040"/>
            </a:lvl6pPr>
            <a:lvl7pPr marL="2797790" indent="0">
              <a:buNone/>
              <a:defRPr sz="2040"/>
            </a:lvl7pPr>
            <a:lvl8pPr marL="3264088" indent="0">
              <a:buNone/>
              <a:defRPr sz="2040"/>
            </a:lvl8pPr>
            <a:lvl9pPr marL="3730386" indent="0">
              <a:buNone/>
              <a:defRPr sz="2040"/>
            </a:lvl9pPr>
          </a:lstStyle>
          <a:p>
            <a:endParaRPr lang="en-US"/>
          </a:p>
        </p:txBody>
      </p:sp>
      <p:sp>
        <p:nvSpPr>
          <p:cNvPr id="4" name="Text Placeholder 3"/>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a:t>Click to edit Master text styles</a:t>
            </a:r>
          </a:p>
        </p:txBody>
      </p:sp>
      <p:sp>
        <p:nvSpPr>
          <p:cNvPr id="5" name="Date Placeholder 4"/>
          <p:cNvSpPr>
            <a:spLocks noGrp="1"/>
          </p:cNvSpPr>
          <p:nvPr>
            <p:ph type="dt" sz="half" idx="10"/>
          </p:nvPr>
        </p:nvSpPr>
        <p:spPr/>
        <p:txBody>
          <a:bodyPr/>
          <a:lstStyle/>
          <a:p>
            <a:fld id="{D4FC542E-CFBC-4C4D-BF4C-A23A06E3761F}" type="datetimeFigureOut">
              <a:rPr lang="en-US" smtClean="0"/>
              <a:t>9/30/2016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F7DFE4-1335-485D-8029-F0585115C47F}" type="slidenum">
              <a:rPr lang="en-US" smtClean="0"/>
              <a:t>‹#›</a:t>
            </a:fld>
            <a:endParaRPr lang="en-US"/>
          </a:p>
        </p:txBody>
      </p:sp>
    </p:spTree>
    <p:extLst>
      <p:ext uri="{BB962C8B-B14F-4D97-AF65-F5344CB8AC3E}">
        <p14:creationId xmlns:p14="http://schemas.microsoft.com/office/powerpoint/2010/main" val="14267472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FC542E-CFBC-4C4D-BF4C-A23A06E3761F}" type="datetimeFigureOut">
              <a:rPr lang="en-US" smtClean="0"/>
              <a:t>9/30/2016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7DFE4-1335-485D-8029-F0585115C47F}" type="slidenum">
              <a:rPr lang="en-US" smtClean="0"/>
              <a:t>‹#›</a:t>
            </a:fld>
            <a:endParaRPr lang="en-US"/>
          </a:p>
        </p:txBody>
      </p:sp>
    </p:spTree>
    <p:extLst>
      <p:ext uri="{BB962C8B-B14F-4D97-AF65-F5344CB8AC3E}">
        <p14:creationId xmlns:p14="http://schemas.microsoft.com/office/powerpoint/2010/main" val="32188636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9852" y="372394"/>
            <a:ext cx="2681615" cy="59275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5008" y="372394"/>
            <a:ext cx="7889389" cy="59275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FC542E-CFBC-4C4D-BF4C-A23A06E3761F}" type="datetimeFigureOut">
              <a:rPr lang="en-US" smtClean="0"/>
              <a:t>9/30/2016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7DFE4-1335-485D-8029-F0585115C47F}" type="slidenum">
              <a:rPr lang="en-US" smtClean="0"/>
              <a:t>‹#›</a:t>
            </a:fld>
            <a:endParaRPr lang="en-US"/>
          </a:p>
        </p:txBody>
      </p:sp>
    </p:spTree>
    <p:extLst>
      <p:ext uri="{BB962C8B-B14F-4D97-AF65-F5344CB8AC3E}">
        <p14:creationId xmlns:p14="http://schemas.microsoft.com/office/powerpoint/2010/main" val="8573629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6" name="Picture 15" descr="globe.jpg"/>
          <p:cNvPicPr>
            <a:picLocks noChangeAspect="1"/>
          </p:cNvPicPr>
          <p:nvPr userDrawn="1"/>
        </p:nvPicPr>
        <p:blipFill>
          <a:blip r:embed="rId2" cstate="print"/>
          <a:srcRect r="31481" b="29724"/>
          <a:stretch>
            <a:fillRect/>
          </a:stretch>
        </p:blipFill>
        <p:spPr>
          <a:xfrm>
            <a:off x="8596294" y="4031566"/>
            <a:ext cx="3840182" cy="2967287"/>
          </a:xfrm>
          <a:prstGeom prst="rect">
            <a:avLst/>
          </a:prstGeom>
        </p:spPr>
      </p:pic>
      <p:sp>
        <p:nvSpPr>
          <p:cNvPr id="9219" name="Rectangle 3"/>
          <p:cNvSpPr>
            <a:spLocks noGrp="1" noChangeArrowheads="1"/>
          </p:cNvSpPr>
          <p:nvPr>
            <p:ph type="ctrTitle" hasCustomPrompt="1"/>
          </p:nvPr>
        </p:nvSpPr>
        <p:spPr>
          <a:xfrm>
            <a:off x="1761834" y="2642376"/>
            <a:ext cx="7254610" cy="932603"/>
          </a:xfrm>
          <a:prstGeom prst="rect">
            <a:avLst/>
          </a:prstGeom>
        </p:spPr>
        <p:txBody>
          <a:bodyPr anchor="ctr"/>
          <a:lstStyle>
            <a:lvl1pPr algn="r">
              <a:defRPr sz="3264" b="1" baseline="0">
                <a:solidFill>
                  <a:srgbClr val="002060"/>
                </a:solidFill>
              </a:defRPr>
            </a:lvl1pPr>
          </a:lstStyle>
          <a:p>
            <a:r>
              <a:rPr lang="en-US" dirty="0"/>
              <a:t>Text</a:t>
            </a:r>
          </a:p>
        </p:txBody>
      </p:sp>
      <p:sp>
        <p:nvSpPr>
          <p:cNvPr id="9220" name="Rectangle 4"/>
          <p:cNvSpPr>
            <a:spLocks noGrp="1" noChangeArrowheads="1"/>
          </p:cNvSpPr>
          <p:nvPr>
            <p:ph type="subTitle" idx="1" hasCustomPrompt="1"/>
          </p:nvPr>
        </p:nvSpPr>
        <p:spPr>
          <a:xfrm>
            <a:off x="1761834" y="3647838"/>
            <a:ext cx="7254610" cy="310868"/>
          </a:xfrm>
          <a:prstGeom prst="rect">
            <a:avLst/>
          </a:prstGeom>
        </p:spPr>
        <p:txBody>
          <a:bodyPr wrap="none"/>
          <a:lstStyle>
            <a:lvl1pPr marL="0" indent="0" algn="r">
              <a:buFontTx/>
              <a:buNone/>
              <a:defRPr sz="1836" b="1">
                <a:solidFill>
                  <a:schemeClr val="tx1">
                    <a:lumMod val="50000"/>
                    <a:lumOff val="50000"/>
                  </a:schemeClr>
                </a:solidFill>
              </a:defRPr>
            </a:lvl1pPr>
          </a:lstStyle>
          <a:p>
            <a:r>
              <a:rPr lang="en-US" dirty="0"/>
              <a:t>SUBTEXT</a:t>
            </a:r>
          </a:p>
        </p:txBody>
      </p:sp>
      <p:pic>
        <p:nvPicPr>
          <p:cNvPr id="6" name="Picture 5"/>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5842" y="302796"/>
            <a:ext cx="4742105" cy="1846302"/>
          </a:xfrm>
          <a:prstGeom prst="rect">
            <a:avLst/>
          </a:prstGeom>
        </p:spPr>
      </p:pic>
    </p:spTree>
    <p:extLst>
      <p:ext uri="{BB962C8B-B14F-4D97-AF65-F5344CB8AC3E}">
        <p14:creationId xmlns:p14="http://schemas.microsoft.com/office/powerpoint/2010/main" val="668651051"/>
      </p:ext>
    </p:extLst>
  </p:cSld>
  <p:clrMapOvr>
    <a:masterClrMapping/>
  </p:clrMapOvr>
  <p:transition>
    <p:wipe dir="d"/>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82396" y="2964579"/>
            <a:ext cx="10571004" cy="1530052"/>
          </a:xfrm>
          <a:prstGeom prst="rect">
            <a:avLst/>
          </a:prstGeom>
        </p:spPr>
        <p:txBody>
          <a:bodyPr anchor="b"/>
          <a:lstStyle>
            <a:lvl1pPr marL="0" indent="0">
              <a:buNone/>
              <a:defRPr sz="2040">
                <a:solidFill>
                  <a:schemeClr val="tx1">
                    <a:lumMod val="65000"/>
                    <a:lumOff val="35000"/>
                  </a:schemeClr>
                </a:solidFill>
              </a:defRPr>
            </a:lvl1pPr>
            <a:lvl2pPr marL="466298" indent="0">
              <a:buNone/>
              <a:defRPr sz="1836"/>
            </a:lvl2pPr>
            <a:lvl3pPr marL="932597" indent="0">
              <a:buNone/>
              <a:defRPr sz="1632"/>
            </a:lvl3pPr>
            <a:lvl4pPr marL="1398895" indent="0">
              <a:buNone/>
              <a:defRPr sz="1428"/>
            </a:lvl4pPr>
            <a:lvl5pPr marL="1865193" indent="0">
              <a:buNone/>
              <a:defRPr sz="1428"/>
            </a:lvl5pPr>
            <a:lvl6pPr marL="2331491" indent="0">
              <a:buNone/>
              <a:defRPr sz="1428"/>
            </a:lvl6pPr>
            <a:lvl7pPr marL="2797790" indent="0">
              <a:buNone/>
              <a:defRPr sz="1428"/>
            </a:lvl7pPr>
            <a:lvl8pPr marL="3264088" indent="0">
              <a:buNone/>
              <a:defRPr sz="1428"/>
            </a:lvl8pPr>
            <a:lvl9pPr marL="3730386" indent="0">
              <a:buNone/>
              <a:defRPr sz="1428"/>
            </a:lvl9pPr>
          </a:lstStyle>
          <a:p>
            <a:pPr lvl="0"/>
            <a:r>
              <a:rPr lang="en-US" dirty="0"/>
              <a:t>Click to edit Master text styles</a:t>
            </a:r>
          </a:p>
        </p:txBody>
      </p:sp>
      <p:sp>
        <p:nvSpPr>
          <p:cNvPr id="4" name="Title 1"/>
          <p:cNvSpPr>
            <a:spLocks noGrp="1"/>
          </p:cNvSpPr>
          <p:nvPr>
            <p:ph type="title"/>
          </p:nvPr>
        </p:nvSpPr>
        <p:spPr>
          <a:xfrm>
            <a:off x="982396" y="4494632"/>
            <a:ext cx="10571004" cy="1389190"/>
          </a:xfrm>
        </p:spPr>
        <p:txBody>
          <a:bodyPr/>
          <a:lstStyle>
            <a:lvl1pPr algn="l">
              <a:defRPr sz="3264" b="1" cap="small" baseline="0">
                <a:solidFill>
                  <a:srgbClr val="002060"/>
                </a:solidFill>
              </a:defRPr>
            </a:lvl1pPr>
          </a:lstStyle>
          <a:p>
            <a:r>
              <a:rPr lang="en-US" dirty="0"/>
              <a:t>Click to edit Master title style</a:t>
            </a:r>
          </a:p>
        </p:txBody>
      </p:sp>
    </p:spTree>
    <p:extLst>
      <p:ext uri="{BB962C8B-B14F-4D97-AF65-F5344CB8AC3E}">
        <p14:creationId xmlns:p14="http://schemas.microsoft.com/office/powerpoint/2010/main" val="2118738226"/>
      </p:ext>
    </p:extLst>
  </p:cSld>
  <p:clrMapOvr>
    <a:masterClrMapping/>
  </p:clrMapOvr>
  <p:transition>
    <p:wipe dir="d"/>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32736" y="344508"/>
            <a:ext cx="9223719" cy="466302"/>
          </a:xfrm>
          <a:prstGeom prst="rect">
            <a:avLst/>
          </a:prstGeom>
        </p:spPr>
        <p:txBody>
          <a:bodyPr/>
          <a:lstStyle>
            <a:lvl1pPr>
              <a:defRPr b="1">
                <a:solidFill>
                  <a:srgbClr val="002060"/>
                </a:solidFill>
                <a:latin typeface="Cronos Pro" pitchFamily="34" charset="0"/>
              </a:defRPr>
            </a:lvl1pPr>
          </a:lstStyle>
          <a:p>
            <a:r>
              <a:rPr lang="en-US" dirty="0"/>
              <a:t>Click to edit Master title style</a:t>
            </a:r>
          </a:p>
        </p:txBody>
      </p:sp>
      <p:sp>
        <p:nvSpPr>
          <p:cNvPr id="3" name="Content Placeholder 2"/>
          <p:cNvSpPr>
            <a:spLocks noGrp="1"/>
          </p:cNvSpPr>
          <p:nvPr>
            <p:ph idx="1"/>
          </p:nvPr>
        </p:nvSpPr>
        <p:spPr>
          <a:xfrm>
            <a:off x="932736" y="1554339"/>
            <a:ext cx="10985553" cy="4663017"/>
          </a:xfrm>
          <a:prstGeom prst="rect">
            <a:avLst/>
          </a:prstGeom>
        </p:spPr>
        <p:txBody>
          <a:bodyPr/>
          <a:lstStyle>
            <a:lvl1pPr>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88381315"/>
      </p:ext>
    </p:extLst>
  </p:cSld>
  <p:clrMapOvr>
    <a:masterClrMapping/>
  </p:clrMapOvr>
  <p:transition>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32736" y="344508"/>
            <a:ext cx="9223719" cy="466302"/>
          </a:xfrm>
          <a:prstGeom prst="rect">
            <a:avLst/>
          </a:prstGeom>
        </p:spPr>
        <p:txBody>
          <a:bodyPr/>
          <a:lstStyle>
            <a:lvl1pPr>
              <a:defRPr b="1">
                <a:solidFill>
                  <a:srgbClr val="002060"/>
                </a:solidFill>
                <a:latin typeface="Cronos Pro" pitchFamily="34" charset="0"/>
              </a:defRPr>
            </a:lvl1pPr>
          </a:lstStyle>
          <a:p>
            <a:r>
              <a:rPr lang="en-US" dirty="0"/>
              <a:t>Click to edit Master title style</a:t>
            </a:r>
          </a:p>
        </p:txBody>
      </p:sp>
      <p:sp>
        <p:nvSpPr>
          <p:cNvPr id="4" name="Content Placeholder 1"/>
          <p:cNvSpPr>
            <a:spLocks noGrp="1"/>
          </p:cNvSpPr>
          <p:nvPr>
            <p:ph sz="half" idx="10"/>
          </p:nvPr>
        </p:nvSpPr>
        <p:spPr>
          <a:xfrm>
            <a:off x="621825" y="1554339"/>
            <a:ext cx="5624482" cy="42744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endParaRPr lang="en-US" dirty="0"/>
          </a:p>
        </p:txBody>
      </p:sp>
      <p:sp>
        <p:nvSpPr>
          <p:cNvPr id="5" name="Content Placeholder 2"/>
          <p:cNvSpPr>
            <a:spLocks noGrp="1"/>
          </p:cNvSpPr>
          <p:nvPr>
            <p:ph sz="half" idx="2"/>
          </p:nvPr>
        </p:nvSpPr>
        <p:spPr>
          <a:xfrm>
            <a:off x="6453581" y="1554339"/>
            <a:ext cx="5626641" cy="42744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endParaRPr lang="en-US" dirty="0"/>
          </a:p>
        </p:txBody>
      </p:sp>
    </p:spTree>
    <p:extLst>
      <p:ext uri="{BB962C8B-B14F-4D97-AF65-F5344CB8AC3E}">
        <p14:creationId xmlns:p14="http://schemas.microsoft.com/office/powerpoint/2010/main" val="3434408910"/>
      </p:ext>
    </p:extLst>
  </p:cSld>
  <p:clrMapOvr>
    <a:masterClrMapping/>
  </p:clrMapOvr>
  <p:transition>
    <p:wipe dir="d"/>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32736" y="344508"/>
            <a:ext cx="9223719" cy="466302"/>
          </a:xfrm>
          <a:prstGeom prst="rect">
            <a:avLst/>
          </a:prstGeom>
        </p:spPr>
        <p:txBody>
          <a:bodyPr/>
          <a:lstStyle>
            <a:lvl1pPr>
              <a:defRPr b="1">
                <a:solidFill>
                  <a:srgbClr val="002060"/>
                </a:solidFill>
                <a:latin typeface="Cronos Pro" pitchFamily="34" charset="0"/>
              </a:defRPr>
            </a:lvl1pPr>
          </a:lstStyle>
          <a:p>
            <a:r>
              <a:rPr lang="en-US" dirty="0"/>
              <a:t>Click to edit Master title style</a:t>
            </a:r>
          </a:p>
        </p:txBody>
      </p:sp>
      <p:graphicFrame>
        <p:nvGraphicFramePr>
          <p:cNvPr id="6" name="Content Placeholder 3"/>
          <p:cNvGraphicFramePr>
            <a:graphicFrameLocks/>
          </p:cNvGraphicFramePr>
          <p:nvPr userDrawn="1">
            <p:extLst/>
          </p:nvPr>
        </p:nvGraphicFramePr>
        <p:xfrm>
          <a:off x="518187" y="1305645"/>
          <a:ext cx="11400103" cy="4196718"/>
        </p:xfrm>
        <a:graphic>
          <a:graphicData uri="http://schemas.openxmlformats.org/drawingml/2006/table">
            <a:tbl>
              <a:tblPr firstRow="1" bandRow="1">
                <a:tableStyleId>{69012ECD-51FC-41F1-AA8D-1B2483CD663E}</a:tableStyleId>
              </a:tblPr>
              <a:tblGrid>
                <a:gridCol w="7358248">
                  <a:extLst>
                    <a:ext uri="{9D8B030D-6E8A-4147-A177-3AD203B41FA5}">
                      <a16:colId xmlns:a16="http://schemas.microsoft.com/office/drawing/2014/main" val="20000"/>
                    </a:ext>
                  </a:extLst>
                </a:gridCol>
                <a:gridCol w="2072746">
                  <a:extLst>
                    <a:ext uri="{9D8B030D-6E8A-4147-A177-3AD203B41FA5}">
                      <a16:colId xmlns:a16="http://schemas.microsoft.com/office/drawing/2014/main" val="20001"/>
                    </a:ext>
                  </a:extLst>
                </a:gridCol>
                <a:gridCol w="1969109">
                  <a:extLst>
                    <a:ext uri="{9D8B030D-6E8A-4147-A177-3AD203B41FA5}">
                      <a16:colId xmlns:a16="http://schemas.microsoft.com/office/drawing/2014/main" val="20002"/>
                    </a:ext>
                  </a:extLst>
                </a:gridCol>
              </a:tblGrid>
              <a:tr h="466302">
                <a:tc>
                  <a:txBody>
                    <a:bodyPr/>
                    <a:lstStyle/>
                    <a:p>
                      <a:pPr marL="0" algn="ctr" defTabSz="914400" rtl="0" eaLnBrk="1" latinLnBrk="0" hangingPunct="1"/>
                      <a:endParaRPr lang="en-US" sz="1200" b="1" kern="1200" dirty="0">
                        <a:solidFill>
                          <a:schemeClr val="bg1"/>
                        </a:solidFill>
                        <a:latin typeface="+mn-lt"/>
                        <a:ea typeface="+mn-ea"/>
                        <a:cs typeface="+mn-cs"/>
                      </a:endParaRPr>
                    </a:p>
                  </a:txBody>
                  <a:tcPr marL="124365" marR="124365" marT="46630" marB="46630" anchor="ctr">
                    <a:solidFill>
                      <a:srgbClr val="72B5CC"/>
                    </a:solidFill>
                  </a:tcPr>
                </a:tc>
                <a:tc>
                  <a:txBody>
                    <a:bodyPr/>
                    <a:lstStyle/>
                    <a:p>
                      <a:pPr algn="ctr"/>
                      <a:endParaRPr lang="en-US" sz="1600" dirty="0"/>
                    </a:p>
                  </a:txBody>
                  <a:tcPr marL="124365" marR="124365" marT="46630" marB="46630" anchor="ctr">
                    <a:solidFill>
                      <a:srgbClr val="72B5CC"/>
                    </a:solidFill>
                  </a:tcPr>
                </a:tc>
                <a:tc>
                  <a:txBody>
                    <a:bodyPr/>
                    <a:lstStyle/>
                    <a:p>
                      <a:pPr algn="ctr"/>
                      <a:endParaRPr lang="en-US" sz="1600" dirty="0"/>
                    </a:p>
                  </a:txBody>
                  <a:tcPr marL="124365" marR="124365" marT="46630" marB="46630" anchor="ctr">
                    <a:solidFill>
                      <a:srgbClr val="72B5CC"/>
                    </a:solidFill>
                  </a:tcPr>
                </a:tc>
                <a:extLst>
                  <a:ext uri="{0D108BD9-81ED-4DB2-BD59-A6C34878D82A}">
                    <a16:rowId xmlns:a16="http://schemas.microsoft.com/office/drawing/2014/main" val="10000"/>
                  </a:ext>
                </a:extLst>
              </a:tr>
              <a:tr h="466302">
                <a:tc>
                  <a:txBody>
                    <a:bodyPr/>
                    <a:lstStyle/>
                    <a:p>
                      <a:pPr marL="0" lvl="0" indent="0" algn="l" defTabSz="914400" rtl="0" eaLnBrk="1" latinLnBrk="0" hangingPunct="1">
                        <a:buClr>
                          <a:schemeClr val="tx2">
                            <a:lumMod val="75000"/>
                          </a:schemeClr>
                        </a:buClr>
                        <a:buSzPct val="70000"/>
                        <a:buFontTx/>
                        <a:buNone/>
                      </a:pPr>
                      <a:endParaRPr lang="en-US" sz="1400" kern="1200" dirty="0">
                        <a:solidFill>
                          <a:schemeClr val="tx1">
                            <a:lumMod val="65000"/>
                            <a:lumOff val="35000"/>
                          </a:schemeClr>
                        </a:solidFill>
                        <a:latin typeface="Cronos Pro" pitchFamily="34" charset="0"/>
                      </a:endParaRPr>
                    </a:p>
                  </a:txBody>
                  <a:tcPr marL="124365" marR="124365" marT="46630" marB="46630" anchor="ctr"/>
                </a:tc>
                <a:tc>
                  <a:txBody>
                    <a:bodyPr/>
                    <a:lstStyle/>
                    <a:p>
                      <a:endParaRPr lang="en-US" sz="1900" dirty="0"/>
                    </a:p>
                  </a:txBody>
                  <a:tcPr marL="124365" marR="124365" marT="46630" marB="46630" anchor="ctr">
                    <a:noFill/>
                  </a:tcPr>
                </a:tc>
                <a:tc>
                  <a:txBody>
                    <a:bodyPr/>
                    <a:lstStyle/>
                    <a:p>
                      <a:endParaRPr lang="en-US" sz="1900" dirty="0"/>
                    </a:p>
                  </a:txBody>
                  <a:tcPr marL="124365" marR="124365" marT="46630" marB="46630" anchor="ctr">
                    <a:noFill/>
                  </a:tcPr>
                </a:tc>
                <a:extLst>
                  <a:ext uri="{0D108BD9-81ED-4DB2-BD59-A6C34878D82A}">
                    <a16:rowId xmlns:a16="http://schemas.microsoft.com/office/drawing/2014/main" val="10001"/>
                  </a:ext>
                </a:extLst>
              </a:tr>
              <a:tr h="466302">
                <a:tc>
                  <a:txBody>
                    <a:bodyPr/>
                    <a:lstStyle/>
                    <a:p>
                      <a:pPr algn="just">
                        <a:buFontTx/>
                        <a:buNone/>
                      </a:pPr>
                      <a:endParaRPr lang="en-US" sz="1800" b="0" dirty="0">
                        <a:latin typeface="Cronos Pro" pitchFamily="34" charset="0"/>
                      </a:endParaRPr>
                    </a:p>
                  </a:txBody>
                  <a:tcPr marL="124365" marR="124365" marT="46630" marB="46630" anchor="ctr"/>
                </a:tc>
                <a:tc>
                  <a:txBody>
                    <a:bodyPr/>
                    <a:lstStyle/>
                    <a:p>
                      <a:endParaRPr lang="en-US" sz="1900" dirty="0"/>
                    </a:p>
                  </a:txBody>
                  <a:tcPr marL="124365" marR="124365" marT="46630" marB="46630" anchor="ctr"/>
                </a:tc>
                <a:tc>
                  <a:txBody>
                    <a:bodyPr/>
                    <a:lstStyle/>
                    <a:p>
                      <a:endParaRPr lang="en-US" sz="1900"/>
                    </a:p>
                  </a:txBody>
                  <a:tcPr marL="124365" marR="124365" marT="46630" marB="46630" anchor="ctr"/>
                </a:tc>
                <a:extLst>
                  <a:ext uri="{0D108BD9-81ED-4DB2-BD59-A6C34878D82A}">
                    <a16:rowId xmlns:a16="http://schemas.microsoft.com/office/drawing/2014/main" val="10002"/>
                  </a:ext>
                </a:extLst>
              </a:tr>
              <a:tr h="466302">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1800" b="0" dirty="0">
                        <a:latin typeface="Cronos Pro" pitchFamily="34" charset="0"/>
                      </a:endParaRPr>
                    </a:p>
                  </a:txBody>
                  <a:tcPr marL="124365" marR="124365" marT="46630" marB="46630" anchor="ctr"/>
                </a:tc>
                <a:tc>
                  <a:txBody>
                    <a:bodyPr/>
                    <a:lstStyle/>
                    <a:p>
                      <a:endParaRPr lang="en-US" sz="1900"/>
                    </a:p>
                  </a:txBody>
                  <a:tcPr marL="124365" marR="124365" marT="46630" marB="46630" anchor="ctr">
                    <a:noFill/>
                  </a:tcPr>
                </a:tc>
                <a:tc>
                  <a:txBody>
                    <a:bodyPr/>
                    <a:lstStyle/>
                    <a:p>
                      <a:endParaRPr lang="en-US" sz="1900"/>
                    </a:p>
                  </a:txBody>
                  <a:tcPr marL="124365" marR="124365" marT="46630" marB="46630" anchor="ctr"/>
                </a:tc>
                <a:extLst>
                  <a:ext uri="{0D108BD9-81ED-4DB2-BD59-A6C34878D82A}">
                    <a16:rowId xmlns:a16="http://schemas.microsoft.com/office/drawing/2014/main" val="10003"/>
                  </a:ext>
                </a:extLst>
              </a:tr>
              <a:tr h="466302">
                <a:tc>
                  <a:txBody>
                    <a:bodyPr/>
                    <a:lstStyle/>
                    <a:p>
                      <a:pPr algn="just">
                        <a:buFontTx/>
                        <a:buNone/>
                      </a:pPr>
                      <a:endParaRPr lang="en-US" sz="1800" b="0" dirty="0">
                        <a:latin typeface="Cronos Pro" pitchFamily="34" charset="0"/>
                      </a:endParaRPr>
                    </a:p>
                  </a:txBody>
                  <a:tcPr marL="124365" marR="124365" marT="46630" marB="46630" anchor="ctr"/>
                </a:tc>
                <a:tc>
                  <a:txBody>
                    <a:bodyPr/>
                    <a:lstStyle/>
                    <a:p>
                      <a:endParaRPr lang="en-US" sz="1900"/>
                    </a:p>
                  </a:txBody>
                  <a:tcPr marL="124365" marR="124365" marT="46630" marB="46630" anchor="ctr">
                    <a:noFill/>
                  </a:tcPr>
                </a:tc>
                <a:tc>
                  <a:txBody>
                    <a:bodyPr/>
                    <a:lstStyle/>
                    <a:p>
                      <a:endParaRPr lang="en-US" sz="1900"/>
                    </a:p>
                  </a:txBody>
                  <a:tcPr marL="124365" marR="124365" marT="46630" marB="46630" anchor="ctr">
                    <a:noFill/>
                  </a:tcPr>
                </a:tc>
                <a:extLst>
                  <a:ext uri="{0D108BD9-81ED-4DB2-BD59-A6C34878D82A}">
                    <a16:rowId xmlns:a16="http://schemas.microsoft.com/office/drawing/2014/main" val="10004"/>
                  </a:ext>
                </a:extLst>
              </a:tr>
              <a:tr h="466302">
                <a:tc>
                  <a:txBody>
                    <a:bodyPr/>
                    <a:lstStyle/>
                    <a:p>
                      <a:pPr algn="just">
                        <a:buFontTx/>
                        <a:buNone/>
                      </a:pPr>
                      <a:endParaRPr lang="en-US" sz="1800" b="0" dirty="0">
                        <a:latin typeface="Cronos Pro" pitchFamily="34" charset="0"/>
                      </a:endParaRPr>
                    </a:p>
                  </a:txBody>
                  <a:tcPr marL="124365" marR="124365" marT="46630" marB="46630" anchor="ctr"/>
                </a:tc>
                <a:tc>
                  <a:txBody>
                    <a:bodyPr/>
                    <a:lstStyle/>
                    <a:p>
                      <a:endParaRPr lang="en-US" sz="1900" dirty="0"/>
                    </a:p>
                  </a:txBody>
                  <a:tcPr marL="124365" marR="124365" marT="46630" marB="46630" anchor="ctr"/>
                </a:tc>
                <a:tc>
                  <a:txBody>
                    <a:bodyPr/>
                    <a:lstStyle/>
                    <a:p>
                      <a:endParaRPr lang="en-US" sz="1900"/>
                    </a:p>
                  </a:txBody>
                  <a:tcPr marL="124365" marR="124365" marT="46630" marB="46630" anchor="ctr">
                    <a:noFill/>
                  </a:tcPr>
                </a:tc>
                <a:extLst>
                  <a:ext uri="{0D108BD9-81ED-4DB2-BD59-A6C34878D82A}">
                    <a16:rowId xmlns:a16="http://schemas.microsoft.com/office/drawing/2014/main" val="10005"/>
                  </a:ext>
                </a:extLst>
              </a:tr>
              <a:tr h="466302">
                <a:tc>
                  <a:txBody>
                    <a:bodyPr/>
                    <a:lstStyle/>
                    <a:p>
                      <a:pPr algn="just">
                        <a:buFontTx/>
                        <a:buNone/>
                      </a:pPr>
                      <a:endParaRPr lang="en-US" sz="1800" b="0" dirty="0">
                        <a:latin typeface="Cronos Pro" pitchFamily="34" charset="0"/>
                      </a:endParaRPr>
                    </a:p>
                  </a:txBody>
                  <a:tcPr marL="124365" marR="124365" marT="46630" marB="46630" anchor="ctr"/>
                </a:tc>
                <a:tc>
                  <a:txBody>
                    <a:bodyPr/>
                    <a:lstStyle/>
                    <a:p>
                      <a:endParaRPr lang="en-US" sz="1900" dirty="0"/>
                    </a:p>
                  </a:txBody>
                  <a:tcPr marL="124365" marR="124365" marT="46630" marB="46630" anchor="ctr"/>
                </a:tc>
                <a:tc>
                  <a:txBody>
                    <a:bodyPr/>
                    <a:lstStyle/>
                    <a:p>
                      <a:endParaRPr lang="en-US" sz="1900"/>
                    </a:p>
                  </a:txBody>
                  <a:tcPr marL="124365" marR="124365" marT="46630" marB="46630" anchor="ctr"/>
                </a:tc>
                <a:extLst>
                  <a:ext uri="{0D108BD9-81ED-4DB2-BD59-A6C34878D82A}">
                    <a16:rowId xmlns:a16="http://schemas.microsoft.com/office/drawing/2014/main" val="10006"/>
                  </a:ext>
                </a:extLst>
              </a:tr>
              <a:tr h="466302">
                <a:tc>
                  <a:txBody>
                    <a:bodyPr/>
                    <a:lstStyle/>
                    <a:p>
                      <a:pPr marL="0" lvl="0" indent="0" algn="just" defTabSz="914400" rtl="0" eaLnBrk="1" latinLnBrk="0" hangingPunct="1">
                        <a:buSzPct val="70000"/>
                        <a:buFontTx/>
                        <a:buNone/>
                      </a:pPr>
                      <a:endParaRPr lang="en-US" sz="1800" kern="1200" dirty="0">
                        <a:solidFill>
                          <a:schemeClr val="tx1"/>
                        </a:solidFill>
                        <a:latin typeface="Cronos Pro" pitchFamily="34" charset="0"/>
                        <a:ea typeface="+mn-ea"/>
                        <a:cs typeface="+mn-cs"/>
                      </a:endParaRPr>
                    </a:p>
                  </a:txBody>
                  <a:tcPr marL="124365" marR="124365" marT="46630" marB="46630" anchor="ctr"/>
                </a:tc>
                <a:tc>
                  <a:txBody>
                    <a:bodyPr/>
                    <a:lstStyle/>
                    <a:p>
                      <a:endParaRPr lang="en-US" sz="1900" dirty="0"/>
                    </a:p>
                  </a:txBody>
                  <a:tcPr marL="124365" marR="124365" marT="46630" marB="46630" anchor="ctr"/>
                </a:tc>
                <a:tc>
                  <a:txBody>
                    <a:bodyPr/>
                    <a:lstStyle/>
                    <a:p>
                      <a:endParaRPr lang="en-US" sz="1900" dirty="0"/>
                    </a:p>
                  </a:txBody>
                  <a:tcPr marL="124365" marR="124365" marT="46630" marB="46630" anchor="ctr">
                    <a:noFill/>
                  </a:tcPr>
                </a:tc>
                <a:extLst>
                  <a:ext uri="{0D108BD9-81ED-4DB2-BD59-A6C34878D82A}">
                    <a16:rowId xmlns:a16="http://schemas.microsoft.com/office/drawing/2014/main" val="10007"/>
                  </a:ext>
                </a:extLst>
              </a:tr>
              <a:tr h="466302">
                <a:tc>
                  <a:txBody>
                    <a:bodyPr/>
                    <a:lstStyle/>
                    <a:p>
                      <a:pPr marL="0" lvl="0" indent="0" algn="just" defTabSz="914400" rtl="0" eaLnBrk="1" latinLnBrk="0" hangingPunct="1">
                        <a:buSzPct val="70000"/>
                        <a:buFontTx/>
                        <a:buNone/>
                      </a:pPr>
                      <a:endParaRPr lang="en-US" sz="1800" kern="1200" dirty="0">
                        <a:solidFill>
                          <a:schemeClr val="tx1"/>
                        </a:solidFill>
                        <a:latin typeface="Cronos Pro" pitchFamily="34" charset="0"/>
                        <a:ea typeface="+mn-ea"/>
                        <a:cs typeface="+mn-cs"/>
                      </a:endParaRPr>
                    </a:p>
                  </a:txBody>
                  <a:tcPr marL="124365" marR="124365" marT="46630" marB="46630" anchor="ctr"/>
                </a:tc>
                <a:tc>
                  <a:txBody>
                    <a:bodyPr/>
                    <a:lstStyle/>
                    <a:p>
                      <a:endParaRPr lang="en-US" sz="1900" dirty="0"/>
                    </a:p>
                  </a:txBody>
                  <a:tcPr marL="124365" marR="124365" marT="46630" marB="46630" anchor="ctr">
                    <a:noFill/>
                  </a:tcPr>
                </a:tc>
                <a:tc>
                  <a:txBody>
                    <a:bodyPr/>
                    <a:lstStyle/>
                    <a:p>
                      <a:endParaRPr lang="en-US" sz="1900" dirty="0"/>
                    </a:p>
                  </a:txBody>
                  <a:tcPr marL="124365" marR="124365" marT="46630" marB="46630" anchor="ctr">
                    <a:noFill/>
                  </a:tcPr>
                </a:tc>
                <a:extLst>
                  <a:ext uri="{0D108BD9-81ED-4DB2-BD59-A6C34878D82A}">
                    <a16:rowId xmlns:a16="http://schemas.microsoft.com/office/drawing/2014/main" val="10008"/>
                  </a:ext>
                </a:extLst>
              </a:tr>
            </a:tbl>
          </a:graphicData>
        </a:graphic>
      </p:graphicFrame>
      <p:sp>
        <p:nvSpPr>
          <p:cNvPr id="5" name="Content Placeholder 2"/>
          <p:cNvSpPr>
            <a:spLocks noGrp="1"/>
          </p:cNvSpPr>
          <p:nvPr>
            <p:ph idx="10"/>
          </p:nvPr>
        </p:nvSpPr>
        <p:spPr>
          <a:xfrm>
            <a:off x="621824" y="2266671"/>
            <a:ext cx="4145492"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Click to edit Master</a:t>
            </a:r>
          </a:p>
        </p:txBody>
      </p:sp>
      <p:sp>
        <p:nvSpPr>
          <p:cNvPr id="7" name="Content Placeholder 2"/>
          <p:cNvSpPr>
            <a:spLocks noGrp="1"/>
          </p:cNvSpPr>
          <p:nvPr>
            <p:ph idx="11"/>
          </p:nvPr>
        </p:nvSpPr>
        <p:spPr>
          <a:xfrm>
            <a:off x="627536" y="2745852"/>
            <a:ext cx="4145492"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Click to edit Master</a:t>
            </a:r>
          </a:p>
        </p:txBody>
      </p:sp>
      <p:sp>
        <p:nvSpPr>
          <p:cNvPr id="8" name="Content Placeholder 2"/>
          <p:cNvSpPr>
            <a:spLocks noGrp="1"/>
          </p:cNvSpPr>
          <p:nvPr>
            <p:ph idx="12"/>
          </p:nvPr>
        </p:nvSpPr>
        <p:spPr>
          <a:xfrm>
            <a:off x="621824" y="3197508"/>
            <a:ext cx="4145492"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Click to edit Master</a:t>
            </a:r>
          </a:p>
        </p:txBody>
      </p:sp>
      <p:sp>
        <p:nvSpPr>
          <p:cNvPr id="9" name="Content Placeholder 2"/>
          <p:cNvSpPr>
            <a:spLocks noGrp="1"/>
          </p:cNvSpPr>
          <p:nvPr>
            <p:ph idx="13"/>
          </p:nvPr>
        </p:nvSpPr>
        <p:spPr>
          <a:xfrm>
            <a:off x="621824" y="3666681"/>
            <a:ext cx="4145492"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Click to edit Master</a:t>
            </a:r>
          </a:p>
        </p:txBody>
      </p:sp>
      <p:sp>
        <p:nvSpPr>
          <p:cNvPr id="10" name="Content Placeholder 2"/>
          <p:cNvSpPr>
            <a:spLocks noGrp="1"/>
          </p:cNvSpPr>
          <p:nvPr>
            <p:ph idx="14"/>
          </p:nvPr>
        </p:nvSpPr>
        <p:spPr>
          <a:xfrm>
            <a:off x="621824" y="4123902"/>
            <a:ext cx="4145492"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Click to edit Master</a:t>
            </a:r>
          </a:p>
        </p:txBody>
      </p:sp>
      <p:sp>
        <p:nvSpPr>
          <p:cNvPr id="11" name="Content Placeholder 2"/>
          <p:cNvSpPr>
            <a:spLocks noGrp="1"/>
          </p:cNvSpPr>
          <p:nvPr>
            <p:ph idx="15"/>
          </p:nvPr>
        </p:nvSpPr>
        <p:spPr>
          <a:xfrm>
            <a:off x="621824" y="4593035"/>
            <a:ext cx="4145492"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Click to edit Master</a:t>
            </a:r>
          </a:p>
        </p:txBody>
      </p:sp>
      <p:sp>
        <p:nvSpPr>
          <p:cNvPr id="12" name="Content Placeholder 2"/>
          <p:cNvSpPr>
            <a:spLocks noGrp="1"/>
          </p:cNvSpPr>
          <p:nvPr>
            <p:ph idx="16"/>
          </p:nvPr>
        </p:nvSpPr>
        <p:spPr>
          <a:xfrm>
            <a:off x="621824" y="1797497"/>
            <a:ext cx="4145492"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Click to edit Master</a:t>
            </a:r>
          </a:p>
        </p:txBody>
      </p:sp>
      <p:sp>
        <p:nvSpPr>
          <p:cNvPr id="13" name="Content Placeholder 2"/>
          <p:cNvSpPr>
            <a:spLocks noGrp="1"/>
          </p:cNvSpPr>
          <p:nvPr>
            <p:ph idx="17"/>
          </p:nvPr>
        </p:nvSpPr>
        <p:spPr>
          <a:xfrm>
            <a:off x="621824" y="5047697"/>
            <a:ext cx="4145492"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Click to edit Master</a:t>
            </a:r>
          </a:p>
        </p:txBody>
      </p:sp>
      <p:sp>
        <p:nvSpPr>
          <p:cNvPr id="14" name="Content Placeholder 2"/>
          <p:cNvSpPr>
            <a:spLocks noGrp="1"/>
          </p:cNvSpPr>
          <p:nvPr>
            <p:ph idx="18" hasCustomPrompt="1"/>
          </p:nvPr>
        </p:nvSpPr>
        <p:spPr>
          <a:xfrm>
            <a:off x="7150973" y="1803221"/>
            <a:ext cx="2395898"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Edit Master</a:t>
            </a:r>
          </a:p>
        </p:txBody>
      </p:sp>
      <p:sp>
        <p:nvSpPr>
          <p:cNvPr id="16" name="Content Placeholder 2"/>
          <p:cNvSpPr>
            <a:spLocks noGrp="1"/>
          </p:cNvSpPr>
          <p:nvPr>
            <p:ph idx="19" hasCustomPrompt="1"/>
          </p:nvPr>
        </p:nvSpPr>
        <p:spPr>
          <a:xfrm>
            <a:off x="7150973" y="2266149"/>
            <a:ext cx="2395898"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Edit Master</a:t>
            </a:r>
          </a:p>
        </p:txBody>
      </p:sp>
      <p:sp>
        <p:nvSpPr>
          <p:cNvPr id="17" name="Content Placeholder 2"/>
          <p:cNvSpPr>
            <a:spLocks noGrp="1"/>
          </p:cNvSpPr>
          <p:nvPr>
            <p:ph idx="20" hasCustomPrompt="1"/>
          </p:nvPr>
        </p:nvSpPr>
        <p:spPr>
          <a:xfrm>
            <a:off x="7150973" y="2745852"/>
            <a:ext cx="2395898"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Edit Master</a:t>
            </a:r>
          </a:p>
        </p:txBody>
      </p:sp>
      <p:sp>
        <p:nvSpPr>
          <p:cNvPr id="18" name="Content Placeholder 2"/>
          <p:cNvSpPr>
            <a:spLocks noGrp="1"/>
          </p:cNvSpPr>
          <p:nvPr>
            <p:ph idx="21" hasCustomPrompt="1"/>
          </p:nvPr>
        </p:nvSpPr>
        <p:spPr>
          <a:xfrm>
            <a:off x="7150973" y="3204117"/>
            <a:ext cx="2395898"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Edit Master</a:t>
            </a:r>
          </a:p>
        </p:txBody>
      </p:sp>
      <p:sp>
        <p:nvSpPr>
          <p:cNvPr id="19" name="Content Placeholder 2"/>
          <p:cNvSpPr>
            <a:spLocks noGrp="1"/>
          </p:cNvSpPr>
          <p:nvPr>
            <p:ph idx="22" hasCustomPrompt="1"/>
          </p:nvPr>
        </p:nvSpPr>
        <p:spPr>
          <a:xfrm>
            <a:off x="7150973" y="3667532"/>
            <a:ext cx="2395898"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Edit Master</a:t>
            </a:r>
          </a:p>
        </p:txBody>
      </p:sp>
      <p:sp>
        <p:nvSpPr>
          <p:cNvPr id="20" name="Content Placeholder 2"/>
          <p:cNvSpPr>
            <a:spLocks noGrp="1"/>
          </p:cNvSpPr>
          <p:nvPr>
            <p:ph idx="23" hasCustomPrompt="1"/>
          </p:nvPr>
        </p:nvSpPr>
        <p:spPr>
          <a:xfrm>
            <a:off x="7150973" y="4150327"/>
            <a:ext cx="2395898"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Edit Master</a:t>
            </a:r>
          </a:p>
        </p:txBody>
      </p:sp>
      <p:sp>
        <p:nvSpPr>
          <p:cNvPr id="21" name="Content Placeholder 2"/>
          <p:cNvSpPr>
            <a:spLocks noGrp="1"/>
          </p:cNvSpPr>
          <p:nvPr>
            <p:ph idx="24" hasCustomPrompt="1"/>
          </p:nvPr>
        </p:nvSpPr>
        <p:spPr>
          <a:xfrm>
            <a:off x="7160766" y="4613311"/>
            <a:ext cx="2395898"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Edit Master</a:t>
            </a:r>
          </a:p>
        </p:txBody>
      </p:sp>
      <p:sp>
        <p:nvSpPr>
          <p:cNvPr id="22" name="Content Placeholder 2"/>
          <p:cNvSpPr>
            <a:spLocks noGrp="1"/>
          </p:cNvSpPr>
          <p:nvPr>
            <p:ph idx="25" hasCustomPrompt="1"/>
          </p:nvPr>
        </p:nvSpPr>
        <p:spPr>
          <a:xfrm>
            <a:off x="7150973" y="5071575"/>
            <a:ext cx="2395898"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Edit Master</a:t>
            </a:r>
          </a:p>
        </p:txBody>
      </p:sp>
      <p:sp>
        <p:nvSpPr>
          <p:cNvPr id="25" name="Content Placeholder 2"/>
          <p:cNvSpPr>
            <a:spLocks noGrp="1"/>
          </p:cNvSpPr>
          <p:nvPr>
            <p:ph idx="26" hasCustomPrompt="1"/>
          </p:nvPr>
        </p:nvSpPr>
        <p:spPr>
          <a:xfrm>
            <a:off x="7138733" y="1336011"/>
            <a:ext cx="2395898" cy="401574"/>
          </a:xfrm>
          <a:prstGeom prst="rect">
            <a:avLst/>
          </a:prstGeom>
        </p:spPr>
        <p:txBody>
          <a:bodyPr/>
          <a:lstStyle>
            <a:lvl1pPr marL="0" indent="0">
              <a:buNone/>
              <a:defRPr b="1">
                <a:solidFill>
                  <a:schemeClr val="bg1"/>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Edit Master</a:t>
            </a:r>
          </a:p>
        </p:txBody>
      </p:sp>
      <p:sp>
        <p:nvSpPr>
          <p:cNvPr id="26" name="Content Placeholder 2"/>
          <p:cNvSpPr>
            <a:spLocks noGrp="1"/>
          </p:cNvSpPr>
          <p:nvPr>
            <p:ph idx="27" hasCustomPrompt="1"/>
          </p:nvPr>
        </p:nvSpPr>
        <p:spPr>
          <a:xfrm>
            <a:off x="9650509" y="1803085"/>
            <a:ext cx="2164143"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Edit Master</a:t>
            </a:r>
          </a:p>
        </p:txBody>
      </p:sp>
      <p:sp>
        <p:nvSpPr>
          <p:cNvPr id="27" name="Content Placeholder 2"/>
          <p:cNvSpPr>
            <a:spLocks noGrp="1"/>
          </p:cNvSpPr>
          <p:nvPr>
            <p:ph idx="28" hasCustomPrompt="1"/>
          </p:nvPr>
        </p:nvSpPr>
        <p:spPr>
          <a:xfrm>
            <a:off x="9650509" y="2266013"/>
            <a:ext cx="2164143"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Edit Master</a:t>
            </a:r>
          </a:p>
        </p:txBody>
      </p:sp>
      <p:sp>
        <p:nvSpPr>
          <p:cNvPr id="28" name="Content Placeholder 2"/>
          <p:cNvSpPr>
            <a:spLocks noGrp="1"/>
          </p:cNvSpPr>
          <p:nvPr>
            <p:ph idx="29" hasCustomPrompt="1"/>
          </p:nvPr>
        </p:nvSpPr>
        <p:spPr>
          <a:xfrm>
            <a:off x="9650509" y="2745716"/>
            <a:ext cx="2164143"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Edit Master</a:t>
            </a:r>
          </a:p>
        </p:txBody>
      </p:sp>
      <p:sp>
        <p:nvSpPr>
          <p:cNvPr id="29" name="Content Placeholder 2"/>
          <p:cNvSpPr>
            <a:spLocks noGrp="1"/>
          </p:cNvSpPr>
          <p:nvPr>
            <p:ph idx="30" hasCustomPrompt="1"/>
          </p:nvPr>
        </p:nvSpPr>
        <p:spPr>
          <a:xfrm>
            <a:off x="9650509" y="3203981"/>
            <a:ext cx="2164143"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Edit Master</a:t>
            </a:r>
          </a:p>
        </p:txBody>
      </p:sp>
      <p:sp>
        <p:nvSpPr>
          <p:cNvPr id="30" name="Content Placeholder 2"/>
          <p:cNvSpPr>
            <a:spLocks noGrp="1"/>
          </p:cNvSpPr>
          <p:nvPr>
            <p:ph idx="31" hasCustomPrompt="1"/>
          </p:nvPr>
        </p:nvSpPr>
        <p:spPr>
          <a:xfrm>
            <a:off x="9650509" y="3667396"/>
            <a:ext cx="2164143"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Edit Master</a:t>
            </a:r>
          </a:p>
        </p:txBody>
      </p:sp>
      <p:sp>
        <p:nvSpPr>
          <p:cNvPr id="31" name="Content Placeholder 2"/>
          <p:cNvSpPr>
            <a:spLocks noGrp="1"/>
          </p:cNvSpPr>
          <p:nvPr>
            <p:ph idx="32" hasCustomPrompt="1"/>
          </p:nvPr>
        </p:nvSpPr>
        <p:spPr>
          <a:xfrm>
            <a:off x="9650509" y="4150191"/>
            <a:ext cx="2164143"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Edit Master</a:t>
            </a:r>
          </a:p>
        </p:txBody>
      </p:sp>
      <p:sp>
        <p:nvSpPr>
          <p:cNvPr id="32" name="Content Placeholder 2"/>
          <p:cNvSpPr>
            <a:spLocks noGrp="1"/>
          </p:cNvSpPr>
          <p:nvPr>
            <p:ph idx="33" hasCustomPrompt="1"/>
          </p:nvPr>
        </p:nvSpPr>
        <p:spPr>
          <a:xfrm>
            <a:off x="9660301" y="4613175"/>
            <a:ext cx="2164143"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Edit Master</a:t>
            </a:r>
          </a:p>
        </p:txBody>
      </p:sp>
      <p:sp>
        <p:nvSpPr>
          <p:cNvPr id="33" name="Content Placeholder 2"/>
          <p:cNvSpPr>
            <a:spLocks noGrp="1"/>
          </p:cNvSpPr>
          <p:nvPr>
            <p:ph idx="34" hasCustomPrompt="1"/>
          </p:nvPr>
        </p:nvSpPr>
        <p:spPr>
          <a:xfrm>
            <a:off x="9650509" y="5071440"/>
            <a:ext cx="2164143"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Edit Master</a:t>
            </a:r>
          </a:p>
        </p:txBody>
      </p:sp>
      <p:sp>
        <p:nvSpPr>
          <p:cNvPr id="34" name="Content Placeholder 2"/>
          <p:cNvSpPr>
            <a:spLocks noGrp="1"/>
          </p:cNvSpPr>
          <p:nvPr>
            <p:ph idx="35" hasCustomPrompt="1"/>
          </p:nvPr>
        </p:nvSpPr>
        <p:spPr>
          <a:xfrm>
            <a:off x="9638268" y="1321188"/>
            <a:ext cx="2164143" cy="401574"/>
          </a:xfrm>
          <a:prstGeom prst="rect">
            <a:avLst/>
          </a:prstGeom>
        </p:spPr>
        <p:txBody>
          <a:bodyPr/>
          <a:lstStyle>
            <a:lvl1pPr marL="0" indent="0">
              <a:buNone/>
              <a:defRPr b="1">
                <a:solidFill>
                  <a:schemeClr val="bg1"/>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Edit Master</a:t>
            </a:r>
          </a:p>
        </p:txBody>
      </p:sp>
      <p:sp>
        <p:nvSpPr>
          <p:cNvPr id="35" name="Content Placeholder 2"/>
          <p:cNvSpPr>
            <a:spLocks noGrp="1"/>
          </p:cNvSpPr>
          <p:nvPr>
            <p:ph idx="36" hasCustomPrompt="1"/>
          </p:nvPr>
        </p:nvSpPr>
        <p:spPr>
          <a:xfrm>
            <a:off x="625904" y="1336011"/>
            <a:ext cx="4141411" cy="401574"/>
          </a:xfrm>
          <a:prstGeom prst="rect">
            <a:avLst/>
          </a:prstGeom>
        </p:spPr>
        <p:txBody>
          <a:bodyPr/>
          <a:lstStyle>
            <a:lvl1pPr marL="0" indent="0">
              <a:buNone/>
              <a:defRPr b="1">
                <a:solidFill>
                  <a:schemeClr val="bg1"/>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Edit Master</a:t>
            </a:r>
          </a:p>
        </p:txBody>
      </p:sp>
    </p:spTree>
    <p:extLst>
      <p:ext uri="{BB962C8B-B14F-4D97-AF65-F5344CB8AC3E}">
        <p14:creationId xmlns:p14="http://schemas.microsoft.com/office/powerpoint/2010/main" val="2582494233"/>
      </p:ext>
    </p:extLst>
  </p:cSld>
  <p:clrMapOvr>
    <a:masterClrMapping/>
  </p:clrMapOvr>
  <p:transition>
    <p:wipe dir="d"/>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4" descr="C:\Users\sanidjar\AppData\Local\Microsoft\Windows\Temporary Internet Files\Content.Outlook\WD6L2I9E\bg-globe-static (2).jpg"/>
          <p:cNvPicPr>
            <a:picLocks noChangeAspect="1" noChangeArrowheads="1"/>
          </p:cNvPicPr>
          <p:nvPr userDrawn="1"/>
        </p:nvPicPr>
        <p:blipFill>
          <a:blip r:embed="rId2">
            <a:clrChange>
              <a:clrFrom>
                <a:srgbClr val="FFFDE3"/>
              </a:clrFrom>
              <a:clrTo>
                <a:srgbClr val="FFFDE3">
                  <a:alpha val="0"/>
                </a:srgbClr>
              </a:clrTo>
            </a:clrChange>
            <a:duotone>
              <a:schemeClr val="accent5">
                <a:shade val="45000"/>
                <a:satMod val="135000"/>
              </a:schemeClr>
              <a:prstClr val="white"/>
            </a:duotone>
            <a:extLst>
              <a:ext uri="{BEBA8EAE-BF5A-486C-A8C5-ECC9F3942E4B}">
                <a14:imgProps xmlns:a14="http://schemas.microsoft.com/office/drawing/2010/main">
                  <a14:imgLayer r:embed="rId3">
                    <a14:imgEffect>
                      <a14:artisticCrisscrossEtching trans="45000" pressure="15"/>
                    </a14:imgEffect>
                    <a14:imgEffect>
                      <a14:sharpenSoften amount="-85000"/>
                    </a14:imgEffect>
                    <a14:imgEffect>
                      <a14:colorTemperature colorTemp="115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776560" y="971462"/>
            <a:ext cx="7202792" cy="5401328"/>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a:spLocks noGrp="1"/>
          </p:cNvSpPr>
          <p:nvPr>
            <p:ph idx="1"/>
          </p:nvPr>
        </p:nvSpPr>
        <p:spPr>
          <a:xfrm>
            <a:off x="932736" y="1476622"/>
            <a:ext cx="10985553" cy="4663017"/>
          </a:xfrm>
          <a:prstGeom prst="rect">
            <a:avLst/>
          </a:prstGeom>
        </p:spPr>
        <p:txBody>
          <a:bodyPr/>
          <a:lstStyle>
            <a:lvl1pPr>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2052208"/>
      </p:ext>
    </p:extLst>
  </p:cSld>
  <p:clrMapOvr>
    <a:masterClrMapping/>
  </p:clrMapOvr>
  <p:transition>
    <p:wipe dir="d"/>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4" descr="C:\Users\sanidjar\AppData\Local\Microsoft\Windows\Temporary Internet Files\Content.Outlook\WD6L2I9E\bg-globe-static (2).jpg"/>
          <p:cNvPicPr>
            <a:picLocks noChangeAspect="1" noChangeArrowheads="1"/>
          </p:cNvPicPr>
          <p:nvPr userDrawn="1"/>
        </p:nvPicPr>
        <p:blipFill>
          <a:blip r:embed="rId2">
            <a:clrChange>
              <a:clrFrom>
                <a:srgbClr val="FFFDE3"/>
              </a:clrFrom>
              <a:clrTo>
                <a:srgbClr val="FFFDE3">
                  <a:alpha val="0"/>
                </a:srgbClr>
              </a:clrTo>
            </a:clrChange>
            <a:duotone>
              <a:schemeClr val="accent5">
                <a:shade val="45000"/>
                <a:satMod val="135000"/>
              </a:schemeClr>
              <a:prstClr val="white"/>
            </a:duotone>
            <a:extLst>
              <a:ext uri="{BEBA8EAE-BF5A-486C-A8C5-ECC9F3942E4B}">
                <a14:imgProps xmlns:a14="http://schemas.microsoft.com/office/drawing/2010/main">
                  <a14:imgLayer r:embed="rId3">
                    <a14:imgEffect>
                      <a14:artisticCrisscrossEtching trans="45000" pressure="15"/>
                    </a14:imgEffect>
                    <a14:imgEffect>
                      <a14:sharpenSoften amount="-85000"/>
                    </a14:imgEffect>
                    <a14:imgEffect>
                      <a14:colorTemperature colorTemp="115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776560" y="971462"/>
            <a:ext cx="7202792" cy="540132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1"/>
          <p:cNvSpPr>
            <a:spLocks noGrp="1"/>
          </p:cNvSpPr>
          <p:nvPr>
            <p:ph sz="half" idx="10"/>
          </p:nvPr>
        </p:nvSpPr>
        <p:spPr>
          <a:xfrm>
            <a:off x="621825" y="1554339"/>
            <a:ext cx="5624482" cy="42744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endParaRPr lang="en-US" dirty="0"/>
          </a:p>
        </p:txBody>
      </p:sp>
      <p:sp>
        <p:nvSpPr>
          <p:cNvPr id="8" name="Content Placeholder 2"/>
          <p:cNvSpPr>
            <a:spLocks noGrp="1"/>
          </p:cNvSpPr>
          <p:nvPr>
            <p:ph sz="half" idx="2"/>
          </p:nvPr>
        </p:nvSpPr>
        <p:spPr>
          <a:xfrm>
            <a:off x="6453581" y="1554339"/>
            <a:ext cx="5626641" cy="42744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endParaRPr lang="en-US" dirty="0"/>
          </a:p>
        </p:txBody>
      </p:sp>
    </p:spTree>
    <p:extLst>
      <p:ext uri="{BB962C8B-B14F-4D97-AF65-F5344CB8AC3E}">
        <p14:creationId xmlns:p14="http://schemas.microsoft.com/office/powerpoint/2010/main" val="3194637938"/>
      </p:ext>
    </p:extLst>
  </p:cSld>
  <p:clrMapOvr>
    <a:masterClrMapping/>
  </p:clrMapOvr>
  <p:transition>
    <p:wipe dir="d"/>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aphicFrame>
        <p:nvGraphicFramePr>
          <p:cNvPr id="14" name="Content Placeholder 3"/>
          <p:cNvGraphicFramePr>
            <a:graphicFrameLocks/>
          </p:cNvGraphicFramePr>
          <p:nvPr userDrawn="1">
            <p:extLst/>
          </p:nvPr>
        </p:nvGraphicFramePr>
        <p:xfrm>
          <a:off x="518187" y="1476622"/>
          <a:ext cx="11400102" cy="4196715"/>
        </p:xfrm>
        <a:graphic>
          <a:graphicData uri="http://schemas.openxmlformats.org/drawingml/2006/table">
            <a:tbl>
              <a:tblPr firstRow="1" bandRow="1">
                <a:tableStyleId>{69012ECD-51FC-41F1-AA8D-1B2483CD663E}</a:tableStyleId>
              </a:tblPr>
              <a:tblGrid>
                <a:gridCol w="7358248">
                  <a:extLst>
                    <a:ext uri="{9D8B030D-6E8A-4147-A177-3AD203B41FA5}">
                      <a16:colId xmlns:a16="http://schemas.microsoft.com/office/drawing/2014/main" val="20000"/>
                    </a:ext>
                  </a:extLst>
                </a:gridCol>
                <a:gridCol w="2072746">
                  <a:extLst>
                    <a:ext uri="{9D8B030D-6E8A-4147-A177-3AD203B41FA5}">
                      <a16:colId xmlns:a16="http://schemas.microsoft.com/office/drawing/2014/main" val="20001"/>
                    </a:ext>
                  </a:extLst>
                </a:gridCol>
                <a:gridCol w="1969109">
                  <a:extLst>
                    <a:ext uri="{9D8B030D-6E8A-4147-A177-3AD203B41FA5}">
                      <a16:colId xmlns:a16="http://schemas.microsoft.com/office/drawing/2014/main" val="20002"/>
                    </a:ext>
                  </a:extLst>
                </a:gridCol>
              </a:tblGrid>
              <a:tr h="466302">
                <a:tc>
                  <a:txBody>
                    <a:bodyPr/>
                    <a:lstStyle/>
                    <a:p>
                      <a:pPr marL="0" algn="ctr" defTabSz="914400" rtl="0" eaLnBrk="1" latinLnBrk="0" hangingPunct="1"/>
                      <a:endParaRPr lang="en-US" sz="1200" b="1" kern="1200" dirty="0">
                        <a:solidFill>
                          <a:schemeClr val="bg1"/>
                        </a:solidFill>
                        <a:latin typeface="+mn-lt"/>
                        <a:ea typeface="+mn-ea"/>
                        <a:cs typeface="+mn-cs"/>
                      </a:endParaRPr>
                    </a:p>
                  </a:txBody>
                  <a:tcPr marL="124365" marR="124365" marT="46630" marB="46630" anchor="ctr">
                    <a:solidFill>
                      <a:srgbClr val="72B5CC"/>
                    </a:solidFill>
                  </a:tcPr>
                </a:tc>
                <a:tc>
                  <a:txBody>
                    <a:bodyPr/>
                    <a:lstStyle/>
                    <a:p>
                      <a:pPr algn="ctr"/>
                      <a:endParaRPr lang="en-US" sz="1600" dirty="0"/>
                    </a:p>
                  </a:txBody>
                  <a:tcPr marL="124365" marR="124365" marT="46630" marB="46630" anchor="ctr">
                    <a:solidFill>
                      <a:srgbClr val="72B5CC"/>
                    </a:solidFill>
                  </a:tcPr>
                </a:tc>
                <a:tc>
                  <a:txBody>
                    <a:bodyPr/>
                    <a:lstStyle/>
                    <a:p>
                      <a:pPr algn="ctr"/>
                      <a:endParaRPr lang="en-US" sz="1600" dirty="0"/>
                    </a:p>
                  </a:txBody>
                  <a:tcPr marL="124365" marR="124365" marT="46630" marB="46630" anchor="ctr">
                    <a:solidFill>
                      <a:srgbClr val="72B5CC"/>
                    </a:solidFill>
                  </a:tcPr>
                </a:tc>
                <a:extLst>
                  <a:ext uri="{0D108BD9-81ED-4DB2-BD59-A6C34878D82A}">
                    <a16:rowId xmlns:a16="http://schemas.microsoft.com/office/drawing/2014/main" val="10000"/>
                  </a:ext>
                </a:extLst>
              </a:tr>
              <a:tr h="466302">
                <a:tc>
                  <a:txBody>
                    <a:bodyPr/>
                    <a:lstStyle/>
                    <a:p>
                      <a:pPr marL="0" lvl="0" indent="0" algn="l" defTabSz="914400" rtl="0" eaLnBrk="1" latinLnBrk="0" hangingPunct="1">
                        <a:buClr>
                          <a:schemeClr val="tx2">
                            <a:lumMod val="75000"/>
                          </a:schemeClr>
                        </a:buClr>
                        <a:buSzPct val="70000"/>
                        <a:buFontTx/>
                        <a:buNone/>
                      </a:pPr>
                      <a:endParaRPr lang="en-US" sz="1400" kern="1200" dirty="0">
                        <a:solidFill>
                          <a:schemeClr val="tx1">
                            <a:lumMod val="65000"/>
                            <a:lumOff val="35000"/>
                          </a:schemeClr>
                        </a:solidFill>
                        <a:latin typeface="Cronos Pro" pitchFamily="34" charset="0"/>
                      </a:endParaRPr>
                    </a:p>
                  </a:txBody>
                  <a:tcPr marL="124365" marR="124365" marT="46630" marB="46630" anchor="ctr"/>
                </a:tc>
                <a:tc>
                  <a:txBody>
                    <a:bodyPr/>
                    <a:lstStyle/>
                    <a:p>
                      <a:endParaRPr lang="en-US" sz="1900" dirty="0"/>
                    </a:p>
                  </a:txBody>
                  <a:tcPr marL="124365" marR="124365" marT="46630" marB="46630" anchor="ctr">
                    <a:noFill/>
                  </a:tcPr>
                </a:tc>
                <a:tc>
                  <a:txBody>
                    <a:bodyPr/>
                    <a:lstStyle/>
                    <a:p>
                      <a:endParaRPr lang="en-US" sz="1900" dirty="0"/>
                    </a:p>
                  </a:txBody>
                  <a:tcPr marL="124365" marR="124365" marT="46630" marB="46630" anchor="ctr">
                    <a:noFill/>
                  </a:tcPr>
                </a:tc>
                <a:extLst>
                  <a:ext uri="{0D108BD9-81ED-4DB2-BD59-A6C34878D82A}">
                    <a16:rowId xmlns:a16="http://schemas.microsoft.com/office/drawing/2014/main" val="10001"/>
                  </a:ext>
                </a:extLst>
              </a:tr>
              <a:tr h="466302">
                <a:tc>
                  <a:txBody>
                    <a:bodyPr/>
                    <a:lstStyle/>
                    <a:p>
                      <a:pPr algn="just">
                        <a:buFontTx/>
                        <a:buNone/>
                      </a:pPr>
                      <a:endParaRPr lang="en-US" sz="1800" b="0" dirty="0">
                        <a:latin typeface="Cronos Pro" pitchFamily="34" charset="0"/>
                      </a:endParaRPr>
                    </a:p>
                  </a:txBody>
                  <a:tcPr marL="124365" marR="124365" marT="46630" marB="46630" anchor="ctr"/>
                </a:tc>
                <a:tc>
                  <a:txBody>
                    <a:bodyPr/>
                    <a:lstStyle/>
                    <a:p>
                      <a:endParaRPr lang="en-US" sz="1900" dirty="0"/>
                    </a:p>
                  </a:txBody>
                  <a:tcPr marL="124365" marR="124365" marT="46630" marB="46630" anchor="ctr"/>
                </a:tc>
                <a:tc>
                  <a:txBody>
                    <a:bodyPr/>
                    <a:lstStyle/>
                    <a:p>
                      <a:endParaRPr lang="en-US" sz="1900"/>
                    </a:p>
                  </a:txBody>
                  <a:tcPr marL="124365" marR="124365" marT="46630" marB="46630" anchor="ctr"/>
                </a:tc>
                <a:extLst>
                  <a:ext uri="{0D108BD9-81ED-4DB2-BD59-A6C34878D82A}">
                    <a16:rowId xmlns:a16="http://schemas.microsoft.com/office/drawing/2014/main" val="10002"/>
                  </a:ext>
                </a:extLst>
              </a:tr>
              <a:tr h="466302">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1800" b="0" dirty="0">
                        <a:latin typeface="Cronos Pro" pitchFamily="34" charset="0"/>
                      </a:endParaRPr>
                    </a:p>
                  </a:txBody>
                  <a:tcPr marL="124365" marR="124365" marT="46630" marB="46630" anchor="ctr"/>
                </a:tc>
                <a:tc>
                  <a:txBody>
                    <a:bodyPr/>
                    <a:lstStyle/>
                    <a:p>
                      <a:endParaRPr lang="en-US" sz="1900"/>
                    </a:p>
                  </a:txBody>
                  <a:tcPr marL="124365" marR="124365" marT="46630" marB="46630" anchor="ctr">
                    <a:noFill/>
                  </a:tcPr>
                </a:tc>
                <a:tc>
                  <a:txBody>
                    <a:bodyPr/>
                    <a:lstStyle/>
                    <a:p>
                      <a:endParaRPr lang="en-US" sz="1900"/>
                    </a:p>
                  </a:txBody>
                  <a:tcPr marL="124365" marR="124365" marT="46630" marB="46630" anchor="ctr"/>
                </a:tc>
                <a:extLst>
                  <a:ext uri="{0D108BD9-81ED-4DB2-BD59-A6C34878D82A}">
                    <a16:rowId xmlns:a16="http://schemas.microsoft.com/office/drawing/2014/main" val="10003"/>
                  </a:ext>
                </a:extLst>
              </a:tr>
              <a:tr h="466302">
                <a:tc>
                  <a:txBody>
                    <a:bodyPr/>
                    <a:lstStyle/>
                    <a:p>
                      <a:pPr algn="just">
                        <a:buFontTx/>
                        <a:buNone/>
                      </a:pPr>
                      <a:endParaRPr lang="en-US" sz="1800" b="0" dirty="0">
                        <a:latin typeface="Cronos Pro" pitchFamily="34" charset="0"/>
                      </a:endParaRPr>
                    </a:p>
                  </a:txBody>
                  <a:tcPr marL="124365" marR="124365" marT="46630" marB="46630" anchor="ctr"/>
                </a:tc>
                <a:tc>
                  <a:txBody>
                    <a:bodyPr/>
                    <a:lstStyle/>
                    <a:p>
                      <a:endParaRPr lang="en-US" sz="1900"/>
                    </a:p>
                  </a:txBody>
                  <a:tcPr marL="124365" marR="124365" marT="46630" marB="46630" anchor="ctr">
                    <a:noFill/>
                  </a:tcPr>
                </a:tc>
                <a:tc>
                  <a:txBody>
                    <a:bodyPr/>
                    <a:lstStyle/>
                    <a:p>
                      <a:endParaRPr lang="en-US" sz="1900"/>
                    </a:p>
                  </a:txBody>
                  <a:tcPr marL="124365" marR="124365" marT="46630" marB="46630" anchor="ctr">
                    <a:noFill/>
                  </a:tcPr>
                </a:tc>
                <a:extLst>
                  <a:ext uri="{0D108BD9-81ED-4DB2-BD59-A6C34878D82A}">
                    <a16:rowId xmlns:a16="http://schemas.microsoft.com/office/drawing/2014/main" val="10004"/>
                  </a:ext>
                </a:extLst>
              </a:tr>
              <a:tr h="466302">
                <a:tc>
                  <a:txBody>
                    <a:bodyPr/>
                    <a:lstStyle/>
                    <a:p>
                      <a:pPr algn="just">
                        <a:buFontTx/>
                        <a:buNone/>
                      </a:pPr>
                      <a:endParaRPr lang="en-US" sz="1800" b="0" dirty="0">
                        <a:latin typeface="Cronos Pro" pitchFamily="34" charset="0"/>
                      </a:endParaRPr>
                    </a:p>
                  </a:txBody>
                  <a:tcPr marL="124365" marR="124365" marT="46630" marB="46630" anchor="ctr"/>
                </a:tc>
                <a:tc>
                  <a:txBody>
                    <a:bodyPr/>
                    <a:lstStyle/>
                    <a:p>
                      <a:endParaRPr lang="en-US" sz="1900" dirty="0"/>
                    </a:p>
                  </a:txBody>
                  <a:tcPr marL="124365" marR="124365" marT="46630" marB="46630" anchor="ctr"/>
                </a:tc>
                <a:tc>
                  <a:txBody>
                    <a:bodyPr/>
                    <a:lstStyle/>
                    <a:p>
                      <a:endParaRPr lang="en-US" sz="1900"/>
                    </a:p>
                  </a:txBody>
                  <a:tcPr marL="124365" marR="124365" marT="46630" marB="46630" anchor="ctr">
                    <a:noFill/>
                  </a:tcPr>
                </a:tc>
                <a:extLst>
                  <a:ext uri="{0D108BD9-81ED-4DB2-BD59-A6C34878D82A}">
                    <a16:rowId xmlns:a16="http://schemas.microsoft.com/office/drawing/2014/main" val="10005"/>
                  </a:ext>
                </a:extLst>
              </a:tr>
              <a:tr h="466302">
                <a:tc>
                  <a:txBody>
                    <a:bodyPr/>
                    <a:lstStyle/>
                    <a:p>
                      <a:pPr algn="just">
                        <a:buFontTx/>
                        <a:buNone/>
                      </a:pPr>
                      <a:endParaRPr lang="en-US" sz="1800" b="0" dirty="0">
                        <a:latin typeface="Cronos Pro" pitchFamily="34" charset="0"/>
                      </a:endParaRPr>
                    </a:p>
                  </a:txBody>
                  <a:tcPr marL="124365" marR="124365" marT="46630" marB="46630" anchor="ctr"/>
                </a:tc>
                <a:tc>
                  <a:txBody>
                    <a:bodyPr/>
                    <a:lstStyle/>
                    <a:p>
                      <a:endParaRPr lang="en-US" sz="1900" dirty="0"/>
                    </a:p>
                  </a:txBody>
                  <a:tcPr marL="124365" marR="124365" marT="46630" marB="46630" anchor="ctr"/>
                </a:tc>
                <a:tc>
                  <a:txBody>
                    <a:bodyPr/>
                    <a:lstStyle/>
                    <a:p>
                      <a:endParaRPr lang="en-US" sz="1900"/>
                    </a:p>
                  </a:txBody>
                  <a:tcPr marL="124365" marR="124365" marT="46630" marB="46630" anchor="ctr"/>
                </a:tc>
                <a:extLst>
                  <a:ext uri="{0D108BD9-81ED-4DB2-BD59-A6C34878D82A}">
                    <a16:rowId xmlns:a16="http://schemas.microsoft.com/office/drawing/2014/main" val="10006"/>
                  </a:ext>
                </a:extLst>
              </a:tr>
              <a:tr h="466302">
                <a:tc>
                  <a:txBody>
                    <a:bodyPr/>
                    <a:lstStyle/>
                    <a:p>
                      <a:pPr marL="0" lvl="0" indent="0" algn="just" defTabSz="914400" rtl="0" eaLnBrk="1" latinLnBrk="0" hangingPunct="1">
                        <a:buSzPct val="70000"/>
                        <a:buFontTx/>
                        <a:buNone/>
                      </a:pPr>
                      <a:endParaRPr lang="en-US" sz="1800" kern="1200" dirty="0">
                        <a:solidFill>
                          <a:schemeClr val="tx1"/>
                        </a:solidFill>
                        <a:latin typeface="Cronos Pro" pitchFamily="34" charset="0"/>
                        <a:ea typeface="+mn-ea"/>
                        <a:cs typeface="+mn-cs"/>
                      </a:endParaRPr>
                    </a:p>
                  </a:txBody>
                  <a:tcPr marL="124365" marR="124365" marT="46630" marB="46630" anchor="ctr"/>
                </a:tc>
                <a:tc>
                  <a:txBody>
                    <a:bodyPr/>
                    <a:lstStyle/>
                    <a:p>
                      <a:endParaRPr lang="en-US" sz="1900" dirty="0"/>
                    </a:p>
                  </a:txBody>
                  <a:tcPr marL="124365" marR="124365" marT="46630" marB="46630" anchor="ctr"/>
                </a:tc>
                <a:tc>
                  <a:txBody>
                    <a:bodyPr/>
                    <a:lstStyle/>
                    <a:p>
                      <a:endParaRPr lang="en-US" sz="1900" dirty="0"/>
                    </a:p>
                  </a:txBody>
                  <a:tcPr marL="124365" marR="124365" marT="46630" marB="46630" anchor="ctr">
                    <a:noFill/>
                  </a:tcPr>
                </a:tc>
                <a:extLst>
                  <a:ext uri="{0D108BD9-81ED-4DB2-BD59-A6C34878D82A}">
                    <a16:rowId xmlns:a16="http://schemas.microsoft.com/office/drawing/2014/main" val="10007"/>
                  </a:ext>
                </a:extLst>
              </a:tr>
              <a:tr h="466302">
                <a:tc>
                  <a:txBody>
                    <a:bodyPr/>
                    <a:lstStyle/>
                    <a:p>
                      <a:pPr marL="0" lvl="0" indent="0" algn="just" defTabSz="914400" rtl="0" eaLnBrk="1" latinLnBrk="0" hangingPunct="1">
                        <a:buSzPct val="70000"/>
                        <a:buFontTx/>
                        <a:buNone/>
                      </a:pPr>
                      <a:endParaRPr lang="en-US" sz="1800" kern="1200" dirty="0">
                        <a:solidFill>
                          <a:schemeClr val="tx1"/>
                        </a:solidFill>
                        <a:latin typeface="Cronos Pro" pitchFamily="34" charset="0"/>
                        <a:ea typeface="+mn-ea"/>
                        <a:cs typeface="+mn-cs"/>
                      </a:endParaRPr>
                    </a:p>
                  </a:txBody>
                  <a:tcPr marL="124365" marR="124365" marT="46630" marB="46630" anchor="ctr"/>
                </a:tc>
                <a:tc>
                  <a:txBody>
                    <a:bodyPr/>
                    <a:lstStyle/>
                    <a:p>
                      <a:endParaRPr lang="en-US" sz="1900" dirty="0"/>
                    </a:p>
                  </a:txBody>
                  <a:tcPr marL="124365" marR="124365" marT="46630" marB="46630" anchor="ctr">
                    <a:noFill/>
                  </a:tcPr>
                </a:tc>
                <a:tc>
                  <a:txBody>
                    <a:bodyPr/>
                    <a:lstStyle/>
                    <a:p>
                      <a:endParaRPr lang="en-US" sz="1900" dirty="0"/>
                    </a:p>
                  </a:txBody>
                  <a:tcPr marL="124365" marR="124365" marT="46630" marB="46630" anchor="ctr">
                    <a:noFill/>
                  </a:tcPr>
                </a:tc>
                <a:extLst>
                  <a:ext uri="{0D108BD9-81ED-4DB2-BD59-A6C34878D82A}">
                    <a16:rowId xmlns:a16="http://schemas.microsoft.com/office/drawing/2014/main" val="10008"/>
                  </a:ext>
                </a:extLst>
              </a:tr>
            </a:tbl>
          </a:graphicData>
        </a:graphic>
      </p:graphicFrame>
      <p:sp>
        <p:nvSpPr>
          <p:cNvPr id="15" name="Content Placeholder 2"/>
          <p:cNvSpPr>
            <a:spLocks noGrp="1"/>
          </p:cNvSpPr>
          <p:nvPr>
            <p:ph idx="10"/>
          </p:nvPr>
        </p:nvSpPr>
        <p:spPr>
          <a:xfrm>
            <a:off x="621824" y="2437648"/>
            <a:ext cx="4145492"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Click to edit Master</a:t>
            </a:r>
          </a:p>
        </p:txBody>
      </p:sp>
      <p:sp>
        <p:nvSpPr>
          <p:cNvPr id="16" name="Content Placeholder 2"/>
          <p:cNvSpPr>
            <a:spLocks noGrp="1"/>
          </p:cNvSpPr>
          <p:nvPr>
            <p:ph idx="11"/>
          </p:nvPr>
        </p:nvSpPr>
        <p:spPr>
          <a:xfrm>
            <a:off x="627536" y="2916829"/>
            <a:ext cx="4145492"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Click to edit Master</a:t>
            </a:r>
          </a:p>
        </p:txBody>
      </p:sp>
      <p:sp>
        <p:nvSpPr>
          <p:cNvPr id="17" name="Content Placeholder 2"/>
          <p:cNvSpPr>
            <a:spLocks noGrp="1"/>
          </p:cNvSpPr>
          <p:nvPr>
            <p:ph idx="12"/>
          </p:nvPr>
        </p:nvSpPr>
        <p:spPr>
          <a:xfrm>
            <a:off x="621824" y="3368485"/>
            <a:ext cx="4145492"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Click to edit Master</a:t>
            </a:r>
          </a:p>
        </p:txBody>
      </p:sp>
      <p:sp>
        <p:nvSpPr>
          <p:cNvPr id="18" name="Content Placeholder 2"/>
          <p:cNvSpPr>
            <a:spLocks noGrp="1"/>
          </p:cNvSpPr>
          <p:nvPr>
            <p:ph idx="13"/>
          </p:nvPr>
        </p:nvSpPr>
        <p:spPr>
          <a:xfrm>
            <a:off x="621824" y="3837659"/>
            <a:ext cx="4145492"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Click to edit Master</a:t>
            </a:r>
          </a:p>
        </p:txBody>
      </p:sp>
      <p:sp>
        <p:nvSpPr>
          <p:cNvPr id="19" name="Content Placeholder 2"/>
          <p:cNvSpPr>
            <a:spLocks noGrp="1"/>
          </p:cNvSpPr>
          <p:nvPr>
            <p:ph idx="14"/>
          </p:nvPr>
        </p:nvSpPr>
        <p:spPr>
          <a:xfrm>
            <a:off x="621824" y="4294879"/>
            <a:ext cx="4145492"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Click to edit Master</a:t>
            </a:r>
          </a:p>
        </p:txBody>
      </p:sp>
      <p:sp>
        <p:nvSpPr>
          <p:cNvPr id="20" name="Content Placeholder 2"/>
          <p:cNvSpPr>
            <a:spLocks noGrp="1"/>
          </p:cNvSpPr>
          <p:nvPr>
            <p:ph idx="15"/>
          </p:nvPr>
        </p:nvSpPr>
        <p:spPr>
          <a:xfrm>
            <a:off x="621824" y="4764012"/>
            <a:ext cx="4145492"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Click to edit Master</a:t>
            </a:r>
          </a:p>
        </p:txBody>
      </p:sp>
      <p:sp>
        <p:nvSpPr>
          <p:cNvPr id="21" name="Content Placeholder 2"/>
          <p:cNvSpPr>
            <a:spLocks noGrp="1"/>
          </p:cNvSpPr>
          <p:nvPr>
            <p:ph idx="16"/>
          </p:nvPr>
        </p:nvSpPr>
        <p:spPr>
          <a:xfrm>
            <a:off x="621824" y="1968474"/>
            <a:ext cx="4145492"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Click to edit Master</a:t>
            </a:r>
          </a:p>
        </p:txBody>
      </p:sp>
      <p:sp>
        <p:nvSpPr>
          <p:cNvPr id="22" name="Content Placeholder 2"/>
          <p:cNvSpPr>
            <a:spLocks noGrp="1"/>
          </p:cNvSpPr>
          <p:nvPr>
            <p:ph idx="17"/>
          </p:nvPr>
        </p:nvSpPr>
        <p:spPr>
          <a:xfrm>
            <a:off x="621824" y="5218675"/>
            <a:ext cx="4145492"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Click to edit Master</a:t>
            </a:r>
          </a:p>
        </p:txBody>
      </p:sp>
      <p:sp>
        <p:nvSpPr>
          <p:cNvPr id="23" name="Content Placeholder 2"/>
          <p:cNvSpPr>
            <a:spLocks noGrp="1"/>
          </p:cNvSpPr>
          <p:nvPr>
            <p:ph idx="18" hasCustomPrompt="1"/>
          </p:nvPr>
        </p:nvSpPr>
        <p:spPr>
          <a:xfrm>
            <a:off x="7150973" y="1974198"/>
            <a:ext cx="2395898"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Edit Master</a:t>
            </a:r>
          </a:p>
        </p:txBody>
      </p:sp>
      <p:sp>
        <p:nvSpPr>
          <p:cNvPr id="24" name="Content Placeholder 2"/>
          <p:cNvSpPr>
            <a:spLocks noGrp="1"/>
          </p:cNvSpPr>
          <p:nvPr>
            <p:ph idx="19" hasCustomPrompt="1"/>
          </p:nvPr>
        </p:nvSpPr>
        <p:spPr>
          <a:xfrm>
            <a:off x="7150973" y="2437126"/>
            <a:ext cx="2395898"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Edit Master</a:t>
            </a:r>
          </a:p>
        </p:txBody>
      </p:sp>
      <p:sp>
        <p:nvSpPr>
          <p:cNvPr id="25" name="Content Placeholder 2"/>
          <p:cNvSpPr>
            <a:spLocks noGrp="1"/>
          </p:cNvSpPr>
          <p:nvPr>
            <p:ph idx="20" hasCustomPrompt="1"/>
          </p:nvPr>
        </p:nvSpPr>
        <p:spPr>
          <a:xfrm>
            <a:off x="7150973" y="2916829"/>
            <a:ext cx="2395898"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Edit Master</a:t>
            </a:r>
          </a:p>
        </p:txBody>
      </p:sp>
      <p:sp>
        <p:nvSpPr>
          <p:cNvPr id="26" name="Content Placeholder 2"/>
          <p:cNvSpPr>
            <a:spLocks noGrp="1"/>
          </p:cNvSpPr>
          <p:nvPr>
            <p:ph idx="21" hasCustomPrompt="1"/>
          </p:nvPr>
        </p:nvSpPr>
        <p:spPr>
          <a:xfrm>
            <a:off x="7150973" y="3375094"/>
            <a:ext cx="2395898"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Edit Master</a:t>
            </a:r>
          </a:p>
        </p:txBody>
      </p:sp>
      <p:sp>
        <p:nvSpPr>
          <p:cNvPr id="27" name="Content Placeholder 2"/>
          <p:cNvSpPr>
            <a:spLocks noGrp="1"/>
          </p:cNvSpPr>
          <p:nvPr>
            <p:ph idx="22" hasCustomPrompt="1"/>
          </p:nvPr>
        </p:nvSpPr>
        <p:spPr>
          <a:xfrm>
            <a:off x="7150973" y="3838509"/>
            <a:ext cx="2395898"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Edit Master</a:t>
            </a:r>
          </a:p>
        </p:txBody>
      </p:sp>
      <p:sp>
        <p:nvSpPr>
          <p:cNvPr id="28" name="Content Placeholder 2"/>
          <p:cNvSpPr>
            <a:spLocks noGrp="1"/>
          </p:cNvSpPr>
          <p:nvPr>
            <p:ph idx="23" hasCustomPrompt="1"/>
          </p:nvPr>
        </p:nvSpPr>
        <p:spPr>
          <a:xfrm>
            <a:off x="7150973" y="4321304"/>
            <a:ext cx="2395898"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Edit Master</a:t>
            </a:r>
          </a:p>
        </p:txBody>
      </p:sp>
      <p:sp>
        <p:nvSpPr>
          <p:cNvPr id="29" name="Content Placeholder 2"/>
          <p:cNvSpPr>
            <a:spLocks noGrp="1"/>
          </p:cNvSpPr>
          <p:nvPr>
            <p:ph idx="24" hasCustomPrompt="1"/>
          </p:nvPr>
        </p:nvSpPr>
        <p:spPr>
          <a:xfrm>
            <a:off x="7160766" y="4784288"/>
            <a:ext cx="2395898"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Edit Master</a:t>
            </a:r>
          </a:p>
        </p:txBody>
      </p:sp>
      <p:sp>
        <p:nvSpPr>
          <p:cNvPr id="30" name="Content Placeholder 2"/>
          <p:cNvSpPr>
            <a:spLocks noGrp="1"/>
          </p:cNvSpPr>
          <p:nvPr>
            <p:ph idx="25" hasCustomPrompt="1"/>
          </p:nvPr>
        </p:nvSpPr>
        <p:spPr>
          <a:xfrm>
            <a:off x="7150973" y="5242553"/>
            <a:ext cx="2395898"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Edit Master</a:t>
            </a:r>
          </a:p>
        </p:txBody>
      </p:sp>
      <p:sp>
        <p:nvSpPr>
          <p:cNvPr id="31" name="Content Placeholder 2"/>
          <p:cNvSpPr>
            <a:spLocks noGrp="1"/>
          </p:cNvSpPr>
          <p:nvPr>
            <p:ph idx="26" hasCustomPrompt="1"/>
          </p:nvPr>
        </p:nvSpPr>
        <p:spPr>
          <a:xfrm>
            <a:off x="7138733" y="1506988"/>
            <a:ext cx="2395898" cy="401574"/>
          </a:xfrm>
          <a:prstGeom prst="rect">
            <a:avLst/>
          </a:prstGeom>
        </p:spPr>
        <p:txBody>
          <a:bodyPr/>
          <a:lstStyle>
            <a:lvl1pPr marL="0" indent="0">
              <a:buNone/>
              <a:defRPr b="1">
                <a:solidFill>
                  <a:schemeClr val="bg1"/>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Edit Master</a:t>
            </a:r>
          </a:p>
        </p:txBody>
      </p:sp>
      <p:sp>
        <p:nvSpPr>
          <p:cNvPr id="32" name="Content Placeholder 2"/>
          <p:cNvSpPr>
            <a:spLocks noGrp="1"/>
          </p:cNvSpPr>
          <p:nvPr>
            <p:ph idx="27" hasCustomPrompt="1"/>
          </p:nvPr>
        </p:nvSpPr>
        <p:spPr>
          <a:xfrm>
            <a:off x="9650509" y="1974063"/>
            <a:ext cx="2164143"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Edit Master</a:t>
            </a:r>
          </a:p>
        </p:txBody>
      </p:sp>
      <p:sp>
        <p:nvSpPr>
          <p:cNvPr id="33" name="Content Placeholder 2"/>
          <p:cNvSpPr>
            <a:spLocks noGrp="1"/>
          </p:cNvSpPr>
          <p:nvPr>
            <p:ph idx="28" hasCustomPrompt="1"/>
          </p:nvPr>
        </p:nvSpPr>
        <p:spPr>
          <a:xfrm>
            <a:off x="9650509" y="2436990"/>
            <a:ext cx="2164143"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Edit Master</a:t>
            </a:r>
          </a:p>
        </p:txBody>
      </p:sp>
      <p:sp>
        <p:nvSpPr>
          <p:cNvPr id="34" name="Content Placeholder 2"/>
          <p:cNvSpPr>
            <a:spLocks noGrp="1"/>
          </p:cNvSpPr>
          <p:nvPr>
            <p:ph idx="29" hasCustomPrompt="1"/>
          </p:nvPr>
        </p:nvSpPr>
        <p:spPr>
          <a:xfrm>
            <a:off x="9650509" y="2916694"/>
            <a:ext cx="2164143"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Edit Master</a:t>
            </a:r>
          </a:p>
        </p:txBody>
      </p:sp>
      <p:sp>
        <p:nvSpPr>
          <p:cNvPr id="35" name="Content Placeholder 2"/>
          <p:cNvSpPr>
            <a:spLocks noGrp="1"/>
          </p:cNvSpPr>
          <p:nvPr>
            <p:ph idx="30" hasCustomPrompt="1"/>
          </p:nvPr>
        </p:nvSpPr>
        <p:spPr>
          <a:xfrm>
            <a:off x="9650509" y="3374958"/>
            <a:ext cx="2164143"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Edit Master</a:t>
            </a:r>
          </a:p>
        </p:txBody>
      </p:sp>
      <p:sp>
        <p:nvSpPr>
          <p:cNvPr id="36" name="Content Placeholder 2"/>
          <p:cNvSpPr>
            <a:spLocks noGrp="1"/>
          </p:cNvSpPr>
          <p:nvPr>
            <p:ph idx="31" hasCustomPrompt="1"/>
          </p:nvPr>
        </p:nvSpPr>
        <p:spPr>
          <a:xfrm>
            <a:off x="9650509" y="3838374"/>
            <a:ext cx="2164143"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Edit Master</a:t>
            </a:r>
          </a:p>
        </p:txBody>
      </p:sp>
      <p:sp>
        <p:nvSpPr>
          <p:cNvPr id="37" name="Content Placeholder 2"/>
          <p:cNvSpPr>
            <a:spLocks noGrp="1"/>
          </p:cNvSpPr>
          <p:nvPr>
            <p:ph idx="32" hasCustomPrompt="1"/>
          </p:nvPr>
        </p:nvSpPr>
        <p:spPr>
          <a:xfrm>
            <a:off x="9650509" y="4321168"/>
            <a:ext cx="2164143"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Edit Master</a:t>
            </a:r>
          </a:p>
        </p:txBody>
      </p:sp>
      <p:sp>
        <p:nvSpPr>
          <p:cNvPr id="38" name="Content Placeholder 2"/>
          <p:cNvSpPr>
            <a:spLocks noGrp="1"/>
          </p:cNvSpPr>
          <p:nvPr>
            <p:ph idx="33" hasCustomPrompt="1"/>
          </p:nvPr>
        </p:nvSpPr>
        <p:spPr>
          <a:xfrm>
            <a:off x="9660301" y="4784152"/>
            <a:ext cx="2164143"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Edit Master</a:t>
            </a:r>
          </a:p>
        </p:txBody>
      </p:sp>
      <p:sp>
        <p:nvSpPr>
          <p:cNvPr id="39" name="Content Placeholder 2"/>
          <p:cNvSpPr>
            <a:spLocks noGrp="1"/>
          </p:cNvSpPr>
          <p:nvPr>
            <p:ph idx="34" hasCustomPrompt="1"/>
          </p:nvPr>
        </p:nvSpPr>
        <p:spPr>
          <a:xfrm>
            <a:off x="9650509" y="5242417"/>
            <a:ext cx="2164143" cy="401574"/>
          </a:xfrm>
          <a:prstGeom prst="rect">
            <a:avLst/>
          </a:prstGeom>
        </p:spPr>
        <p:txBody>
          <a:bodyPr/>
          <a:lstStyle>
            <a:lvl1pPr marL="0" indent="0">
              <a:buNone/>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Edit Master</a:t>
            </a:r>
          </a:p>
        </p:txBody>
      </p:sp>
      <p:sp>
        <p:nvSpPr>
          <p:cNvPr id="40" name="Content Placeholder 2"/>
          <p:cNvSpPr>
            <a:spLocks noGrp="1"/>
          </p:cNvSpPr>
          <p:nvPr>
            <p:ph idx="35" hasCustomPrompt="1"/>
          </p:nvPr>
        </p:nvSpPr>
        <p:spPr>
          <a:xfrm>
            <a:off x="9638268" y="1492165"/>
            <a:ext cx="2164143" cy="401574"/>
          </a:xfrm>
          <a:prstGeom prst="rect">
            <a:avLst/>
          </a:prstGeom>
        </p:spPr>
        <p:txBody>
          <a:bodyPr/>
          <a:lstStyle>
            <a:lvl1pPr marL="0" indent="0">
              <a:buNone/>
              <a:defRPr b="1">
                <a:solidFill>
                  <a:schemeClr val="bg1"/>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Edit Master</a:t>
            </a:r>
          </a:p>
        </p:txBody>
      </p:sp>
      <p:sp>
        <p:nvSpPr>
          <p:cNvPr id="41" name="Content Placeholder 2"/>
          <p:cNvSpPr>
            <a:spLocks noGrp="1"/>
          </p:cNvSpPr>
          <p:nvPr>
            <p:ph idx="36" hasCustomPrompt="1"/>
          </p:nvPr>
        </p:nvSpPr>
        <p:spPr>
          <a:xfrm>
            <a:off x="625904" y="1506988"/>
            <a:ext cx="4141411" cy="401574"/>
          </a:xfrm>
          <a:prstGeom prst="rect">
            <a:avLst/>
          </a:prstGeom>
        </p:spPr>
        <p:txBody>
          <a:bodyPr/>
          <a:lstStyle>
            <a:lvl1pPr marL="0" indent="0">
              <a:buNone/>
              <a:defRPr b="1">
                <a:solidFill>
                  <a:schemeClr val="bg1"/>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Edit Master</a:t>
            </a:r>
          </a:p>
        </p:txBody>
      </p:sp>
    </p:spTree>
    <p:extLst>
      <p:ext uri="{BB962C8B-B14F-4D97-AF65-F5344CB8AC3E}">
        <p14:creationId xmlns:p14="http://schemas.microsoft.com/office/powerpoint/2010/main" val="859101625"/>
      </p:ext>
    </p:extLst>
  </p:cSld>
  <p:clrMapOvr>
    <a:masterClrMapping/>
  </p:clrMapOvr>
  <p:transition>
    <p:wipe dir="d"/>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6" name="Picture 15" descr="globe.jpg"/>
          <p:cNvPicPr>
            <a:picLocks noChangeAspect="1"/>
          </p:cNvPicPr>
          <p:nvPr userDrawn="1"/>
        </p:nvPicPr>
        <p:blipFill>
          <a:blip r:embed="rId2" cstate="print"/>
          <a:srcRect r="31481" b="29724"/>
          <a:stretch>
            <a:fillRect/>
          </a:stretch>
        </p:blipFill>
        <p:spPr>
          <a:xfrm>
            <a:off x="8601895" y="4031568"/>
            <a:ext cx="3834580" cy="2962959"/>
          </a:xfrm>
          <a:prstGeom prst="rect">
            <a:avLst/>
          </a:prstGeom>
        </p:spPr>
      </p:pic>
      <p:pic>
        <p:nvPicPr>
          <p:cNvPr id="6" name="Picture 5"/>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32638" y="1982833"/>
            <a:ext cx="6139031" cy="2327306"/>
          </a:xfrm>
          <a:prstGeom prst="rect">
            <a:avLst/>
          </a:prstGeom>
        </p:spPr>
      </p:pic>
    </p:spTree>
    <p:extLst>
      <p:ext uri="{BB962C8B-B14F-4D97-AF65-F5344CB8AC3E}">
        <p14:creationId xmlns:p14="http://schemas.microsoft.com/office/powerpoint/2010/main" val="3600865322"/>
      </p:ext>
    </p:extLst>
  </p:cSld>
  <p:clrMapOvr>
    <a:masterClrMapping/>
  </p:clrMapOvr>
  <p:transition>
    <p:wipe dir="d"/>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631764220"/>
      </p:ext>
    </p:extLst>
  </p:cSld>
  <p:clrMapOvr>
    <a:masterClrMapping/>
  </p:clrMapOvr>
  <p:transitio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4249129" y="6482890"/>
            <a:ext cx="3938217" cy="372394"/>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1"/>
          </p:nvPr>
        </p:nvSpPr>
        <p:spPr>
          <a:xfrm>
            <a:off x="8912807" y="6482890"/>
            <a:ext cx="2901844" cy="372394"/>
          </a:xfrm>
          <a:prstGeom prst="rect">
            <a:avLst/>
          </a:prstGeom>
        </p:spPr>
        <p:txBody>
          <a:bodyPr/>
          <a:lstStyle/>
          <a:p>
            <a:fld id="{4EE2E39A-7CF5-4AB5-B3FD-093CC6F4798F}"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660810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0647166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2101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784147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Title with Blank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820961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cSld name="Title and Content + Logo">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621824" y="280108"/>
            <a:ext cx="11192828" cy="902919"/>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7" name="Shape 17"/>
          <p:cNvSpPr txBox="1">
            <a:spLocks noGrp="1"/>
          </p:cNvSpPr>
          <p:nvPr>
            <p:ph type="body" idx="1"/>
          </p:nvPr>
        </p:nvSpPr>
        <p:spPr>
          <a:xfrm>
            <a:off x="621824" y="1447482"/>
            <a:ext cx="11192828" cy="4857308"/>
          </a:xfrm>
          <a:prstGeom prst="rect">
            <a:avLst/>
          </a:prstGeom>
          <a:noFill/>
          <a:ln>
            <a:noFill/>
          </a:ln>
        </p:spPr>
        <p:txBody>
          <a:bodyPr lIns="91425" tIns="91425" rIns="91425" bIns="91425" anchor="t" anchorCtr="0"/>
          <a:lstStyle>
            <a:lvl1pPr marL="204005" indent="-204005" rtl="0">
              <a:spcBef>
                <a:spcPts val="459"/>
              </a:spcBef>
              <a:spcAft>
                <a:spcPts val="459"/>
              </a:spcAft>
              <a:defRPr/>
            </a:lvl1pPr>
            <a:lvl2pPr marL="412869" indent="-121432" rtl="0">
              <a:spcBef>
                <a:spcPts val="459"/>
              </a:spcBef>
              <a:spcAft>
                <a:spcPts val="459"/>
              </a:spcAft>
              <a:buClr>
                <a:srgbClr val="4F5150"/>
              </a:buClr>
              <a:buFont typeface="Calibri"/>
              <a:buChar char="–"/>
              <a:defRPr/>
            </a:lvl2pPr>
            <a:lvl3pPr marL="615660" indent="-207649" rtl="0">
              <a:spcBef>
                <a:spcPts val="459"/>
              </a:spcBef>
              <a:spcAft>
                <a:spcPts val="459"/>
              </a:spcAft>
              <a:defRPr/>
            </a:lvl3pPr>
            <a:lvl4pPr marL="888882" indent="-276865" rtl="0">
              <a:spcBef>
                <a:spcPts val="459"/>
              </a:spcBef>
              <a:spcAft>
                <a:spcPts val="459"/>
              </a:spcAft>
              <a:defRPr/>
            </a:lvl4pPr>
            <a:lvl5pPr marL="1097744" indent="-213720" rtl="0">
              <a:spcBef>
                <a:spcPts val="459"/>
              </a:spcBef>
              <a:spcAft>
                <a:spcPts val="459"/>
              </a:spcAft>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p:nvPr/>
        </p:nvSpPr>
        <p:spPr>
          <a:xfrm>
            <a:off x="146216" y="6593058"/>
            <a:ext cx="1175230" cy="282512"/>
          </a:xfrm>
          <a:prstGeom prst="rect">
            <a:avLst/>
          </a:prstGeom>
          <a:noFill/>
          <a:ln>
            <a:noFill/>
          </a:ln>
        </p:spPr>
        <p:txBody>
          <a:bodyPr lIns="69934" tIns="34957" rIns="69934" bIns="34957" anchor="t" anchorCtr="0">
            <a:noAutofit/>
          </a:bodyPr>
          <a:lstStyle/>
          <a:p>
            <a:pPr>
              <a:buSzPct val="25000"/>
            </a:pPr>
            <a:r>
              <a:rPr lang="en-NZ" sz="1377">
                <a:solidFill>
                  <a:prstClr val="black"/>
                </a:solidFill>
              </a:rPr>
              <a:t> </a:t>
            </a:r>
          </a:p>
        </p:txBody>
      </p:sp>
    </p:spTree>
    <p:extLst>
      <p:ext uri="{BB962C8B-B14F-4D97-AF65-F5344CB8AC3E}">
        <p14:creationId xmlns:p14="http://schemas.microsoft.com/office/powerpoint/2010/main" val="84705514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278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ottom_center">
    <p:spTree>
      <p:nvGrpSpPr>
        <p:cNvPr id="1" name=""/>
        <p:cNvGrpSpPr/>
        <p:nvPr/>
      </p:nvGrpSpPr>
      <p:grpSpPr>
        <a:xfrm>
          <a:off x="0" y="0"/>
          <a:ext cx="0" cy="0"/>
          <a:chOff x="0" y="0"/>
          <a:chExt cx="0" cy="0"/>
        </a:xfrm>
      </p:grpSpPr>
      <p:sp>
        <p:nvSpPr>
          <p:cNvPr id="7" name="TextBox 6"/>
          <p:cNvSpPr txBox="1"/>
          <p:nvPr userDrawn="1"/>
        </p:nvSpPr>
        <p:spPr>
          <a:xfrm>
            <a:off x="4946385" y="6304716"/>
            <a:ext cx="3066751" cy="318286"/>
          </a:xfrm>
          <a:prstGeom prst="rect">
            <a:avLst/>
          </a:prstGeom>
          <a:noFill/>
        </p:spPr>
        <p:txBody>
          <a:bodyPr wrap="none" rtlCol="0">
            <a:spAutoFit/>
          </a:bodyPr>
          <a:lstStyle/>
          <a:p>
            <a:pPr algn="ctr"/>
            <a:r>
              <a:rPr lang="en-US" sz="1428" dirty="0">
                <a:solidFill>
                  <a:schemeClr val="tx1"/>
                </a:solidFill>
              </a:rPr>
              <a:t>ComputerTalk - ice Contact Center</a:t>
            </a:r>
          </a:p>
        </p:txBody>
      </p:sp>
      <p:sp>
        <p:nvSpPr>
          <p:cNvPr id="6" name="Freeform 5"/>
          <p:cNvSpPr>
            <a:spLocks/>
          </p:cNvSpPr>
          <p:nvPr userDrawn="1"/>
        </p:nvSpPr>
        <p:spPr bwMode="auto">
          <a:xfrm>
            <a:off x="4301289" y="6217576"/>
            <a:ext cx="423538" cy="488185"/>
          </a:xfrm>
          <a:custGeom>
            <a:avLst/>
            <a:gdLst>
              <a:gd name="T0" fmla="*/ 1322 w 1322"/>
              <a:gd name="T1" fmla="*/ 1144 h 1524"/>
              <a:gd name="T2" fmla="*/ 661 w 1322"/>
              <a:gd name="T3" fmla="*/ 1524 h 1524"/>
              <a:gd name="T4" fmla="*/ 0 w 1322"/>
              <a:gd name="T5" fmla="*/ 1144 h 1524"/>
              <a:gd name="T6" fmla="*/ 0 w 1322"/>
              <a:gd name="T7" fmla="*/ 382 h 1524"/>
              <a:gd name="T8" fmla="*/ 661 w 1322"/>
              <a:gd name="T9" fmla="*/ 0 h 1524"/>
              <a:gd name="T10" fmla="*/ 1322 w 1322"/>
              <a:gd name="T11" fmla="*/ 382 h 1524"/>
              <a:gd name="T12" fmla="*/ 1322 w 1322"/>
              <a:gd name="T13" fmla="*/ 1144 h 1524"/>
            </a:gdLst>
            <a:ahLst/>
            <a:cxnLst>
              <a:cxn ang="0">
                <a:pos x="T0" y="T1"/>
              </a:cxn>
              <a:cxn ang="0">
                <a:pos x="T2" y="T3"/>
              </a:cxn>
              <a:cxn ang="0">
                <a:pos x="T4" y="T5"/>
              </a:cxn>
              <a:cxn ang="0">
                <a:pos x="T6" y="T7"/>
              </a:cxn>
              <a:cxn ang="0">
                <a:pos x="T8" y="T9"/>
              </a:cxn>
              <a:cxn ang="0">
                <a:pos x="T10" y="T11"/>
              </a:cxn>
              <a:cxn ang="0">
                <a:pos x="T12" y="T13"/>
              </a:cxn>
            </a:cxnLst>
            <a:rect l="0" t="0" r="r" b="b"/>
            <a:pathLst>
              <a:path w="1322" h="1524">
                <a:moveTo>
                  <a:pt x="1322" y="1144"/>
                </a:moveTo>
                <a:lnTo>
                  <a:pt x="661" y="1524"/>
                </a:lnTo>
                <a:lnTo>
                  <a:pt x="0" y="1144"/>
                </a:lnTo>
                <a:lnTo>
                  <a:pt x="0" y="382"/>
                </a:lnTo>
                <a:lnTo>
                  <a:pt x="661" y="0"/>
                </a:lnTo>
                <a:lnTo>
                  <a:pt x="1322" y="382"/>
                </a:lnTo>
                <a:lnTo>
                  <a:pt x="1322" y="1144"/>
                </a:lnTo>
                <a:close/>
              </a:path>
            </a:pathLst>
          </a:cu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 name="Slide Number Placeholder 3"/>
          <p:cNvSpPr>
            <a:spLocks noGrp="1"/>
          </p:cNvSpPr>
          <p:nvPr>
            <p:ph type="sldNum" sz="quarter" idx="12"/>
          </p:nvPr>
        </p:nvSpPr>
        <p:spPr>
          <a:xfrm>
            <a:off x="4170760" y="6239033"/>
            <a:ext cx="684601" cy="445284"/>
          </a:xfrm>
          <a:prstGeom prst="rect">
            <a:avLst/>
          </a:prstGeom>
        </p:spPr>
        <p:txBody>
          <a:bodyPr anchor="ctr"/>
          <a:lstStyle>
            <a:lvl1pPr algn="ctr">
              <a:defRPr sz="1428">
                <a:solidFill>
                  <a:schemeClr val="bg1"/>
                </a:solidFill>
              </a:defRPr>
            </a:lvl1pPr>
          </a:lstStyle>
          <a:p>
            <a:fld id="{F07BF5D7-3E77-4E87-8A1B-D83A3FF7EDA2}" type="slidenum">
              <a:rPr lang="en-US" smtClean="0"/>
              <a:pPr/>
              <a:t>‹#›</a:t>
            </a:fld>
            <a:endParaRPr lang="en-US" dirty="0"/>
          </a:p>
        </p:txBody>
      </p:sp>
      <p:grpSp>
        <p:nvGrpSpPr>
          <p:cNvPr id="10" name="Group 9"/>
          <p:cNvGrpSpPr/>
          <p:nvPr userDrawn="1"/>
        </p:nvGrpSpPr>
        <p:grpSpPr>
          <a:xfrm flipV="1">
            <a:off x="-621824" y="-1"/>
            <a:ext cx="13680123" cy="1670172"/>
            <a:chOff x="-609600" y="4991535"/>
            <a:chExt cx="13411200" cy="1637572"/>
          </a:xfrm>
        </p:grpSpPr>
        <p:sp>
          <p:nvSpPr>
            <p:cNvPr id="11" name="Oval 10"/>
            <p:cNvSpPr/>
            <p:nvPr/>
          </p:nvSpPr>
          <p:spPr>
            <a:xfrm>
              <a:off x="-609600" y="4991535"/>
              <a:ext cx="13411200" cy="1162525"/>
            </a:xfrm>
            <a:prstGeom prst="ellipse">
              <a:avLst/>
            </a:prstGeom>
            <a:solidFill>
              <a:srgbClr val="080808">
                <a:alpha val="66000"/>
              </a:srgbClr>
            </a:solidFill>
            <a:ln>
              <a:noFill/>
            </a:ln>
            <a:effectLst>
              <a:softEdge rad="419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2" name="Rectangle 11"/>
            <p:cNvSpPr/>
            <p:nvPr/>
          </p:nvSpPr>
          <p:spPr>
            <a:xfrm>
              <a:off x="0" y="5499104"/>
              <a:ext cx="12192000" cy="1130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grpSp>
      <p:sp>
        <p:nvSpPr>
          <p:cNvPr id="13" name="Text Placeholder 7"/>
          <p:cNvSpPr txBox="1">
            <a:spLocks/>
          </p:cNvSpPr>
          <p:nvPr userDrawn="1"/>
        </p:nvSpPr>
        <p:spPr>
          <a:xfrm>
            <a:off x="621823" y="304312"/>
            <a:ext cx="11475475" cy="69226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3264" b="0" dirty="0">
              <a:solidFill>
                <a:schemeClr val="tx1">
                  <a:lumMod val="90000"/>
                  <a:lumOff val="10000"/>
                </a:schemeClr>
              </a:solidFill>
              <a:latin typeface="Frutiger Neue LT Pro UltLt" panose="020B0203040304020203" pitchFamily="34" charset="0"/>
            </a:endParaRPr>
          </a:p>
        </p:txBody>
      </p:sp>
      <p:sp>
        <p:nvSpPr>
          <p:cNvPr id="14" name="Content Placeholder 2"/>
          <p:cNvSpPr>
            <a:spLocks noGrp="1"/>
          </p:cNvSpPr>
          <p:nvPr>
            <p:ph idx="1"/>
          </p:nvPr>
        </p:nvSpPr>
        <p:spPr>
          <a:xfrm>
            <a:off x="853913" y="1813403"/>
            <a:ext cx="10693617" cy="3973646"/>
          </a:xfrm>
          <a:prstGeom prst="rect">
            <a:avLst/>
          </a:prstGeom>
        </p:spPr>
        <p:txBody>
          <a:bodyPr/>
          <a:lstStyle>
            <a:lvl1pPr>
              <a:defRPr>
                <a:solidFill>
                  <a:schemeClr val="tx1"/>
                </a:solidFill>
                <a:latin typeface="Frutiger Neue LT Pro Light" panose="020B0403040304020203" pitchFamily="34" charset="0"/>
              </a:defRPr>
            </a:lvl1pPr>
            <a:lvl2pPr marL="699380" indent="-233127">
              <a:buFont typeface="Courier New" panose="02070309020205020404" pitchFamily="49" charset="0"/>
              <a:buChar char="o"/>
              <a:defRPr>
                <a:solidFill>
                  <a:schemeClr val="tx1"/>
                </a:solidFill>
                <a:latin typeface="Frutiger Neue LT Pro Light" panose="020B0403040304020203" pitchFamily="34" charset="0"/>
              </a:defRPr>
            </a:lvl2pPr>
            <a:lvl3pPr marL="1165629" indent="-233127">
              <a:buFont typeface="Wingdings" panose="05000000000000000000" pitchFamily="2" charset="2"/>
              <a:buChar char="§"/>
              <a:defRPr>
                <a:solidFill>
                  <a:schemeClr val="tx1"/>
                </a:solidFill>
                <a:latin typeface="Frutiger Neue LT Pro Light" panose="020B0403040304020203" pitchFamily="34" charset="0"/>
              </a:defRPr>
            </a:lvl3pPr>
            <a:lvl4pPr>
              <a:defRPr>
                <a:solidFill>
                  <a:schemeClr val="tx1"/>
                </a:solidFill>
                <a:latin typeface="Frutiger Neue LT Pro Light" panose="020B0403040304020203" pitchFamily="34" charset="0"/>
              </a:defRPr>
            </a:lvl4pPr>
            <a:lvl5pPr marL="2098133" indent="-233127">
              <a:buFont typeface="Courier New" panose="02070309020205020404" pitchFamily="49" charset="0"/>
              <a:buChar char="o"/>
              <a:defRPr>
                <a:solidFill>
                  <a:schemeClr val="tx1"/>
                </a:solidFill>
                <a:latin typeface="Frutiger Neue LT Pro Light" panose="020B04030403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p:cNvSpPr>
            <a:spLocks noGrp="1"/>
          </p:cNvSpPr>
          <p:nvPr>
            <p:ph type="title"/>
          </p:nvPr>
        </p:nvSpPr>
        <p:spPr>
          <a:xfrm>
            <a:off x="777279" y="361681"/>
            <a:ext cx="10770250" cy="499746"/>
          </a:xfrm>
          <a:prstGeom prst="rect">
            <a:avLst/>
          </a:prstGeom>
        </p:spPr>
        <p:txBody>
          <a:bodyPr/>
          <a:lstStyle>
            <a:lvl1pPr algn="ctr">
              <a:defRPr sz="3264">
                <a:latin typeface="Frutiger Neue LT Pro UltLt" panose="020B0203040304020203" pitchFamily="34" charset="0"/>
              </a:defRPr>
            </a:lvl1pPr>
          </a:lstStyle>
          <a:p>
            <a:r>
              <a:rPr lang="en-US" dirty="0"/>
              <a:t>Click to edit Master title style</a:t>
            </a:r>
          </a:p>
        </p:txBody>
      </p:sp>
      <p:pic>
        <p:nvPicPr>
          <p:cNvPr id="16" name="Picture 2" descr="I:\Work\Clients\ComputerTalk\logo ice\ice-logo-256.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136361" cy="1145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456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Bottom_center">
    <p:spTree>
      <p:nvGrpSpPr>
        <p:cNvPr id="1" name=""/>
        <p:cNvGrpSpPr/>
        <p:nvPr/>
      </p:nvGrpSpPr>
      <p:grpSpPr>
        <a:xfrm>
          <a:off x="0" y="0"/>
          <a:ext cx="0" cy="0"/>
          <a:chOff x="0" y="0"/>
          <a:chExt cx="0" cy="0"/>
        </a:xfrm>
      </p:grpSpPr>
      <p:sp>
        <p:nvSpPr>
          <p:cNvPr id="8" name="Rectangle 7"/>
          <p:cNvSpPr/>
          <p:nvPr userDrawn="1"/>
        </p:nvSpPr>
        <p:spPr>
          <a:xfrm>
            <a:off x="233186" y="6013849"/>
            <a:ext cx="4068101" cy="980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2" name="Rectangle 11"/>
          <p:cNvSpPr/>
          <p:nvPr/>
        </p:nvSpPr>
        <p:spPr>
          <a:xfrm flipV="1">
            <a:off x="0" y="-31206"/>
            <a:ext cx="12436475" cy="1787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0" name="TextBox 9"/>
          <p:cNvSpPr txBox="1"/>
          <p:nvPr userDrawn="1"/>
        </p:nvSpPr>
        <p:spPr>
          <a:xfrm>
            <a:off x="4946385" y="6304716"/>
            <a:ext cx="3066751" cy="318286"/>
          </a:xfrm>
          <a:prstGeom prst="rect">
            <a:avLst/>
          </a:prstGeom>
          <a:noFill/>
        </p:spPr>
        <p:txBody>
          <a:bodyPr wrap="none" rtlCol="0">
            <a:spAutoFit/>
          </a:bodyPr>
          <a:lstStyle/>
          <a:p>
            <a:pPr algn="ctr"/>
            <a:r>
              <a:rPr lang="en-US" sz="1428" dirty="0">
                <a:solidFill>
                  <a:schemeClr val="tx1"/>
                </a:solidFill>
              </a:rPr>
              <a:t>ComputerTalk - ice Contact Center</a:t>
            </a:r>
          </a:p>
        </p:txBody>
      </p:sp>
      <p:sp>
        <p:nvSpPr>
          <p:cNvPr id="11" name="Freeform 10"/>
          <p:cNvSpPr>
            <a:spLocks/>
          </p:cNvSpPr>
          <p:nvPr userDrawn="1"/>
        </p:nvSpPr>
        <p:spPr bwMode="auto">
          <a:xfrm>
            <a:off x="4301289" y="6217576"/>
            <a:ext cx="423538" cy="488185"/>
          </a:xfrm>
          <a:custGeom>
            <a:avLst/>
            <a:gdLst>
              <a:gd name="T0" fmla="*/ 1322 w 1322"/>
              <a:gd name="T1" fmla="*/ 1144 h 1524"/>
              <a:gd name="T2" fmla="*/ 661 w 1322"/>
              <a:gd name="T3" fmla="*/ 1524 h 1524"/>
              <a:gd name="T4" fmla="*/ 0 w 1322"/>
              <a:gd name="T5" fmla="*/ 1144 h 1524"/>
              <a:gd name="T6" fmla="*/ 0 w 1322"/>
              <a:gd name="T7" fmla="*/ 382 h 1524"/>
              <a:gd name="T8" fmla="*/ 661 w 1322"/>
              <a:gd name="T9" fmla="*/ 0 h 1524"/>
              <a:gd name="T10" fmla="*/ 1322 w 1322"/>
              <a:gd name="T11" fmla="*/ 382 h 1524"/>
              <a:gd name="T12" fmla="*/ 1322 w 1322"/>
              <a:gd name="T13" fmla="*/ 1144 h 1524"/>
            </a:gdLst>
            <a:ahLst/>
            <a:cxnLst>
              <a:cxn ang="0">
                <a:pos x="T0" y="T1"/>
              </a:cxn>
              <a:cxn ang="0">
                <a:pos x="T2" y="T3"/>
              </a:cxn>
              <a:cxn ang="0">
                <a:pos x="T4" y="T5"/>
              </a:cxn>
              <a:cxn ang="0">
                <a:pos x="T6" y="T7"/>
              </a:cxn>
              <a:cxn ang="0">
                <a:pos x="T8" y="T9"/>
              </a:cxn>
              <a:cxn ang="0">
                <a:pos x="T10" y="T11"/>
              </a:cxn>
              <a:cxn ang="0">
                <a:pos x="T12" y="T13"/>
              </a:cxn>
            </a:cxnLst>
            <a:rect l="0" t="0" r="r" b="b"/>
            <a:pathLst>
              <a:path w="1322" h="1524">
                <a:moveTo>
                  <a:pt x="1322" y="1144"/>
                </a:moveTo>
                <a:lnTo>
                  <a:pt x="661" y="1524"/>
                </a:lnTo>
                <a:lnTo>
                  <a:pt x="0" y="1144"/>
                </a:lnTo>
                <a:lnTo>
                  <a:pt x="0" y="382"/>
                </a:lnTo>
                <a:lnTo>
                  <a:pt x="661" y="0"/>
                </a:lnTo>
                <a:lnTo>
                  <a:pt x="1322" y="382"/>
                </a:lnTo>
                <a:lnTo>
                  <a:pt x="1322" y="1144"/>
                </a:lnTo>
                <a:close/>
              </a:path>
            </a:pathLst>
          </a:cu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3" name="Slide Number Placeholder 3"/>
          <p:cNvSpPr>
            <a:spLocks noGrp="1"/>
          </p:cNvSpPr>
          <p:nvPr>
            <p:ph type="sldNum" sz="quarter" idx="12"/>
          </p:nvPr>
        </p:nvSpPr>
        <p:spPr>
          <a:xfrm>
            <a:off x="4170760" y="6239033"/>
            <a:ext cx="684601" cy="445284"/>
          </a:xfrm>
          <a:prstGeom prst="rect">
            <a:avLst/>
          </a:prstGeom>
        </p:spPr>
        <p:txBody>
          <a:bodyPr anchor="ctr"/>
          <a:lstStyle>
            <a:lvl1pPr algn="ctr">
              <a:defRPr sz="1428">
                <a:solidFill>
                  <a:schemeClr val="bg1"/>
                </a:solidFill>
              </a:defRPr>
            </a:lvl1pPr>
          </a:lstStyle>
          <a:p>
            <a:fld id="{F07BF5D7-3E77-4E87-8A1B-D83A3FF7EDA2}" type="slidenum">
              <a:rPr lang="en-US" smtClean="0"/>
              <a:pPr/>
              <a:t>‹#›</a:t>
            </a:fld>
            <a:endParaRPr lang="en-US" dirty="0"/>
          </a:p>
        </p:txBody>
      </p:sp>
    </p:spTree>
    <p:extLst>
      <p:ext uri="{BB962C8B-B14F-4D97-AF65-F5344CB8AC3E}">
        <p14:creationId xmlns:p14="http://schemas.microsoft.com/office/powerpoint/2010/main" val="737129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ottom_left">
    <p:spTree>
      <p:nvGrpSpPr>
        <p:cNvPr id="1" name=""/>
        <p:cNvGrpSpPr/>
        <p:nvPr/>
      </p:nvGrpSpPr>
      <p:grpSpPr>
        <a:xfrm>
          <a:off x="0" y="0"/>
          <a:ext cx="0" cy="0"/>
          <a:chOff x="0" y="0"/>
          <a:chExt cx="0" cy="0"/>
        </a:xfrm>
      </p:grpSpPr>
      <p:sp>
        <p:nvSpPr>
          <p:cNvPr id="7" name="TextBox 6"/>
          <p:cNvSpPr txBox="1"/>
          <p:nvPr userDrawn="1"/>
        </p:nvSpPr>
        <p:spPr>
          <a:xfrm>
            <a:off x="1135141" y="6318224"/>
            <a:ext cx="3066750" cy="318286"/>
          </a:xfrm>
          <a:prstGeom prst="rect">
            <a:avLst/>
          </a:prstGeom>
          <a:noFill/>
        </p:spPr>
        <p:txBody>
          <a:bodyPr wrap="none" rtlCol="0">
            <a:spAutoFit/>
          </a:bodyPr>
          <a:lstStyle/>
          <a:p>
            <a:r>
              <a:rPr lang="en-US" sz="1428" dirty="0">
                <a:solidFill>
                  <a:schemeClr val="tx1"/>
                </a:solidFill>
              </a:rPr>
              <a:t>ComputerTalk - ice Contact Center</a:t>
            </a:r>
          </a:p>
        </p:txBody>
      </p:sp>
      <p:sp>
        <p:nvSpPr>
          <p:cNvPr id="8" name="Rectangle 7"/>
          <p:cNvSpPr/>
          <p:nvPr userDrawn="1"/>
        </p:nvSpPr>
        <p:spPr>
          <a:xfrm>
            <a:off x="0" y="6005465"/>
            <a:ext cx="1086209" cy="980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6" name="Freeform 5"/>
          <p:cNvSpPr>
            <a:spLocks/>
          </p:cNvSpPr>
          <p:nvPr userDrawn="1"/>
        </p:nvSpPr>
        <p:spPr bwMode="auto">
          <a:xfrm>
            <a:off x="662674" y="6231079"/>
            <a:ext cx="423538" cy="488185"/>
          </a:xfrm>
          <a:custGeom>
            <a:avLst/>
            <a:gdLst>
              <a:gd name="T0" fmla="*/ 1322 w 1322"/>
              <a:gd name="T1" fmla="*/ 1144 h 1524"/>
              <a:gd name="T2" fmla="*/ 661 w 1322"/>
              <a:gd name="T3" fmla="*/ 1524 h 1524"/>
              <a:gd name="T4" fmla="*/ 0 w 1322"/>
              <a:gd name="T5" fmla="*/ 1144 h 1524"/>
              <a:gd name="T6" fmla="*/ 0 w 1322"/>
              <a:gd name="T7" fmla="*/ 382 h 1524"/>
              <a:gd name="T8" fmla="*/ 661 w 1322"/>
              <a:gd name="T9" fmla="*/ 0 h 1524"/>
              <a:gd name="T10" fmla="*/ 1322 w 1322"/>
              <a:gd name="T11" fmla="*/ 382 h 1524"/>
              <a:gd name="T12" fmla="*/ 1322 w 1322"/>
              <a:gd name="T13" fmla="*/ 1144 h 1524"/>
            </a:gdLst>
            <a:ahLst/>
            <a:cxnLst>
              <a:cxn ang="0">
                <a:pos x="T0" y="T1"/>
              </a:cxn>
              <a:cxn ang="0">
                <a:pos x="T2" y="T3"/>
              </a:cxn>
              <a:cxn ang="0">
                <a:pos x="T4" y="T5"/>
              </a:cxn>
              <a:cxn ang="0">
                <a:pos x="T6" y="T7"/>
              </a:cxn>
              <a:cxn ang="0">
                <a:pos x="T8" y="T9"/>
              </a:cxn>
              <a:cxn ang="0">
                <a:pos x="T10" y="T11"/>
              </a:cxn>
              <a:cxn ang="0">
                <a:pos x="T12" y="T13"/>
              </a:cxn>
            </a:cxnLst>
            <a:rect l="0" t="0" r="r" b="b"/>
            <a:pathLst>
              <a:path w="1322" h="1524">
                <a:moveTo>
                  <a:pt x="1322" y="1144"/>
                </a:moveTo>
                <a:lnTo>
                  <a:pt x="661" y="1524"/>
                </a:lnTo>
                <a:lnTo>
                  <a:pt x="0" y="1144"/>
                </a:lnTo>
                <a:lnTo>
                  <a:pt x="0" y="382"/>
                </a:lnTo>
                <a:lnTo>
                  <a:pt x="661" y="0"/>
                </a:lnTo>
                <a:lnTo>
                  <a:pt x="1322" y="382"/>
                </a:lnTo>
                <a:lnTo>
                  <a:pt x="1322" y="1144"/>
                </a:lnTo>
                <a:close/>
              </a:path>
            </a:pathLst>
          </a:cu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 name="Slide Number Placeholder 3"/>
          <p:cNvSpPr>
            <a:spLocks noGrp="1"/>
          </p:cNvSpPr>
          <p:nvPr>
            <p:ph type="sldNum" sz="quarter" idx="12"/>
          </p:nvPr>
        </p:nvSpPr>
        <p:spPr>
          <a:xfrm>
            <a:off x="532144" y="6252537"/>
            <a:ext cx="684601" cy="445284"/>
          </a:xfrm>
          <a:prstGeom prst="rect">
            <a:avLst/>
          </a:prstGeom>
        </p:spPr>
        <p:txBody>
          <a:bodyPr anchor="ctr"/>
          <a:lstStyle>
            <a:lvl1pPr algn="ctr">
              <a:defRPr sz="1428">
                <a:solidFill>
                  <a:schemeClr val="bg1"/>
                </a:solidFill>
              </a:defRPr>
            </a:lvl1pPr>
          </a:lstStyle>
          <a:p>
            <a:fld id="{F07BF5D7-3E77-4E87-8A1B-D83A3FF7EDA2}" type="slidenum">
              <a:rPr lang="en-US" smtClean="0"/>
              <a:pPr/>
              <a:t>‹#›</a:t>
            </a:fld>
            <a:endParaRPr lang="en-US"/>
          </a:p>
        </p:txBody>
      </p:sp>
    </p:spTree>
    <p:extLst>
      <p:ext uri="{BB962C8B-B14F-4D97-AF65-F5344CB8AC3E}">
        <p14:creationId xmlns:p14="http://schemas.microsoft.com/office/powerpoint/2010/main" val="21321450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ottom_right">
    <p:spTree>
      <p:nvGrpSpPr>
        <p:cNvPr id="1" name=""/>
        <p:cNvGrpSpPr/>
        <p:nvPr/>
      </p:nvGrpSpPr>
      <p:grpSpPr>
        <a:xfrm>
          <a:off x="0" y="0"/>
          <a:ext cx="0" cy="0"/>
          <a:chOff x="0" y="0"/>
          <a:chExt cx="0" cy="0"/>
        </a:xfrm>
      </p:grpSpPr>
      <p:sp>
        <p:nvSpPr>
          <p:cNvPr id="7" name="TextBox 6"/>
          <p:cNvSpPr txBox="1"/>
          <p:nvPr userDrawn="1"/>
        </p:nvSpPr>
        <p:spPr>
          <a:xfrm>
            <a:off x="8232080" y="6351803"/>
            <a:ext cx="3066750" cy="318286"/>
          </a:xfrm>
          <a:prstGeom prst="rect">
            <a:avLst/>
          </a:prstGeom>
          <a:noFill/>
        </p:spPr>
        <p:txBody>
          <a:bodyPr wrap="none" rtlCol="0">
            <a:spAutoFit/>
          </a:bodyPr>
          <a:lstStyle/>
          <a:p>
            <a:r>
              <a:rPr lang="en-US" sz="1428" dirty="0">
                <a:solidFill>
                  <a:schemeClr val="tx1"/>
                </a:solidFill>
              </a:rPr>
              <a:t>ComputerTalk - ice Contact Center</a:t>
            </a:r>
          </a:p>
        </p:txBody>
      </p:sp>
      <p:sp>
        <p:nvSpPr>
          <p:cNvPr id="8" name="Rectangle 7"/>
          <p:cNvSpPr/>
          <p:nvPr userDrawn="1"/>
        </p:nvSpPr>
        <p:spPr>
          <a:xfrm>
            <a:off x="11350266" y="6018417"/>
            <a:ext cx="1086209" cy="980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6" name="Freeform 5"/>
          <p:cNvSpPr>
            <a:spLocks/>
          </p:cNvSpPr>
          <p:nvPr userDrawn="1"/>
        </p:nvSpPr>
        <p:spPr bwMode="auto">
          <a:xfrm>
            <a:off x="11350429" y="6244032"/>
            <a:ext cx="423538" cy="488185"/>
          </a:xfrm>
          <a:custGeom>
            <a:avLst/>
            <a:gdLst>
              <a:gd name="T0" fmla="*/ 1322 w 1322"/>
              <a:gd name="T1" fmla="*/ 1144 h 1524"/>
              <a:gd name="T2" fmla="*/ 661 w 1322"/>
              <a:gd name="T3" fmla="*/ 1524 h 1524"/>
              <a:gd name="T4" fmla="*/ 0 w 1322"/>
              <a:gd name="T5" fmla="*/ 1144 h 1524"/>
              <a:gd name="T6" fmla="*/ 0 w 1322"/>
              <a:gd name="T7" fmla="*/ 382 h 1524"/>
              <a:gd name="T8" fmla="*/ 661 w 1322"/>
              <a:gd name="T9" fmla="*/ 0 h 1524"/>
              <a:gd name="T10" fmla="*/ 1322 w 1322"/>
              <a:gd name="T11" fmla="*/ 382 h 1524"/>
              <a:gd name="T12" fmla="*/ 1322 w 1322"/>
              <a:gd name="T13" fmla="*/ 1144 h 1524"/>
            </a:gdLst>
            <a:ahLst/>
            <a:cxnLst>
              <a:cxn ang="0">
                <a:pos x="T0" y="T1"/>
              </a:cxn>
              <a:cxn ang="0">
                <a:pos x="T2" y="T3"/>
              </a:cxn>
              <a:cxn ang="0">
                <a:pos x="T4" y="T5"/>
              </a:cxn>
              <a:cxn ang="0">
                <a:pos x="T6" y="T7"/>
              </a:cxn>
              <a:cxn ang="0">
                <a:pos x="T8" y="T9"/>
              </a:cxn>
              <a:cxn ang="0">
                <a:pos x="T10" y="T11"/>
              </a:cxn>
              <a:cxn ang="0">
                <a:pos x="T12" y="T13"/>
              </a:cxn>
            </a:cxnLst>
            <a:rect l="0" t="0" r="r" b="b"/>
            <a:pathLst>
              <a:path w="1322" h="1524">
                <a:moveTo>
                  <a:pt x="1322" y="1144"/>
                </a:moveTo>
                <a:lnTo>
                  <a:pt x="661" y="1524"/>
                </a:lnTo>
                <a:lnTo>
                  <a:pt x="0" y="1144"/>
                </a:lnTo>
                <a:lnTo>
                  <a:pt x="0" y="382"/>
                </a:lnTo>
                <a:lnTo>
                  <a:pt x="661" y="0"/>
                </a:lnTo>
                <a:lnTo>
                  <a:pt x="1322" y="382"/>
                </a:lnTo>
                <a:lnTo>
                  <a:pt x="1322" y="1144"/>
                </a:lnTo>
                <a:close/>
              </a:path>
            </a:pathLst>
          </a:cu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 name="Slide Number Placeholder 3"/>
          <p:cNvSpPr>
            <a:spLocks noGrp="1"/>
          </p:cNvSpPr>
          <p:nvPr>
            <p:ph type="sldNum" sz="quarter" idx="12"/>
          </p:nvPr>
        </p:nvSpPr>
        <p:spPr>
          <a:xfrm>
            <a:off x="11219902" y="6265490"/>
            <a:ext cx="684601" cy="445284"/>
          </a:xfrm>
          <a:prstGeom prst="rect">
            <a:avLst/>
          </a:prstGeom>
        </p:spPr>
        <p:txBody>
          <a:bodyPr anchor="ctr"/>
          <a:lstStyle>
            <a:lvl1pPr algn="ctr">
              <a:defRPr sz="1428">
                <a:solidFill>
                  <a:schemeClr val="bg1"/>
                </a:solidFill>
              </a:defRPr>
            </a:lvl1pPr>
          </a:lstStyle>
          <a:p>
            <a:fld id="{F07BF5D7-3E77-4E87-8A1B-D83A3FF7EDA2}" type="slidenum">
              <a:rPr lang="en-US" smtClean="0"/>
              <a:pPr/>
              <a:t>‹#›</a:t>
            </a:fld>
            <a:endParaRPr lang="en-US"/>
          </a:p>
        </p:txBody>
      </p:sp>
    </p:spTree>
    <p:extLst>
      <p:ext uri="{BB962C8B-B14F-4D97-AF65-F5344CB8AC3E}">
        <p14:creationId xmlns:p14="http://schemas.microsoft.com/office/powerpoint/2010/main" val="21550857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Bottom_left">
    <p:spTree>
      <p:nvGrpSpPr>
        <p:cNvPr id="1" name=""/>
        <p:cNvGrpSpPr/>
        <p:nvPr/>
      </p:nvGrpSpPr>
      <p:grpSpPr>
        <a:xfrm>
          <a:off x="0" y="0"/>
          <a:ext cx="0" cy="0"/>
          <a:chOff x="0" y="0"/>
          <a:chExt cx="0" cy="0"/>
        </a:xfrm>
      </p:grpSpPr>
      <p:sp>
        <p:nvSpPr>
          <p:cNvPr id="7" name="TextBox 6"/>
          <p:cNvSpPr txBox="1"/>
          <p:nvPr userDrawn="1"/>
        </p:nvSpPr>
        <p:spPr>
          <a:xfrm>
            <a:off x="1135141" y="6318224"/>
            <a:ext cx="4992953" cy="318286"/>
          </a:xfrm>
          <a:prstGeom prst="rect">
            <a:avLst/>
          </a:prstGeom>
          <a:noFill/>
        </p:spPr>
        <p:txBody>
          <a:bodyPr wrap="none" rtlCol="0">
            <a:spAutoFit/>
          </a:bodyPr>
          <a:lstStyle/>
          <a:p>
            <a:r>
              <a:rPr lang="en-US" sz="1428" dirty="0">
                <a:solidFill>
                  <a:schemeClr val="tx1"/>
                </a:solidFill>
              </a:rPr>
              <a:t>ComputerTalk - ice Contact Center for Skype for Business</a:t>
            </a:r>
          </a:p>
        </p:txBody>
      </p:sp>
      <p:sp>
        <p:nvSpPr>
          <p:cNvPr id="8" name="Rectangle 7"/>
          <p:cNvSpPr/>
          <p:nvPr userDrawn="1"/>
        </p:nvSpPr>
        <p:spPr>
          <a:xfrm>
            <a:off x="0" y="6005465"/>
            <a:ext cx="1086209" cy="980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6" name="Freeform 5"/>
          <p:cNvSpPr>
            <a:spLocks/>
          </p:cNvSpPr>
          <p:nvPr userDrawn="1"/>
        </p:nvSpPr>
        <p:spPr bwMode="auto">
          <a:xfrm>
            <a:off x="662674" y="6231079"/>
            <a:ext cx="423538" cy="488185"/>
          </a:xfrm>
          <a:custGeom>
            <a:avLst/>
            <a:gdLst>
              <a:gd name="T0" fmla="*/ 1322 w 1322"/>
              <a:gd name="T1" fmla="*/ 1144 h 1524"/>
              <a:gd name="T2" fmla="*/ 661 w 1322"/>
              <a:gd name="T3" fmla="*/ 1524 h 1524"/>
              <a:gd name="T4" fmla="*/ 0 w 1322"/>
              <a:gd name="T5" fmla="*/ 1144 h 1524"/>
              <a:gd name="T6" fmla="*/ 0 w 1322"/>
              <a:gd name="T7" fmla="*/ 382 h 1524"/>
              <a:gd name="T8" fmla="*/ 661 w 1322"/>
              <a:gd name="T9" fmla="*/ 0 h 1524"/>
              <a:gd name="T10" fmla="*/ 1322 w 1322"/>
              <a:gd name="T11" fmla="*/ 382 h 1524"/>
              <a:gd name="T12" fmla="*/ 1322 w 1322"/>
              <a:gd name="T13" fmla="*/ 1144 h 1524"/>
            </a:gdLst>
            <a:ahLst/>
            <a:cxnLst>
              <a:cxn ang="0">
                <a:pos x="T0" y="T1"/>
              </a:cxn>
              <a:cxn ang="0">
                <a:pos x="T2" y="T3"/>
              </a:cxn>
              <a:cxn ang="0">
                <a:pos x="T4" y="T5"/>
              </a:cxn>
              <a:cxn ang="0">
                <a:pos x="T6" y="T7"/>
              </a:cxn>
              <a:cxn ang="0">
                <a:pos x="T8" y="T9"/>
              </a:cxn>
              <a:cxn ang="0">
                <a:pos x="T10" y="T11"/>
              </a:cxn>
              <a:cxn ang="0">
                <a:pos x="T12" y="T13"/>
              </a:cxn>
            </a:cxnLst>
            <a:rect l="0" t="0" r="r" b="b"/>
            <a:pathLst>
              <a:path w="1322" h="1524">
                <a:moveTo>
                  <a:pt x="1322" y="1144"/>
                </a:moveTo>
                <a:lnTo>
                  <a:pt x="661" y="1524"/>
                </a:lnTo>
                <a:lnTo>
                  <a:pt x="0" y="1144"/>
                </a:lnTo>
                <a:lnTo>
                  <a:pt x="0" y="382"/>
                </a:lnTo>
                <a:lnTo>
                  <a:pt x="661" y="0"/>
                </a:lnTo>
                <a:lnTo>
                  <a:pt x="1322" y="382"/>
                </a:lnTo>
                <a:lnTo>
                  <a:pt x="1322" y="1144"/>
                </a:lnTo>
                <a:close/>
              </a:path>
            </a:pathLst>
          </a:cu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 name="Slide Number Placeholder 3"/>
          <p:cNvSpPr>
            <a:spLocks noGrp="1"/>
          </p:cNvSpPr>
          <p:nvPr>
            <p:ph type="sldNum" sz="quarter" idx="12"/>
          </p:nvPr>
        </p:nvSpPr>
        <p:spPr>
          <a:xfrm>
            <a:off x="532144" y="6252537"/>
            <a:ext cx="684601" cy="445284"/>
          </a:xfrm>
          <a:prstGeom prst="rect">
            <a:avLst/>
          </a:prstGeom>
        </p:spPr>
        <p:txBody>
          <a:bodyPr anchor="ctr"/>
          <a:lstStyle>
            <a:lvl1pPr algn="ctr">
              <a:defRPr sz="1428">
                <a:solidFill>
                  <a:schemeClr val="bg1"/>
                </a:solidFill>
              </a:defRPr>
            </a:lvl1pPr>
          </a:lstStyle>
          <a:p>
            <a:fld id="{F07BF5D7-3E77-4E87-8A1B-D83A3FF7EDA2}" type="slidenum">
              <a:rPr lang="en-US" smtClean="0"/>
              <a:pPr/>
              <a:t>‹#›</a:t>
            </a:fld>
            <a:endParaRPr lang="en-US"/>
          </a:p>
        </p:txBody>
      </p:sp>
    </p:spTree>
    <p:extLst>
      <p:ext uri="{BB962C8B-B14F-4D97-AF65-F5344CB8AC3E}">
        <p14:creationId xmlns:p14="http://schemas.microsoft.com/office/powerpoint/2010/main" val="19595962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0912" y="388585"/>
            <a:ext cx="4039985" cy="1546167"/>
          </a:xfrm>
          <a:prstGeom prst="rect">
            <a:avLst/>
          </a:prstGeom>
        </p:spPr>
      </p:pic>
      <p:pic>
        <p:nvPicPr>
          <p:cNvPr id="16" name="Picture 15" descr="globe.jpg"/>
          <p:cNvPicPr>
            <a:picLocks noChangeAspect="1"/>
          </p:cNvPicPr>
          <p:nvPr userDrawn="1"/>
        </p:nvPicPr>
        <p:blipFill rotWithShape="1">
          <a:blip r:embed="rId3" cstate="print"/>
          <a:srcRect l="-9259" t="1324" r="28511" b="30666"/>
          <a:stretch/>
        </p:blipFill>
        <p:spPr>
          <a:xfrm>
            <a:off x="9113837" y="4183062"/>
            <a:ext cx="3322638" cy="2811463"/>
          </a:xfrm>
          <a:prstGeom prst="rect">
            <a:avLst/>
          </a:prstGeom>
        </p:spPr>
      </p:pic>
      <p:sp>
        <p:nvSpPr>
          <p:cNvPr id="9219" name="Rectangle 3"/>
          <p:cNvSpPr>
            <a:spLocks noGrp="1" noChangeArrowheads="1"/>
          </p:cNvSpPr>
          <p:nvPr>
            <p:ph type="ctrTitle" hasCustomPrompt="1"/>
          </p:nvPr>
        </p:nvSpPr>
        <p:spPr>
          <a:xfrm>
            <a:off x="4974590" y="1787490"/>
            <a:ext cx="7254610" cy="932603"/>
          </a:xfrm>
          <a:prstGeom prst="rect">
            <a:avLst/>
          </a:prstGeom>
        </p:spPr>
        <p:txBody>
          <a:bodyPr anchor="ctr"/>
          <a:lstStyle>
            <a:lvl1pPr algn="r">
              <a:defRPr sz="3264" b="1" baseline="0">
                <a:solidFill>
                  <a:srgbClr val="002060"/>
                </a:solidFill>
              </a:defRPr>
            </a:lvl1pPr>
          </a:lstStyle>
          <a:p>
            <a:r>
              <a:rPr lang="en-US" dirty="0"/>
              <a:t>Text</a:t>
            </a:r>
          </a:p>
        </p:txBody>
      </p:sp>
      <p:sp>
        <p:nvSpPr>
          <p:cNvPr id="9220" name="Rectangle 4"/>
          <p:cNvSpPr>
            <a:spLocks noGrp="1" noChangeArrowheads="1"/>
          </p:cNvSpPr>
          <p:nvPr>
            <p:ph type="subTitle" idx="1" hasCustomPrompt="1"/>
          </p:nvPr>
        </p:nvSpPr>
        <p:spPr>
          <a:xfrm>
            <a:off x="4974590" y="2720093"/>
            <a:ext cx="7254610" cy="310868"/>
          </a:xfrm>
          <a:prstGeom prst="rect">
            <a:avLst/>
          </a:prstGeom>
        </p:spPr>
        <p:txBody>
          <a:bodyPr wrap="none"/>
          <a:lstStyle>
            <a:lvl1pPr marL="0" indent="0" algn="r">
              <a:buFontTx/>
              <a:buNone/>
              <a:defRPr sz="1836" b="1">
                <a:solidFill>
                  <a:schemeClr val="tx1">
                    <a:lumMod val="50000"/>
                    <a:lumOff val="50000"/>
                  </a:schemeClr>
                </a:solidFill>
              </a:defRPr>
            </a:lvl1pPr>
          </a:lstStyle>
          <a:p>
            <a:r>
              <a:rPr lang="en-US" dirty="0"/>
              <a:t>SUBTEXT</a:t>
            </a:r>
          </a:p>
        </p:txBody>
      </p:sp>
    </p:spTree>
    <p:extLst>
      <p:ext uri="{BB962C8B-B14F-4D97-AF65-F5344CB8AC3E}">
        <p14:creationId xmlns:p14="http://schemas.microsoft.com/office/powerpoint/2010/main" val="1757772004"/>
      </p:ext>
    </p:extLst>
  </p:cSld>
  <p:clrMapOvr>
    <a:masterClrMapping/>
  </p:clrMapOvr>
  <p:transition>
    <p:wipe dir="d"/>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32736" y="344508"/>
            <a:ext cx="7980071" cy="466302"/>
          </a:xfrm>
          <a:prstGeom prst="rect">
            <a:avLst/>
          </a:prstGeom>
        </p:spPr>
        <p:txBody>
          <a:bodyPr/>
          <a:lstStyle>
            <a:lvl1pPr>
              <a:defRPr b="1">
                <a:solidFill>
                  <a:srgbClr val="002060"/>
                </a:solidFill>
                <a:latin typeface="Cronos Pro" pitchFamily="34" charset="0"/>
              </a:defRPr>
            </a:lvl1pPr>
          </a:lstStyle>
          <a:p>
            <a:r>
              <a:rPr lang="en-US" dirty="0"/>
              <a:t>Click to edit Master title style</a:t>
            </a:r>
          </a:p>
        </p:txBody>
      </p:sp>
      <p:sp>
        <p:nvSpPr>
          <p:cNvPr id="3" name="Content Placeholder 2"/>
          <p:cNvSpPr>
            <a:spLocks noGrp="1"/>
          </p:cNvSpPr>
          <p:nvPr>
            <p:ph idx="1"/>
          </p:nvPr>
        </p:nvSpPr>
        <p:spPr>
          <a:xfrm>
            <a:off x="932736" y="1554339"/>
            <a:ext cx="10985553" cy="4663017"/>
          </a:xfrm>
          <a:prstGeom prst="rect">
            <a:avLst/>
          </a:prstGeom>
        </p:spPr>
        <p:txBody>
          <a:bodyPr/>
          <a:lstStyle>
            <a:lvl1pPr>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4088801"/>
      </p:ext>
    </p:extLst>
  </p:cSld>
  <p:clrMapOvr>
    <a:masterClrMapping/>
  </p:clrMapOvr>
  <p:transition>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82396" y="2964579"/>
            <a:ext cx="10571004" cy="1530052"/>
          </a:xfrm>
          <a:prstGeom prst="rect">
            <a:avLst/>
          </a:prstGeom>
        </p:spPr>
        <p:txBody>
          <a:bodyPr anchor="b"/>
          <a:lstStyle>
            <a:lvl1pPr marL="0" indent="0">
              <a:buNone/>
              <a:defRPr sz="2040">
                <a:solidFill>
                  <a:schemeClr val="tx1">
                    <a:lumMod val="65000"/>
                    <a:lumOff val="35000"/>
                  </a:schemeClr>
                </a:solidFill>
              </a:defRPr>
            </a:lvl1pPr>
            <a:lvl2pPr marL="466298" indent="0">
              <a:buNone/>
              <a:defRPr sz="1836"/>
            </a:lvl2pPr>
            <a:lvl3pPr marL="932597" indent="0">
              <a:buNone/>
              <a:defRPr sz="1632"/>
            </a:lvl3pPr>
            <a:lvl4pPr marL="1398895" indent="0">
              <a:buNone/>
              <a:defRPr sz="1428"/>
            </a:lvl4pPr>
            <a:lvl5pPr marL="1865193" indent="0">
              <a:buNone/>
              <a:defRPr sz="1428"/>
            </a:lvl5pPr>
            <a:lvl6pPr marL="2331491" indent="0">
              <a:buNone/>
              <a:defRPr sz="1428"/>
            </a:lvl6pPr>
            <a:lvl7pPr marL="2797790" indent="0">
              <a:buNone/>
              <a:defRPr sz="1428"/>
            </a:lvl7pPr>
            <a:lvl8pPr marL="3264088" indent="0">
              <a:buNone/>
              <a:defRPr sz="1428"/>
            </a:lvl8pPr>
            <a:lvl9pPr marL="3730386" indent="0">
              <a:buNone/>
              <a:defRPr sz="1428"/>
            </a:lvl9pPr>
          </a:lstStyle>
          <a:p>
            <a:pPr lvl="0"/>
            <a:r>
              <a:rPr lang="en-US" dirty="0"/>
              <a:t>Click to edit Master text styles</a:t>
            </a:r>
          </a:p>
        </p:txBody>
      </p:sp>
      <p:sp>
        <p:nvSpPr>
          <p:cNvPr id="4" name="Title 1"/>
          <p:cNvSpPr>
            <a:spLocks noGrp="1"/>
          </p:cNvSpPr>
          <p:nvPr>
            <p:ph type="title"/>
          </p:nvPr>
        </p:nvSpPr>
        <p:spPr>
          <a:xfrm>
            <a:off x="982396" y="4494631"/>
            <a:ext cx="10571004" cy="1389190"/>
          </a:xfrm>
        </p:spPr>
        <p:txBody>
          <a:bodyPr/>
          <a:lstStyle>
            <a:lvl1pPr algn="l">
              <a:defRPr sz="3264" b="1" cap="small" baseline="0">
                <a:solidFill>
                  <a:srgbClr val="002060"/>
                </a:solidFill>
              </a:defRPr>
            </a:lvl1pPr>
          </a:lstStyle>
          <a:p>
            <a:r>
              <a:rPr lang="en-US" dirty="0"/>
              <a:t>Click to edit Master title style</a:t>
            </a:r>
          </a:p>
        </p:txBody>
      </p:sp>
    </p:spTree>
    <p:extLst>
      <p:ext uri="{BB962C8B-B14F-4D97-AF65-F5344CB8AC3E}">
        <p14:creationId xmlns:p14="http://schemas.microsoft.com/office/powerpoint/2010/main" val="3326616601"/>
      </p:ext>
    </p:extLst>
  </p:cSld>
  <p:clrMapOvr>
    <a:masterClrMapping/>
  </p:clrMapOvr>
  <p:transition>
    <p:wipe dir="d"/>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4" descr="C:\Users\sanidjar\AppData\Local\Microsoft\Windows\Temporary Internet Files\Content.Outlook\WD6L2I9E\bg-globe-static (2).jpg"/>
          <p:cNvPicPr>
            <a:picLocks noChangeAspect="1" noChangeArrowheads="1"/>
          </p:cNvPicPr>
          <p:nvPr userDrawn="1"/>
        </p:nvPicPr>
        <p:blipFill>
          <a:blip r:embed="rId2">
            <a:clrChange>
              <a:clrFrom>
                <a:srgbClr val="FFFDE3"/>
              </a:clrFrom>
              <a:clrTo>
                <a:srgbClr val="FFFDE3">
                  <a:alpha val="0"/>
                </a:srgbClr>
              </a:clrTo>
            </a:clrChange>
            <a:duotone>
              <a:schemeClr val="accent5">
                <a:shade val="45000"/>
                <a:satMod val="135000"/>
              </a:schemeClr>
              <a:prstClr val="white"/>
            </a:duotone>
            <a:extLst>
              <a:ext uri="{BEBA8EAE-BF5A-486C-A8C5-ECC9F3942E4B}">
                <a14:imgProps xmlns:a14="http://schemas.microsoft.com/office/drawing/2010/main">
                  <a14:imgLayer r:embed="rId3">
                    <a14:imgEffect>
                      <a14:artisticCrisscrossEtching trans="45000" pressure="15"/>
                    </a14:imgEffect>
                    <a14:imgEffect>
                      <a14:sharpenSoften amount="-85000"/>
                    </a14:imgEffect>
                    <a14:imgEffect>
                      <a14:colorTemperature colorTemp="115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776560" y="971462"/>
            <a:ext cx="7202792" cy="5401328"/>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a:spLocks noGrp="1"/>
          </p:cNvSpPr>
          <p:nvPr>
            <p:ph idx="1"/>
          </p:nvPr>
        </p:nvSpPr>
        <p:spPr>
          <a:xfrm>
            <a:off x="932736" y="1476622"/>
            <a:ext cx="10985553" cy="4663017"/>
          </a:xfrm>
          <a:prstGeom prst="rect">
            <a:avLst/>
          </a:prstGeom>
        </p:spPr>
        <p:txBody>
          <a:bodyPr/>
          <a:lstStyle>
            <a:lvl1pPr>
              <a:defRPr>
                <a:solidFill>
                  <a:srgbClr val="002060"/>
                </a:solidFill>
                <a:latin typeface="Calibri" pitchFamily="34" charset="0"/>
                <a:cs typeface="Calibri" pitchFamily="34" charset="0"/>
              </a:defRPr>
            </a:lvl1pPr>
            <a:lvl2pPr>
              <a:defRPr>
                <a:solidFill>
                  <a:schemeClr val="tx1">
                    <a:lumMod val="65000"/>
                    <a:lumOff val="35000"/>
                  </a:schemeClr>
                </a:solidFill>
                <a:latin typeface="Calibri" pitchFamily="34" charset="0"/>
                <a:cs typeface="Calibri" pitchFamily="34" charset="0"/>
              </a:defRPr>
            </a:lvl2pPr>
            <a:lvl3pPr>
              <a:defRPr>
                <a:solidFill>
                  <a:schemeClr val="tx1">
                    <a:lumMod val="65000"/>
                    <a:lumOff val="35000"/>
                  </a:schemeClr>
                </a:solidFill>
                <a:latin typeface="Calibri" pitchFamily="34" charset="0"/>
                <a:cs typeface="Calibri" pitchFamily="34" charset="0"/>
              </a:defRPr>
            </a:lvl3pPr>
            <a:lvl4pPr>
              <a:defRPr>
                <a:solidFill>
                  <a:schemeClr val="tx1">
                    <a:lumMod val="65000"/>
                    <a:lumOff val="35000"/>
                  </a:schemeClr>
                </a:solidFill>
                <a:latin typeface="Calibri" pitchFamily="34" charset="0"/>
                <a:cs typeface="Calibri" pitchFamily="34" charset="0"/>
              </a:defRPr>
            </a:lvl4pPr>
            <a:lvl5pPr>
              <a:defRPr>
                <a:solidFill>
                  <a:schemeClr val="tx1">
                    <a:lumMod val="65000"/>
                    <a:lumOff val="35000"/>
                  </a:schemeClr>
                </a:solidFill>
                <a:latin typeface="Calibri" pitchFamily="34" charset="0"/>
                <a:cs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1591473"/>
      </p:ext>
    </p:extLst>
  </p:cSld>
  <p:clrMapOvr>
    <a:masterClrMapping/>
  </p:clrMapOvr>
  <p:transition>
    <p:wipe dir="d"/>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2499933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32736" y="344508"/>
            <a:ext cx="9223719" cy="466302"/>
          </a:xfrm>
          <a:prstGeom prst="rect">
            <a:avLst/>
          </a:prstGeom>
        </p:spPr>
        <p:txBody>
          <a:bodyPr/>
          <a:lstStyle>
            <a:lvl1pPr>
              <a:defRPr b="1">
                <a:solidFill>
                  <a:srgbClr val="002060"/>
                </a:solidFill>
                <a:latin typeface="Cronos Pro" pitchFamily="34" charset="0"/>
              </a:defRPr>
            </a:lvl1pPr>
          </a:lstStyle>
          <a:p>
            <a:r>
              <a:rPr lang="en-US" dirty="0"/>
              <a:t>Click to edit Master title style</a:t>
            </a:r>
          </a:p>
        </p:txBody>
      </p:sp>
      <p:sp>
        <p:nvSpPr>
          <p:cNvPr id="4" name="Content Placeholder 1"/>
          <p:cNvSpPr>
            <a:spLocks noGrp="1"/>
          </p:cNvSpPr>
          <p:nvPr>
            <p:ph sz="half" idx="10"/>
          </p:nvPr>
        </p:nvSpPr>
        <p:spPr>
          <a:xfrm>
            <a:off x="621824" y="1554339"/>
            <a:ext cx="5624482" cy="42744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endParaRPr lang="en-US" dirty="0"/>
          </a:p>
        </p:txBody>
      </p:sp>
      <p:sp>
        <p:nvSpPr>
          <p:cNvPr id="5" name="Content Placeholder 2"/>
          <p:cNvSpPr>
            <a:spLocks noGrp="1"/>
          </p:cNvSpPr>
          <p:nvPr>
            <p:ph sz="half" idx="2"/>
          </p:nvPr>
        </p:nvSpPr>
        <p:spPr>
          <a:xfrm>
            <a:off x="6453581" y="1554339"/>
            <a:ext cx="5626641" cy="42744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endParaRPr lang="en-US" dirty="0"/>
          </a:p>
        </p:txBody>
      </p:sp>
    </p:spTree>
    <p:extLst>
      <p:ext uri="{BB962C8B-B14F-4D97-AF65-F5344CB8AC3E}">
        <p14:creationId xmlns:p14="http://schemas.microsoft.com/office/powerpoint/2010/main" val="4079056687"/>
      </p:ext>
    </p:extLst>
  </p:cSld>
  <p:clrMapOvr>
    <a:masterClrMapping/>
  </p:clrMapOvr>
  <p:transition>
    <p:wipe dir="d"/>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964814547"/>
      </p:ext>
    </p:extLst>
  </p:cSld>
  <p:clrMapOvr>
    <a:masterClrMapping/>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userDrawn="1">
  <p:cSld name="Totally Blank">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38695" y="280106"/>
            <a:ext cx="11343579" cy="1165754"/>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33126600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294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Bottom_center">
    <p:spTree>
      <p:nvGrpSpPr>
        <p:cNvPr id="1" name=""/>
        <p:cNvGrpSpPr/>
        <p:nvPr/>
      </p:nvGrpSpPr>
      <p:grpSpPr>
        <a:xfrm>
          <a:off x="0" y="0"/>
          <a:ext cx="0" cy="0"/>
          <a:chOff x="0" y="0"/>
          <a:chExt cx="0" cy="0"/>
        </a:xfrm>
      </p:grpSpPr>
      <p:sp>
        <p:nvSpPr>
          <p:cNvPr id="7" name="TextBox 6"/>
          <p:cNvSpPr txBox="1"/>
          <p:nvPr userDrawn="1"/>
        </p:nvSpPr>
        <p:spPr>
          <a:xfrm>
            <a:off x="4662103" y="6304721"/>
            <a:ext cx="4992953" cy="318286"/>
          </a:xfrm>
          <a:prstGeom prst="rect">
            <a:avLst/>
          </a:prstGeom>
          <a:noFill/>
        </p:spPr>
        <p:txBody>
          <a:bodyPr wrap="none" rtlCol="0">
            <a:spAutoFit/>
          </a:bodyPr>
          <a:lstStyle/>
          <a:p>
            <a:pPr algn="ctr"/>
            <a:r>
              <a:rPr lang="en-US" sz="1428" dirty="0">
                <a:solidFill>
                  <a:schemeClr val="tx1"/>
                </a:solidFill>
              </a:rPr>
              <a:t>ComputerTalk - ice Contact Center for Skype for Business</a:t>
            </a:r>
          </a:p>
        </p:txBody>
      </p:sp>
      <p:sp>
        <p:nvSpPr>
          <p:cNvPr id="6" name="Freeform 5"/>
          <p:cNvSpPr>
            <a:spLocks/>
          </p:cNvSpPr>
          <p:nvPr userDrawn="1"/>
        </p:nvSpPr>
        <p:spPr bwMode="auto">
          <a:xfrm>
            <a:off x="4301289" y="6217576"/>
            <a:ext cx="423538" cy="488185"/>
          </a:xfrm>
          <a:custGeom>
            <a:avLst/>
            <a:gdLst>
              <a:gd name="T0" fmla="*/ 1322 w 1322"/>
              <a:gd name="T1" fmla="*/ 1144 h 1524"/>
              <a:gd name="T2" fmla="*/ 661 w 1322"/>
              <a:gd name="T3" fmla="*/ 1524 h 1524"/>
              <a:gd name="T4" fmla="*/ 0 w 1322"/>
              <a:gd name="T5" fmla="*/ 1144 h 1524"/>
              <a:gd name="T6" fmla="*/ 0 w 1322"/>
              <a:gd name="T7" fmla="*/ 382 h 1524"/>
              <a:gd name="T8" fmla="*/ 661 w 1322"/>
              <a:gd name="T9" fmla="*/ 0 h 1524"/>
              <a:gd name="T10" fmla="*/ 1322 w 1322"/>
              <a:gd name="T11" fmla="*/ 382 h 1524"/>
              <a:gd name="T12" fmla="*/ 1322 w 1322"/>
              <a:gd name="T13" fmla="*/ 1144 h 1524"/>
            </a:gdLst>
            <a:ahLst/>
            <a:cxnLst>
              <a:cxn ang="0">
                <a:pos x="T0" y="T1"/>
              </a:cxn>
              <a:cxn ang="0">
                <a:pos x="T2" y="T3"/>
              </a:cxn>
              <a:cxn ang="0">
                <a:pos x="T4" y="T5"/>
              </a:cxn>
              <a:cxn ang="0">
                <a:pos x="T6" y="T7"/>
              </a:cxn>
              <a:cxn ang="0">
                <a:pos x="T8" y="T9"/>
              </a:cxn>
              <a:cxn ang="0">
                <a:pos x="T10" y="T11"/>
              </a:cxn>
              <a:cxn ang="0">
                <a:pos x="T12" y="T13"/>
              </a:cxn>
            </a:cxnLst>
            <a:rect l="0" t="0" r="r" b="b"/>
            <a:pathLst>
              <a:path w="1322" h="1524">
                <a:moveTo>
                  <a:pt x="1322" y="1144"/>
                </a:moveTo>
                <a:lnTo>
                  <a:pt x="661" y="1524"/>
                </a:lnTo>
                <a:lnTo>
                  <a:pt x="0" y="1144"/>
                </a:lnTo>
                <a:lnTo>
                  <a:pt x="0" y="382"/>
                </a:lnTo>
                <a:lnTo>
                  <a:pt x="661" y="0"/>
                </a:lnTo>
                <a:lnTo>
                  <a:pt x="1322" y="382"/>
                </a:lnTo>
                <a:lnTo>
                  <a:pt x="1322" y="1144"/>
                </a:lnTo>
                <a:close/>
              </a:path>
            </a:pathLst>
          </a:cu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dirty="0"/>
          </a:p>
        </p:txBody>
      </p:sp>
      <p:sp>
        <p:nvSpPr>
          <p:cNvPr id="9" name="Slide Number Placeholder 3"/>
          <p:cNvSpPr>
            <a:spLocks noGrp="1"/>
          </p:cNvSpPr>
          <p:nvPr>
            <p:ph type="sldNum" sz="quarter" idx="12"/>
          </p:nvPr>
        </p:nvSpPr>
        <p:spPr>
          <a:xfrm>
            <a:off x="4170760" y="6239033"/>
            <a:ext cx="684601" cy="445284"/>
          </a:xfrm>
          <a:prstGeom prst="rect">
            <a:avLst/>
          </a:prstGeom>
        </p:spPr>
        <p:txBody>
          <a:bodyPr anchor="ctr"/>
          <a:lstStyle>
            <a:lvl1pPr algn="ctr">
              <a:defRPr sz="1428">
                <a:solidFill>
                  <a:schemeClr val="bg1"/>
                </a:solidFill>
              </a:defRPr>
            </a:lvl1pPr>
          </a:lstStyle>
          <a:p>
            <a:fld id="{F07BF5D7-3E77-4E87-8A1B-D83A3FF7EDA2}" type="slidenum">
              <a:rPr lang="en-US" smtClean="0"/>
              <a:pPr/>
              <a:t>‹#›</a:t>
            </a:fld>
            <a:endParaRPr lang="en-US" dirty="0"/>
          </a:p>
        </p:txBody>
      </p:sp>
      <p:grpSp>
        <p:nvGrpSpPr>
          <p:cNvPr id="10" name="Group 9"/>
          <p:cNvGrpSpPr/>
          <p:nvPr userDrawn="1"/>
        </p:nvGrpSpPr>
        <p:grpSpPr>
          <a:xfrm flipV="1">
            <a:off x="-621824" y="-1"/>
            <a:ext cx="13680123" cy="1670172"/>
            <a:chOff x="-609600" y="4991535"/>
            <a:chExt cx="13411200" cy="1637572"/>
          </a:xfrm>
        </p:grpSpPr>
        <p:sp>
          <p:nvSpPr>
            <p:cNvPr id="11" name="Oval 10"/>
            <p:cNvSpPr/>
            <p:nvPr/>
          </p:nvSpPr>
          <p:spPr>
            <a:xfrm>
              <a:off x="-609600" y="4991535"/>
              <a:ext cx="13411200" cy="1162525"/>
            </a:xfrm>
            <a:prstGeom prst="ellipse">
              <a:avLst/>
            </a:prstGeom>
            <a:solidFill>
              <a:srgbClr val="080808">
                <a:alpha val="66000"/>
              </a:srgbClr>
            </a:solidFill>
            <a:ln>
              <a:noFill/>
            </a:ln>
            <a:effectLst>
              <a:softEdge rad="419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p>
          </p:txBody>
        </p:sp>
        <p:sp>
          <p:nvSpPr>
            <p:cNvPr id="12" name="Rectangle 11"/>
            <p:cNvSpPr/>
            <p:nvPr/>
          </p:nvSpPr>
          <p:spPr>
            <a:xfrm>
              <a:off x="0" y="5499104"/>
              <a:ext cx="12192000" cy="1130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p>
          </p:txBody>
        </p:sp>
      </p:grpSp>
      <p:sp>
        <p:nvSpPr>
          <p:cNvPr id="13" name="Text Placeholder 7"/>
          <p:cNvSpPr txBox="1">
            <a:spLocks/>
          </p:cNvSpPr>
          <p:nvPr userDrawn="1"/>
        </p:nvSpPr>
        <p:spPr>
          <a:xfrm>
            <a:off x="621823" y="304312"/>
            <a:ext cx="11475475" cy="69226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3264" b="0" dirty="0">
              <a:solidFill>
                <a:schemeClr val="tx1">
                  <a:lumMod val="90000"/>
                  <a:lumOff val="10000"/>
                </a:schemeClr>
              </a:solidFill>
              <a:latin typeface="Frutiger Neue LT Pro UltLt" panose="020B0203040304020203" pitchFamily="34" charset="0"/>
            </a:endParaRPr>
          </a:p>
        </p:txBody>
      </p:sp>
      <p:sp>
        <p:nvSpPr>
          <p:cNvPr id="14" name="Content Placeholder 2"/>
          <p:cNvSpPr>
            <a:spLocks noGrp="1"/>
          </p:cNvSpPr>
          <p:nvPr>
            <p:ph idx="1"/>
          </p:nvPr>
        </p:nvSpPr>
        <p:spPr>
          <a:xfrm>
            <a:off x="853913" y="1813403"/>
            <a:ext cx="10693617" cy="3973646"/>
          </a:xfrm>
          <a:prstGeom prst="rect">
            <a:avLst/>
          </a:prstGeom>
        </p:spPr>
        <p:txBody>
          <a:bodyPr/>
          <a:lstStyle>
            <a:lvl1pPr>
              <a:defRPr>
                <a:solidFill>
                  <a:schemeClr val="tx1"/>
                </a:solidFill>
                <a:latin typeface="Frutiger Neue LT Pro Light" panose="020B0403040304020203" pitchFamily="34" charset="0"/>
              </a:defRPr>
            </a:lvl1pPr>
            <a:lvl2pPr marL="699380" indent="-233127">
              <a:buFont typeface="Courier New" panose="02070309020205020404" pitchFamily="49" charset="0"/>
              <a:buChar char="o"/>
              <a:defRPr>
                <a:solidFill>
                  <a:schemeClr val="tx1"/>
                </a:solidFill>
                <a:latin typeface="Frutiger Neue LT Pro Light" panose="020B0403040304020203" pitchFamily="34" charset="0"/>
              </a:defRPr>
            </a:lvl2pPr>
            <a:lvl3pPr marL="1165629" indent="-233127">
              <a:buFont typeface="Wingdings" panose="05000000000000000000" pitchFamily="2" charset="2"/>
              <a:buChar char="§"/>
              <a:defRPr>
                <a:solidFill>
                  <a:schemeClr val="tx1"/>
                </a:solidFill>
                <a:latin typeface="Frutiger Neue LT Pro Light" panose="020B0403040304020203" pitchFamily="34" charset="0"/>
              </a:defRPr>
            </a:lvl3pPr>
            <a:lvl4pPr>
              <a:defRPr>
                <a:solidFill>
                  <a:schemeClr val="tx1"/>
                </a:solidFill>
                <a:latin typeface="Frutiger Neue LT Pro Light" panose="020B0403040304020203" pitchFamily="34" charset="0"/>
              </a:defRPr>
            </a:lvl4pPr>
            <a:lvl5pPr marL="2098133" indent="-233127">
              <a:buFont typeface="Courier New" panose="02070309020205020404" pitchFamily="49" charset="0"/>
              <a:buChar char="o"/>
              <a:defRPr>
                <a:solidFill>
                  <a:schemeClr val="tx1"/>
                </a:solidFill>
                <a:latin typeface="Frutiger Neue LT Pro Light" panose="020B04030403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p:cNvSpPr>
            <a:spLocks noGrp="1"/>
          </p:cNvSpPr>
          <p:nvPr>
            <p:ph type="title"/>
          </p:nvPr>
        </p:nvSpPr>
        <p:spPr>
          <a:xfrm>
            <a:off x="777279" y="361681"/>
            <a:ext cx="10770250" cy="499746"/>
          </a:xfrm>
          <a:prstGeom prst="rect">
            <a:avLst/>
          </a:prstGeom>
        </p:spPr>
        <p:txBody>
          <a:bodyPr/>
          <a:lstStyle>
            <a:lvl1pPr algn="ctr">
              <a:defRPr sz="3264">
                <a:latin typeface="Frutiger Neue LT Pro UltLt" panose="020B0203040304020203" pitchFamily="34" charset="0"/>
              </a:defRPr>
            </a:lvl1pPr>
          </a:lstStyle>
          <a:p>
            <a:r>
              <a:rPr lang="en-US" dirty="0"/>
              <a:t>Click to edit Master title style</a:t>
            </a:r>
          </a:p>
        </p:txBody>
      </p:sp>
      <p:pic>
        <p:nvPicPr>
          <p:cNvPr id="16" name="Picture 2" descr="I:\Work\Clients\ComputerTalk\logo ice\ice-logo-256.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136361" cy="1145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8061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Bottom_center">
    <p:spTree>
      <p:nvGrpSpPr>
        <p:cNvPr id="1" name=""/>
        <p:cNvGrpSpPr/>
        <p:nvPr/>
      </p:nvGrpSpPr>
      <p:grpSpPr>
        <a:xfrm>
          <a:off x="0" y="0"/>
          <a:ext cx="0" cy="0"/>
          <a:chOff x="0" y="0"/>
          <a:chExt cx="0" cy="0"/>
        </a:xfrm>
      </p:grpSpPr>
      <p:sp>
        <p:nvSpPr>
          <p:cNvPr id="7" name="TextBox 6"/>
          <p:cNvSpPr txBox="1"/>
          <p:nvPr userDrawn="1"/>
        </p:nvSpPr>
        <p:spPr>
          <a:xfrm>
            <a:off x="4662103" y="6304721"/>
            <a:ext cx="4992953" cy="318286"/>
          </a:xfrm>
          <a:prstGeom prst="rect">
            <a:avLst/>
          </a:prstGeom>
          <a:noFill/>
        </p:spPr>
        <p:txBody>
          <a:bodyPr wrap="none" rtlCol="0">
            <a:spAutoFit/>
          </a:bodyPr>
          <a:lstStyle/>
          <a:p>
            <a:pPr algn="ctr"/>
            <a:r>
              <a:rPr lang="en-US" sz="1428" dirty="0">
                <a:solidFill>
                  <a:schemeClr val="tx1"/>
                </a:solidFill>
              </a:rPr>
              <a:t>ComputerTalk - ice Contact Center for Skype for Business</a:t>
            </a:r>
          </a:p>
        </p:txBody>
      </p:sp>
      <p:sp>
        <p:nvSpPr>
          <p:cNvPr id="8" name="Rectangle 7"/>
          <p:cNvSpPr/>
          <p:nvPr userDrawn="1"/>
        </p:nvSpPr>
        <p:spPr>
          <a:xfrm>
            <a:off x="233186" y="6013849"/>
            <a:ext cx="4068101" cy="980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p>
        </p:txBody>
      </p:sp>
      <p:sp>
        <p:nvSpPr>
          <p:cNvPr id="6" name="Freeform 5"/>
          <p:cNvSpPr>
            <a:spLocks/>
          </p:cNvSpPr>
          <p:nvPr userDrawn="1"/>
        </p:nvSpPr>
        <p:spPr bwMode="auto">
          <a:xfrm>
            <a:off x="4301289" y="6217576"/>
            <a:ext cx="423538" cy="488185"/>
          </a:xfrm>
          <a:custGeom>
            <a:avLst/>
            <a:gdLst>
              <a:gd name="T0" fmla="*/ 1322 w 1322"/>
              <a:gd name="T1" fmla="*/ 1144 h 1524"/>
              <a:gd name="T2" fmla="*/ 661 w 1322"/>
              <a:gd name="T3" fmla="*/ 1524 h 1524"/>
              <a:gd name="T4" fmla="*/ 0 w 1322"/>
              <a:gd name="T5" fmla="*/ 1144 h 1524"/>
              <a:gd name="T6" fmla="*/ 0 w 1322"/>
              <a:gd name="T7" fmla="*/ 382 h 1524"/>
              <a:gd name="T8" fmla="*/ 661 w 1322"/>
              <a:gd name="T9" fmla="*/ 0 h 1524"/>
              <a:gd name="T10" fmla="*/ 1322 w 1322"/>
              <a:gd name="T11" fmla="*/ 382 h 1524"/>
              <a:gd name="T12" fmla="*/ 1322 w 1322"/>
              <a:gd name="T13" fmla="*/ 1144 h 1524"/>
            </a:gdLst>
            <a:ahLst/>
            <a:cxnLst>
              <a:cxn ang="0">
                <a:pos x="T0" y="T1"/>
              </a:cxn>
              <a:cxn ang="0">
                <a:pos x="T2" y="T3"/>
              </a:cxn>
              <a:cxn ang="0">
                <a:pos x="T4" y="T5"/>
              </a:cxn>
              <a:cxn ang="0">
                <a:pos x="T6" y="T7"/>
              </a:cxn>
              <a:cxn ang="0">
                <a:pos x="T8" y="T9"/>
              </a:cxn>
              <a:cxn ang="0">
                <a:pos x="T10" y="T11"/>
              </a:cxn>
              <a:cxn ang="0">
                <a:pos x="T12" y="T13"/>
              </a:cxn>
            </a:cxnLst>
            <a:rect l="0" t="0" r="r" b="b"/>
            <a:pathLst>
              <a:path w="1322" h="1524">
                <a:moveTo>
                  <a:pt x="1322" y="1144"/>
                </a:moveTo>
                <a:lnTo>
                  <a:pt x="661" y="1524"/>
                </a:lnTo>
                <a:lnTo>
                  <a:pt x="0" y="1144"/>
                </a:lnTo>
                <a:lnTo>
                  <a:pt x="0" y="382"/>
                </a:lnTo>
                <a:lnTo>
                  <a:pt x="661" y="0"/>
                </a:lnTo>
                <a:lnTo>
                  <a:pt x="1322" y="382"/>
                </a:lnTo>
                <a:lnTo>
                  <a:pt x="1322" y="1144"/>
                </a:lnTo>
                <a:close/>
              </a:path>
            </a:pathLst>
          </a:cu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dirty="0"/>
          </a:p>
        </p:txBody>
      </p:sp>
      <p:sp>
        <p:nvSpPr>
          <p:cNvPr id="9" name="Slide Number Placeholder 3"/>
          <p:cNvSpPr>
            <a:spLocks noGrp="1"/>
          </p:cNvSpPr>
          <p:nvPr>
            <p:ph type="sldNum" sz="quarter" idx="12"/>
          </p:nvPr>
        </p:nvSpPr>
        <p:spPr>
          <a:xfrm>
            <a:off x="4170760" y="6239033"/>
            <a:ext cx="684601" cy="445284"/>
          </a:xfrm>
          <a:prstGeom prst="rect">
            <a:avLst/>
          </a:prstGeom>
        </p:spPr>
        <p:txBody>
          <a:bodyPr anchor="ctr"/>
          <a:lstStyle>
            <a:lvl1pPr algn="ctr">
              <a:defRPr sz="1428">
                <a:solidFill>
                  <a:schemeClr val="bg1"/>
                </a:solidFill>
              </a:defRPr>
            </a:lvl1pPr>
          </a:lstStyle>
          <a:p>
            <a:fld id="{F07BF5D7-3E77-4E87-8A1B-D83A3FF7EDA2}" type="slidenum">
              <a:rPr lang="en-US" smtClean="0"/>
              <a:pPr/>
              <a:t>‹#›</a:t>
            </a:fld>
            <a:endParaRPr lang="en-US" dirty="0"/>
          </a:p>
        </p:txBody>
      </p:sp>
      <p:sp>
        <p:nvSpPr>
          <p:cNvPr id="12" name="Rectangle 11"/>
          <p:cNvSpPr/>
          <p:nvPr/>
        </p:nvSpPr>
        <p:spPr>
          <a:xfrm flipV="1">
            <a:off x="0" y="-31206"/>
            <a:ext cx="12436475" cy="1787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p>
        </p:txBody>
      </p:sp>
    </p:spTree>
    <p:extLst>
      <p:ext uri="{BB962C8B-B14F-4D97-AF65-F5344CB8AC3E}">
        <p14:creationId xmlns:p14="http://schemas.microsoft.com/office/powerpoint/2010/main" val="11629152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ottom_left">
    <p:spTree>
      <p:nvGrpSpPr>
        <p:cNvPr id="1" name=""/>
        <p:cNvGrpSpPr/>
        <p:nvPr/>
      </p:nvGrpSpPr>
      <p:grpSpPr>
        <a:xfrm>
          <a:off x="0" y="0"/>
          <a:ext cx="0" cy="0"/>
          <a:chOff x="0" y="0"/>
          <a:chExt cx="0" cy="0"/>
        </a:xfrm>
      </p:grpSpPr>
      <p:sp>
        <p:nvSpPr>
          <p:cNvPr id="7" name="TextBox 6"/>
          <p:cNvSpPr txBox="1"/>
          <p:nvPr userDrawn="1"/>
        </p:nvSpPr>
        <p:spPr>
          <a:xfrm>
            <a:off x="1135141" y="6318224"/>
            <a:ext cx="4992953" cy="318286"/>
          </a:xfrm>
          <a:prstGeom prst="rect">
            <a:avLst/>
          </a:prstGeom>
          <a:noFill/>
        </p:spPr>
        <p:txBody>
          <a:bodyPr wrap="none" rtlCol="0">
            <a:spAutoFit/>
          </a:bodyPr>
          <a:lstStyle/>
          <a:p>
            <a:r>
              <a:rPr lang="en-US" sz="1428" dirty="0">
                <a:solidFill>
                  <a:schemeClr val="tx1"/>
                </a:solidFill>
              </a:rPr>
              <a:t>ComputerTalk - ice Contact Center for Skype for Business</a:t>
            </a:r>
          </a:p>
        </p:txBody>
      </p:sp>
      <p:sp>
        <p:nvSpPr>
          <p:cNvPr id="8" name="Rectangle 7"/>
          <p:cNvSpPr/>
          <p:nvPr userDrawn="1"/>
        </p:nvSpPr>
        <p:spPr>
          <a:xfrm>
            <a:off x="0" y="6005465"/>
            <a:ext cx="1086209" cy="980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p>
        </p:txBody>
      </p:sp>
      <p:sp>
        <p:nvSpPr>
          <p:cNvPr id="6" name="Freeform 5"/>
          <p:cNvSpPr>
            <a:spLocks/>
          </p:cNvSpPr>
          <p:nvPr userDrawn="1"/>
        </p:nvSpPr>
        <p:spPr bwMode="auto">
          <a:xfrm>
            <a:off x="662674" y="6231079"/>
            <a:ext cx="423538" cy="488185"/>
          </a:xfrm>
          <a:custGeom>
            <a:avLst/>
            <a:gdLst>
              <a:gd name="T0" fmla="*/ 1322 w 1322"/>
              <a:gd name="T1" fmla="*/ 1144 h 1524"/>
              <a:gd name="T2" fmla="*/ 661 w 1322"/>
              <a:gd name="T3" fmla="*/ 1524 h 1524"/>
              <a:gd name="T4" fmla="*/ 0 w 1322"/>
              <a:gd name="T5" fmla="*/ 1144 h 1524"/>
              <a:gd name="T6" fmla="*/ 0 w 1322"/>
              <a:gd name="T7" fmla="*/ 382 h 1524"/>
              <a:gd name="T8" fmla="*/ 661 w 1322"/>
              <a:gd name="T9" fmla="*/ 0 h 1524"/>
              <a:gd name="T10" fmla="*/ 1322 w 1322"/>
              <a:gd name="T11" fmla="*/ 382 h 1524"/>
              <a:gd name="T12" fmla="*/ 1322 w 1322"/>
              <a:gd name="T13" fmla="*/ 1144 h 1524"/>
            </a:gdLst>
            <a:ahLst/>
            <a:cxnLst>
              <a:cxn ang="0">
                <a:pos x="T0" y="T1"/>
              </a:cxn>
              <a:cxn ang="0">
                <a:pos x="T2" y="T3"/>
              </a:cxn>
              <a:cxn ang="0">
                <a:pos x="T4" y="T5"/>
              </a:cxn>
              <a:cxn ang="0">
                <a:pos x="T6" y="T7"/>
              </a:cxn>
              <a:cxn ang="0">
                <a:pos x="T8" y="T9"/>
              </a:cxn>
              <a:cxn ang="0">
                <a:pos x="T10" y="T11"/>
              </a:cxn>
              <a:cxn ang="0">
                <a:pos x="T12" y="T13"/>
              </a:cxn>
            </a:cxnLst>
            <a:rect l="0" t="0" r="r" b="b"/>
            <a:pathLst>
              <a:path w="1322" h="1524">
                <a:moveTo>
                  <a:pt x="1322" y="1144"/>
                </a:moveTo>
                <a:lnTo>
                  <a:pt x="661" y="1524"/>
                </a:lnTo>
                <a:lnTo>
                  <a:pt x="0" y="1144"/>
                </a:lnTo>
                <a:lnTo>
                  <a:pt x="0" y="382"/>
                </a:lnTo>
                <a:lnTo>
                  <a:pt x="661" y="0"/>
                </a:lnTo>
                <a:lnTo>
                  <a:pt x="1322" y="382"/>
                </a:lnTo>
                <a:lnTo>
                  <a:pt x="1322" y="1144"/>
                </a:lnTo>
                <a:close/>
              </a:path>
            </a:pathLst>
          </a:cu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dirty="0"/>
          </a:p>
        </p:txBody>
      </p:sp>
      <p:sp>
        <p:nvSpPr>
          <p:cNvPr id="9" name="Slide Number Placeholder 3"/>
          <p:cNvSpPr>
            <a:spLocks noGrp="1"/>
          </p:cNvSpPr>
          <p:nvPr>
            <p:ph type="sldNum" sz="quarter" idx="12"/>
          </p:nvPr>
        </p:nvSpPr>
        <p:spPr>
          <a:xfrm>
            <a:off x="532144" y="6252537"/>
            <a:ext cx="684601" cy="445284"/>
          </a:xfrm>
          <a:prstGeom prst="rect">
            <a:avLst/>
          </a:prstGeom>
        </p:spPr>
        <p:txBody>
          <a:bodyPr anchor="ctr"/>
          <a:lstStyle>
            <a:lvl1pPr algn="ctr">
              <a:defRPr sz="1428">
                <a:solidFill>
                  <a:schemeClr val="bg1"/>
                </a:solidFill>
              </a:defRPr>
            </a:lvl1pPr>
          </a:lstStyle>
          <a:p>
            <a:fld id="{F07BF5D7-3E77-4E87-8A1B-D83A3FF7EDA2}" type="slidenum">
              <a:rPr lang="en-US" smtClean="0"/>
              <a:pPr/>
              <a:t>‹#›</a:t>
            </a:fld>
            <a:endParaRPr lang="en-US" dirty="0"/>
          </a:p>
        </p:txBody>
      </p:sp>
    </p:spTree>
    <p:extLst>
      <p:ext uri="{BB962C8B-B14F-4D97-AF65-F5344CB8AC3E}">
        <p14:creationId xmlns:p14="http://schemas.microsoft.com/office/powerpoint/2010/main" val="3558957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ottom_right">
    <p:spTree>
      <p:nvGrpSpPr>
        <p:cNvPr id="1" name=""/>
        <p:cNvGrpSpPr/>
        <p:nvPr/>
      </p:nvGrpSpPr>
      <p:grpSpPr>
        <a:xfrm>
          <a:off x="0" y="0"/>
          <a:ext cx="0" cy="0"/>
          <a:chOff x="0" y="0"/>
          <a:chExt cx="0" cy="0"/>
        </a:xfrm>
      </p:grpSpPr>
      <p:sp>
        <p:nvSpPr>
          <p:cNvPr id="7" name="TextBox 6"/>
          <p:cNvSpPr txBox="1"/>
          <p:nvPr userDrawn="1"/>
        </p:nvSpPr>
        <p:spPr>
          <a:xfrm>
            <a:off x="6482762" y="6331176"/>
            <a:ext cx="4992953" cy="318286"/>
          </a:xfrm>
          <a:prstGeom prst="rect">
            <a:avLst/>
          </a:prstGeom>
          <a:noFill/>
        </p:spPr>
        <p:txBody>
          <a:bodyPr wrap="none" rtlCol="0">
            <a:spAutoFit/>
          </a:bodyPr>
          <a:lstStyle/>
          <a:p>
            <a:r>
              <a:rPr lang="en-US" sz="1428" dirty="0">
                <a:solidFill>
                  <a:schemeClr val="tx1"/>
                </a:solidFill>
              </a:rPr>
              <a:t>ComputerTalk - ice Contact Center for Skype for Business</a:t>
            </a:r>
          </a:p>
        </p:txBody>
      </p:sp>
      <p:sp>
        <p:nvSpPr>
          <p:cNvPr id="8" name="Rectangle 7"/>
          <p:cNvSpPr/>
          <p:nvPr userDrawn="1"/>
        </p:nvSpPr>
        <p:spPr>
          <a:xfrm>
            <a:off x="11350266" y="6018417"/>
            <a:ext cx="1086209" cy="980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p>
        </p:txBody>
      </p:sp>
      <p:sp>
        <p:nvSpPr>
          <p:cNvPr id="6" name="Freeform 5"/>
          <p:cNvSpPr>
            <a:spLocks/>
          </p:cNvSpPr>
          <p:nvPr userDrawn="1"/>
        </p:nvSpPr>
        <p:spPr bwMode="auto">
          <a:xfrm>
            <a:off x="11350429" y="6244032"/>
            <a:ext cx="423538" cy="488185"/>
          </a:xfrm>
          <a:custGeom>
            <a:avLst/>
            <a:gdLst>
              <a:gd name="T0" fmla="*/ 1322 w 1322"/>
              <a:gd name="T1" fmla="*/ 1144 h 1524"/>
              <a:gd name="T2" fmla="*/ 661 w 1322"/>
              <a:gd name="T3" fmla="*/ 1524 h 1524"/>
              <a:gd name="T4" fmla="*/ 0 w 1322"/>
              <a:gd name="T5" fmla="*/ 1144 h 1524"/>
              <a:gd name="T6" fmla="*/ 0 w 1322"/>
              <a:gd name="T7" fmla="*/ 382 h 1524"/>
              <a:gd name="T8" fmla="*/ 661 w 1322"/>
              <a:gd name="T9" fmla="*/ 0 h 1524"/>
              <a:gd name="T10" fmla="*/ 1322 w 1322"/>
              <a:gd name="T11" fmla="*/ 382 h 1524"/>
              <a:gd name="T12" fmla="*/ 1322 w 1322"/>
              <a:gd name="T13" fmla="*/ 1144 h 1524"/>
            </a:gdLst>
            <a:ahLst/>
            <a:cxnLst>
              <a:cxn ang="0">
                <a:pos x="T0" y="T1"/>
              </a:cxn>
              <a:cxn ang="0">
                <a:pos x="T2" y="T3"/>
              </a:cxn>
              <a:cxn ang="0">
                <a:pos x="T4" y="T5"/>
              </a:cxn>
              <a:cxn ang="0">
                <a:pos x="T6" y="T7"/>
              </a:cxn>
              <a:cxn ang="0">
                <a:pos x="T8" y="T9"/>
              </a:cxn>
              <a:cxn ang="0">
                <a:pos x="T10" y="T11"/>
              </a:cxn>
              <a:cxn ang="0">
                <a:pos x="T12" y="T13"/>
              </a:cxn>
            </a:cxnLst>
            <a:rect l="0" t="0" r="r" b="b"/>
            <a:pathLst>
              <a:path w="1322" h="1524">
                <a:moveTo>
                  <a:pt x="1322" y="1144"/>
                </a:moveTo>
                <a:lnTo>
                  <a:pt x="661" y="1524"/>
                </a:lnTo>
                <a:lnTo>
                  <a:pt x="0" y="1144"/>
                </a:lnTo>
                <a:lnTo>
                  <a:pt x="0" y="382"/>
                </a:lnTo>
                <a:lnTo>
                  <a:pt x="661" y="0"/>
                </a:lnTo>
                <a:lnTo>
                  <a:pt x="1322" y="382"/>
                </a:lnTo>
                <a:lnTo>
                  <a:pt x="1322" y="1144"/>
                </a:lnTo>
                <a:close/>
              </a:path>
            </a:pathLst>
          </a:cu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dirty="0"/>
          </a:p>
        </p:txBody>
      </p:sp>
      <p:sp>
        <p:nvSpPr>
          <p:cNvPr id="9" name="Slide Number Placeholder 3"/>
          <p:cNvSpPr>
            <a:spLocks noGrp="1"/>
          </p:cNvSpPr>
          <p:nvPr>
            <p:ph type="sldNum" sz="quarter" idx="12"/>
          </p:nvPr>
        </p:nvSpPr>
        <p:spPr>
          <a:xfrm>
            <a:off x="11219902" y="6265490"/>
            <a:ext cx="684601" cy="445284"/>
          </a:xfrm>
          <a:prstGeom prst="rect">
            <a:avLst/>
          </a:prstGeom>
        </p:spPr>
        <p:txBody>
          <a:bodyPr anchor="ctr"/>
          <a:lstStyle>
            <a:lvl1pPr algn="ctr">
              <a:defRPr sz="1428">
                <a:solidFill>
                  <a:schemeClr val="bg1"/>
                </a:solidFill>
              </a:defRPr>
            </a:lvl1pPr>
          </a:lstStyle>
          <a:p>
            <a:fld id="{F07BF5D7-3E77-4E87-8A1B-D83A3FF7EDA2}" type="slidenum">
              <a:rPr lang="en-US" smtClean="0"/>
              <a:pPr/>
              <a:t>‹#›</a:t>
            </a:fld>
            <a:endParaRPr lang="en-US" dirty="0"/>
          </a:p>
        </p:txBody>
      </p:sp>
    </p:spTree>
    <p:extLst>
      <p:ext uri="{BB962C8B-B14F-4D97-AF65-F5344CB8AC3E}">
        <p14:creationId xmlns:p14="http://schemas.microsoft.com/office/powerpoint/2010/main" val="8177087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1921" y="310868"/>
            <a:ext cx="11192828" cy="499746"/>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21824" y="1565673"/>
            <a:ext cx="5494936" cy="652498"/>
          </a:xfrm>
          <a:prstGeom prst="rect">
            <a:avLst/>
          </a:prstGeo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Click to edit Master text styles</a:t>
            </a:r>
          </a:p>
        </p:txBody>
      </p:sp>
      <p:sp>
        <p:nvSpPr>
          <p:cNvPr id="4" name="Content Placeholder 3"/>
          <p:cNvSpPr>
            <a:spLocks noGrp="1"/>
          </p:cNvSpPr>
          <p:nvPr>
            <p:ph sz="half" idx="2"/>
          </p:nvPr>
        </p:nvSpPr>
        <p:spPr>
          <a:xfrm>
            <a:off x="621824" y="2218171"/>
            <a:ext cx="5494936" cy="4029948"/>
          </a:xfrm>
          <a:prstGeom prst="rect">
            <a:avLst/>
          </a:prstGeom>
        </p:spPr>
        <p:txBody>
          <a:bodyPr/>
          <a:lstStyle>
            <a:lvl1pPr>
              <a:defRPr sz="2448"/>
            </a:lvl1pPr>
            <a:lvl2pPr>
              <a:defRPr sz="2040"/>
            </a:lvl2pPr>
            <a:lvl3pPr>
              <a:defRPr sz="1836"/>
            </a:lvl3pPr>
            <a:lvl4pPr>
              <a:defRPr sz="1632"/>
            </a:lvl4pPr>
            <a:lvl5pPr>
              <a:defRPr sz="1632"/>
            </a:lvl5pPr>
            <a:lvl6pPr>
              <a:defRPr sz="1632"/>
            </a:lvl6pPr>
            <a:lvl7pPr>
              <a:defRPr sz="1632"/>
            </a:lvl7pPr>
            <a:lvl8pPr>
              <a:defRPr sz="1632"/>
            </a:lvl8pPr>
            <a:lvl9pPr>
              <a:defRPr sz="16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17559" y="1565673"/>
            <a:ext cx="5497094" cy="652498"/>
          </a:xfrm>
          <a:prstGeom prst="rect">
            <a:avLst/>
          </a:prstGeo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Click to edit Master text styles</a:t>
            </a:r>
          </a:p>
        </p:txBody>
      </p:sp>
      <p:sp>
        <p:nvSpPr>
          <p:cNvPr id="6" name="Content Placeholder 5"/>
          <p:cNvSpPr>
            <a:spLocks noGrp="1"/>
          </p:cNvSpPr>
          <p:nvPr>
            <p:ph sz="quarter" idx="4"/>
          </p:nvPr>
        </p:nvSpPr>
        <p:spPr>
          <a:xfrm>
            <a:off x="6317559" y="2218171"/>
            <a:ext cx="5497094" cy="4029948"/>
          </a:xfrm>
          <a:prstGeom prst="rect">
            <a:avLst/>
          </a:prstGeom>
        </p:spPr>
        <p:txBody>
          <a:bodyPr/>
          <a:lstStyle>
            <a:lvl1pPr>
              <a:defRPr sz="2448"/>
            </a:lvl1pPr>
            <a:lvl2pPr>
              <a:defRPr sz="2040"/>
            </a:lvl2pPr>
            <a:lvl3pPr>
              <a:defRPr sz="1836"/>
            </a:lvl3pPr>
            <a:lvl4pPr>
              <a:defRPr sz="1632"/>
            </a:lvl4pPr>
            <a:lvl5pPr>
              <a:defRPr sz="1632"/>
            </a:lvl5pPr>
            <a:lvl6pPr>
              <a:defRPr sz="1632"/>
            </a:lvl6pPr>
            <a:lvl7pPr>
              <a:defRPr sz="1632"/>
            </a:lvl7pPr>
            <a:lvl8pPr>
              <a:defRPr sz="1632"/>
            </a:lvl8pPr>
            <a:lvl9pPr>
              <a:defRPr sz="16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1824" y="6482890"/>
            <a:ext cx="2901844" cy="372394"/>
          </a:xfrm>
          <a:prstGeom prst="rect">
            <a:avLst/>
          </a:prstGeom>
        </p:spPr>
        <p:txBody>
          <a:bodyPr/>
          <a:lstStyle/>
          <a:p>
            <a:pPr fontAlgn="base">
              <a:spcBef>
                <a:spcPct val="0"/>
              </a:spcBef>
              <a:spcAft>
                <a:spcPct val="0"/>
              </a:spcAft>
            </a:pPr>
            <a:fld id="{7366137F-D225-4E76-A8BA-476E353CFB3C}" type="datetime1">
              <a:rPr lang="en-US">
                <a:solidFill>
                  <a:prstClr val="black"/>
                </a:solidFill>
                <a:cs typeface="Arial" pitchFamily="34" charset="0"/>
              </a:rPr>
              <a:pPr fontAlgn="base">
                <a:spcBef>
                  <a:spcPct val="0"/>
                </a:spcBef>
                <a:spcAft>
                  <a:spcPct val="0"/>
                </a:spcAft>
              </a:pPr>
              <a:t>9/30/2016</a:t>
            </a:fld>
            <a:endParaRPr lang="en-US" dirty="0">
              <a:solidFill>
                <a:prstClr val="black"/>
              </a:solidFill>
              <a:cs typeface="Arial" pitchFamily="34" charset="0"/>
            </a:endParaRPr>
          </a:p>
        </p:txBody>
      </p:sp>
      <p:sp>
        <p:nvSpPr>
          <p:cNvPr id="8" name="Footer Placeholder 7"/>
          <p:cNvSpPr>
            <a:spLocks noGrp="1"/>
          </p:cNvSpPr>
          <p:nvPr>
            <p:ph type="ftr" sz="quarter" idx="11"/>
          </p:nvPr>
        </p:nvSpPr>
        <p:spPr>
          <a:xfrm>
            <a:off x="4249129" y="6482890"/>
            <a:ext cx="3938217" cy="372394"/>
          </a:xfrm>
          <a:prstGeom prst="rect">
            <a:avLst/>
          </a:prstGeom>
        </p:spPr>
        <p:txBody>
          <a:bodyPr/>
          <a:lstStyle/>
          <a:p>
            <a:pPr fontAlgn="base">
              <a:spcBef>
                <a:spcPct val="0"/>
              </a:spcBef>
              <a:spcAft>
                <a:spcPct val="0"/>
              </a:spcAft>
            </a:pPr>
            <a:endParaRPr lang="en-US" dirty="0">
              <a:solidFill>
                <a:prstClr val="black"/>
              </a:solidFill>
              <a:cs typeface="Arial" pitchFamily="34" charset="0"/>
            </a:endParaRPr>
          </a:p>
        </p:txBody>
      </p:sp>
      <p:sp>
        <p:nvSpPr>
          <p:cNvPr id="9" name="Slide Number Placeholder 8"/>
          <p:cNvSpPr>
            <a:spLocks noGrp="1"/>
          </p:cNvSpPr>
          <p:nvPr>
            <p:ph type="sldNum" sz="quarter" idx="12"/>
          </p:nvPr>
        </p:nvSpPr>
        <p:spPr>
          <a:xfrm>
            <a:off x="11115100" y="6320980"/>
            <a:ext cx="518186" cy="372394"/>
          </a:xfrm>
          <a:prstGeom prst="rect">
            <a:avLst/>
          </a:prstGeom>
        </p:spPr>
        <p:txBody>
          <a:bodyPr/>
          <a:lstStyle/>
          <a:p>
            <a:fld id="{FC95C760-064E-4BA9-BF41-BC2CA9D640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375008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3" name="Text Placeholder 2"/>
          <p:cNvSpPr>
            <a:spLocks noGrp="1"/>
          </p:cNvSpPr>
          <p:nvPr>
            <p:ph type="body" sz="quarter" idx="13" hasCustomPrompt="1"/>
          </p:nvPr>
        </p:nvSpPr>
        <p:spPr bwMode="white">
          <a:xfrm>
            <a:off x="10333038" y="296863"/>
            <a:ext cx="1828800" cy="461665"/>
          </a:xfrm>
        </p:spPr>
        <p:txBody>
          <a:bodyPr/>
          <a:lstStyle>
            <a:lvl1pPr marL="0" indent="0" algn="r">
              <a:buNone/>
              <a:defRPr sz="2000">
                <a:latin typeface="+mn-lt"/>
              </a:defRPr>
            </a:lvl1pPr>
          </a:lstStyle>
          <a:p>
            <a:pPr lvl="0"/>
            <a:r>
              <a:rPr lang="en-US" dirty="0"/>
              <a:t>Session Code</a:t>
            </a:r>
          </a:p>
        </p:txBody>
      </p:sp>
    </p:spTree>
    <p:extLst>
      <p:ext uri="{BB962C8B-B14F-4D97-AF65-F5344CB8AC3E}">
        <p14:creationId xmlns:p14="http://schemas.microsoft.com/office/powerpoint/2010/main" val="32896221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830360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703016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215354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4113371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792521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335121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5911699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3669745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58139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264665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8337706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879546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9709993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2138021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0906499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305499901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98304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65156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5831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37050868"/>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35636114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3714738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10562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userDrawn="1"/>
        </p:nvPicPr>
        <p:blipFill>
          <a:blip r:embed="rId2"/>
          <a:stretch>
            <a:fillRect/>
          </a:stretch>
        </p:blipFill>
        <p:spPr>
          <a:xfrm>
            <a:off x="462280" y="6209084"/>
            <a:ext cx="1456418" cy="310896"/>
          </a:xfrm>
          <a:prstGeom prst="rect">
            <a:avLst/>
          </a:prstGeom>
        </p:spPr>
      </p:pic>
      <p:pic>
        <p:nvPicPr>
          <p:cNvPr id="6" name="Picture 5"/>
          <p:cNvPicPr>
            <a:picLocks noChangeAspect="1"/>
          </p:cNvPicPr>
          <p:nvPr userDrawn="1"/>
        </p:nvPicPr>
        <p:blipFill rotWithShape="1">
          <a:blip r:embed="rId3"/>
          <a:srcRect r="40044"/>
          <a:stretch/>
        </p:blipFill>
        <p:spPr>
          <a:xfrm>
            <a:off x="-246501" y="1965643"/>
            <a:ext cx="4736205" cy="2148840"/>
          </a:xfrm>
          <a:prstGeom prst="rect">
            <a:avLst/>
          </a:prstGeom>
        </p:spPr>
      </p:pic>
    </p:spTree>
    <p:extLst>
      <p:ext uri="{BB962C8B-B14F-4D97-AF65-F5344CB8AC3E}">
        <p14:creationId xmlns:p14="http://schemas.microsoft.com/office/powerpoint/2010/main" val="262034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6" name="Rectangle 5"/>
          <p:cNvSpPr/>
          <p:nvPr userDrawn="1"/>
        </p:nvSpPr>
        <p:spPr bwMode="gray">
          <a:xfrm>
            <a:off x="0" y="5897245"/>
            <a:ext cx="12435840" cy="10972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stretch>
            <a:fillRect/>
          </a:stretch>
        </p:blipFill>
        <p:spPr>
          <a:xfrm>
            <a:off x="370840" y="6294142"/>
            <a:ext cx="1456418" cy="310896"/>
          </a:xfrm>
          <a:prstGeom prst="rect">
            <a:avLst/>
          </a:prstGeom>
        </p:spPr>
      </p:pic>
    </p:spTree>
    <p:extLst>
      <p:ext uri="{BB962C8B-B14F-4D97-AF65-F5344CB8AC3E}">
        <p14:creationId xmlns:p14="http://schemas.microsoft.com/office/powerpoint/2010/main" val="17835652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38" y="1212850"/>
            <a:ext cx="11887200" cy="206518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065595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359454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238344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707770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92662917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8953311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3373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2925191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235704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261040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536269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7508537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0298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6503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500129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18212562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854040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24043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3508377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69597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81006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66984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34018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747864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52768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35886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67552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0099646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32684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9966985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0885253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6749932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2218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9765057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37950056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8606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5384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4353885"/>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14782815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39778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904015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8548263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94001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862908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0526809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1611819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126815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226910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578689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57424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959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6080365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89562700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122920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3193796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0780454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7228947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45797013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4485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85538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2621846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05684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898785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0692197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MAIN_Title-Only_wSub BLUE IT">
    <p:spTree>
      <p:nvGrpSpPr>
        <p:cNvPr id="1" name=""/>
        <p:cNvGrpSpPr/>
        <p:nvPr/>
      </p:nvGrpSpPr>
      <p:grpSpPr>
        <a:xfrm>
          <a:off x="0" y="0"/>
          <a:ext cx="0" cy="0"/>
          <a:chOff x="0" y="0"/>
          <a:chExt cx="0" cy="0"/>
        </a:xfrm>
      </p:grpSpPr>
      <p:sp>
        <p:nvSpPr>
          <p:cNvPr id="2" name="Title 1"/>
          <p:cNvSpPr>
            <a:spLocks noGrp="1"/>
          </p:cNvSpPr>
          <p:nvPr>
            <p:ph type="title"/>
          </p:nvPr>
        </p:nvSpPr>
        <p:spPr/>
        <p:txBody>
          <a:bodyPr tIns="146304"/>
          <a:lstStyle>
            <a:lvl1pPr>
              <a:defRPr sz="3600" spc="0"/>
            </a:lvl1pPr>
          </a:lstStyle>
          <a:p>
            <a:r>
              <a:rPr lang="en-US" dirty="0"/>
              <a:t>Click to edit Master title style</a:t>
            </a:r>
          </a:p>
        </p:txBody>
      </p:sp>
      <p:sp>
        <p:nvSpPr>
          <p:cNvPr id="6" name="Text Placeholder 5"/>
          <p:cNvSpPr>
            <a:spLocks noGrp="1"/>
          </p:cNvSpPr>
          <p:nvPr>
            <p:ph type="body" sz="quarter" idx="10"/>
          </p:nvPr>
        </p:nvSpPr>
        <p:spPr>
          <a:xfrm>
            <a:off x="274638" y="953198"/>
            <a:ext cx="11887200" cy="517065"/>
          </a:xfrm>
        </p:spPr>
        <p:txBody>
          <a:bodyPr lIns="182880"/>
          <a:lstStyle>
            <a:lvl1pPr marL="0" indent="0">
              <a:buNone/>
              <a:defRPr lang="en-US" sz="2400" i="0" kern="1200" spc="0" baseline="0" dirty="0" smtClean="0">
                <a:gradFill>
                  <a:gsLst>
                    <a:gs pos="1250">
                      <a:schemeClr val="tx2"/>
                    </a:gs>
                    <a:gs pos="43000">
                      <a:schemeClr val="accent1"/>
                    </a:gs>
                  </a:gsLst>
                  <a:lin ang="5400000" scaled="0"/>
                </a:gradFill>
                <a:latin typeface="+mn-lt"/>
                <a:ea typeface="+mn-ea"/>
                <a:cs typeface="Segoe UI Semilight" panose="020B0402040204020203" pitchFamily="34" charset="0"/>
              </a:defRPr>
            </a:lvl1pPr>
            <a:lvl2pPr marL="0" indent="0">
              <a:buFontTx/>
              <a:buNone/>
              <a:defRPr sz="2400"/>
            </a:lvl2pPr>
            <a:lvl3pPr marL="228600" indent="0">
              <a:buNone/>
              <a:defRPr/>
            </a:lvl3pPr>
            <a:lvl4pPr marL="457200" indent="0">
              <a:buNone/>
              <a:defRPr/>
            </a:lvl4pPr>
            <a:lvl5pPr marL="685800" indent="0">
              <a:buNone/>
              <a:defRPr/>
            </a:lvl5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Edit Master text styles</a:t>
            </a:r>
          </a:p>
        </p:txBody>
      </p:sp>
    </p:spTree>
    <p:extLst>
      <p:ext uri="{BB962C8B-B14F-4D97-AF65-F5344CB8AC3E}">
        <p14:creationId xmlns:p14="http://schemas.microsoft.com/office/powerpoint/2010/main" val="1725711205"/>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a:t>Click to edit Master title style</a:t>
            </a:r>
            <a:endParaRPr lang="en-US" dirty="0"/>
          </a:p>
        </p:txBody>
      </p:sp>
    </p:spTree>
    <p:extLst>
      <p:ext uri="{BB962C8B-B14F-4D97-AF65-F5344CB8AC3E}">
        <p14:creationId xmlns:p14="http://schemas.microsoft.com/office/powerpoint/2010/main" val="467635006"/>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1" y="1091"/>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8" spc="-100" baseline="0">
                <a:gradFill>
                  <a:gsLst>
                    <a:gs pos="99115">
                      <a:schemeClr val="tx1"/>
                    </a:gs>
                    <a:gs pos="79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3" y="3955785"/>
            <a:ext cx="7315137" cy="1828007"/>
          </a:xfrm>
          <a:noFill/>
        </p:spPr>
        <p:txBody>
          <a:bodyPr lIns="146304" tIns="109728" rIns="146304" bIns="109728">
            <a:noAutofit/>
          </a:bodyPr>
          <a:lstStyle>
            <a:lvl1pPr marL="0" indent="0">
              <a:spcBef>
                <a:spcPts val="0"/>
              </a:spcBef>
              <a:buNone/>
              <a:defRPr sz="3199" spc="0" baseline="0">
                <a:gradFill>
                  <a:gsLst>
                    <a:gs pos="99115">
                      <a:schemeClr val="tx1"/>
                    </a:gs>
                    <a:gs pos="79000">
                      <a:schemeClr val="tx1"/>
                    </a:gs>
                  </a:gsLst>
                  <a:lin ang="5400000" scaled="0"/>
                </a:gradFill>
                <a:latin typeface="+mj-lt"/>
              </a:defRPr>
            </a:lvl1pPr>
          </a:lstStyle>
          <a:p>
            <a:pPr lvl="0"/>
            <a:r>
              <a:rPr lang="en-US" dirty="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508" y="6678219"/>
            <a:ext cx="822951" cy="175415"/>
          </a:xfrm>
          <a:prstGeom prst="rect">
            <a:avLst/>
          </a:prstGeom>
        </p:spPr>
      </p:pic>
    </p:spTree>
    <p:extLst>
      <p:ext uri="{BB962C8B-B14F-4D97-AF65-F5344CB8AC3E}">
        <p14:creationId xmlns:p14="http://schemas.microsoft.com/office/powerpoint/2010/main" val="5411182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userDrawn="1"/>
        </p:nvPicPr>
        <p:blipFill>
          <a:blip r:embed="rId2"/>
          <a:stretch>
            <a:fillRect/>
          </a:stretch>
        </p:blipFill>
        <p:spPr>
          <a:xfrm>
            <a:off x="462280" y="6209084"/>
            <a:ext cx="1456418" cy="310896"/>
          </a:xfrm>
          <a:prstGeom prst="rect">
            <a:avLst/>
          </a:prstGeom>
        </p:spPr>
      </p:pic>
      <p:pic>
        <p:nvPicPr>
          <p:cNvPr id="6" name="Picture 5"/>
          <p:cNvPicPr>
            <a:picLocks noChangeAspect="1"/>
          </p:cNvPicPr>
          <p:nvPr userDrawn="1"/>
        </p:nvPicPr>
        <p:blipFill rotWithShape="1">
          <a:blip r:embed="rId3"/>
          <a:srcRect r="40044"/>
          <a:stretch/>
        </p:blipFill>
        <p:spPr>
          <a:xfrm>
            <a:off x="-246501" y="1965643"/>
            <a:ext cx="4736205" cy="2148840"/>
          </a:xfrm>
          <a:prstGeom prst="rect">
            <a:avLst/>
          </a:prstGeom>
        </p:spPr>
      </p:pic>
    </p:spTree>
    <p:extLst>
      <p:ext uri="{BB962C8B-B14F-4D97-AF65-F5344CB8AC3E}">
        <p14:creationId xmlns:p14="http://schemas.microsoft.com/office/powerpoint/2010/main" val="42455146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6" name="Rectangle 5"/>
          <p:cNvSpPr/>
          <p:nvPr userDrawn="1"/>
        </p:nvSpPr>
        <p:spPr bwMode="gray">
          <a:xfrm>
            <a:off x="0" y="5897245"/>
            <a:ext cx="12435840" cy="10972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stretch>
            <a:fillRect/>
          </a:stretch>
        </p:blipFill>
        <p:spPr>
          <a:xfrm>
            <a:off x="370840" y="6294142"/>
            <a:ext cx="1456418" cy="310896"/>
          </a:xfrm>
          <a:prstGeom prst="rect">
            <a:avLst/>
          </a:prstGeom>
        </p:spPr>
      </p:pic>
    </p:spTree>
    <p:extLst>
      <p:ext uri="{BB962C8B-B14F-4D97-AF65-F5344CB8AC3E}">
        <p14:creationId xmlns:p14="http://schemas.microsoft.com/office/powerpoint/2010/main" val="14778951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38" y="1212850"/>
            <a:ext cx="11887200" cy="206518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75916"/>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18108637"/>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016898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99467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3287536"/>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316569585"/>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35058905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7499171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9882439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5867869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770127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24096737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3959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27117"/>
      </p:ext>
    </p:extLst>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48.xml"/><Relationship Id="rId7" Type="http://schemas.openxmlformats.org/officeDocument/2006/relationships/theme" Target="../theme/theme10.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5" Type="http://schemas.openxmlformats.org/officeDocument/2006/relationships/slideLayout" Target="../slideLayouts/slideLayout150.xml"/><Relationship Id="rId4" Type="http://schemas.openxmlformats.org/officeDocument/2006/relationships/slideLayout" Target="../slideLayouts/slideLayout14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3" Type="http://schemas.openxmlformats.org/officeDocument/2006/relationships/slideLayout" Target="../slideLayouts/slideLayout154.xml"/><Relationship Id="rId21" Type="http://schemas.openxmlformats.org/officeDocument/2006/relationships/slideLayout" Target="../slideLayouts/slideLayout172.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20" Type="http://schemas.openxmlformats.org/officeDocument/2006/relationships/slideLayout" Target="../slideLayouts/slideLayout171.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23" Type="http://schemas.openxmlformats.org/officeDocument/2006/relationships/theme" Target="../theme/theme11.xml"/><Relationship Id="rId10" Type="http://schemas.openxmlformats.org/officeDocument/2006/relationships/slideLayout" Target="../slideLayouts/slideLayout161.xml"/><Relationship Id="rId19" Type="http://schemas.openxmlformats.org/officeDocument/2006/relationships/slideLayout" Target="../slideLayouts/slideLayout170.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 Id="rId22" Type="http://schemas.openxmlformats.org/officeDocument/2006/relationships/slideLayout" Target="../slideLayouts/slideLayout17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theme" Target="../theme/theme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theme" Target="../theme/theme4.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theme" Target="../theme/theme5.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image" Target="../media/image24.jpeg"/><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image" Target="../media/image23.jpeg"/><Relationship Id="rId2" Type="http://schemas.openxmlformats.org/officeDocument/2006/relationships/slideLayout" Target="../slideLayouts/slideLayout118.xml"/><Relationship Id="rId16" Type="http://schemas.openxmlformats.org/officeDocument/2006/relationships/theme" Target="../theme/theme7.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19" Type="http://schemas.openxmlformats.org/officeDocument/2006/relationships/image" Target="../media/image25.jpg"/><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34.xml"/><Relationship Id="rId7" Type="http://schemas.openxmlformats.org/officeDocument/2006/relationships/theme" Target="../theme/theme8.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5" Type="http://schemas.openxmlformats.org/officeDocument/2006/relationships/slideLayout" Target="../slideLayouts/slideLayout136.xml"/><Relationship Id="rId4" Type="http://schemas.openxmlformats.org/officeDocument/2006/relationships/slideLayout" Target="../slideLayouts/slideLayout13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image" Target="../media/image25.jpg"/><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image" Target="../media/image31.jpeg"/><Relationship Id="rId5" Type="http://schemas.openxmlformats.org/officeDocument/2006/relationships/slideLayout" Target="../slideLayouts/slideLayout142.xml"/><Relationship Id="rId10" Type="http://schemas.openxmlformats.org/officeDocument/2006/relationships/image" Target="../media/image23.jpeg"/><Relationship Id="rId4" Type="http://schemas.openxmlformats.org/officeDocument/2006/relationships/slideLayout" Target="../slideLayouts/slideLayout141.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300" r:id="rId1"/>
    <p:sldLayoutId id="2147484295" r:id="rId2"/>
    <p:sldLayoutId id="2147484240" r:id="rId3"/>
    <p:sldLayoutId id="2147484296" r:id="rId4"/>
    <p:sldLayoutId id="2147484241" r:id="rId5"/>
    <p:sldLayoutId id="2147484297" r:id="rId6"/>
    <p:sldLayoutId id="2147484244" r:id="rId7"/>
    <p:sldLayoutId id="2147484298" r:id="rId8"/>
    <p:sldLayoutId id="2147484245" r:id="rId9"/>
    <p:sldLayoutId id="2147484247" r:id="rId10"/>
    <p:sldLayoutId id="2147484331" r:id="rId11"/>
    <p:sldLayoutId id="2147484249" r:id="rId12"/>
    <p:sldLayoutId id="2147484301" r:id="rId13"/>
    <p:sldLayoutId id="2147484251" r:id="rId14"/>
    <p:sldLayoutId id="2147484252" r:id="rId15"/>
    <p:sldLayoutId id="2147484254" r:id="rId16"/>
    <p:sldLayoutId id="2147484257" r:id="rId17"/>
    <p:sldLayoutId id="2147484258" r:id="rId18"/>
    <p:sldLayoutId id="2147484260" r:id="rId19"/>
    <p:sldLayoutId id="2147484299" r:id="rId20"/>
    <p:sldLayoutId id="2147484263" r:id="rId21"/>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userDrawn="1">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8945607"/>
      </p:ext>
    </p:extLst>
  </p:cSld>
  <p:clrMap bg1="lt1" tx1="dk1" bg2="lt2" tx2="dk2" accent1="accent1" accent2="accent2" accent3="accent3" accent4="accent4" accent5="accent5" accent6="accent6" hlink="hlink" folHlink="folHlink"/>
  <p:sldLayoutIdLst>
    <p:sldLayoutId id="2147484457" r:id="rId1"/>
    <p:sldLayoutId id="2147484458" r:id="rId2"/>
    <p:sldLayoutId id="2147484459" r:id="rId3"/>
    <p:sldLayoutId id="2147484460" r:id="rId4"/>
    <p:sldLayoutId id="2147484461" r:id="rId5"/>
    <p:sldLayoutId id="2147484462" r:id="rId6"/>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32504" rtl="0" eaLnBrk="1" latinLnBrk="0" hangingPunct="1">
        <a:lnSpc>
          <a:spcPct val="90000"/>
        </a:lnSpc>
        <a:spcBef>
          <a:spcPct val="0"/>
        </a:spcBef>
        <a:buNone/>
        <a:defRPr sz="4488" kern="1200">
          <a:solidFill>
            <a:schemeClr val="tx1"/>
          </a:solidFill>
          <a:latin typeface="+mj-lt"/>
          <a:ea typeface="+mj-ea"/>
          <a:cs typeface="+mj-cs"/>
        </a:defRPr>
      </a:lvl1pPr>
    </p:titleStyle>
    <p:bodyStyle>
      <a:lvl1pPr marL="233127" indent="-233127" algn="l" defTabSz="932504" rtl="0" eaLnBrk="1" latinLnBrk="0" hangingPunct="1">
        <a:lnSpc>
          <a:spcPct val="90000"/>
        </a:lnSpc>
        <a:spcBef>
          <a:spcPts val="1020"/>
        </a:spcBef>
        <a:buFont typeface="Arial" panose="020B0604020202020204" pitchFamily="34" charset="0"/>
        <a:buChar char="•"/>
        <a:defRPr sz="2856" kern="1200">
          <a:solidFill>
            <a:schemeClr val="tx1"/>
          </a:solidFill>
          <a:latin typeface="+mn-lt"/>
          <a:ea typeface="+mn-ea"/>
          <a:cs typeface="+mn-cs"/>
        </a:defRPr>
      </a:lvl1pPr>
      <a:lvl2pPr marL="699380" indent="-233127" algn="l" defTabSz="932504" rtl="0" eaLnBrk="1" latinLnBrk="0" hangingPunct="1">
        <a:lnSpc>
          <a:spcPct val="90000"/>
        </a:lnSpc>
        <a:spcBef>
          <a:spcPts val="510"/>
        </a:spcBef>
        <a:buFont typeface="Arial" panose="020B0604020202020204" pitchFamily="34" charset="0"/>
        <a:buChar char="•"/>
        <a:defRPr sz="2448" kern="1200">
          <a:solidFill>
            <a:schemeClr val="tx1"/>
          </a:solidFill>
          <a:latin typeface="+mn-lt"/>
          <a:ea typeface="+mn-ea"/>
          <a:cs typeface="+mn-cs"/>
        </a:defRPr>
      </a:lvl2pPr>
      <a:lvl3pPr marL="1165629" indent="-233127" algn="l" defTabSz="932504" rtl="0" eaLnBrk="1" latinLnBrk="0" hangingPunct="1">
        <a:lnSpc>
          <a:spcPct val="90000"/>
        </a:lnSpc>
        <a:spcBef>
          <a:spcPts val="510"/>
        </a:spcBef>
        <a:buFont typeface="Arial" panose="020B0604020202020204" pitchFamily="34" charset="0"/>
        <a:buChar char="•"/>
        <a:defRPr sz="2040" kern="1200">
          <a:solidFill>
            <a:schemeClr val="tx1"/>
          </a:solidFill>
          <a:latin typeface="+mn-lt"/>
          <a:ea typeface="+mn-ea"/>
          <a:cs typeface="+mn-cs"/>
        </a:defRPr>
      </a:lvl3pPr>
      <a:lvl4pPr marL="1631881" indent="-233127" algn="l" defTabSz="932504"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4pPr>
      <a:lvl5pPr marL="2098133" indent="-233127" algn="l" defTabSz="932504"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5pPr>
      <a:lvl6pPr marL="2564385" indent="-233127" algn="l" defTabSz="932504"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637" indent="-233127" algn="l" defTabSz="932504"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6888" indent="-233127" algn="l" defTabSz="932504"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142" indent="-233127" algn="l" defTabSz="932504"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04" rtl="0" eaLnBrk="1" latinLnBrk="0" hangingPunct="1">
        <a:defRPr sz="1836" kern="1200">
          <a:solidFill>
            <a:schemeClr val="tx1"/>
          </a:solidFill>
          <a:latin typeface="+mn-lt"/>
          <a:ea typeface="+mn-ea"/>
          <a:cs typeface="+mn-cs"/>
        </a:defRPr>
      </a:lvl1pPr>
      <a:lvl2pPr marL="466252" algn="l" defTabSz="932504" rtl="0" eaLnBrk="1" latinLnBrk="0" hangingPunct="1">
        <a:defRPr sz="1836" kern="1200">
          <a:solidFill>
            <a:schemeClr val="tx1"/>
          </a:solidFill>
          <a:latin typeface="+mn-lt"/>
          <a:ea typeface="+mn-ea"/>
          <a:cs typeface="+mn-cs"/>
        </a:defRPr>
      </a:lvl2pPr>
      <a:lvl3pPr marL="932504" algn="l" defTabSz="932504" rtl="0" eaLnBrk="1" latinLnBrk="0" hangingPunct="1">
        <a:defRPr sz="1836" kern="1200">
          <a:solidFill>
            <a:schemeClr val="tx1"/>
          </a:solidFill>
          <a:latin typeface="+mn-lt"/>
          <a:ea typeface="+mn-ea"/>
          <a:cs typeface="+mn-cs"/>
        </a:defRPr>
      </a:lvl3pPr>
      <a:lvl4pPr marL="1398756" algn="l" defTabSz="932504" rtl="0" eaLnBrk="1" latinLnBrk="0" hangingPunct="1">
        <a:defRPr sz="1836" kern="1200">
          <a:solidFill>
            <a:schemeClr val="tx1"/>
          </a:solidFill>
          <a:latin typeface="+mn-lt"/>
          <a:ea typeface="+mn-ea"/>
          <a:cs typeface="+mn-cs"/>
        </a:defRPr>
      </a:lvl4pPr>
      <a:lvl5pPr marL="1865007" algn="l" defTabSz="932504" rtl="0" eaLnBrk="1" latinLnBrk="0" hangingPunct="1">
        <a:defRPr sz="1836" kern="1200">
          <a:solidFill>
            <a:schemeClr val="tx1"/>
          </a:solidFill>
          <a:latin typeface="+mn-lt"/>
          <a:ea typeface="+mn-ea"/>
          <a:cs typeface="+mn-cs"/>
        </a:defRPr>
      </a:lvl5pPr>
      <a:lvl6pPr marL="2331261" algn="l" defTabSz="932504" rtl="0" eaLnBrk="1" latinLnBrk="0" hangingPunct="1">
        <a:defRPr sz="1836" kern="1200">
          <a:solidFill>
            <a:schemeClr val="tx1"/>
          </a:solidFill>
          <a:latin typeface="+mn-lt"/>
          <a:ea typeface="+mn-ea"/>
          <a:cs typeface="+mn-cs"/>
        </a:defRPr>
      </a:lvl6pPr>
      <a:lvl7pPr marL="2797510" algn="l" defTabSz="932504" rtl="0" eaLnBrk="1" latinLnBrk="0" hangingPunct="1">
        <a:defRPr sz="1836" kern="1200">
          <a:solidFill>
            <a:schemeClr val="tx1"/>
          </a:solidFill>
          <a:latin typeface="+mn-lt"/>
          <a:ea typeface="+mn-ea"/>
          <a:cs typeface="+mn-cs"/>
        </a:defRPr>
      </a:lvl7pPr>
      <a:lvl8pPr marL="3263762" algn="l" defTabSz="932504" rtl="0" eaLnBrk="1" latinLnBrk="0" hangingPunct="1">
        <a:defRPr sz="1836" kern="1200">
          <a:solidFill>
            <a:schemeClr val="tx1"/>
          </a:solidFill>
          <a:latin typeface="+mn-lt"/>
          <a:ea typeface="+mn-ea"/>
          <a:cs typeface="+mn-cs"/>
        </a:defRPr>
      </a:lvl8pPr>
      <a:lvl9pPr marL="3730014" algn="l" defTabSz="932504" rtl="0" eaLnBrk="1" latinLnBrk="0" hangingPunct="1">
        <a:defRPr sz="1836"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603624820"/>
      </p:ext>
    </p:extLst>
  </p:cSld>
  <p:clrMap bg1="lt1" tx1="dk1" bg2="lt2" tx2="dk2" accent1="accent1" accent2="accent2" accent3="accent3" accent4="accent4" accent5="accent5" accent6="accent6" hlink="hlink" folHlink="folHlink"/>
  <p:sldLayoutIdLst>
    <p:sldLayoutId id="2147484464" r:id="rId1"/>
    <p:sldLayoutId id="2147484465" r:id="rId2"/>
    <p:sldLayoutId id="2147484466" r:id="rId3"/>
    <p:sldLayoutId id="2147484467" r:id="rId4"/>
    <p:sldLayoutId id="2147484468" r:id="rId5"/>
    <p:sldLayoutId id="2147484469" r:id="rId6"/>
    <p:sldLayoutId id="2147484470" r:id="rId7"/>
    <p:sldLayoutId id="2147484471" r:id="rId8"/>
    <p:sldLayoutId id="2147484472" r:id="rId9"/>
    <p:sldLayoutId id="2147484473" r:id="rId10"/>
    <p:sldLayoutId id="2147484474" r:id="rId11"/>
    <p:sldLayoutId id="2147484475" r:id="rId12"/>
    <p:sldLayoutId id="2147484476" r:id="rId13"/>
    <p:sldLayoutId id="2147484477" r:id="rId14"/>
    <p:sldLayoutId id="2147484478" r:id="rId15"/>
    <p:sldLayoutId id="2147484479" r:id="rId16"/>
    <p:sldLayoutId id="2147484480" r:id="rId17"/>
    <p:sldLayoutId id="2147484481" r:id="rId18"/>
    <p:sldLayoutId id="2147484482" r:id="rId19"/>
    <p:sldLayoutId id="2147484483" r:id="rId20"/>
    <p:sldLayoutId id="2147484484" r:id="rId21"/>
    <p:sldLayoutId id="2147484485"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84200" marR="0" lvl="1" indent="-2413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19" name="Group 18"/>
            <p:cNvGrpSpPr/>
            <p:nvPr userDrawn="1"/>
          </p:nvGrpSpPr>
          <p:grpSpPr>
            <a:xfrm rot="5400000">
              <a:off x="11584220" y="1040742"/>
              <a:ext cx="2698730" cy="629236"/>
              <a:chOff x="1584344" y="4543426"/>
              <a:chExt cx="2698730" cy="629236"/>
            </a:xfrm>
          </p:grpSpPr>
          <p:sp>
            <p:nvSpPr>
              <p:cNvPr id="25" name="Rectangle 24"/>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27" name="Rectangle 26"/>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R:210 G:210 B:210</a:t>
                </a:r>
              </a:p>
            </p:txBody>
          </p:sp>
          <p:sp>
            <p:nvSpPr>
              <p:cNvPr id="28" name="Rectangle 27"/>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29" name="Rectangle 28"/>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Blue</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 G:124 B:16</a:t>
                </a:r>
              </a:p>
            </p:txBody>
          </p:sp>
          <p:sp>
            <p:nvSpPr>
              <p:cNvPr id="30" name="Rectangle 29"/>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grpSp>
        <p:sp>
          <p:nvSpPr>
            <p:cNvPr id="20" name="TextBox 19"/>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21" name="TextBox 20"/>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Green </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R:168 G:216 B:10</a:t>
              </a:r>
            </a:p>
          </p:txBody>
        </p:sp>
        <p:sp>
          <p:nvSpPr>
            <p:cNvPr id="31" name="Rectangle 30"/>
            <p:cNvSpPr/>
            <p:nvPr userDrawn="1"/>
          </p:nvSpPr>
          <p:spPr bwMode="auto">
            <a:xfrm rot="5400000">
              <a:off x="12328888" y="4270558"/>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2" name="Rectangle 31"/>
            <p:cNvSpPr/>
            <p:nvPr userDrawn="1"/>
          </p:nvSpPr>
          <p:spPr bwMode="auto">
            <a:xfrm rot="5400000">
              <a:off x="12328888" y="3353997"/>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1249032989"/>
      </p:ext>
    </p:extLst>
  </p:cSld>
  <p:clrMap bg1="dk1" tx1="lt1" bg2="dk2" tx2="lt2" accent1="accent1" accent2="accent2" accent3="accent3" accent4="accent4" accent5="accent5" accent6="accent6" hlink="hlink" folHlink="folHlink"/>
  <p:sldLayoutIdLst>
    <p:sldLayoutId id="2147484339" r:id="rId1"/>
    <p:sldLayoutId id="2147484340" r:id="rId2"/>
    <p:sldLayoutId id="2147484311" r:id="rId3"/>
    <p:sldLayoutId id="2147484312" r:id="rId4"/>
    <p:sldLayoutId id="2147484313" r:id="rId5"/>
    <p:sldLayoutId id="2147484314" r:id="rId6"/>
    <p:sldLayoutId id="2147484315" r:id="rId7"/>
    <p:sldLayoutId id="2147484332" r:id="rId8"/>
    <p:sldLayoutId id="2147484333" r:id="rId9"/>
    <p:sldLayoutId id="2147484334" r:id="rId10"/>
    <p:sldLayoutId id="2147484335" r:id="rId11"/>
    <p:sldLayoutId id="2147484336" r:id="rId12"/>
    <p:sldLayoutId id="2147484323" r:id="rId13"/>
    <p:sldLayoutId id="2147484324" r:id="rId14"/>
    <p:sldLayoutId id="2147484325" r:id="rId15"/>
    <p:sldLayoutId id="2147484326" r:id="rId16"/>
    <p:sldLayoutId id="2147484327" r:id="rId17"/>
    <p:sldLayoutId id="2147484328" r:id="rId18"/>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2682552606"/>
      </p:ext>
    </p:extLst>
  </p:cSld>
  <p:clrMap bg1="lt1" tx1="dk1" bg2="lt2" tx2="dk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 id="2147484354" r:id="rId12"/>
    <p:sldLayoutId id="2147484355" r:id="rId13"/>
    <p:sldLayoutId id="2147484356" r:id="rId14"/>
    <p:sldLayoutId id="2147484357" r:id="rId15"/>
    <p:sldLayoutId id="2147484358" r:id="rId16"/>
    <p:sldLayoutId id="2147484359" r:id="rId17"/>
    <p:sldLayoutId id="2147484360" r:id="rId18"/>
    <p:sldLayoutId id="2147484361" r:id="rId19"/>
    <p:sldLayoutId id="2147484362" r:id="rId20"/>
    <p:sldLayoutId id="2147484363" r:id="rId21"/>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2561282240"/>
      </p:ext>
    </p:extLst>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 id="2147484376" r:id="rId12"/>
    <p:sldLayoutId id="2147484377" r:id="rId13"/>
    <p:sldLayoutId id="2147484378" r:id="rId14"/>
    <p:sldLayoutId id="2147484379" r:id="rId15"/>
    <p:sldLayoutId id="2147484380" r:id="rId16"/>
    <p:sldLayoutId id="2147484381" r:id="rId17"/>
    <p:sldLayoutId id="2147484382" r:id="rId18"/>
    <p:sldLayoutId id="2147484383" r:id="rId19"/>
    <p:sldLayoutId id="2147484384" r:id="rId20"/>
    <p:sldLayoutId id="2147484385" r:id="rId21"/>
    <p:sldLayoutId id="2147484386" r:id="rId22"/>
    <p:sldLayoutId id="2147484387" r:id="rId23"/>
    <p:sldLayoutId id="2147484388" r:id="rId24"/>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84200" marR="0" lvl="1" indent="-2413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19" name="Group 18"/>
            <p:cNvGrpSpPr/>
            <p:nvPr userDrawn="1"/>
          </p:nvGrpSpPr>
          <p:grpSpPr>
            <a:xfrm rot="5400000">
              <a:off x="11584220" y="1040742"/>
              <a:ext cx="2698730" cy="629236"/>
              <a:chOff x="1584344" y="4543426"/>
              <a:chExt cx="2698730" cy="629236"/>
            </a:xfrm>
          </p:grpSpPr>
          <p:sp>
            <p:nvSpPr>
              <p:cNvPr id="25" name="Rectangle 24"/>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27" name="Rectangle 26"/>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R:210 G:210 B:210</a:t>
                </a:r>
              </a:p>
            </p:txBody>
          </p:sp>
          <p:sp>
            <p:nvSpPr>
              <p:cNvPr id="28" name="Rectangle 27"/>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29" name="Rectangle 28"/>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Blue</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 G:124 B:16</a:t>
                </a:r>
              </a:p>
            </p:txBody>
          </p:sp>
          <p:sp>
            <p:nvSpPr>
              <p:cNvPr id="30" name="Rectangle 29"/>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grpSp>
        <p:sp>
          <p:nvSpPr>
            <p:cNvPr id="20" name="TextBox 19"/>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21" name="TextBox 20"/>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Green </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R:168 G:216 B:10</a:t>
              </a:r>
            </a:p>
          </p:txBody>
        </p:sp>
        <p:sp>
          <p:nvSpPr>
            <p:cNvPr id="31" name="Rectangle 30"/>
            <p:cNvSpPr/>
            <p:nvPr userDrawn="1"/>
          </p:nvSpPr>
          <p:spPr bwMode="auto">
            <a:xfrm rot="5400000">
              <a:off x="12328888" y="4270558"/>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2" name="Rectangle 31"/>
            <p:cNvSpPr/>
            <p:nvPr userDrawn="1"/>
          </p:nvSpPr>
          <p:spPr bwMode="auto">
            <a:xfrm rot="5400000">
              <a:off x="12328888" y="3353997"/>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1092456727"/>
      </p:ext>
    </p:extLst>
  </p:cSld>
  <p:clrMap bg1="dk1" tx1="lt1" bg2="dk2" tx2="lt2" accent1="accent1" accent2="accent2" accent3="accent3" accent4="accent4" accent5="accent5" accent6="accent6" hlink="hlink" folHlink="folHlink"/>
  <p:sldLayoutIdLst>
    <p:sldLayoutId id="2147484390" r:id="rId1"/>
    <p:sldLayoutId id="2147484391" r:id="rId2"/>
    <p:sldLayoutId id="2147484392" r:id="rId3"/>
    <p:sldLayoutId id="2147484393" r:id="rId4"/>
    <p:sldLayoutId id="2147484394" r:id="rId5"/>
    <p:sldLayoutId id="2147484395" r:id="rId6"/>
    <p:sldLayoutId id="2147484396" r:id="rId7"/>
    <p:sldLayoutId id="2147484397" r:id="rId8"/>
    <p:sldLayoutId id="2147484398" r:id="rId9"/>
    <p:sldLayoutId id="2147484399" r:id="rId10"/>
    <p:sldLayoutId id="2147484400" r:id="rId11"/>
    <p:sldLayoutId id="2147484401" r:id="rId12"/>
    <p:sldLayoutId id="2147484402" r:id="rId13"/>
    <p:sldLayoutId id="2147484403" r:id="rId14"/>
    <p:sldLayoutId id="2147484404" r:id="rId15"/>
    <p:sldLayoutId id="2147484405" r:id="rId16"/>
    <p:sldLayoutId id="2147484406" r:id="rId17"/>
    <p:sldLayoutId id="2147484407" r:id="rId18"/>
    <p:sldLayoutId id="2147484408" r:id="rId19"/>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5008" y="372394"/>
            <a:ext cx="10726460" cy="135195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55008" y="1861968"/>
            <a:ext cx="10726460" cy="44379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55008" y="6482889"/>
            <a:ext cx="2798207" cy="372394"/>
          </a:xfrm>
          <a:prstGeom prst="rect">
            <a:avLst/>
          </a:prstGeom>
        </p:spPr>
        <p:txBody>
          <a:bodyPr vert="horz" lIns="91440" tIns="45720" rIns="91440" bIns="45720" rtlCol="0" anchor="ctr"/>
          <a:lstStyle>
            <a:lvl1pPr algn="l">
              <a:defRPr sz="1224">
                <a:solidFill>
                  <a:schemeClr val="tx1">
                    <a:tint val="75000"/>
                  </a:schemeClr>
                </a:solidFill>
              </a:defRPr>
            </a:lvl1pPr>
          </a:lstStyle>
          <a:p>
            <a:fld id="{D4FC542E-CFBC-4C4D-BF4C-A23A06E3761F}" type="datetimeFigureOut">
              <a:rPr lang="en-US" smtClean="0"/>
              <a:t>9/30/2016</a:t>
            </a:fld>
            <a:endParaRPr lang="en-US"/>
          </a:p>
        </p:txBody>
      </p:sp>
      <p:sp>
        <p:nvSpPr>
          <p:cNvPr id="5" name="Footer Placeholder 4"/>
          <p:cNvSpPr>
            <a:spLocks noGrp="1"/>
          </p:cNvSpPr>
          <p:nvPr>
            <p:ph type="ftr" sz="quarter" idx="3"/>
          </p:nvPr>
        </p:nvSpPr>
        <p:spPr>
          <a:xfrm>
            <a:off x="4119583" y="6482889"/>
            <a:ext cx="4197310" cy="372394"/>
          </a:xfrm>
          <a:prstGeom prst="rect">
            <a:avLst/>
          </a:prstGeom>
        </p:spPr>
        <p:txBody>
          <a:bodyPr vert="horz" lIns="91440" tIns="45720" rIns="91440" bIns="45720" rtlCol="0" anchor="ctr"/>
          <a:lstStyle>
            <a:lvl1pPr algn="ctr">
              <a:defRPr sz="1224">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83260" y="6482889"/>
            <a:ext cx="2798207" cy="372394"/>
          </a:xfrm>
          <a:prstGeom prst="rect">
            <a:avLst/>
          </a:prstGeom>
        </p:spPr>
        <p:txBody>
          <a:bodyPr vert="horz" lIns="91440" tIns="45720" rIns="91440" bIns="45720" rtlCol="0" anchor="ctr"/>
          <a:lstStyle>
            <a:lvl1pPr algn="r">
              <a:defRPr sz="1224">
                <a:solidFill>
                  <a:schemeClr val="tx1">
                    <a:tint val="75000"/>
                  </a:schemeClr>
                </a:solidFill>
              </a:defRPr>
            </a:lvl1pPr>
          </a:lstStyle>
          <a:p>
            <a:fld id="{82F7DFE4-1335-485D-8029-F0585115C47F}" type="slidenum">
              <a:rPr lang="en-US" smtClean="0"/>
              <a:t>‹#›</a:t>
            </a:fld>
            <a:endParaRPr lang="en-US"/>
          </a:p>
        </p:txBody>
      </p:sp>
    </p:spTree>
    <p:extLst>
      <p:ext uri="{BB962C8B-B14F-4D97-AF65-F5344CB8AC3E}">
        <p14:creationId xmlns:p14="http://schemas.microsoft.com/office/powerpoint/2010/main" val="3023194082"/>
      </p:ext>
    </p:extLst>
  </p:cSld>
  <p:clrMap bg1="lt1" tx1="dk1" bg2="lt2" tx2="dk2" accent1="accent1" accent2="accent2" accent3="accent3" accent4="accent4" accent5="accent5" accent6="accent6" hlink="hlink" folHlink="folHlink"/>
  <p:sldLayoutIdLst>
    <p:sldLayoutId id="2147484410" r:id="rId1"/>
    <p:sldLayoutId id="2147484411" r:id="rId2"/>
    <p:sldLayoutId id="2147484412" r:id="rId3"/>
    <p:sldLayoutId id="2147484413" r:id="rId4"/>
    <p:sldLayoutId id="2147484414" r:id="rId5"/>
    <p:sldLayoutId id="2147484415" r:id="rId6"/>
    <p:sldLayoutId id="2147484416" r:id="rId7"/>
    <p:sldLayoutId id="2147484417" r:id="rId8"/>
    <p:sldLayoutId id="2147484418" r:id="rId9"/>
    <p:sldLayoutId id="2147484419" r:id="rId10"/>
    <p:sldLayoutId id="2147484420" r:id="rId11"/>
    <p:sldLayoutId id="2147484421" r:id="rId12"/>
    <p:sldLayoutId id="2147484422" r:id="rId13"/>
  </p:sldLayoutIdLst>
  <p:txStyles>
    <p:titleStyle>
      <a:lvl1pPr algn="l" defTabSz="932597" rtl="0" eaLnBrk="1" latinLnBrk="0" hangingPunct="1">
        <a:lnSpc>
          <a:spcPct val="90000"/>
        </a:lnSpc>
        <a:spcBef>
          <a:spcPct val="0"/>
        </a:spcBef>
        <a:buNone/>
        <a:defRPr sz="4488" kern="1200">
          <a:solidFill>
            <a:schemeClr val="tx1"/>
          </a:solidFill>
          <a:latin typeface="+mj-lt"/>
          <a:ea typeface="+mj-ea"/>
          <a:cs typeface="+mj-cs"/>
        </a:defRPr>
      </a:lvl1pPr>
    </p:titleStyle>
    <p:bodyStyle>
      <a:lvl1pPr marL="233149" indent="-233149" algn="l" defTabSz="932597" rtl="0" eaLnBrk="1" latinLnBrk="0" hangingPunct="1">
        <a:lnSpc>
          <a:spcPct val="90000"/>
        </a:lnSpc>
        <a:spcBef>
          <a:spcPts val="1020"/>
        </a:spcBef>
        <a:buFont typeface="Arial" panose="020B0604020202020204" pitchFamily="34" charset="0"/>
        <a:buChar char="•"/>
        <a:defRPr sz="2856" kern="1200">
          <a:solidFill>
            <a:schemeClr val="tx1"/>
          </a:solidFill>
          <a:latin typeface="+mn-lt"/>
          <a:ea typeface="+mn-ea"/>
          <a:cs typeface="+mn-cs"/>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tx1"/>
          </a:solidFill>
          <a:latin typeface="+mn-lt"/>
          <a:ea typeface="+mn-ea"/>
          <a:cs typeface="+mn-cs"/>
        </a:defRPr>
      </a:lvl2pPr>
      <a:lvl3pPr marL="1165746" indent="-233149" algn="l" defTabSz="932597" rtl="0" eaLnBrk="1" latinLnBrk="0" hangingPunct="1">
        <a:lnSpc>
          <a:spcPct val="90000"/>
        </a:lnSpc>
        <a:spcBef>
          <a:spcPts val="510"/>
        </a:spcBef>
        <a:buFont typeface="Arial" panose="020B0604020202020204" pitchFamily="34" charset="0"/>
        <a:buChar char="•"/>
        <a:defRPr sz="2040" kern="1200">
          <a:solidFill>
            <a:schemeClr val="tx1"/>
          </a:solidFill>
          <a:latin typeface="+mn-lt"/>
          <a:ea typeface="+mn-ea"/>
          <a:cs typeface="+mn-cs"/>
        </a:defRPr>
      </a:lvl3pPr>
      <a:lvl4pPr marL="1632044"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4pPr>
      <a:lvl5pPr marL="2098342"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1" name="Picture 30" descr="swoosh.jpg"/>
          <p:cNvPicPr>
            <a:picLocks noChangeAspect="1"/>
          </p:cNvPicPr>
          <p:nvPr/>
        </p:nvPicPr>
        <p:blipFill>
          <a:blip r:embed="rId17" cstate="print"/>
          <a:srcRect l="10853" t="22843" r="3101"/>
          <a:stretch>
            <a:fillRect/>
          </a:stretch>
        </p:blipFill>
        <p:spPr>
          <a:xfrm rot="10800000">
            <a:off x="0" y="6126987"/>
            <a:ext cx="12436475" cy="1178406"/>
          </a:xfrm>
          <a:prstGeom prst="rect">
            <a:avLst/>
          </a:prstGeom>
        </p:spPr>
      </p:pic>
      <p:sp>
        <p:nvSpPr>
          <p:cNvPr id="8" name="Rectangle 2"/>
          <p:cNvSpPr>
            <a:spLocks noGrp="1" noChangeArrowheads="1"/>
          </p:cNvSpPr>
          <p:nvPr>
            <p:ph type="title"/>
          </p:nvPr>
        </p:nvSpPr>
        <p:spPr bwMode="auto">
          <a:xfrm>
            <a:off x="932736" y="344508"/>
            <a:ext cx="9223719" cy="466302"/>
          </a:xfrm>
          <a:prstGeom prst="rect">
            <a:avLst/>
          </a:prstGeom>
          <a:noFill/>
          <a:ln w="9525">
            <a:noFill/>
            <a:miter lim="800000"/>
            <a:headEnd/>
            <a:tailEnd/>
          </a:ln>
        </p:spPr>
        <p:txBody>
          <a:bodyPr vert="horz" wrap="none" lIns="0" tIns="0" rIns="0" bIns="0" numCol="1" anchor="t" anchorCtr="0" compatLnSpc="1">
            <a:prstTxWarp prst="textNoShape">
              <a:avLst/>
            </a:prstTxWarp>
          </a:bodyPr>
          <a:lstStyle/>
          <a:p>
            <a:pPr lvl="0"/>
            <a:r>
              <a:rPr lang="en-US" dirty="0"/>
              <a:t>Click to edit Master title style</a:t>
            </a:r>
          </a:p>
        </p:txBody>
      </p:sp>
      <p:sp>
        <p:nvSpPr>
          <p:cNvPr id="12" name="Rectangle 3"/>
          <p:cNvSpPr>
            <a:spLocks noGrp="1" noChangeArrowheads="1"/>
          </p:cNvSpPr>
          <p:nvPr>
            <p:ph type="body" idx="1"/>
          </p:nvPr>
        </p:nvSpPr>
        <p:spPr bwMode="auto">
          <a:xfrm>
            <a:off x="932736" y="1554339"/>
            <a:ext cx="10985553" cy="466301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p:nvSpPr>
        <p:spPr>
          <a:xfrm>
            <a:off x="11400102" y="6727707"/>
            <a:ext cx="1036373" cy="270285"/>
          </a:xfrm>
          <a:prstGeom prst="rect">
            <a:avLst/>
          </a:prstGeom>
          <a:noFill/>
        </p:spPr>
        <p:txBody>
          <a:bodyPr wrap="square" rtlCol="0">
            <a:spAutoFit/>
          </a:bodyPr>
          <a:lstStyle/>
          <a:p>
            <a:pPr algn="r"/>
            <a:fld id="{4F9DF1EC-0DB8-4A79-9A86-C6D036CA4338}" type="slidenum">
              <a:rPr lang="en-US" sz="1122">
                <a:solidFill>
                  <a:prstClr val="black">
                    <a:lumMod val="65000"/>
                    <a:lumOff val="35000"/>
                  </a:prstClr>
                </a:solidFill>
                <a:latin typeface="Arial" pitchFamily="34" charset="0"/>
                <a:cs typeface="Arial" pitchFamily="34" charset="0"/>
              </a:rPr>
              <a:pPr algn="r"/>
              <a:t>‹#›</a:t>
            </a:fld>
            <a:endParaRPr lang="en-US" sz="1224" dirty="0">
              <a:solidFill>
                <a:prstClr val="black">
                  <a:lumMod val="65000"/>
                  <a:lumOff val="35000"/>
                </a:prstClr>
              </a:solidFill>
              <a:latin typeface="Arial" pitchFamily="34" charset="0"/>
              <a:cs typeface="Arial" pitchFamily="34" charset="0"/>
            </a:endParaRPr>
          </a:p>
        </p:txBody>
      </p:sp>
      <p:pic>
        <p:nvPicPr>
          <p:cNvPr id="10" name="Picture 9"/>
          <p:cNvPicPr>
            <a:picLocks noChangeAspect="1"/>
          </p:cNvPicPr>
          <p:nvPr userDrawn="1"/>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58" y="6265338"/>
            <a:ext cx="1872872" cy="729188"/>
          </a:xfrm>
          <a:prstGeom prst="rect">
            <a:avLst/>
          </a:prstGeom>
        </p:spPr>
      </p:pic>
    </p:spTree>
    <p:extLst>
      <p:ext uri="{BB962C8B-B14F-4D97-AF65-F5344CB8AC3E}">
        <p14:creationId xmlns:p14="http://schemas.microsoft.com/office/powerpoint/2010/main" val="206793388"/>
      </p:ext>
    </p:extLst>
  </p:cSld>
  <p:clrMap bg1="lt1" tx1="dk1" bg2="lt2" tx2="dk2" accent1="accent1" accent2="accent2" accent3="accent3" accent4="accent4" accent5="accent5" accent6="accent6" hlink="hlink" folHlink="folHlink"/>
  <p:sldLayoutIdLst>
    <p:sldLayoutId id="2147484424" r:id="rId1"/>
    <p:sldLayoutId id="2147484425" r:id="rId2"/>
    <p:sldLayoutId id="2147484426" r:id="rId3"/>
    <p:sldLayoutId id="2147484427" r:id="rId4"/>
    <p:sldLayoutId id="2147484428" r:id="rId5"/>
    <p:sldLayoutId id="2147484429" r:id="rId6"/>
    <p:sldLayoutId id="2147484430" r:id="rId7"/>
    <p:sldLayoutId id="2147484431" r:id="rId8"/>
    <p:sldLayoutId id="2147484432" r:id="rId9"/>
    <p:sldLayoutId id="2147484433" r:id="rId10"/>
    <p:sldLayoutId id="2147484434" r:id="rId11"/>
    <p:sldLayoutId id="2147484435" r:id="rId12"/>
    <p:sldLayoutId id="2147484436" r:id="rId13"/>
    <p:sldLayoutId id="2147484438" r:id="rId14"/>
    <p:sldLayoutId id="2147484439" r:id="rId15"/>
  </p:sldLayoutIdLst>
  <p:transition>
    <p:wipe dir="d"/>
  </p:transition>
  <p:txStyles>
    <p:titleStyle>
      <a:lvl1pPr algn="l" rtl="0" eaLnBrk="1" fontAlgn="base" hangingPunct="1">
        <a:spcBef>
          <a:spcPct val="0"/>
        </a:spcBef>
        <a:spcAft>
          <a:spcPct val="0"/>
        </a:spcAft>
        <a:defRPr sz="2856" b="1">
          <a:solidFill>
            <a:srgbClr val="002060"/>
          </a:solidFill>
          <a:latin typeface="Arial" pitchFamily="34" charset="0"/>
          <a:ea typeface="+mj-ea"/>
          <a:cs typeface="Arial" pitchFamily="34" charset="0"/>
        </a:defRPr>
      </a:lvl1pPr>
      <a:lvl2pPr algn="l" rtl="0" eaLnBrk="1" fontAlgn="base" hangingPunct="1">
        <a:spcBef>
          <a:spcPct val="0"/>
        </a:spcBef>
        <a:spcAft>
          <a:spcPct val="0"/>
        </a:spcAft>
        <a:defRPr sz="2856">
          <a:solidFill>
            <a:srgbClr val="9D0A0E"/>
          </a:solidFill>
          <a:latin typeface="Verdana" pitchFamily="1" charset="0"/>
          <a:ea typeface="ＭＳ Ｐゴシック" pitchFamily="1" charset="-128"/>
        </a:defRPr>
      </a:lvl2pPr>
      <a:lvl3pPr algn="l" rtl="0" eaLnBrk="1" fontAlgn="base" hangingPunct="1">
        <a:spcBef>
          <a:spcPct val="0"/>
        </a:spcBef>
        <a:spcAft>
          <a:spcPct val="0"/>
        </a:spcAft>
        <a:defRPr sz="2856">
          <a:solidFill>
            <a:srgbClr val="9D0A0E"/>
          </a:solidFill>
          <a:latin typeface="Verdana" pitchFamily="1" charset="0"/>
          <a:ea typeface="ＭＳ Ｐゴシック" pitchFamily="1" charset="-128"/>
        </a:defRPr>
      </a:lvl3pPr>
      <a:lvl4pPr algn="l" rtl="0" eaLnBrk="1" fontAlgn="base" hangingPunct="1">
        <a:spcBef>
          <a:spcPct val="0"/>
        </a:spcBef>
        <a:spcAft>
          <a:spcPct val="0"/>
        </a:spcAft>
        <a:defRPr sz="2856">
          <a:solidFill>
            <a:srgbClr val="9D0A0E"/>
          </a:solidFill>
          <a:latin typeface="Verdana" pitchFamily="1" charset="0"/>
          <a:ea typeface="ＭＳ Ｐゴシック" pitchFamily="1" charset="-128"/>
        </a:defRPr>
      </a:lvl4pPr>
      <a:lvl5pPr algn="l" rtl="0" eaLnBrk="1" fontAlgn="base" hangingPunct="1">
        <a:spcBef>
          <a:spcPct val="0"/>
        </a:spcBef>
        <a:spcAft>
          <a:spcPct val="0"/>
        </a:spcAft>
        <a:defRPr sz="2856">
          <a:solidFill>
            <a:srgbClr val="9D0A0E"/>
          </a:solidFill>
          <a:latin typeface="Verdana" pitchFamily="1" charset="0"/>
          <a:ea typeface="ＭＳ Ｐゴシック" pitchFamily="1" charset="-128"/>
        </a:defRPr>
      </a:lvl5pPr>
      <a:lvl6pPr marL="466298" algn="l" rtl="0" eaLnBrk="1" fontAlgn="base" hangingPunct="1">
        <a:spcBef>
          <a:spcPct val="0"/>
        </a:spcBef>
        <a:spcAft>
          <a:spcPct val="0"/>
        </a:spcAft>
        <a:defRPr sz="2856">
          <a:solidFill>
            <a:srgbClr val="9D0A0E"/>
          </a:solidFill>
          <a:latin typeface="Verdana" pitchFamily="1" charset="0"/>
          <a:ea typeface="ＭＳ Ｐゴシック" pitchFamily="1" charset="-128"/>
        </a:defRPr>
      </a:lvl6pPr>
      <a:lvl7pPr marL="932597" algn="l" rtl="0" eaLnBrk="1" fontAlgn="base" hangingPunct="1">
        <a:spcBef>
          <a:spcPct val="0"/>
        </a:spcBef>
        <a:spcAft>
          <a:spcPct val="0"/>
        </a:spcAft>
        <a:defRPr sz="2856">
          <a:solidFill>
            <a:srgbClr val="9D0A0E"/>
          </a:solidFill>
          <a:latin typeface="Verdana" pitchFamily="1" charset="0"/>
          <a:ea typeface="ＭＳ Ｐゴシック" pitchFamily="1" charset="-128"/>
        </a:defRPr>
      </a:lvl7pPr>
      <a:lvl8pPr marL="1398895" algn="l" rtl="0" eaLnBrk="1" fontAlgn="base" hangingPunct="1">
        <a:spcBef>
          <a:spcPct val="0"/>
        </a:spcBef>
        <a:spcAft>
          <a:spcPct val="0"/>
        </a:spcAft>
        <a:defRPr sz="2856">
          <a:solidFill>
            <a:srgbClr val="9D0A0E"/>
          </a:solidFill>
          <a:latin typeface="Verdana" pitchFamily="1" charset="0"/>
          <a:ea typeface="ＭＳ Ｐゴシック" pitchFamily="1" charset="-128"/>
        </a:defRPr>
      </a:lvl8pPr>
      <a:lvl9pPr marL="1865193" algn="l" rtl="0" eaLnBrk="1" fontAlgn="base" hangingPunct="1">
        <a:spcBef>
          <a:spcPct val="0"/>
        </a:spcBef>
        <a:spcAft>
          <a:spcPct val="0"/>
        </a:spcAft>
        <a:defRPr sz="2856">
          <a:solidFill>
            <a:srgbClr val="9D0A0E"/>
          </a:solidFill>
          <a:latin typeface="Verdana" pitchFamily="1" charset="0"/>
          <a:ea typeface="ＭＳ Ｐゴシック" pitchFamily="1" charset="-128"/>
        </a:defRPr>
      </a:lvl9pPr>
    </p:titleStyle>
    <p:bodyStyle>
      <a:lvl1pPr marL="349724" indent="-349724" algn="l" rtl="0" eaLnBrk="1" fontAlgn="base" hangingPunct="1">
        <a:spcBef>
          <a:spcPct val="20000"/>
        </a:spcBef>
        <a:spcAft>
          <a:spcPct val="0"/>
        </a:spcAft>
        <a:buFontTx/>
        <a:buBlip>
          <a:blip r:embed="rId19"/>
        </a:buBlip>
        <a:defRPr sz="2040">
          <a:solidFill>
            <a:srgbClr val="002060"/>
          </a:solidFill>
          <a:latin typeface="Arial" pitchFamily="34" charset="0"/>
          <a:ea typeface="+mn-ea"/>
          <a:cs typeface="Arial" pitchFamily="34" charset="0"/>
        </a:defRPr>
      </a:lvl1pPr>
      <a:lvl2pPr marL="757735" indent="-291436" algn="l" rtl="0" eaLnBrk="1" fontAlgn="base" hangingPunct="1">
        <a:spcBef>
          <a:spcPct val="20000"/>
        </a:spcBef>
        <a:spcAft>
          <a:spcPct val="0"/>
        </a:spcAft>
        <a:buChar char="–"/>
        <a:defRPr sz="1836">
          <a:solidFill>
            <a:schemeClr val="tx1">
              <a:lumMod val="65000"/>
              <a:lumOff val="35000"/>
            </a:schemeClr>
          </a:solidFill>
          <a:latin typeface="Arial" pitchFamily="34" charset="0"/>
          <a:ea typeface="+mn-ea"/>
          <a:cs typeface="Arial" pitchFamily="34" charset="0"/>
        </a:defRPr>
      </a:lvl2pPr>
      <a:lvl3pPr marL="1165746" indent="-233149" algn="l" rtl="0" eaLnBrk="1" fontAlgn="base" hangingPunct="1">
        <a:spcBef>
          <a:spcPct val="20000"/>
        </a:spcBef>
        <a:spcAft>
          <a:spcPct val="0"/>
        </a:spcAft>
        <a:buChar char="•"/>
        <a:defRPr sz="1632">
          <a:solidFill>
            <a:schemeClr val="tx1">
              <a:lumMod val="65000"/>
              <a:lumOff val="35000"/>
            </a:schemeClr>
          </a:solidFill>
          <a:latin typeface="Arial" pitchFamily="34" charset="0"/>
          <a:ea typeface="+mn-ea"/>
          <a:cs typeface="Arial" pitchFamily="34" charset="0"/>
        </a:defRPr>
      </a:lvl3pPr>
      <a:lvl4pPr marL="1632044" indent="-233149" algn="l" rtl="0" eaLnBrk="1" fontAlgn="base" hangingPunct="1">
        <a:spcBef>
          <a:spcPct val="20000"/>
        </a:spcBef>
        <a:spcAft>
          <a:spcPct val="0"/>
        </a:spcAft>
        <a:buChar char="–"/>
        <a:defRPr sz="1428">
          <a:solidFill>
            <a:schemeClr val="tx1">
              <a:lumMod val="65000"/>
              <a:lumOff val="35000"/>
            </a:schemeClr>
          </a:solidFill>
          <a:latin typeface="Arial" pitchFamily="34" charset="0"/>
          <a:ea typeface="+mn-ea"/>
          <a:cs typeface="Arial" pitchFamily="34" charset="0"/>
        </a:defRPr>
      </a:lvl4pPr>
      <a:lvl5pPr marL="2098342" indent="-233149" algn="l" rtl="0" eaLnBrk="1" fontAlgn="base" hangingPunct="1">
        <a:spcBef>
          <a:spcPct val="20000"/>
        </a:spcBef>
        <a:spcAft>
          <a:spcPct val="0"/>
        </a:spcAft>
        <a:buChar char="•"/>
        <a:defRPr sz="1224">
          <a:solidFill>
            <a:schemeClr val="tx1">
              <a:lumMod val="65000"/>
              <a:lumOff val="35000"/>
            </a:schemeClr>
          </a:solidFill>
          <a:latin typeface="Arial" pitchFamily="34" charset="0"/>
          <a:ea typeface="+mn-ea"/>
          <a:cs typeface="Arial" pitchFamily="34" charset="0"/>
        </a:defRPr>
      </a:lvl5pPr>
      <a:lvl6pPr marL="2564641" indent="-233149" algn="l" rtl="0" eaLnBrk="1" fontAlgn="base" hangingPunct="1">
        <a:spcBef>
          <a:spcPct val="20000"/>
        </a:spcBef>
        <a:spcAft>
          <a:spcPct val="0"/>
        </a:spcAft>
        <a:buChar char="•"/>
        <a:defRPr sz="1428">
          <a:solidFill>
            <a:srgbClr val="3F3F3F"/>
          </a:solidFill>
          <a:latin typeface="+mn-lt"/>
          <a:ea typeface="+mn-ea"/>
        </a:defRPr>
      </a:lvl6pPr>
      <a:lvl7pPr marL="3030939" indent="-233149" algn="l" rtl="0" eaLnBrk="1" fontAlgn="base" hangingPunct="1">
        <a:spcBef>
          <a:spcPct val="20000"/>
        </a:spcBef>
        <a:spcAft>
          <a:spcPct val="0"/>
        </a:spcAft>
        <a:buChar char="•"/>
        <a:defRPr sz="1428">
          <a:solidFill>
            <a:srgbClr val="3F3F3F"/>
          </a:solidFill>
          <a:latin typeface="+mn-lt"/>
          <a:ea typeface="+mn-ea"/>
        </a:defRPr>
      </a:lvl7pPr>
      <a:lvl8pPr marL="3497237" indent="-233149" algn="l" rtl="0" eaLnBrk="1" fontAlgn="base" hangingPunct="1">
        <a:spcBef>
          <a:spcPct val="20000"/>
        </a:spcBef>
        <a:spcAft>
          <a:spcPct val="0"/>
        </a:spcAft>
        <a:buChar char="•"/>
        <a:defRPr sz="1428">
          <a:solidFill>
            <a:srgbClr val="3F3F3F"/>
          </a:solidFill>
          <a:latin typeface="+mn-lt"/>
          <a:ea typeface="+mn-ea"/>
        </a:defRPr>
      </a:lvl8pPr>
      <a:lvl9pPr marL="3963535" indent="-233149" algn="l" rtl="0" eaLnBrk="1" fontAlgn="base" hangingPunct="1">
        <a:spcBef>
          <a:spcPct val="20000"/>
        </a:spcBef>
        <a:spcAft>
          <a:spcPct val="0"/>
        </a:spcAft>
        <a:buChar char="•"/>
        <a:defRPr sz="1428">
          <a:solidFill>
            <a:srgbClr val="3F3F3F"/>
          </a:solidFill>
          <a:latin typeface="+mn-lt"/>
          <a:ea typeface="+mn-ea"/>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310047"/>
      </p:ext>
    </p:extLst>
  </p:cSld>
  <p:clrMap bg1="lt1" tx1="dk1" bg2="lt2" tx2="dk2" accent1="accent1" accent2="accent2" accent3="accent3" accent4="accent4" accent5="accent5" accent6="accent6" hlink="hlink" folHlink="folHlink"/>
  <p:sldLayoutIdLst>
    <p:sldLayoutId id="2147484441" r:id="rId1"/>
    <p:sldLayoutId id="2147484442" r:id="rId2"/>
    <p:sldLayoutId id="2147484443" r:id="rId3"/>
    <p:sldLayoutId id="2147484444" r:id="rId4"/>
    <p:sldLayoutId id="2147484445" r:id="rId5"/>
    <p:sldLayoutId id="2147484446" r:id="rId6"/>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32504" rtl="0" eaLnBrk="1" latinLnBrk="0" hangingPunct="1">
        <a:lnSpc>
          <a:spcPct val="90000"/>
        </a:lnSpc>
        <a:spcBef>
          <a:spcPct val="0"/>
        </a:spcBef>
        <a:buNone/>
        <a:defRPr sz="4488" kern="1200">
          <a:solidFill>
            <a:schemeClr val="tx1"/>
          </a:solidFill>
          <a:latin typeface="+mj-lt"/>
          <a:ea typeface="+mj-ea"/>
          <a:cs typeface="+mj-cs"/>
        </a:defRPr>
      </a:lvl1pPr>
    </p:titleStyle>
    <p:bodyStyle>
      <a:lvl1pPr marL="233127" indent="-233127" algn="l" defTabSz="932504" rtl="0" eaLnBrk="1" latinLnBrk="0" hangingPunct="1">
        <a:lnSpc>
          <a:spcPct val="90000"/>
        </a:lnSpc>
        <a:spcBef>
          <a:spcPts val="1020"/>
        </a:spcBef>
        <a:buFont typeface="Arial" panose="020B0604020202020204" pitchFamily="34" charset="0"/>
        <a:buChar char="•"/>
        <a:defRPr sz="2856" kern="1200">
          <a:solidFill>
            <a:schemeClr val="tx1"/>
          </a:solidFill>
          <a:latin typeface="+mn-lt"/>
          <a:ea typeface="+mn-ea"/>
          <a:cs typeface="+mn-cs"/>
        </a:defRPr>
      </a:lvl1pPr>
      <a:lvl2pPr marL="699380" indent="-233127" algn="l" defTabSz="932504" rtl="0" eaLnBrk="1" latinLnBrk="0" hangingPunct="1">
        <a:lnSpc>
          <a:spcPct val="90000"/>
        </a:lnSpc>
        <a:spcBef>
          <a:spcPts val="510"/>
        </a:spcBef>
        <a:buFont typeface="Arial" panose="020B0604020202020204" pitchFamily="34" charset="0"/>
        <a:buChar char="•"/>
        <a:defRPr sz="2448" kern="1200">
          <a:solidFill>
            <a:schemeClr val="tx1"/>
          </a:solidFill>
          <a:latin typeface="+mn-lt"/>
          <a:ea typeface="+mn-ea"/>
          <a:cs typeface="+mn-cs"/>
        </a:defRPr>
      </a:lvl2pPr>
      <a:lvl3pPr marL="1165629" indent="-233127" algn="l" defTabSz="932504" rtl="0" eaLnBrk="1" latinLnBrk="0" hangingPunct="1">
        <a:lnSpc>
          <a:spcPct val="90000"/>
        </a:lnSpc>
        <a:spcBef>
          <a:spcPts val="510"/>
        </a:spcBef>
        <a:buFont typeface="Arial" panose="020B0604020202020204" pitchFamily="34" charset="0"/>
        <a:buChar char="•"/>
        <a:defRPr sz="2040" kern="1200">
          <a:solidFill>
            <a:schemeClr val="tx1"/>
          </a:solidFill>
          <a:latin typeface="+mn-lt"/>
          <a:ea typeface="+mn-ea"/>
          <a:cs typeface="+mn-cs"/>
        </a:defRPr>
      </a:lvl3pPr>
      <a:lvl4pPr marL="1631881" indent="-233127" algn="l" defTabSz="932504"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4pPr>
      <a:lvl5pPr marL="2098133" indent="-233127" algn="l" defTabSz="932504"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5pPr>
      <a:lvl6pPr marL="2564385" indent="-233127" algn="l" defTabSz="932504"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637" indent="-233127" algn="l" defTabSz="932504"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6888" indent="-233127" algn="l" defTabSz="932504"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142" indent="-233127" algn="l" defTabSz="932504"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04" rtl="0" eaLnBrk="1" latinLnBrk="0" hangingPunct="1">
        <a:defRPr sz="1836" kern="1200">
          <a:solidFill>
            <a:schemeClr val="tx1"/>
          </a:solidFill>
          <a:latin typeface="+mn-lt"/>
          <a:ea typeface="+mn-ea"/>
          <a:cs typeface="+mn-cs"/>
        </a:defRPr>
      </a:lvl1pPr>
      <a:lvl2pPr marL="466252" algn="l" defTabSz="932504" rtl="0" eaLnBrk="1" latinLnBrk="0" hangingPunct="1">
        <a:defRPr sz="1836" kern="1200">
          <a:solidFill>
            <a:schemeClr val="tx1"/>
          </a:solidFill>
          <a:latin typeface="+mn-lt"/>
          <a:ea typeface="+mn-ea"/>
          <a:cs typeface="+mn-cs"/>
        </a:defRPr>
      </a:lvl2pPr>
      <a:lvl3pPr marL="932504" algn="l" defTabSz="932504" rtl="0" eaLnBrk="1" latinLnBrk="0" hangingPunct="1">
        <a:defRPr sz="1836" kern="1200">
          <a:solidFill>
            <a:schemeClr val="tx1"/>
          </a:solidFill>
          <a:latin typeface="+mn-lt"/>
          <a:ea typeface="+mn-ea"/>
          <a:cs typeface="+mn-cs"/>
        </a:defRPr>
      </a:lvl3pPr>
      <a:lvl4pPr marL="1398756" algn="l" defTabSz="932504" rtl="0" eaLnBrk="1" latinLnBrk="0" hangingPunct="1">
        <a:defRPr sz="1836" kern="1200">
          <a:solidFill>
            <a:schemeClr val="tx1"/>
          </a:solidFill>
          <a:latin typeface="+mn-lt"/>
          <a:ea typeface="+mn-ea"/>
          <a:cs typeface="+mn-cs"/>
        </a:defRPr>
      </a:lvl4pPr>
      <a:lvl5pPr marL="1865007" algn="l" defTabSz="932504" rtl="0" eaLnBrk="1" latinLnBrk="0" hangingPunct="1">
        <a:defRPr sz="1836" kern="1200">
          <a:solidFill>
            <a:schemeClr val="tx1"/>
          </a:solidFill>
          <a:latin typeface="+mn-lt"/>
          <a:ea typeface="+mn-ea"/>
          <a:cs typeface="+mn-cs"/>
        </a:defRPr>
      </a:lvl5pPr>
      <a:lvl6pPr marL="2331261" algn="l" defTabSz="932504" rtl="0" eaLnBrk="1" latinLnBrk="0" hangingPunct="1">
        <a:defRPr sz="1836" kern="1200">
          <a:solidFill>
            <a:schemeClr val="tx1"/>
          </a:solidFill>
          <a:latin typeface="+mn-lt"/>
          <a:ea typeface="+mn-ea"/>
          <a:cs typeface="+mn-cs"/>
        </a:defRPr>
      </a:lvl6pPr>
      <a:lvl7pPr marL="2797510" algn="l" defTabSz="932504" rtl="0" eaLnBrk="1" latinLnBrk="0" hangingPunct="1">
        <a:defRPr sz="1836" kern="1200">
          <a:solidFill>
            <a:schemeClr val="tx1"/>
          </a:solidFill>
          <a:latin typeface="+mn-lt"/>
          <a:ea typeface="+mn-ea"/>
          <a:cs typeface="+mn-cs"/>
        </a:defRPr>
      </a:lvl7pPr>
      <a:lvl8pPr marL="3263762" algn="l" defTabSz="932504" rtl="0" eaLnBrk="1" latinLnBrk="0" hangingPunct="1">
        <a:defRPr sz="1836" kern="1200">
          <a:solidFill>
            <a:schemeClr val="tx1"/>
          </a:solidFill>
          <a:latin typeface="+mn-lt"/>
          <a:ea typeface="+mn-ea"/>
          <a:cs typeface="+mn-cs"/>
        </a:defRPr>
      </a:lvl8pPr>
      <a:lvl9pPr marL="3730014" algn="l" defTabSz="932504" rtl="0" eaLnBrk="1" latinLnBrk="0" hangingPunct="1">
        <a:defRPr sz="1836"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1" name="Picture 30" descr="swoosh.jpg"/>
          <p:cNvPicPr>
            <a:picLocks noChangeAspect="1"/>
          </p:cNvPicPr>
          <p:nvPr/>
        </p:nvPicPr>
        <p:blipFill>
          <a:blip r:embed="rId10" cstate="print"/>
          <a:srcRect l="10853" t="22843" r="3101"/>
          <a:stretch>
            <a:fillRect/>
          </a:stretch>
        </p:blipFill>
        <p:spPr>
          <a:xfrm rot="10800000">
            <a:off x="0" y="5819199"/>
            <a:ext cx="12436475" cy="1178406"/>
          </a:xfrm>
          <a:prstGeom prst="rect">
            <a:avLst/>
          </a:prstGeom>
        </p:spPr>
      </p:pic>
      <p:pic>
        <p:nvPicPr>
          <p:cNvPr id="7" name="Picture 6" descr="swoosh.jpg"/>
          <p:cNvPicPr>
            <a:picLocks noChangeAspect="1"/>
          </p:cNvPicPr>
          <p:nvPr/>
        </p:nvPicPr>
        <p:blipFill>
          <a:blip r:embed="rId10" cstate="print"/>
          <a:srcRect l="10853" t="30962" r="38236"/>
          <a:stretch>
            <a:fillRect/>
          </a:stretch>
        </p:blipFill>
        <p:spPr>
          <a:xfrm>
            <a:off x="0" y="0"/>
            <a:ext cx="7358248" cy="1054399"/>
          </a:xfrm>
          <a:prstGeom prst="rect">
            <a:avLst/>
          </a:prstGeom>
        </p:spPr>
      </p:pic>
      <p:sp>
        <p:nvSpPr>
          <p:cNvPr id="8" name="Rectangle 2"/>
          <p:cNvSpPr>
            <a:spLocks noGrp="1" noChangeArrowheads="1"/>
          </p:cNvSpPr>
          <p:nvPr>
            <p:ph type="title"/>
          </p:nvPr>
        </p:nvSpPr>
        <p:spPr bwMode="auto">
          <a:xfrm>
            <a:off x="932736" y="344508"/>
            <a:ext cx="8020098" cy="466302"/>
          </a:xfrm>
          <a:prstGeom prst="rect">
            <a:avLst/>
          </a:prstGeom>
          <a:noFill/>
          <a:ln w="9525">
            <a:noFill/>
            <a:miter lim="800000"/>
            <a:headEnd/>
            <a:tailEnd/>
          </a:ln>
        </p:spPr>
        <p:txBody>
          <a:bodyPr vert="horz" wrap="none" lIns="0" tIns="0" rIns="0" bIns="0" numCol="1" anchor="t" anchorCtr="0" compatLnSpc="1">
            <a:prstTxWarp prst="textNoShape">
              <a:avLst/>
            </a:prstTxWarp>
          </a:bodyPr>
          <a:lstStyle/>
          <a:p>
            <a:pPr lvl="0"/>
            <a:r>
              <a:rPr lang="en-US" dirty="0"/>
              <a:t>Click to edit Master title style</a:t>
            </a:r>
          </a:p>
        </p:txBody>
      </p:sp>
      <p:sp>
        <p:nvSpPr>
          <p:cNvPr id="12" name="Rectangle 3"/>
          <p:cNvSpPr>
            <a:spLocks noGrp="1" noChangeArrowheads="1"/>
          </p:cNvSpPr>
          <p:nvPr>
            <p:ph type="body" idx="1"/>
          </p:nvPr>
        </p:nvSpPr>
        <p:spPr bwMode="auto">
          <a:xfrm>
            <a:off x="932736" y="1554339"/>
            <a:ext cx="10985553" cy="466301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80004" y="5984205"/>
            <a:ext cx="1537855" cy="590204"/>
          </a:xfrm>
          <a:prstGeom prst="rect">
            <a:avLst/>
          </a:prstGeom>
        </p:spPr>
      </p:pic>
    </p:spTree>
    <p:extLst>
      <p:ext uri="{BB962C8B-B14F-4D97-AF65-F5344CB8AC3E}">
        <p14:creationId xmlns:p14="http://schemas.microsoft.com/office/powerpoint/2010/main" val="1123150789"/>
      </p:ext>
    </p:extLst>
  </p:cSld>
  <p:clrMap bg1="lt1" tx1="dk1" bg2="lt2" tx2="dk2" accent1="accent1" accent2="accent2" accent3="accent3" accent4="accent4" accent5="accent5" accent6="accent6" hlink="hlink" folHlink="folHlink"/>
  <p:sldLayoutIdLst>
    <p:sldLayoutId id="2147484448" r:id="rId1"/>
    <p:sldLayoutId id="2147484449" r:id="rId2"/>
    <p:sldLayoutId id="2147484450" r:id="rId3"/>
    <p:sldLayoutId id="2147484451" r:id="rId4"/>
    <p:sldLayoutId id="2147484452" r:id="rId5"/>
    <p:sldLayoutId id="2147484453" r:id="rId6"/>
    <p:sldLayoutId id="2147484454" r:id="rId7"/>
    <p:sldLayoutId id="2147484455" r:id="rId8"/>
  </p:sldLayoutIdLst>
  <p:transition>
    <p:wipe dir="d"/>
  </p:transition>
  <p:txStyles>
    <p:titleStyle>
      <a:lvl1pPr algn="l" rtl="0" eaLnBrk="1" fontAlgn="base" hangingPunct="1">
        <a:spcBef>
          <a:spcPct val="0"/>
        </a:spcBef>
        <a:spcAft>
          <a:spcPct val="0"/>
        </a:spcAft>
        <a:defRPr sz="2856" b="1">
          <a:solidFill>
            <a:srgbClr val="002060"/>
          </a:solidFill>
          <a:latin typeface="Arial" pitchFamily="34" charset="0"/>
          <a:ea typeface="+mj-ea"/>
          <a:cs typeface="Arial" pitchFamily="34" charset="0"/>
        </a:defRPr>
      </a:lvl1pPr>
      <a:lvl2pPr algn="l" rtl="0" eaLnBrk="1" fontAlgn="base" hangingPunct="1">
        <a:spcBef>
          <a:spcPct val="0"/>
        </a:spcBef>
        <a:spcAft>
          <a:spcPct val="0"/>
        </a:spcAft>
        <a:defRPr sz="2856">
          <a:solidFill>
            <a:srgbClr val="9D0A0E"/>
          </a:solidFill>
          <a:latin typeface="Verdana" pitchFamily="1" charset="0"/>
          <a:ea typeface="ＭＳ Ｐゴシック" pitchFamily="1" charset="-128"/>
        </a:defRPr>
      </a:lvl2pPr>
      <a:lvl3pPr algn="l" rtl="0" eaLnBrk="1" fontAlgn="base" hangingPunct="1">
        <a:spcBef>
          <a:spcPct val="0"/>
        </a:spcBef>
        <a:spcAft>
          <a:spcPct val="0"/>
        </a:spcAft>
        <a:defRPr sz="2856">
          <a:solidFill>
            <a:srgbClr val="9D0A0E"/>
          </a:solidFill>
          <a:latin typeface="Verdana" pitchFamily="1" charset="0"/>
          <a:ea typeface="ＭＳ Ｐゴシック" pitchFamily="1" charset="-128"/>
        </a:defRPr>
      </a:lvl3pPr>
      <a:lvl4pPr algn="l" rtl="0" eaLnBrk="1" fontAlgn="base" hangingPunct="1">
        <a:spcBef>
          <a:spcPct val="0"/>
        </a:spcBef>
        <a:spcAft>
          <a:spcPct val="0"/>
        </a:spcAft>
        <a:defRPr sz="2856">
          <a:solidFill>
            <a:srgbClr val="9D0A0E"/>
          </a:solidFill>
          <a:latin typeface="Verdana" pitchFamily="1" charset="0"/>
          <a:ea typeface="ＭＳ Ｐゴシック" pitchFamily="1" charset="-128"/>
        </a:defRPr>
      </a:lvl4pPr>
      <a:lvl5pPr algn="l" rtl="0" eaLnBrk="1" fontAlgn="base" hangingPunct="1">
        <a:spcBef>
          <a:spcPct val="0"/>
        </a:spcBef>
        <a:spcAft>
          <a:spcPct val="0"/>
        </a:spcAft>
        <a:defRPr sz="2856">
          <a:solidFill>
            <a:srgbClr val="9D0A0E"/>
          </a:solidFill>
          <a:latin typeface="Verdana" pitchFamily="1" charset="0"/>
          <a:ea typeface="ＭＳ Ｐゴシック" pitchFamily="1" charset="-128"/>
        </a:defRPr>
      </a:lvl5pPr>
      <a:lvl6pPr marL="466298" algn="l" rtl="0" eaLnBrk="1" fontAlgn="base" hangingPunct="1">
        <a:spcBef>
          <a:spcPct val="0"/>
        </a:spcBef>
        <a:spcAft>
          <a:spcPct val="0"/>
        </a:spcAft>
        <a:defRPr sz="2856">
          <a:solidFill>
            <a:srgbClr val="9D0A0E"/>
          </a:solidFill>
          <a:latin typeface="Verdana" pitchFamily="1" charset="0"/>
          <a:ea typeface="ＭＳ Ｐゴシック" pitchFamily="1" charset="-128"/>
        </a:defRPr>
      </a:lvl6pPr>
      <a:lvl7pPr marL="932597" algn="l" rtl="0" eaLnBrk="1" fontAlgn="base" hangingPunct="1">
        <a:spcBef>
          <a:spcPct val="0"/>
        </a:spcBef>
        <a:spcAft>
          <a:spcPct val="0"/>
        </a:spcAft>
        <a:defRPr sz="2856">
          <a:solidFill>
            <a:srgbClr val="9D0A0E"/>
          </a:solidFill>
          <a:latin typeface="Verdana" pitchFamily="1" charset="0"/>
          <a:ea typeface="ＭＳ Ｐゴシック" pitchFamily="1" charset="-128"/>
        </a:defRPr>
      </a:lvl7pPr>
      <a:lvl8pPr marL="1398895" algn="l" rtl="0" eaLnBrk="1" fontAlgn="base" hangingPunct="1">
        <a:spcBef>
          <a:spcPct val="0"/>
        </a:spcBef>
        <a:spcAft>
          <a:spcPct val="0"/>
        </a:spcAft>
        <a:defRPr sz="2856">
          <a:solidFill>
            <a:srgbClr val="9D0A0E"/>
          </a:solidFill>
          <a:latin typeface="Verdana" pitchFamily="1" charset="0"/>
          <a:ea typeface="ＭＳ Ｐゴシック" pitchFamily="1" charset="-128"/>
        </a:defRPr>
      </a:lvl8pPr>
      <a:lvl9pPr marL="1865193" algn="l" rtl="0" eaLnBrk="1" fontAlgn="base" hangingPunct="1">
        <a:spcBef>
          <a:spcPct val="0"/>
        </a:spcBef>
        <a:spcAft>
          <a:spcPct val="0"/>
        </a:spcAft>
        <a:defRPr sz="2856">
          <a:solidFill>
            <a:srgbClr val="9D0A0E"/>
          </a:solidFill>
          <a:latin typeface="Verdana" pitchFamily="1" charset="0"/>
          <a:ea typeface="ＭＳ Ｐゴシック" pitchFamily="1" charset="-128"/>
        </a:defRPr>
      </a:lvl9pPr>
    </p:titleStyle>
    <p:bodyStyle>
      <a:lvl1pPr marL="349724" indent="-349724" algn="l" rtl="0" eaLnBrk="1" fontAlgn="base" hangingPunct="1">
        <a:spcBef>
          <a:spcPct val="20000"/>
        </a:spcBef>
        <a:spcAft>
          <a:spcPct val="0"/>
        </a:spcAft>
        <a:buFontTx/>
        <a:buBlip>
          <a:blip r:embed="rId12"/>
        </a:buBlip>
        <a:defRPr sz="2040">
          <a:solidFill>
            <a:srgbClr val="002060"/>
          </a:solidFill>
          <a:latin typeface="Arial" pitchFamily="34" charset="0"/>
          <a:ea typeface="+mn-ea"/>
          <a:cs typeface="Arial" pitchFamily="34" charset="0"/>
        </a:defRPr>
      </a:lvl1pPr>
      <a:lvl2pPr marL="757735" indent="-291436" algn="l" rtl="0" eaLnBrk="1" fontAlgn="base" hangingPunct="1">
        <a:spcBef>
          <a:spcPct val="20000"/>
        </a:spcBef>
        <a:spcAft>
          <a:spcPct val="0"/>
        </a:spcAft>
        <a:buChar char="–"/>
        <a:defRPr sz="1836">
          <a:solidFill>
            <a:schemeClr val="tx1">
              <a:lumMod val="65000"/>
              <a:lumOff val="35000"/>
            </a:schemeClr>
          </a:solidFill>
          <a:latin typeface="Arial" pitchFamily="34" charset="0"/>
          <a:ea typeface="+mn-ea"/>
          <a:cs typeface="Arial" pitchFamily="34" charset="0"/>
        </a:defRPr>
      </a:lvl2pPr>
      <a:lvl3pPr marL="1165746" indent="-233149" algn="l" rtl="0" eaLnBrk="1" fontAlgn="base" hangingPunct="1">
        <a:spcBef>
          <a:spcPct val="20000"/>
        </a:spcBef>
        <a:spcAft>
          <a:spcPct val="0"/>
        </a:spcAft>
        <a:buChar char="•"/>
        <a:defRPr sz="1632">
          <a:solidFill>
            <a:schemeClr val="tx1">
              <a:lumMod val="65000"/>
              <a:lumOff val="35000"/>
            </a:schemeClr>
          </a:solidFill>
          <a:latin typeface="Arial" pitchFamily="34" charset="0"/>
          <a:ea typeface="+mn-ea"/>
          <a:cs typeface="Arial" pitchFamily="34" charset="0"/>
        </a:defRPr>
      </a:lvl3pPr>
      <a:lvl4pPr marL="1632044" indent="-233149" algn="l" rtl="0" eaLnBrk="1" fontAlgn="base" hangingPunct="1">
        <a:spcBef>
          <a:spcPct val="20000"/>
        </a:spcBef>
        <a:spcAft>
          <a:spcPct val="0"/>
        </a:spcAft>
        <a:buChar char="–"/>
        <a:defRPr sz="1428">
          <a:solidFill>
            <a:schemeClr val="tx1">
              <a:lumMod val="65000"/>
              <a:lumOff val="35000"/>
            </a:schemeClr>
          </a:solidFill>
          <a:latin typeface="Arial" pitchFamily="34" charset="0"/>
          <a:ea typeface="+mn-ea"/>
          <a:cs typeface="Arial" pitchFamily="34" charset="0"/>
        </a:defRPr>
      </a:lvl4pPr>
      <a:lvl5pPr marL="2098342" indent="-233149" algn="l" rtl="0" eaLnBrk="1" fontAlgn="base" hangingPunct="1">
        <a:spcBef>
          <a:spcPct val="20000"/>
        </a:spcBef>
        <a:spcAft>
          <a:spcPct val="0"/>
        </a:spcAft>
        <a:buChar char="•"/>
        <a:defRPr sz="1224">
          <a:solidFill>
            <a:schemeClr val="tx1">
              <a:lumMod val="65000"/>
              <a:lumOff val="35000"/>
            </a:schemeClr>
          </a:solidFill>
          <a:latin typeface="Arial" pitchFamily="34" charset="0"/>
          <a:ea typeface="+mn-ea"/>
          <a:cs typeface="Arial" pitchFamily="34" charset="0"/>
        </a:defRPr>
      </a:lvl5pPr>
      <a:lvl6pPr marL="2564641" indent="-233149" algn="l" rtl="0" eaLnBrk="1" fontAlgn="base" hangingPunct="1">
        <a:spcBef>
          <a:spcPct val="20000"/>
        </a:spcBef>
        <a:spcAft>
          <a:spcPct val="0"/>
        </a:spcAft>
        <a:buChar char="•"/>
        <a:defRPr sz="1428">
          <a:solidFill>
            <a:srgbClr val="3F3F3F"/>
          </a:solidFill>
          <a:latin typeface="+mn-lt"/>
          <a:ea typeface="+mn-ea"/>
        </a:defRPr>
      </a:lvl6pPr>
      <a:lvl7pPr marL="3030939" indent="-233149" algn="l" rtl="0" eaLnBrk="1" fontAlgn="base" hangingPunct="1">
        <a:spcBef>
          <a:spcPct val="20000"/>
        </a:spcBef>
        <a:spcAft>
          <a:spcPct val="0"/>
        </a:spcAft>
        <a:buChar char="•"/>
        <a:defRPr sz="1428">
          <a:solidFill>
            <a:srgbClr val="3F3F3F"/>
          </a:solidFill>
          <a:latin typeface="+mn-lt"/>
          <a:ea typeface="+mn-ea"/>
        </a:defRPr>
      </a:lvl7pPr>
      <a:lvl8pPr marL="3497237" indent="-233149" algn="l" rtl="0" eaLnBrk="1" fontAlgn="base" hangingPunct="1">
        <a:spcBef>
          <a:spcPct val="20000"/>
        </a:spcBef>
        <a:spcAft>
          <a:spcPct val="0"/>
        </a:spcAft>
        <a:buChar char="•"/>
        <a:defRPr sz="1428">
          <a:solidFill>
            <a:srgbClr val="3F3F3F"/>
          </a:solidFill>
          <a:latin typeface="+mn-lt"/>
          <a:ea typeface="+mn-ea"/>
        </a:defRPr>
      </a:lvl8pPr>
      <a:lvl9pPr marL="3963535" indent="-233149" algn="l" rtl="0" eaLnBrk="1" fontAlgn="base" hangingPunct="1">
        <a:spcBef>
          <a:spcPct val="20000"/>
        </a:spcBef>
        <a:spcAft>
          <a:spcPct val="0"/>
        </a:spcAft>
        <a:buChar char="•"/>
        <a:defRPr sz="1428">
          <a:solidFill>
            <a:srgbClr val="3F3F3F"/>
          </a:solidFill>
          <a:latin typeface="+mn-lt"/>
          <a:ea typeface="+mn-ea"/>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2.xml"/></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jpg"/><Relationship Id="rId12" Type="http://schemas.openxmlformats.org/officeDocument/2006/relationships/image" Target="../media/image63.tiff"/><Relationship Id="rId2" Type="http://schemas.openxmlformats.org/officeDocument/2006/relationships/notesSlide" Target="../notesSlides/notesSlide5.xml"/><Relationship Id="rId1" Type="http://schemas.openxmlformats.org/officeDocument/2006/relationships/slideLayout" Target="../slideLayouts/slideLayout108.xml"/><Relationship Id="rId6" Type="http://schemas.openxmlformats.org/officeDocument/2006/relationships/image" Target="../media/image57.jp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108.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138.xml"/><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9.xml"/><Relationship Id="rId1" Type="http://schemas.openxmlformats.org/officeDocument/2006/relationships/slideLayout" Target="../slideLayouts/slideLayout139.xml"/><Relationship Id="rId5" Type="http://schemas.openxmlformats.org/officeDocument/2006/relationships/image" Target="../media/image68.emf"/><Relationship Id="rId4" Type="http://schemas.openxmlformats.org/officeDocument/2006/relationships/image" Target="../media/image67.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9.xml"/></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139.xml"/><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2.xml"/><Relationship Id="rId1" Type="http://schemas.openxmlformats.org/officeDocument/2006/relationships/slideLayout" Target="../slideLayouts/slideLayout140.xml"/><Relationship Id="rId5" Type="http://schemas.openxmlformats.org/officeDocument/2006/relationships/image" Target="../media/image25.jpg"/><Relationship Id="rId4" Type="http://schemas.openxmlformats.org/officeDocument/2006/relationships/image" Target="../media/image71.jpe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2.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133.xml"/><Relationship Id="rId6" Type="http://schemas.openxmlformats.org/officeDocument/2006/relationships/diagramColors" Target="../diagrams/colors1.xml"/><Relationship Id="rId11" Type="http://schemas.openxmlformats.org/officeDocument/2006/relationships/image" Target="../media/image76.png"/><Relationship Id="rId5" Type="http://schemas.openxmlformats.org/officeDocument/2006/relationships/diagramQuickStyle" Target="../diagrams/quickStyle1.xml"/><Relationship Id="rId10" Type="http://schemas.openxmlformats.org/officeDocument/2006/relationships/image" Target="../media/image75.png"/><Relationship Id="rId4" Type="http://schemas.openxmlformats.org/officeDocument/2006/relationships/diagramLayout" Target="../diagrams/layout1.xml"/><Relationship Id="rId9" Type="http://schemas.openxmlformats.org/officeDocument/2006/relationships/image" Target="../media/image7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151.xml"/><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3.xml.rels><?xml version="1.0" encoding="UTF-8" standalone="yes"?>
<Relationships xmlns="http://schemas.openxmlformats.org/package/2006/relationships"><Relationship Id="rId8" Type="http://schemas.openxmlformats.org/officeDocument/2006/relationships/image" Target="../media/image89.gif"/><Relationship Id="rId13" Type="http://schemas.openxmlformats.org/officeDocument/2006/relationships/image" Target="../media/image93.png"/><Relationship Id="rId3" Type="http://schemas.openxmlformats.org/officeDocument/2006/relationships/image" Target="../media/image84.emf"/><Relationship Id="rId7" Type="http://schemas.openxmlformats.org/officeDocument/2006/relationships/image" Target="../media/image88.png"/><Relationship Id="rId12" Type="http://schemas.openxmlformats.org/officeDocument/2006/relationships/image" Target="../media/image92.png"/><Relationship Id="rId2" Type="http://schemas.openxmlformats.org/officeDocument/2006/relationships/notesSlide" Target="../notesSlides/notesSlide17.xml"/><Relationship Id="rId1" Type="http://schemas.openxmlformats.org/officeDocument/2006/relationships/slideLayout" Target="../slideLayouts/slideLayout65.xml"/><Relationship Id="rId6" Type="http://schemas.openxmlformats.org/officeDocument/2006/relationships/image" Target="../media/image87.png"/><Relationship Id="rId11" Type="http://schemas.openxmlformats.org/officeDocument/2006/relationships/image" Target="../media/image81.png"/><Relationship Id="rId5" Type="http://schemas.openxmlformats.org/officeDocument/2006/relationships/image" Target="../media/image86.jpg"/><Relationship Id="rId15" Type="http://schemas.openxmlformats.org/officeDocument/2006/relationships/image" Target="../media/image95.jpg"/><Relationship Id="rId10" Type="http://schemas.openxmlformats.org/officeDocument/2006/relationships/image" Target="../media/image91.png"/><Relationship Id="rId4" Type="http://schemas.openxmlformats.org/officeDocument/2006/relationships/image" Target="../media/image85.jpg"/><Relationship Id="rId9" Type="http://schemas.openxmlformats.org/officeDocument/2006/relationships/image" Target="../media/image90.png"/><Relationship Id="rId14" Type="http://schemas.openxmlformats.org/officeDocument/2006/relationships/image" Target="../media/image94.png"/></Relationships>
</file>

<file path=ppt/slides/_rels/slide24.xml.rels><?xml version="1.0" encoding="UTF-8" standalone="yes"?>
<Relationships xmlns="http://schemas.openxmlformats.org/package/2006/relationships"><Relationship Id="rId3" Type="http://schemas.openxmlformats.org/officeDocument/2006/relationships/hyperlink" Target="http://www.skypemeetingaccomplished.com/" TargetMode="External"/><Relationship Id="rId2" Type="http://schemas.openxmlformats.org/officeDocument/2006/relationships/notesSlide" Target="../notesSlides/notesSlide18.xml"/><Relationship Id="rId1" Type="http://schemas.openxmlformats.org/officeDocument/2006/relationships/slideLayout" Target="../slideLayouts/slideLayout103.xml"/><Relationship Id="rId5" Type="http://schemas.openxmlformats.org/officeDocument/2006/relationships/image" Target="../media/image97.png"/><Relationship Id="rId4" Type="http://schemas.openxmlformats.org/officeDocument/2006/relationships/image" Target="../media/image96.png"/></Relationships>
</file>

<file path=ppt/slides/_rels/slide25.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hyperlink" Target="http://fasttrack.microsoft.com/" TargetMode="External"/><Relationship Id="rId1"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hyperlink" Target="http://techcommunity.microsoft.com/" TargetMode="External"/><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9.xml"/><Relationship Id="rId1" Type="http://schemas.openxmlformats.org/officeDocument/2006/relationships/slideLayout" Target="../slideLayouts/slideLayout86.xml"/></Relationships>
</file>

<file path=ppt/slides/_rels/slide28.xml.rels><?xml version="1.0" encoding="UTF-8" standalone="yes"?>
<Relationships xmlns="http://schemas.openxmlformats.org/package/2006/relationships"><Relationship Id="rId3" Type="http://schemas.openxmlformats.org/officeDocument/2006/relationships/hyperlink" Target="http://myignite.microsoft.com/" TargetMode="External"/><Relationship Id="rId2" Type="http://schemas.openxmlformats.org/officeDocument/2006/relationships/notesSlide" Target="../notesSlides/notesSlide20.xml"/><Relationship Id="rId1" Type="http://schemas.openxmlformats.org/officeDocument/2006/relationships/slideLayout" Target="../slideLayouts/slideLayout35.xml"/><Relationship Id="rId6" Type="http://schemas.openxmlformats.org/officeDocument/2006/relationships/image" Target="../media/image102.png"/><Relationship Id="rId5" Type="http://schemas.openxmlformats.org/officeDocument/2006/relationships/image" Target="../media/image101.jpg"/><Relationship Id="rId4" Type="http://schemas.openxmlformats.org/officeDocument/2006/relationships/hyperlink" Target="https://aka.ms/ignite.mobileapp"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63.xml"/><Relationship Id="rId6" Type="http://schemas.openxmlformats.org/officeDocument/2006/relationships/image" Target="../media/image37.emf"/><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jpe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2.xml"/><Relationship Id="rId1" Type="http://schemas.openxmlformats.org/officeDocument/2006/relationships/slideLayout" Target="../slideLayouts/slideLayout65.xml"/><Relationship Id="rId5" Type="http://schemas.openxmlformats.org/officeDocument/2006/relationships/image" Target="../media/image34.png"/><Relationship Id="rId4" Type="http://schemas.openxmlformats.org/officeDocument/2006/relationships/image" Target="../media/image49.tiff"/></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78.xml"/><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701" y="1679645"/>
            <a:ext cx="13182535" cy="1828786"/>
          </a:xfrm>
        </p:spPr>
        <p:txBody>
          <a:bodyPr/>
          <a:lstStyle/>
          <a:p>
            <a:r>
              <a:rPr lang="en-US" dirty="0"/>
              <a:t>Drive real-world success with </a:t>
            </a:r>
            <a:br>
              <a:rPr lang="en-US" dirty="0"/>
            </a:br>
            <a:r>
              <a:rPr lang="en-US" dirty="0"/>
              <a:t>Skype for Business platform solutions</a:t>
            </a:r>
          </a:p>
        </p:txBody>
      </p:sp>
      <p:sp>
        <p:nvSpPr>
          <p:cNvPr id="5" name="Text Placeholder 4"/>
          <p:cNvSpPr>
            <a:spLocks noGrp="1"/>
          </p:cNvSpPr>
          <p:nvPr>
            <p:ph type="body" sz="quarter" idx="12"/>
          </p:nvPr>
        </p:nvSpPr>
        <p:spPr/>
        <p:txBody>
          <a:bodyPr/>
          <a:lstStyle/>
          <a:p>
            <a:r>
              <a:rPr lang="en-US" dirty="0"/>
              <a:t>James </a:t>
            </a:r>
            <a:r>
              <a:rPr lang="en-US" dirty="0" err="1"/>
              <a:t>Skay</a:t>
            </a:r>
            <a:endParaRPr lang="en-US" dirty="0"/>
          </a:p>
          <a:p>
            <a:r>
              <a:rPr lang="en-US" dirty="0"/>
              <a:t>Senior Product Marketing Manager</a:t>
            </a:r>
          </a:p>
        </p:txBody>
      </p:sp>
      <p:sp>
        <p:nvSpPr>
          <p:cNvPr id="6" name="Text Placeholder 5"/>
          <p:cNvSpPr>
            <a:spLocks noGrp="1"/>
          </p:cNvSpPr>
          <p:nvPr>
            <p:ph type="body" sz="quarter" idx="13"/>
          </p:nvPr>
        </p:nvSpPr>
        <p:spPr/>
        <p:txBody>
          <a:bodyPr/>
          <a:lstStyle/>
          <a:p>
            <a:r>
              <a:rPr lang="en-US" dirty="0"/>
              <a:t>BRK2088</a:t>
            </a:r>
          </a:p>
        </p:txBody>
      </p:sp>
    </p:spTree>
    <p:extLst>
      <p:ext uri="{BB962C8B-B14F-4D97-AF65-F5344CB8AC3E}">
        <p14:creationId xmlns:p14="http://schemas.microsoft.com/office/powerpoint/2010/main" val="163776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79"/>
          <p:cNvSpPr txBox="1"/>
          <p:nvPr/>
        </p:nvSpPr>
        <p:spPr>
          <a:xfrm>
            <a:off x="2466864" y="1612930"/>
            <a:ext cx="7417583" cy="538511"/>
          </a:xfrm>
          <a:prstGeom prst="rect">
            <a:avLst/>
          </a:prstGeom>
          <a:noFill/>
          <a:ln>
            <a:noFill/>
          </a:ln>
        </p:spPr>
        <p:txBody>
          <a:bodyPr lIns="0" tIns="46610" rIns="0" bIns="46610" anchor="t" anchorCtr="0">
            <a:noAutofit/>
          </a:bodyPr>
          <a:lstStyle/>
          <a:p>
            <a:pPr defTabSz="932597">
              <a:lnSpc>
                <a:spcPct val="70000"/>
              </a:lnSpc>
            </a:pPr>
            <a:r>
              <a:rPr lang="en-US" sz="2856" kern="0" dirty="0" err="1">
                <a:solidFill>
                  <a:schemeClr val="tx1">
                    <a:lumMod val="65000"/>
                    <a:lumOff val="35000"/>
                  </a:schemeClr>
                </a:solidFill>
                <a:latin typeface="Proxima Nova" charset="0"/>
                <a:ea typeface="Proxima Nova" charset="0"/>
                <a:cs typeface="Proxima Nova" charset="0"/>
              </a:rPr>
              <a:t>Smartsheet</a:t>
            </a:r>
            <a:r>
              <a:rPr lang="en-US" sz="2040" b="1" kern="0" dirty="0">
                <a:solidFill>
                  <a:schemeClr val="tx1">
                    <a:lumMod val="65000"/>
                    <a:lumOff val="35000"/>
                  </a:schemeClr>
                </a:solidFill>
                <a:latin typeface="Proxima Nova" charset="0"/>
                <a:ea typeface="Proxima Nova" charset="0"/>
                <a:cs typeface="Proxima Nova" charset="0"/>
              </a:rPr>
              <a:t>     </a:t>
            </a:r>
            <a:r>
              <a:rPr lang="en-US" sz="2448" b="1" kern="0" dirty="0">
                <a:solidFill>
                  <a:schemeClr val="tx1">
                    <a:lumMod val="65000"/>
                    <a:lumOff val="35000"/>
                  </a:schemeClr>
                </a:solidFill>
                <a:latin typeface="Proxima Nova" charset="0"/>
                <a:ea typeface="Proxima Nova" charset="0"/>
                <a:cs typeface="Proxima Nova" charset="0"/>
              </a:rPr>
              <a:t> Company Overview</a:t>
            </a:r>
          </a:p>
        </p:txBody>
      </p:sp>
      <p:cxnSp>
        <p:nvCxnSpPr>
          <p:cNvPr id="8" name="Shape 100"/>
          <p:cNvCxnSpPr/>
          <p:nvPr/>
        </p:nvCxnSpPr>
        <p:spPr>
          <a:xfrm>
            <a:off x="4507526" y="1516062"/>
            <a:ext cx="0" cy="528312"/>
          </a:xfrm>
          <a:prstGeom prst="straightConnector1">
            <a:avLst/>
          </a:prstGeom>
          <a:noFill/>
          <a:ln w="19050" cap="flat" cmpd="sng">
            <a:solidFill>
              <a:srgbClr val="FCD115"/>
            </a:solidFill>
            <a:prstDash val="solid"/>
            <a:round/>
            <a:headEnd type="none" w="lg" len="lg"/>
            <a:tailEnd type="none" w="lg" len="lg"/>
          </a:ln>
        </p:spPr>
      </p:cxnSp>
      <p:pic>
        <p:nvPicPr>
          <p:cNvPr id="11" name="Shape 77" descr="https://lh3.googleusercontent.com/saYL72GJW4sZQKRqR-bmLw_S8ie-vSysgez4l4oXGw2WGaWCQapykBvwl6Srpb1Rcd_t0ZMHxm_14aHdBxx0n0O3BIqOxE0I-h69Kj6013e-rMtr2tuamQsWPWIZbOYcH3dvQW7aFmU"/>
          <p:cNvPicPr preferRelativeResize="0"/>
          <p:nvPr/>
        </p:nvPicPr>
        <p:blipFill rotWithShape="1">
          <a:blip r:embed="rId3">
            <a:alphaModFix/>
          </a:blip>
          <a:srcRect/>
          <a:stretch/>
        </p:blipFill>
        <p:spPr>
          <a:xfrm>
            <a:off x="4616359" y="4458660"/>
            <a:ext cx="997967" cy="876618"/>
          </a:xfrm>
          <a:prstGeom prst="rect">
            <a:avLst/>
          </a:prstGeom>
          <a:noFill/>
          <a:ln>
            <a:noFill/>
          </a:ln>
        </p:spPr>
      </p:pic>
      <p:sp>
        <p:nvSpPr>
          <p:cNvPr id="21" name="Shape 68"/>
          <p:cNvSpPr/>
          <p:nvPr/>
        </p:nvSpPr>
        <p:spPr>
          <a:xfrm>
            <a:off x="2370558" y="2056624"/>
            <a:ext cx="9928982" cy="684154"/>
          </a:xfrm>
          <a:prstGeom prst="rect">
            <a:avLst/>
          </a:prstGeom>
          <a:noFill/>
          <a:ln>
            <a:noFill/>
          </a:ln>
        </p:spPr>
        <p:txBody>
          <a:bodyPr lIns="124327" tIns="62146" rIns="124327" bIns="62146" anchor="t" anchorCtr="0">
            <a:noAutofit/>
          </a:bodyPr>
          <a:lstStyle/>
          <a:p>
            <a:pPr defTabSz="932597">
              <a:buSzPct val="25000"/>
            </a:pPr>
            <a:r>
              <a:rPr lang="en-US" sz="1767" kern="0" dirty="0" err="1">
                <a:solidFill>
                  <a:schemeClr val="tx1">
                    <a:lumMod val="65000"/>
                    <a:lumOff val="35000"/>
                  </a:schemeClr>
                </a:solidFill>
                <a:latin typeface="Proxima Nova" charset="0"/>
                <a:ea typeface="Proxima Nova" charset="0"/>
                <a:cs typeface="Proxima Nova" charset="0"/>
              </a:rPr>
              <a:t>Smartsheet</a:t>
            </a:r>
            <a:r>
              <a:rPr lang="en-US" sz="1767" kern="0" dirty="0">
                <a:solidFill>
                  <a:schemeClr val="tx1">
                    <a:lumMod val="65000"/>
                    <a:lumOff val="35000"/>
                  </a:schemeClr>
                </a:solidFill>
                <a:latin typeface="Proxima Nova" charset="0"/>
                <a:ea typeface="Proxima Nova" charset="0"/>
                <a:cs typeface="Proxima Nova" charset="0"/>
              </a:rPr>
              <a:t> is the world’s leading SaaS platform for managing and automating collaborative work. </a:t>
            </a:r>
          </a:p>
        </p:txBody>
      </p:sp>
      <p:pic>
        <p:nvPicPr>
          <p:cNvPr id="23" name="Shape 70"/>
          <p:cNvPicPr preferRelativeResize="0"/>
          <p:nvPr/>
        </p:nvPicPr>
        <p:blipFill rotWithShape="1">
          <a:blip r:embed="rId4">
            <a:alphaModFix/>
          </a:blip>
          <a:srcRect/>
          <a:stretch/>
        </p:blipFill>
        <p:spPr>
          <a:xfrm>
            <a:off x="6897021" y="6243530"/>
            <a:ext cx="977207" cy="214951"/>
          </a:xfrm>
          <a:prstGeom prst="rect">
            <a:avLst/>
          </a:prstGeom>
          <a:noFill/>
          <a:ln>
            <a:noFill/>
          </a:ln>
        </p:spPr>
      </p:pic>
      <p:pic>
        <p:nvPicPr>
          <p:cNvPr id="24" name="Shape 71"/>
          <p:cNvPicPr preferRelativeResize="0"/>
          <p:nvPr/>
        </p:nvPicPr>
        <p:blipFill rotWithShape="1">
          <a:blip r:embed="rId5">
            <a:alphaModFix/>
          </a:blip>
          <a:srcRect/>
          <a:stretch/>
        </p:blipFill>
        <p:spPr>
          <a:xfrm>
            <a:off x="5614326" y="5767405"/>
            <a:ext cx="687387" cy="382135"/>
          </a:xfrm>
          <a:prstGeom prst="rect">
            <a:avLst/>
          </a:prstGeom>
          <a:noFill/>
          <a:ln>
            <a:noFill/>
          </a:ln>
        </p:spPr>
      </p:pic>
      <p:pic>
        <p:nvPicPr>
          <p:cNvPr id="26" name="Shape 73"/>
          <p:cNvPicPr preferRelativeResize="0"/>
          <p:nvPr/>
        </p:nvPicPr>
        <p:blipFill rotWithShape="1">
          <a:blip r:embed="rId6">
            <a:alphaModFix/>
          </a:blip>
          <a:srcRect/>
          <a:stretch/>
        </p:blipFill>
        <p:spPr>
          <a:xfrm>
            <a:off x="2509737" y="5649780"/>
            <a:ext cx="1269637" cy="451371"/>
          </a:xfrm>
          <a:prstGeom prst="rect">
            <a:avLst/>
          </a:prstGeom>
          <a:noFill/>
          <a:ln>
            <a:noFill/>
          </a:ln>
        </p:spPr>
      </p:pic>
      <p:pic>
        <p:nvPicPr>
          <p:cNvPr id="28" name="Shape 80" descr="HI_mk_logo_hiltonbrandlogo.jpg"/>
          <p:cNvPicPr preferRelativeResize="0"/>
          <p:nvPr/>
        </p:nvPicPr>
        <p:blipFill>
          <a:blip r:embed="rId7">
            <a:alphaModFix/>
          </a:blip>
          <a:stretch>
            <a:fillRect/>
          </a:stretch>
        </p:blipFill>
        <p:spPr>
          <a:xfrm>
            <a:off x="8401988" y="5584998"/>
            <a:ext cx="760554" cy="576454"/>
          </a:xfrm>
          <a:prstGeom prst="rect">
            <a:avLst/>
          </a:prstGeom>
          <a:noFill/>
          <a:ln>
            <a:noFill/>
          </a:ln>
        </p:spPr>
      </p:pic>
      <p:sp>
        <p:nvSpPr>
          <p:cNvPr id="31" name="Shape 83"/>
          <p:cNvSpPr/>
          <p:nvPr/>
        </p:nvSpPr>
        <p:spPr>
          <a:xfrm>
            <a:off x="2570296" y="2918313"/>
            <a:ext cx="3387724" cy="512401"/>
          </a:xfrm>
          <a:prstGeom prst="rect">
            <a:avLst/>
          </a:prstGeom>
          <a:noFill/>
          <a:ln w="38100" cap="flat" cmpd="sng">
            <a:solidFill>
              <a:srgbClr val="DC3C00">
                <a:alpha val="0"/>
              </a:srgbClr>
            </a:solidFill>
            <a:prstDash val="solid"/>
            <a:round/>
            <a:headEnd type="none" w="med" len="med"/>
            <a:tailEnd type="none" w="med" len="med"/>
          </a:ln>
        </p:spPr>
        <p:txBody>
          <a:bodyPr lIns="93220" tIns="46610" rIns="93220" bIns="46610" anchor="ctr" anchorCtr="0">
            <a:noAutofit/>
          </a:bodyPr>
          <a:lstStyle/>
          <a:p>
            <a:pPr defTabSz="932597">
              <a:buClr>
                <a:srgbClr val="295177"/>
              </a:buClr>
              <a:buSzPct val="25000"/>
            </a:pPr>
            <a:r>
              <a:rPr lang="en-US" sz="2448" b="1" kern="0" dirty="0">
                <a:solidFill>
                  <a:schemeClr val="tx1">
                    <a:lumMod val="65000"/>
                    <a:lumOff val="35000"/>
                  </a:schemeClr>
                </a:solidFill>
                <a:latin typeface="Proxima Nova" charset="0"/>
                <a:ea typeface="Proxima Nova" charset="0"/>
                <a:cs typeface="Proxima Nova" charset="0"/>
              </a:rPr>
              <a:t>95,000+</a:t>
            </a:r>
            <a:r>
              <a:rPr lang="en-US" sz="1836" b="1" kern="0" dirty="0">
                <a:solidFill>
                  <a:schemeClr val="tx1">
                    <a:lumMod val="65000"/>
                    <a:lumOff val="35000"/>
                  </a:schemeClr>
                </a:solidFill>
                <a:latin typeface="Proxima Nova" charset="0"/>
                <a:ea typeface="Proxima Nova" charset="0"/>
                <a:cs typeface="Proxima Nova" charset="0"/>
              </a:rPr>
              <a:t> </a:t>
            </a:r>
            <a:r>
              <a:rPr lang="en-US" sz="1836" kern="0" dirty="0">
                <a:solidFill>
                  <a:schemeClr val="tx1">
                    <a:lumMod val="65000"/>
                    <a:lumOff val="35000"/>
                  </a:schemeClr>
                </a:solidFill>
                <a:latin typeface="Proxima Nova" charset="0"/>
                <a:ea typeface="Proxima Nova" charset="0"/>
                <a:cs typeface="Proxima Nova" charset="0"/>
                <a:sym typeface="Arial"/>
              </a:rPr>
              <a:t>Companies</a:t>
            </a:r>
          </a:p>
        </p:txBody>
      </p:sp>
      <p:sp>
        <p:nvSpPr>
          <p:cNvPr id="32" name="Shape 84"/>
          <p:cNvSpPr/>
          <p:nvPr/>
        </p:nvSpPr>
        <p:spPr>
          <a:xfrm>
            <a:off x="6250313" y="2918313"/>
            <a:ext cx="2156346" cy="512401"/>
          </a:xfrm>
          <a:prstGeom prst="rect">
            <a:avLst/>
          </a:prstGeom>
          <a:noFill/>
          <a:ln w="38100" cap="flat" cmpd="sng">
            <a:solidFill>
              <a:srgbClr val="DC3C00">
                <a:alpha val="0"/>
              </a:srgbClr>
            </a:solidFill>
            <a:prstDash val="solid"/>
            <a:round/>
            <a:headEnd type="none" w="med" len="med"/>
            <a:tailEnd type="none" w="med" len="med"/>
          </a:ln>
        </p:spPr>
        <p:txBody>
          <a:bodyPr lIns="93220" tIns="46610" rIns="93220" bIns="46610" anchor="ctr" anchorCtr="0">
            <a:noAutofit/>
          </a:bodyPr>
          <a:lstStyle/>
          <a:p>
            <a:pPr defTabSz="932597">
              <a:buClr>
                <a:srgbClr val="295177"/>
              </a:buClr>
              <a:buSzPct val="25000"/>
            </a:pPr>
            <a:r>
              <a:rPr lang="en-US" sz="2448" b="1" kern="0" dirty="0">
                <a:solidFill>
                  <a:schemeClr val="tx1">
                    <a:lumMod val="65000"/>
                    <a:lumOff val="35000"/>
                  </a:schemeClr>
                </a:solidFill>
                <a:latin typeface="Proxima Nova" charset="0"/>
                <a:ea typeface="Proxima Nova" charset="0"/>
                <a:cs typeface="Proxima Nova" charset="0"/>
              </a:rPr>
              <a:t>190</a:t>
            </a:r>
            <a:r>
              <a:rPr lang="en-US" sz="2448" b="1" kern="0" dirty="0">
                <a:solidFill>
                  <a:schemeClr val="tx1">
                    <a:lumMod val="65000"/>
                    <a:lumOff val="35000"/>
                  </a:schemeClr>
                </a:solidFill>
                <a:latin typeface="Proxima Nova" charset="0"/>
                <a:ea typeface="Proxima Nova" charset="0"/>
                <a:cs typeface="Proxima Nova" charset="0"/>
                <a:sym typeface="Arial"/>
              </a:rPr>
              <a:t>+</a:t>
            </a:r>
            <a:r>
              <a:rPr lang="en-US" sz="1836" b="1" kern="0" dirty="0">
                <a:solidFill>
                  <a:schemeClr val="tx1">
                    <a:lumMod val="65000"/>
                    <a:lumOff val="35000"/>
                  </a:schemeClr>
                </a:solidFill>
                <a:latin typeface="Proxima Nova" charset="0"/>
                <a:ea typeface="Proxima Nova" charset="0"/>
                <a:cs typeface="Proxima Nova" charset="0"/>
                <a:sym typeface="Arial"/>
              </a:rPr>
              <a:t> </a:t>
            </a:r>
            <a:r>
              <a:rPr lang="en-US" sz="1836" kern="0" dirty="0">
                <a:solidFill>
                  <a:schemeClr val="tx1">
                    <a:lumMod val="65000"/>
                    <a:lumOff val="35000"/>
                  </a:schemeClr>
                </a:solidFill>
                <a:latin typeface="Proxima Nova" charset="0"/>
                <a:ea typeface="Proxima Nova" charset="0"/>
                <a:cs typeface="Proxima Nova" charset="0"/>
                <a:sym typeface="Arial"/>
              </a:rPr>
              <a:t> </a:t>
            </a:r>
            <a:r>
              <a:rPr lang="en-US" sz="1836" kern="0" dirty="0">
                <a:solidFill>
                  <a:schemeClr val="tx1">
                    <a:lumMod val="65000"/>
                    <a:lumOff val="35000"/>
                  </a:schemeClr>
                </a:solidFill>
                <a:latin typeface="Proxima Nova" charset="0"/>
                <a:ea typeface="Proxima Nova" charset="0"/>
                <a:cs typeface="Proxima Nova" charset="0"/>
              </a:rPr>
              <a:t>Countries</a:t>
            </a:r>
          </a:p>
        </p:txBody>
      </p:sp>
      <p:cxnSp>
        <p:nvCxnSpPr>
          <p:cNvPr id="37" name="Shape 98"/>
          <p:cNvCxnSpPr/>
          <p:nvPr/>
        </p:nvCxnSpPr>
        <p:spPr>
          <a:xfrm>
            <a:off x="8762359" y="2919930"/>
            <a:ext cx="0" cy="528312"/>
          </a:xfrm>
          <a:prstGeom prst="straightConnector1">
            <a:avLst/>
          </a:prstGeom>
          <a:noFill/>
          <a:ln w="19050" cap="flat" cmpd="sng">
            <a:solidFill>
              <a:srgbClr val="FCD115"/>
            </a:solidFill>
            <a:prstDash val="solid"/>
            <a:round/>
            <a:headEnd type="none" w="lg" len="lg"/>
            <a:tailEnd type="none" w="lg" len="lg"/>
          </a:ln>
        </p:spPr>
      </p:cxnSp>
      <p:cxnSp>
        <p:nvCxnSpPr>
          <p:cNvPr id="38" name="Shape 99"/>
          <p:cNvCxnSpPr/>
          <p:nvPr/>
        </p:nvCxnSpPr>
        <p:spPr>
          <a:xfrm>
            <a:off x="5749403" y="2919930"/>
            <a:ext cx="0" cy="528312"/>
          </a:xfrm>
          <a:prstGeom prst="straightConnector1">
            <a:avLst/>
          </a:prstGeom>
          <a:noFill/>
          <a:ln w="19050" cap="flat" cmpd="sng">
            <a:solidFill>
              <a:srgbClr val="FCD115"/>
            </a:solidFill>
            <a:prstDash val="solid"/>
            <a:round/>
            <a:headEnd type="none" w="lg" len="lg"/>
            <a:tailEnd type="none" w="lg" len="lg"/>
          </a:ln>
        </p:spPr>
      </p:cxnSp>
      <p:pic>
        <p:nvPicPr>
          <p:cNvPr id="39" name="Shape 101" descr="Original ..."/>
          <p:cNvPicPr preferRelativeResize="0"/>
          <p:nvPr/>
        </p:nvPicPr>
        <p:blipFill>
          <a:blip r:embed="rId8">
            <a:alphaModFix/>
          </a:blip>
          <a:stretch>
            <a:fillRect/>
          </a:stretch>
        </p:blipFill>
        <p:spPr>
          <a:xfrm>
            <a:off x="9770029" y="6231254"/>
            <a:ext cx="879676" cy="192335"/>
          </a:xfrm>
          <a:prstGeom prst="rect">
            <a:avLst/>
          </a:prstGeom>
          <a:noFill/>
          <a:ln>
            <a:noFill/>
          </a:ln>
        </p:spPr>
      </p:pic>
      <p:pic>
        <p:nvPicPr>
          <p:cNvPr id="41" name="Shape 103"/>
          <p:cNvPicPr preferRelativeResize="0"/>
          <p:nvPr/>
        </p:nvPicPr>
        <p:blipFill>
          <a:blip r:embed="rId9">
            <a:alphaModFix/>
          </a:blip>
          <a:stretch>
            <a:fillRect/>
          </a:stretch>
        </p:blipFill>
        <p:spPr>
          <a:xfrm>
            <a:off x="4136708" y="6070318"/>
            <a:ext cx="898010" cy="398744"/>
          </a:xfrm>
          <a:prstGeom prst="rect">
            <a:avLst/>
          </a:prstGeom>
          <a:noFill/>
          <a:ln>
            <a:noFill/>
          </a:ln>
        </p:spPr>
      </p:pic>
      <p:pic>
        <p:nvPicPr>
          <p:cNvPr id="42" name="Shape 104"/>
          <p:cNvPicPr preferRelativeResize="0"/>
          <p:nvPr/>
        </p:nvPicPr>
        <p:blipFill>
          <a:blip r:embed="rId10">
            <a:alphaModFix/>
          </a:blip>
          <a:stretch>
            <a:fillRect/>
          </a:stretch>
        </p:blipFill>
        <p:spPr>
          <a:xfrm>
            <a:off x="11088499" y="5618421"/>
            <a:ext cx="900259" cy="547101"/>
          </a:xfrm>
          <a:prstGeom prst="rect">
            <a:avLst/>
          </a:prstGeom>
          <a:noFill/>
          <a:ln>
            <a:noFill/>
          </a:ln>
        </p:spPr>
      </p:pic>
      <p:sp>
        <p:nvSpPr>
          <p:cNvPr id="47" name="Shape 84"/>
          <p:cNvSpPr/>
          <p:nvPr/>
        </p:nvSpPr>
        <p:spPr>
          <a:xfrm>
            <a:off x="9209637" y="2918313"/>
            <a:ext cx="3129461" cy="512401"/>
          </a:xfrm>
          <a:prstGeom prst="rect">
            <a:avLst/>
          </a:prstGeom>
          <a:noFill/>
          <a:ln w="38100" cap="flat" cmpd="sng">
            <a:solidFill>
              <a:srgbClr val="DC3C00">
                <a:alpha val="0"/>
              </a:srgbClr>
            </a:solidFill>
            <a:prstDash val="solid"/>
            <a:round/>
            <a:headEnd type="none" w="med" len="med"/>
            <a:tailEnd type="none" w="med" len="med"/>
          </a:ln>
        </p:spPr>
        <p:txBody>
          <a:bodyPr lIns="93220" tIns="46610" rIns="93220" bIns="46610" anchor="ctr" anchorCtr="0">
            <a:noAutofit/>
          </a:bodyPr>
          <a:lstStyle/>
          <a:p>
            <a:pPr defTabSz="932597">
              <a:buClr>
                <a:srgbClr val="295177"/>
              </a:buClr>
              <a:buSzPct val="25000"/>
            </a:pPr>
            <a:r>
              <a:rPr lang="en-US" sz="2448" b="1" kern="0" dirty="0">
                <a:solidFill>
                  <a:schemeClr val="tx1">
                    <a:lumMod val="65000"/>
                    <a:lumOff val="35000"/>
                  </a:schemeClr>
                </a:solidFill>
                <a:latin typeface="Proxima Nova" charset="0"/>
                <a:ea typeface="Proxima Nova" charset="0"/>
                <a:cs typeface="Proxima Nova" charset="0"/>
                <a:sym typeface="Arial"/>
              </a:rPr>
              <a:t>10M+</a:t>
            </a:r>
            <a:r>
              <a:rPr lang="en-US" sz="1836" b="1" kern="0" dirty="0">
                <a:solidFill>
                  <a:schemeClr val="tx1">
                    <a:lumMod val="65000"/>
                    <a:lumOff val="35000"/>
                  </a:schemeClr>
                </a:solidFill>
                <a:latin typeface="Proxima Nova" charset="0"/>
                <a:ea typeface="Proxima Nova" charset="0"/>
                <a:cs typeface="Proxima Nova" charset="0"/>
                <a:sym typeface="Arial"/>
              </a:rPr>
              <a:t> </a:t>
            </a:r>
            <a:r>
              <a:rPr lang="en-US" sz="1836" kern="0" dirty="0">
                <a:solidFill>
                  <a:schemeClr val="tx1">
                    <a:lumMod val="65000"/>
                    <a:lumOff val="35000"/>
                  </a:schemeClr>
                </a:solidFill>
                <a:latin typeface="Proxima Nova" charset="0"/>
                <a:ea typeface="Proxima Nova" charset="0"/>
                <a:cs typeface="Proxima Nova" charset="0"/>
                <a:sym typeface="Arial"/>
              </a:rPr>
              <a:t> </a:t>
            </a:r>
            <a:r>
              <a:rPr lang="en-US" sz="1836" kern="0" dirty="0">
                <a:solidFill>
                  <a:schemeClr val="tx1">
                    <a:lumMod val="65000"/>
                    <a:lumOff val="35000"/>
                  </a:schemeClr>
                </a:solidFill>
                <a:latin typeface="Proxima Nova" charset="0"/>
                <a:ea typeface="Proxima Nova" charset="0"/>
                <a:cs typeface="Proxima Nova" charset="0"/>
              </a:rPr>
              <a:t>Registered Users</a:t>
            </a:r>
          </a:p>
        </p:txBody>
      </p:sp>
      <p:grpSp>
        <p:nvGrpSpPr>
          <p:cNvPr id="33" name="Shape 85"/>
          <p:cNvGrpSpPr/>
          <p:nvPr/>
        </p:nvGrpSpPr>
        <p:grpSpPr>
          <a:xfrm>
            <a:off x="3671472" y="3631757"/>
            <a:ext cx="8084373" cy="512401"/>
            <a:chOff x="1792190" y="2447410"/>
            <a:chExt cx="5944933" cy="376800"/>
          </a:xfrm>
        </p:grpSpPr>
        <p:sp>
          <p:nvSpPr>
            <p:cNvPr id="34" name="Shape 86"/>
            <p:cNvSpPr/>
            <p:nvPr/>
          </p:nvSpPr>
          <p:spPr>
            <a:xfrm>
              <a:off x="1792190" y="2447410"/>
              <a:ext cx="2485398" cy="376800"/>
            </a:xfrm>
            <a:prstGeom prst="rect">
              <a:avLst/>
            </a:prstGeom>
            <a:noFill/>
            <a:ln w="38100" cap="flat" cmpd="sng">
              <a:solidFill>
                <a:srgbClr val="DC3C00">
                  <a:alpha val="0"/>
                </a:srgbClr>
              </a:solidFill>
              <a:prstDash val="solid"/>
              <a:round/>
              <a:headEnd type="none" w="med" len="med"/>
              <a:tailEnd type="none" w="med" len="med"/>
            </a:ln>
          </p:spPr>
          <p:txBody>
            <a:bodyPr lIns="93220" tIns="46610" rIns="93220" bIns="46610" anchor="ctr" anchorCtr="0">
              <a:noAutofit/>
            </a:bodyPr>
            <a:lstStyle/>
            <a:p>
              <a:pPr defTabSz="932597">
                <a:buClr>
                  <a:srgbClr val="295177"/>
                </a:buClr>
                <a:buSzPct val="25000"/>
              </a:pPr>
              <a:r>
                <a:rPr lang="en-US" sz="2448" b="1" kern="0" dirty="0">
                  <a:solidFill>
                    <a:schemeClr val="tx1">
                      <a:lumMod val="65000"/>
                      <a:lumOff val="35000"/>
                    </a:schemeClr>
                  </a:solidFill>
                  <a:latin typeface="Proxima Nova" charset="0"/>
                  <a:ea typeface="Proxima Nova" charset="0"/>
                  <a:cs typeface="Proxima Nova" charset="0"/>
                  <a:sym typeface="Arial"/>
                </a:rPr>
                <a:t>72</a:t>
              </a:r>
              <a:r>
                <a:rPr lang="en-US" sz="1836" kern="0" dirty="0">
                  <a:solidFill>
                    <a:schemeClr val="tx1">
                      <a:lumMod val="65000"/>
                      <a:lumOff val="35000"/>
                    </a:schemeClr>
                  </a:solidFill>
                  <a:latin typeface="Proxima Nova" charset="0"/>
                  <a:ea typeface="Proxima Nova" charset="0"/>
                  <a:cs typeface="Proxima Nova" charset="0"/>
                  <a:sym typeface="Arial"/>
                </a:rPr>
                <a:t>  Fortune 100 Companies</a:t>
              </a:r>
            </a:p>
          </p:txBody>
        </p:sp>
        <p:sp>
          <p:nvSpPr>
            <p:cNvPr id="35" name="Shape 87"/>
            <p:cNvSpPr/>
            <p:nvPr/>
          </p:nvSpPr>
          <p:spPr>
            <a:xfrm>
              <a:off x="4816540" y="2447410"/>
              <a:ext cx="2920583" cy="376800"/>
            </a:xfrm>
            <a:prstGeom prst="rect">
              <a:avLst/>
            </a:prstGeom>
            <a:noFill/>
            <a:ln w="38100" cap="flat" cmpd="sng">
              <a:solidFill>
                <a:srgbClr val="DC3C00">
                  <a:alpha val="0"/>
                </a:srgbClr>
              </a:solidFill>
              <a:prstDash val="solid"/>
              <a:round/>
              <a:headEnd type="none" w="med" len="med"/>
              <a:tailEnd type="none" w="med" len="med"/>
            </a:ln>
          </p:spPr>
          <p:txBody>
            <a:bodyPr lIns="93220" tIns="46610" rIns="93220" bIns="46610" anchor="ctr" anchorCtr="0">
              <a:noAutofit/>
            </a:bodyPr>
            <a:lstStyle/>
            <a:p>
              <a:pPr defTabSz="932597">
                <a:buClr>
                  <a:srgbClr val="295177"/>
                </a:buClr>
                <a:buSzPct val="25000"/>
              </a:pPr>
              <a:r>
                <a:rPr lang="en-US" sz="2448" b="1" kern="0" dirty="0">
                  <a:solidFill>
                    <a:schemeClr val="tx1">
                      <a:lumMod val="65000"/>
                      <a:lumOff val="35000"/>
                    </a:schemeClr>
                  </a:solidFill>
                  <a:latin typeface="Proxima Nova" charset="0"/>
                  <a:ea typeface="Proxima Nova" charset="0"/>
                  <a:cs typeface="Proxima Nova" charset="0"/>
                  <a:sym typeface="Arial"/>
                </a:rPr>
                <a:t>50%+</a:t>
              </a:r>
              <a:r>
                <a:rPr lang="en-US" sz="1836" b="1" kern="0" dirty="0">
                  <a:solidFill>
                    <a:schemeClr val="tx1">
                      <a:lumMod val="65000"/>
                      <a:lumOff val="35000"/>
                    </a:schemeClr>
                  </a:solidFill>
                  <a:latin typeface="Proxima Nova" charset="0"/>
                  <a:ea typeface="Proxima Nova" charset="0"/>
                  <a:cs typeface="Proxima Nova" charset="0"/>
                  <a:sym typeface="Arial"/>
                </a:rPr>
                <a:t> </a:t>
              </a:r>
              <a:r>
                <a:rPr lang="en-US" sz="1836" kern="0" dirty="0">
                  <a:solidFill>
                    <a:schemeClr val="tx1">
                      <a:lumMod val="65000"/>
                      <a:lumOff val="35000"/>
                    </a:schemeClr>
                  </a:solidFill>
                  <a:latin typeface="Proxima Nova" charset="0"/>
                  <a:ea typeface="Proxima Nova" charset="0"/>
                  <a:cs typeface="Proxima Nova" charset="0"/>
                  <a:sym typeface="Arial"/>
                </a:rPr>
                <a:t> Fortune 500 Companies</a:t>
              </a:r>
            </a:p>
          </p:txBody>
        </p:sp>
      </p:grpSp>
      <p:cxnSp>
        <p:nvCxnSpPr>
          <p:cNvPr id="43" name="Shape 100"/>
          <p:cNvCxnSpPr/>
          <p:nvPr/>
        </p:nvCxnSpPr>
        <p:spPr>
          <a:xfrm>
            <a:off x="7278487" y="3636754"/>
            <a:ext cx="0" cy="528312"/>
          </a:xfrm>
          <a:prstGeom prst="straightConnector1">
            <a:avLst/>
          </a:prstGeom>
          <a:noFill/>
          <a:ln w="19050" cap="flat" cmpd="sng">
            <a:solidFill>
              <a:srgbClr val="FCD115"/>
            </a:solidFill>
            <a:prstDash val="solid"/>
            <a:round/>
            <a:headEnd type="none" w="lg" len="lg"/>
            <a:tailEnd type="none" w="lg" len="lg"/>
          </a:ln>
        </p:spPr>
      </p:cxnSp>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72280" y="4231404"/>
            <a:ext cx="1408646" cy="1408646"/>
          </a:xfrm>
          <a:prstGeom prst="rect">
            <a:avLst/>
          </a:prstGeom>
        </p:spPr>
      </p:pic>
      <p:sp>
        <p:nvSpPr>
          <p:cNvPr id="25" name="Shape 87"/>
          <p:cNvSpPr/>
          <p:nvPr/>
        </p:nvSpPr>
        <p:spPr>
          <a:xfrm>
            <a:off x="10310671" y="4356854"/>
            <a:ext cx="2007688" cy="893553"/>
          </a:xfrm>
          <a:prstGeom prst="rect">
            <a:avLst/>
          </a:prstGeom>
          <a:noFill/>
          <a:ln w="38100" cap="flat" cmpd="sng">
            <a:solidFill>
              <a:srgbClr val="DC3C00">
                <a:alpha val="0"/>
              </a:srgbClr>
            </a:solidFill>
            <a:prstDash val="solid"/>
            <a:round/>
            <a:headEnd type="none" w="med" len="med"/>
            <a:tailEnd type="none" w="med" len="med"/>
          </a:ln>
        </p:spPr>
        <p:txBody>
          <a:bodyPr lIns="93220" tIns="46610" rIns="93220" bIns="46610" anchor="ctr" anchorCtr="0">
            <a:noAutofit/>
          </a:bodyPr>
          <a:lstStyle/>
          <a:p>
            <a:pPr defTabSz="932597">
              <a:buClr>
                <a:srgbClr val="295177"/>
              </a:buClr>
              <a:buSzPct val="25000"/>
            </a:pPr>
            <a:r>
              <a:rPr lang="en-US" sz="1428" kern="0" dirty="0">
                <a:solidFill>
                  <a:schemeClr val="tx1">
                    <a:lumMod val="65000"/>
                    <a:lumOff val="35000"/>
                  </a:schemeClr>
                </a:solidFill>
                <a:latin typeface="Proxima Nova" charset="0"/>
                <a:ea typeface="Proxima Nova" charset="0"/>
                <a:cs typeface="Proxima Nova" charset="0"/>
                <a:sym typeface="Arial"/>
              </a:rPr>
              <a:t>1</a:t>
            </a:r>
            <a:r>
              <a:rPr lang="en-US" sz="1428" kern="0" baseline="30000" dirty="0">
                <a:solidFill>
                  <a:schemeClr val="tx1">
                    <a:lumMod val="65000"/>
                    <a:lumOff val="35000"/>
                  </a:schemeClr>
                </a:solidFill>
                <a:latin typeface="Proxima Nova" charset="0"/>
                <a:ea typeface="Proxima Nova" charset="0"/>
                <a:cs typeface="Proxima Nova" charset="0"/>
                <a:sym typeface="Arial"/>
              </a:rPr>
              <a:t>st</a:t>
            </a:r>
            <a:r>
              <a:rPr lang="en-US" sz="1428" kern="0" dirty="0">
                <a:solidFill>
                  <a:schemeClr val="tx1">
                    <a:lumMod val="65000"/>
                    <a:lumOff val="35000"/>
                  </a:schemeClr>
                </a:solidFill>
                <a:latin typeface="Proxima Nova" charset="0"/>
                <a:ea typeface="Proxima Nova" charset="0"/>
                <a:cs typeface="Proxima Nova" charset="0"/>
                <a:sym typeface="Arial"/>
              </a:rPr>
              <a:t> Overall </a:t>
            </a:r>
          </a:p>
          <a:p>
            <a:pPr defTabSz="932597">
              <a:buClr>
                <a:srgbClr val="295177"/>
              </a:buClr>
              <a:buSzPct val="25000"/>
            </a:pPr>
            <a:r>
              <a:rPr lang="en-US" sz="1428" kern="0" dirty="0">
                <a:solidFill>
                  <a:schemeClr val="tx1">
                    <a:lumMod val="65000"/>
                    <a:lumOff val="35000"/>
                  </a:schemeClr>
                </a:solidFill>
                <a:latin typeface="Proxima Nova" charset="0"/>
                <a:ea typeface="Proxima Nova" charset="0"/>
                <a:cs typeface="Proxima Nova" charset="0"/>
                <a:sym typeface="Arial"/>
              </a:rPr>
              <a:t>3</a:t>
            </a:r>
            <a:r>
              <a:rPr lang="en-US" sz="1428" kern="0" baseline="30000" dirty="0">
                <a:solidFill>
                  <a:schemeClr val="tx1">
                    <a:lumMod val="65000"/>
                    <a:lumOff val="35000"/>
                  </a:schemeClr>
                </a:solidFill>
                <a:latin typeface="Proxima Nova" charset="0"/>
                <a:ea typeface="Proxima Nova" charset="0"/>
                <a:cs typeface="Proxima Nova" charset="0"/>
                <a:sym typeface="Arial"/>
              </a:rPr>
              <a:t>rd</a:t>
            </a:r>
            <a:r>
              <a:rPr lang="en-US" sz="1428" kern="0" dirty="0">
                <a:solidFill>
                  <a:schemeClr val="tx1">
                    <a:lumMod val="65000"/>
                    <a:lumOff val="35000"/>
                  </a:schemeClr>
                </a:solidFill>
                <a:latin typeface="Proxima Nova" charset="0"/>
                <a:ea typeface="Proxima Nova" charset="0"/>
                <a:cs typeface="Proxima Nova" charset="0"/>
                <a:sym typeface="Arial"/>
              </a:rPr>
              <a:t> Best Performing</a:t>
            </a:r>
          </a:p>
          <a:p>
            <a:pPr defTabSz="932597">
              <a:buClr>
                <a:srgbClr val="295177"/>
              </a:buClr>
              <a:buSzPct val="25000"/>
            </a:pPr>
            <a:r>
              <a:rPr lang="en-US" sz="1428" kern="0" dirty="0">
                <a:solidFill>
                  <a:schemeClr val="tx1">
                    <a:lumMod val="65000"/>
                    <a:lumOff val="35000"/>
                  </a:schemeClr>
                </a:solidFill>
                <a:latin typeface="Proxima Nova" charset="0"/>
                <a:ea typeface="Proxima Nova" charset="0"/>
                <a:cs typeface="Proxima Nova" charset="0"/>
                <a:sym typeface="Arial"/>
              </a:rPr>
              <a:t>3</a:t>
            </a:r>
            <a:r>
              <a:rPr lang="en-US" sz="1428" kern="0" baseline="30000" dirty="0">
                <a:solidFill>
                  <a:schemeClr val="tx1">
                    <a:lumMod val="65000"/>
                    <a:lumOff val="35000"/>
                  </a:schemeClr>
                </a:solidFill>
                <a:latin typeface="Proxima Nova" charset="0"/>
                <a:ea typeface="Proxima Nova" charset="0"/>
                <a:cs typeface="Proxima Nova" charset="0"/>
                <a:sym typeface="Arial"/>
              </a:rPr>
              <a:t>rd</a:t>
            </a:r>
            <a:r>
              <a:rPr lang="en-US" sz="1428" kern="0" dirty="0">
                <a:solidFill>
                  <a:schemeClr val="tx1">
                    <a:lumMod val="65000"/>
                    <a:lumOff val="35000"/>
                  </a:schemeClr>
                </a:solidFill>
                <a:latin typeface="Proxima Nova" charset="0"/>
                <a:ea typeface="Proxima Nova" charset="0"/>
                <a:cs typeface="Proxima Nova" charset="0"/>
                <a:sym typeface="Arial"/>
              </a:rPr>
              <a:t> Best User Interface</a:t>
            </a:r>
          </a:p>
        </p:txBody>
      </p:sp>
      <p:grpSp>
        <p:nvGrpSpPr>
          <p:cNvPr id="5" name="Group 4"/>
          <p:cNvGrpSpPr/>
          <p:nvPr/>
        </p:nvGrpSpPr>
        <p:grpSpPr>
          <a:xfrm>
            <a:off x="8790831" y="4293852"/>
            <a:ext cx="1632300" cy="1181815"/>
            <a:chOff x="8790831" y="4293852"/>
            <a:chExt cx="1632300" cy="1181815"/>
          </a:xfrm>
        </p:grpSpPr>
        <p:pic>
          <p:nvPicPr>
            <p:cNvPr id="2" name="Picture 1"/>
            <p:cNvPicPr>
              <a:picLocks noChangeAspect="1"/>
            </p:cNvPicPr>
            <p:nvPr/>
          </p:nvPicPr>
          <p:blipFill>
            <a:blip r:embed="rId12"/>
            <a:stretch>
              <a:fillRect/>
            </a:stretch>
          </p:blipFill>
          <p:spPr>
            <a:xfrm>
              <a:off x="8866779" y="4293852"/>
              <a:ext cx="1482563" cy="1181815"/>
            </a:xfrm>
            <a:prstGeom prst="rect">
              <a:avLst/>
            </a:prstGeom>
          </p:spPr>
        </p:pic>
        <p:sp>
          <p:nvSpPr>
            <p:cNvPr id="4" name="Rectangle 3"/>
            <p:cNvSpPr/>
            <p:nvPr/>
          </p:nvSpPr>
          <p:spPr>
            <a:xfrm>
              <a:off x="9255675" y="4870582"/>
              <a:ext cx="726267" cy="19608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32597"/>
              <a:endParaRPr lang="en-US" sz="1836" kern="0">
                <a:solidFill>
                  <a:sysClr val="windowText" lastClr="000000"/>
                </a:solidFill>
              </a:endParaRPr>
            </a:p>
          </p:txBody>
        </p:sp>
        <p:sp>
          <p:nvSpPr>
            <p:cNvPr id="27" name="Shape 87"/>
            <p:cNvSpPr/>
            <p:nvPr/>
          </p:nvSpPr>
          <p:spPr>
            <a:xfrm>
              <a:off x="8790831" y="4670631"/>
              <a:ext cx="1632300" cy="600509"/>
            </a:xfrm>
            <a:prstGeom prst="rect">
              <a:avLst/>
            </a:prstGeom>
            <a:noFill/>
            <a:ln w="38100" cap="flat" cmpd="sng">
              <a:solidFill>
                <a:srgbClr val="DC3C00">
                  <a:alpha val="0"/>
                </a:srgbClr>
              </a:solidFill>
              <a:prstDash val="solid"/>
              <a:round/>
              <a:headEnd type="none" w="med" len="med"/>
              <a:tailEnd type="none" w="med" len="med"/>
            </a:ln>
          </p:spPr>
          <p:txBody>
            <a:bodyPr lIns="93220" tIns="46610" rIns="93220" bIns="46610" anchor="ctr" anchorCtr="0">
              <a:noAutofit/>
            </a:bodyPr>
            <a:lstStyle/>
            <a:p>
              <a:pPr algn="ctr" defTabSz="932597">
                <a:buClr>
                  <a:srgbClr val="295177"/>
                </a:buClr>
                <a:buSzPct val="25000"/>
              </a:pPr>
              <a:r>
                <a:rPr lang="en-US" sz="1224" b="1" i="1" kern="0" dirty="0">
                  <a:solidFill>
                    <a:schemeClr val="tx1">
                      <a:lumMod val="50000"/>
                      <a:lumOff val="50000"/>
                    </a:schemeClr>
                  </a:solidFill>
                  <a:latin typeface="Arial Narrow"/>
                  <a:ea typeface="Proxima Nova" charset="0"/>
                  <a:cs typeface="Arial Narrow"/>
                  <a:sym typeface="Arial"/>
                </a:rPr>
                <a:t>App Awards</a:t>
              </a:r>
            </a:p>
          </p:txBody>
        </p:sp>
      </p:grpSp>
    </p:spTree>
    <p:extLst>
      <p:ext uri="{BB962C8B-B14F-4D97-AF65-F5344CB8AC3E}">
        <p14:creationId xmlns:p14="http://schemas.microsoft.com/office/powerpoint/2010/main" val="3474896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008437" y="2201862"/>
            <a:ext cx="6894029" cy="1683479"/>
          </a:xfrm>
          <a:prstGeom prst="rect">
            <a:avLst/>
          </a:prstGeom>
        </p:spPr>
      </p:pic>
      <p:sp>
        <p:nvSpPr>
          <p:cNvPr id="29" name="Text Placeholder 3"/>
          <p:cNvSpPr txBox="1">
            <a:spLocks/>
          </p:cNvSpPr>
          <p:nvPr/>
        </p:nvSpPr>
        <p:spPr>
          <a:xfrm>
            <a:off x="2332037" y="4352202"/>
            <a:ext cx="10104438" cy="1625060"/>
          </a:xfrm>
          <a:prstGeom prst="rect">
            <a:avLst/>
          </a:prstGeom>
          <a:noFill/>
        </p:spPr>
        <p:txBody>
          <a:bodyPr vert="horz" wrap="square" lIns="182880" tIns="146304" rIns="182880" bIns="146304" rtlCol="0">
            <a:sp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lang="en-US" sz="3200" kern="1200" spc="0" baseline="0">
                <a:gradFill>
                  <a:gsLst>
                    <a:gs pos="8850">
                      <a:schemeClr val="tx1"/>
                    </a:gs>
                    <a:gs pos="23894">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90000"/>
              </a:lnSpc>
              <a:spcBef>
                <a:spcPts val="0"/>
              </a:spcBef>
              <a:spcAft>
                <a:spcPts val="0"/>
              </a:spcAft>
              <a:buClrTx/>
              <a:buSzPct val="90000"/>
              <a:buFont typeface="Arial" pitchFamily="34" charset="0"/>
              <a:buNone/>
              <a:tabLst/>
              <a:defRPr/>
            </a:pPr>
            <a:r>
              <a:rPr kumimoji="0" lang="en-US" sz="3200" b="0" i="0" u="none" strike="noStrike" kern="1200" cap="none" spc="0" normalizeH="0" baseline="0" noProof="0" dirty="0">
                <a:ln>
                  <a:noFill/>
                </a:ln>
                <a:solidFill>
                  <a:schemeClr val="tx1"/>
                </a:solidFill>
                <a:effectLst/>
                <a:uLnTx/>
                <a:uFillTx/>
                <a:latin typeface="Segoe UI Light"/>
                <a:ea typeface="+mn-ea"/>
                <a:cs typeface="+mn-cs"/>
              </a:rPr>
              <a:t>For</a:t>
            </a:r>
            <a:r>
              <a:rPr kumimoji="0" lang="en-US" sz="3200" b="0" i="0" u="none" strike="noStrike" kern="1200" cap="none" spc="0" normalizeH="0" noProof="0" dirty="0">
                <a:ln>
                  <a:noFill/>
                </a:ln>
                <a:solidFill>
                  <a:schemeClr val="tx1"/>
                </a:solidFill>
                <a:effectLst/>
                <a:uLnTx/>
                <a:uFillTx/>
                <a:latin typeface="Segoe UI Light"/>
                <a:ea typeface="+mn-ea"/>
                <a:cs typeface="+mn-cs"/>
              </a:rPr>
              <a:t> more information, visit our website:</a:t>
            </a:r>
          </a:p>
          <a:p>
            <a:pPr marL="0" marR="0" lvl="0" indent="0" algn="ctr" defTabSz="932742" rtl="0" eaLnBrk="1" fontAlgn="auto" latinLnBrk="0" hangingPunct="1">
              <a:lnSpc>
                <a:spcPct val="90000"/>
              </a:lnSpc>
              <a:spcBef>
                <a:spcPts val="0"/>
              </a:spcBef>
              <a:spcAft>
                <a:spcPts val="0"/>
              </a:spcAft>
              <a:buClrTx/>
              <a:buSzPct val="90000"/>
              <a:buFont typeface="Arial" pitchFamily="34" charset="0"/>
              <a:buNone/>
              <a:tabLst/>
              <a:defRPr/>
            </a:pPr>
            <a:endParaRPr kumimoji="0" lang="en-US" sz="2000" b="0" i="0" u="none" strike="noStrike" kern="1200" cap="none" spc="0" normalizeH="0" noProof="0" dirty="0">
              <a:ln>
                <a:noFill/>
              </a:ln>
              <a:solidFill>
                <a:schemeClr val="tx1"/>
              </a:solidFill>
              <a:effectLst/>
              <a:uLnTx/>
              <a:uFillTx/>
              <a:latin typeface="Segoe UI Light"/>
              <a:ea typeface="+mn-ea"/>
              <a:cs typeface="+mn-cs"/>
            </a:endParaRPr>
          </a:p>
          <a:p>
            <a:pPr marL="0" marR="0" lvl="0" indent="0" algn="ctr" defTabSz="932742" rtl="0" eaLnBrk="1" fontAlgn="auto" latinLnBrk="0" hangingPunct="1">
              <a:lnSpc>
                <a:spcPct val="90000"/>
              </a:lnSpc>
              <a:spcBef>
                <a:spcPts val="0"/>
              </a:spcBef>
              <a:spcAft>
                <a:spcPts val="0"/>
              </a:spcAft>
              <a:buClrTx/>
              <a:buSzPct val="90000"/>
              <a:buFont typeface="Arial" pitchFamily="34" charset="0"/>
              <a:buNone/>
              <a:tabLst/>
              <a:defRPr/>
            </a:pPr>
            <a:r>
              <a:rPr lang="en-US" sz="4000" u="sng" baseline="0" dirty="0">
                <a:solidFill>
                  <a:schemeClr val="tx1"/>
                </a:solidFill>
                <a:latin typeface="Segoe UI Light"/>
              </a:rPr>
              <a:t>www.smartsheet.com/Microsoft</a:t>
            </a:r>
            <a:endParaRPr kumimoji="0" lang="en-US" sz="3200" b="0" i="0" u="sng" strike="noStrike" kern="1200" cap="none" spc="0" normalizeH="0" baseline="0" noProof="0" dirty="0">
              <a:ln>
                <a:noFill/>
              </a:ln>
              <a:solidFill>
                <a:schemeClr val="tx1"/>
              </a:solidFill>
              <a:effectLst/>
              <a:uLnTx/>
              <a:uFillTx/>
              <a:latin typeface="Segoe UI Light"/>
            </a:endParaRPr>
          </a:p>
        </p:txBody>
      </p:sp>
    </p:spTree>
    <p:extLst>
      <p:ext uri="{BB962C8B-B14F-4D97-AF65-F5344CB8AC3E}">
        <p14:creationId xmlns:p14="http://schemas.microsoft.com/office/powerpoint/2010/main" val="4248322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6218237" cy="6994525"/>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7" name="Title 2"/>
          <p:cNvSpPr txBox="1">
            <a:spLocks/>
          </p:cNvSpPr>
          <p:nvPr/>
        </p:nvSpPr>
        <p:spPr>
          <a:xfrm>
            <a:off x="274638" y="1209973"/>
            <a:ext cx="8228299" cy="2179058"/>
          </a:xfrm>
          <a:prstGeom prst="rect">
            <a:avLst/>
          </a:prstGeom>
          <a:noFill/>
        </p:spPr>
        <p:txBody>
          <a:bodyPr vert="horz" wrap="square" lIns="146304" tIns="91440" rIns="146304" bIns="91440" rtlCol="0" anchor="t" anchorCtr="0">
            <a:spAutoFit/>
          </a:bodyPr>
          <a:lstStyle>
            <a:lvl1pPr algn="l" defTabSz="932742" rtl="0" eaLnBrk="1" latinLnBrk="0" hangingPunct="1">
              <a:lnSpc>
                <a:spcPct val="90000"/>
              </a:lnSpc>
              <a:spcBef>
                <a:spcPct val="0"/>
              </a:spcBef>
              <a:buNone/>
              <a:defRPr lang="en-US" sz="7200" b="0" kern="1200" cap="none" spc="-100" baseline="0">
                <a:ln w="3175">
                  <a:noFill/>
                </a:ln>
                <a:gradFill>
                  <a:gsLst>
                    <a:gs pos="8850">
                      <a:schemeClr val="tx1"/>
                    </a:gs>
                    <a:gs pos="23894">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100" normalizeH="0" baseline="0" noProof="0" dirty="0">
                <a:ln w="3175">
                  <a:noFill/>
                </a:ln>
                <a:gradFill>
                  <a:gsLst>
                    <a:gs pos="8850">
                      <a:srgbClr val="FFFFFF"/>
                    </a:gs>
                    <a:gs pos="23894">
                      <a:srgbClr val="FFFFFF"/>
                    </a:gs>
                  </a:gsLst>
                  <a:lin ang="5400000" scaled="0"/>
                </a:gradFill>
                <a:effectLst/>
                <a:uLnTx/>
                <a:uFillTx/>
                <a:latin typeface="Segoe UI Light"/>
                <a:ea typeface="+mn-ea"/>
                <a:cs typeface="Segoe UI" pitchFamily="34" charset="0"/>
              </a:rPr>
              <a:t>Partner</a:t>
            </a:r>
          </a:p>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100" normalizeH="0" baseline="0" noProof="0" dirty="0">
                <a:ln w="3175">
                  <a:noFill/>
                </a:ln>
                <a:gradFill>
                  <a:gsLst>
                    <a:gs pos="8850">
                      <a:srgbClr val="FFFFFF"/>
                    </a:gs>
                    <a:gs pos="23894">
                      <a:srgbClr val="FFFFFF"/>
                    </a:gs>
                  </a:gsLst>
                  <a:lin ang="5400000" scaled="0"/>
                </a:gradFill>
                <a:effectLst/>
                <a:uLnTx/>
                <a:uFillTx/>
                <a:latin typeface="Segoe UI Light"/>
                <a:ea typeface="+mn-ea"/>
                <a:cs typeface="Segoe UI" pitchFamily="34" charset="0"/>
              </a:rPr>
              <a:t>Demo</a:t>
            </a:r>
          </a:p>
        </p:txBody>
      </p:sp>
      <p:sp>
        <p:nvSpPr>
          <p:cNvPr id="8" name="Text Placeholder 3"/>
          <p:cNvSpPr txBox="1">
            <a:spLocks/>
          </p:cNvSpPr>
          <p:nvPr/>
        </p:nvSpPr>
        <p:spPr>
          <a:xfrm>
            <a:off x="274638" y="3954463"/>
            <a:ext cx="5943599" cy="2068259"/>
          </a:xfrm>
          <a:prstGeom prst="rect">
            <a:avLst/>
          </a:prstGeom>
          <a:noFill/>
        </p:spPr>
        <p:txBody>
          <a:bodyPr vert="horz" wrap="square" lIns="182880" tIns="146304" rIns="182880" bIns="146304" rtlCol="0">
            <a:sp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lang="en-US" sz="3200" kern="1200" spc="0" baseline="0">
                <a:gradFill>
                  <a:gsLst>
                    <a:gs pos="8850">
                      <a:schemeClr val="tx1"/>
                    </a:gs>
                    <a:gs pos="23894">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lang="en-US" dirty="0">
                <a:gradFill>
                  <a:gsLst>
                    <a:gs pos="8850">
                      <a:srgbClr val="FFFFFF"/>
                    </a:gs>
                    <a:gs pos="23894">
                      <a:srgbClr val="FFFFFF"/>
                    </a:gs>
                  </a:gsLst>
                  <a:lin ang="5400000" scaled="0"/>
                </a:gradFill>
              </a:rPr>
              <a:t>Enghouse Interactive</a:t>
            </a:r>
          </a:p>
          <a:p>
            <a:pPr lvl="0">
              <a:defRPr/>
            </a:pPr>
            <a:endParaRPr lang="en-US" dirty="0">
              <a:gradFill>
                <a:gsLst>
                  <a:gs pos="8850">
                    <a:srgbClr val="FFFFFF"/>
                  </a:gs>
                  <a:gs pos="23894">
                    <a:srgbClr val="FFFFFF"/>
                  </a:gs>
                </a:gsLst>
                <a:lin ang="5400000" scaled="0"/>
              </a:gradFill>
            </a:endParaRPr>
          </a:p>
          <a:p>
            <a:pPr lvl="0">
              <a:defRPr/>
            </a:pPr>
            <a:r>
              <a:rPr lang="en-US" b="1" dirty="0">
                <a:gradFill>
                  <a:gsLst>
                    <a:gs pos="8850">
                      <a:srgbClr val="FFFFFF"/>
                    </a:gs>
                    <a:gs pos="23894">
                      <a:srgbClr val="FFFFFF"/>
                    </a:gs>
                  </a:gsLst>
                  <a:lin ang="5400000" scaled="0"/>
                </a:gradFill>
              </a:rPr>
              <a:t>John Cray</a:t>
            </a:r>
          </a:p>
          <a:p>
            <a:pPr lvl="0">
              <a:defRPr/>
            </a:pPr>
            <a:r>
              <a:rPr lang="en-US" dirty="0">
                <a:gradFill>
                  <a:gsLst>
                    <a:gs pos="8850">
                      <a:srgbClr val="FFFFFF"/>
                    </a:gs>
                    <a:gs pos="23894">
                      <a:srgbClr val="FFFFFF"/>
                    </a:gs>
                  </a:gsLst>
                  <a:lin ang="5400000" scaled="0"/>
                </a:gradFill>
              </a:rPr>
              <a:t>VP, Global Product Management</a:t>
            </a:r>
            <a:endParaRPr kumimoji="0" lang="en-US" sz="3200" b="0" i="0" u="none" strike="noStrike" kern="1200" cap="none" spc="0" normalizeH="0" baseline="0" noProof="0" dirty="0">
              <a:ln>
                <a:noFill/>
              </a:ln>
              <a:gradFill>
                <a:gsLst>
                  <a:gs pos="8850">
                    <a:srgbClr val="FFFFFF"/>
                  </a:gs>
                  <a:gs pos="23894">
                    <a:srgbClr val="FFFFFF"/>
                  </a:gs>
                </a:gsLst>
                <a:lin ang="5400000" scaled="0"/>
              </a:gradFill>
              <a:effectLst/>
              <a:uLnTx/>
              <a:uFillTx/>
              <a:latin typeface="Segoe UI Light"/>
              <a:ea typeface="+mn-ea"/>
              <a:cs typeface="+mn-cs"/>
            </a:endParaRPr>
          </a:p>
        </p:txBody>
      </p:sp>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98807" y="2442997"/>
            <a:ext cx="5561151" cy="210853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16910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91664" y="2735262"/>
            <a:ext cx="5440186" cy="932603"/>
          </a:xfrm>
        </p:spPr>
        <p:txBody>
          <a:bodyPr/>
          <a:lstStyle/>
          <a:p>
            <a:r>
              <a:rPr lang="en-US" sz="2856" dirty="0"/>
              <a:t>The </a:t>
            </a:r>
            <a:r>
              <a:rPr lang="en-US" sz="2856" dirty="0" err="1"/>
              <a:t>Enghouse</a:t>
            </a:r>
            <a:r>
              <a:rPr lang="en-US" sz="2856" dirty="0"/>
              <a:t> Attendant Console</a:t>
            </a:r>
            <a:br>
              <a:rPr lang="en-US" sz="2856" dirty="0"/>
            </a:br>
            <a:r>
              <a:rPr lang="en-US" sz="2448" dirty="0"/>
              <a:t>for Office 365 and Skype for Business Cloud PBX</a:t>
            </a:r>
          </a:p>
        </p:txBody>
      </p:sp>
      <p:pic>
        <p:nvPicPr>
          <p:cNvPr id="5" name="Picture 4"/>
          <p:cNvPicPr>
            <a:picLocks noChangeAspect="1"/>
          </p:cNvPicPr>
          <p:nvPr/>
        </p:nvPicPr>
        <p:blipFill>
          <a:blip r:embed="rId3"/>
          <a:stretch>
            <a:fillRect/>
          </a:stretch>
        </p:blipFill>
        <p:spPr>
          <a:xfrm>
            <a:off x="2683221" y="4739815"/>
            <a:ext cx="1262616" cy="1300398"/>
          </a:xfrm>
          <a:prstGeom prst="rect">
            <a:avLst/>
          </a:prstGeom>
        </p:spPr>
      </p:pic>
      <p:sp>
        <p:nvSpPr>
          <p:cNvPr id="6" name="Content Placeholder 2"/>
          <p:cNvSpPr txBox="1">
            <a:spLocks/>
          </p:cNvSpPr>
          <p:nvPr/>
        </p:nvSpPr>
        <p:spPr bwMode="auto">
          <a:xfrm>
            <a:off x="4091664" y="4916445"/>
            <a:ext cx="3440099" cy="9471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FontTx/>
              <a:buBlip>
                <a:blip r:embed="rId4"/>
              </a:buBlip>
              <a:defRPr sz="2000">
                <a:solidFill>
                  <a:srgbClr val="002060"/>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Char char="–"/>
              <a:defRPr sz="1800">
                <a:solidFill>
                  <a:schemeClr val="tx1">
                    <a:lumMod val="65000"/>
                    <a:lumOff val="35000"/>
                  </a:schemeClr>
                </a:solidFill>
                <a:latin typeface="Calibri" pitchFamily="34" charset="0"/>
                <a:ea typeface="+mn-ea"/>
                <a:cs typeface="Calibri" pitchFamily="34" charset="0"/>
              </a:defRPr>
            </a:lvl2pPr>
            <a:lvl3pPr marL="1143000" indent="-228600" algn="l" rtl="0" eaLnBrk="1" fontAlgn="base" hangingPunct="1">
              <a:spcBef>
                <a:spcPct val="20000"/>
              </a:spcBef>
              <a:spcAft>
                <a:spcPct val="0"/>
              </a:spcAft>
              <a:buChar char="•"/>
              <a:defRPr sz="1600">
                <a:solidFill>
                  <a:schemeClr val="tx1">
                    <a:lumMod val="65000"/>
                    <a:lumOff val="35000"/>
                  </a:schemeClr>
                </a:solidFill>
                <a:latin typeface="Calibri" pitchFamily="34" charset="0"/>
                <a:ea typeface="+mn-ea"/>
                <a:cs typeface="Calibri" pitchFamily="34" charset="0"/>
              </a:defRPr>
            </a:lvl3pPr>
            <a:lvl4pPr marL="1600200" indent="-228600" algn="l" rtl="0" eaLnBrk="1" fontAlgn="base" hangingPunct="1">
              <a:spcBef>
                <a:spcPct val="20000"/>
              </a:spcBef>
              <a:spcAft>
                <a:spcPct val="0"/>
              </a:spcAft>
              <a:buChar char="–"/>
              <a:defRPr sz="1400">
                <a:solidFill>
                  <a:schemeClr val="tx1">
                    <a:lumMod val="65000"/>
                    <a:lumOff val="35000"/>
                  </a:schemeClr>
                </a:solidFill>
                <a:latin typeface="Calibri" pitchFamily="34" charset="0"/>
                <a:ea typeface="+mn-ea"/>
                <a:cs typeface="Calibri" pitchFamily="34" charset="0"/>
              </a:defRPr>
            </a:lvl4pPr>
            <a:lvl5pPr marL="2057400" indent="-228600" algn="l" rtl="0" eaLnBrk="1" fontAlgn="base" hangingPunct="1">
              <a:spcBef>
                <a:spcPct val="20000"/>
              </a:spcBef>
              <a:spcAft>
                <a:spcPct val="0"/>
              </a:spcAft>
              <a:buChar char="•"/>
              <a:defRPr sz="1200">
                <a:solidFill>
                  <a:schemeClr val="tx1">
                    <a:lumMod val="65000"/>
                    <a:lumOff val="35000"/>
                  </a:schemeClr>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1400">
                <a:solidFill>
                  <a:srgbClr val="3F3F3F"/>
                </a:solidFill>
                <a:latin typeface="+mn-lt"/>
                <a:ea typeface="+mn-ea"/>
              </a:defRPr>
            </a:lvl6pPr>
            <a:lvl7pPr marL="2971800" indent="-228600" algn="l" rtl="0" eaLnBrk="1" fontAlgn="base" hangingPunct="1">
              <a:spcBef>
                <a:spcPct val="20000"/>
              </a:spcBef>
              <a:spcAft>
                <a:spcPct val="0"/>
              </a:spcAft>
              <a:buChar char="•"/>
              <a:defRPr sz="1400">
                <a:solidFill>
                  <a:srgbClr val="3F3F3F"/>
                </a:solidFill>
                <a:latin typeface="+mn-lt"/>
                <a:ea typeface="+mn-ea"/>
              </a:defRPr>
            </a:lvl7pPr>
            <a:lvl8pPr marL="3429000" indent="-228600" algn="l" rtl="0" eaLnBrk="1" fontAlgn="base" hangingPunct="1">
              <a:spcBef>
                <a:spcPct val="20000"/>
              </a:spcBef>
              <a:spcAft>
                <a:spcPct val="0"/>
              </a:spcAft>
              <a:buChar char="•"/>
              <a:defRPr sz="1400">
                <a:solidFill>
                  <a:srgbClr val="3F3F3F"/>
                </a:solidFill>
                <a:latin typeface="+mn-lt"/>
                <a:ea typeface="+mn-ea"/>
              </a:defRPr>
            </a:lvl8pPr>
            <a:lvl9pPr marL="3886200" indent="-228600" algn="l" rtl="0" eaLnBrk="1" fontAlgn="base" hangingPunct="1">
              <a:spcBef>
                <a:spcPct val="20000"/>
              </a:spcBef>
              <a:spcAft>
                <a:spcPct val="0"/>
              </a:spcAft>
              <a:buChar char="•"/>
              <a:defRPr sz="1400">
                <a:solidFill>
                  <a:srgbClr val="3F3F3F"/>
                </a:solidFill>
                <a:latin typeface="+mn-lt"/>
                <a:ea typeface="+mn-ea"/>
              </a:defRPr>
            </a:lvl9pPr>
          </a:lstStyle>
          <a:p>
            <a:pPr marL="0" indent="0" defTabSz="932597">
              <a:buNone/>
            </a:pPr>
            <a:r>
              <a:rPr lang="en-US" sz="1632" kern="0" dirty="0"/>
              <a:t>John Cray</a:t>
            </a:r>
            <a:br>
              <a:rPr lang="en-US" sz="1632" kern="0" dirty="0"/>
            </a:br>
            <a:r>
              <a:rPr lang="en-US" sz="1632" kern="0" dirty="0"/>
              <a:t>VP, Global Product Management</a:t>
            </a:r>
            <a:br>
              <a:rPr lang="en-US" sz="1632" kern="0" dirty="0"/>
            </a:br>
            <a:r>
              <a:rPr lang="en-US" sz="1632" kern="0" dirty="0"/>
              <a:t>Enghouse Interactive</a:t>
            </a:r>
          </a:p>
        </p:txBody>
      </p:sp>
    </p:spTree>
    <p:extLst>
      <p:ext uri="{BB962C8B-B14F-4D97-AF65-F5344CB8AC3E}">
        <p14:creationId xmlns:p14="http://schemas.microsoft.com/office/powerpoint/2010/main" val="2424448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4673" y="441373"/>
            <a:ext cx="5984205" cy="466302"/>
          </a:xfrm>
        </p:spPr>
        <p:txBody>
          <a:bodyPr/>
          <a:lstStyle/>
          <a:p>
            <a:r>
              <a:rPr lang="en-US" sz="2448" dirty="0"/>
              <a:t>Why is the Attendant Console so important?</a:t>
            </a:r>
          </a:p>
        </p:txBody>
      </p:sp>
      <p:sp>
        <p:nvSpPr>
          <p:cNvPr id="3" name="Content Placeholder 2"/>
          <p:cNvSpPr>
            <a:spLocks noGrp="1"/>
          </p:cNvSpPr>
          <p:nvPr>
            <p:ph idx="1"/>
          </p:nvPr>
        </p:nvSpPr>
        <p:spPr>
          <a:xfrm>
            <a:off x="2002281" y="1010765"/>
            <a:ext cx="8463745" cy="2950430"/>
          </a:xfrm>
        </p:spPr>
        <p:txBody>
          <a:bodyPr/>
          <a:lstStyle/>
          <a:p>
            <a:r>
              <a:rPr lang="en-US" dirty="0"/>
              <a:t>Virtually every business has an “operator” or “attendant” function …</a:t>
            </a:r>
          </a:p>
          <a:p>
            <a:pPr lvl="1"/>
            <a:r>
              <a:rPr lang="en-US" dirty="0"/>
              <a:t>… to provide a personal touch for a better customer experience.</a:t>
            </a:r>
          </a:p>
          <a:p>
            <a:pPr lvl="1"/>
            <a:r>
              <a:rPr lang="en-US" dirty="0"/>
              <a:t>… to handle complex requests that an “auto-attendant” can’t handle.</a:t>
            </a:r>
          </a:p>
          <a:p>
            <a:pPr lvl="1"/>
            <a:endParaRPr lang="en-US" sz="816" dirty="0"/>
          </a:p>
          <a:p>
            <a:r>
              <a:rPr lang="en-US" dirty="0"/>
              <a:t>Why the </a:t>
            </a:r>
            <a:r>
              <a:rPr lang="en-US" dirty="0" err="1"/>
              <a:t>Enghouse</a:t>
            </a:r>
            <a:r>
              <a:rPr lang="en-US" dirty="0"/>
              <a:t> Attendant Console for Skype for Business?</a:t>
            </a:r>
          </a:p>
          <a:p>
            <a:pPr lvl="1"/>
            <a:r>
              <a:rPr lang="en-US" dirty="0" err="1"/>
              <a:t>Enghouse</a:t>
            </a:r>
            <a:r>
              <a:rPr lang="en-US" dirty="0"/>
              <a:t> has deployed hundreds of thousands of console users worldwide.</a:t>
            </a:r>
          </a:p>
          <a:p>
            <a:pPr lvl="1"/>
            <a:r>
              <a:rPr lang="en-US" dirty="0" err="1"/>
              <a:t>Enghouse</a:t>
            </a:r>
            <a:r>
              <a:rPr lang="en-US" dirty="0"/>
              <a:t> has over 400 customers with over 10,000 contact center agents deployed on Skype for Business.</a:t>
            </a:r>
          </a:p>
          <a:p>
            <a:pPr lvl="1"/>
            <a:r>
              <a:rPr lang="en-US" dirty="0" err="1"/>
              <a:t>Enghouse</a:t>
            </a:r>
            <a:r>
              <a:rPr lang="en-US" dirty="0"/>
              <a:t> is first to market with attendant console for </a:t>
            </a:r>
            <a:r>
              <a:rPr lang="en-US" dirty="0" err="1"/>
              <a:t>SfB</a:t>
            </a:r>
            <a:r>
              <a:rPr lang="en-US" dirty="0"/>
              <a:t> Online.</a:t>
            </a:r>
          </a:p>
        </p:txBody>
      </p:sp>
      <p:pic>
        <p:nvPicPr>
          <p:cNvPr id="5" name="Picture 4"/>
          <p:cNvPicPr>
            <a:picLocks noChangeAspect="1"/>
          </p:cNvPicPr>
          <p:nvPr/>
        </p:nvPicPr>
        <p:blipFill>
          <a:blip r:embed="rId3"/>
          <a:stretch>
            <a:fillRect/>
          </a:stretch>
        </p:blipFill>
        <p:spPr>
          <a:xfrm>
            <a:off x="6370637" y="5402262"/>
            <a:ext cx="602175" cy="729000"/>
          </a:xfrm>
          <a:prstGeom prst="rect">
            <a:avLst/>
          </a:prstGeom>
        </p:spPr>
      </p:pic>
      <p:pic>
        <p:nvPicPr>
          <p:cNvPr id="6" name="Picture 5"/>
          <p:cNvPicPr>
            <a:picLocks noChangeAspect="1"/>
          </p:cNvPicPr>
          <p:nvPr/>
        </p:nvPicPr>
        <p:blipFill>
          <a:blip r:embed="rId4"/>
          <a:stretch>
            <a:fillRect/>
          </a:stretch>
        </p:blipFill>
        <p:spPr>
          <a:xfrm>
            <a:off x="4434183" y="5295658"/>
            <a:ext cx="767288" cy="952560"/>
          </a:xfrm>
          <a:prstGeom prst="rect">
            <a:avLst/>
          </a:prstGeom>
        </p:spPr>
      </p:pic>
      <p:sp>
        <p:nvSpPr>
          <p:cNvPr id="7" name="TextBox 6"/>
          <p:cNvSpPr txBox="1"/>
          <p:nvPr/>
        </p:nvSpPr>
        <p:spPr>
          <a:xfrm>
            <a:off x="4314195" y="6267181"/>
            <a:ext cx="1211799" cy="350264"/>
          </a:xfrm>
          <a:prstGeom prst="rect">
            <a:avLst/>
          </a:prstGeom>
          <a:noFill/>
        </p:spPr>
        <p:txBody>
          <a:bodyPr wrap="none" rtlCol="0">
            <a:spAutoFit/>
          </a:bodyPr>
          <a:lstStyle/>
          <a:p>
            <a:pPr algn="ctr" defTabSz="932597"/>
            <a:r>
              <a:rPr lang="en-US" sz="816" kern="0" dirty="0">
                <a:solidFill>
                  <a:sysClr val="windowText" lastClr="000000"/>
                </a:solidFill>
              </a:rPr>
              <a:t>Skype for Business</a:t>
            </a:r>
          </a:p>
          <a:p>
            <a:pPr algn="ctr" defTabSz="932597"/>
            <a:r>
              <a:rPr lang="en-US" sz="816" kern="0" dirty="0">
                <a:solidFill>
                  <a:sysClr val="windowText" lastClr="000000"/>
                </a:solidFill>
              </a:rPr>
              <a:t>Enabled Enterprise</a:t>
            </a:r>
          </a:p>
        </p:txBody>
      </p:sp>
      <p:sp>
        <p:nvSpPr>
          <p:cNvPr id="8" name="TextBox 7"/>
          <p:cNvSpPr txBox="1"/>
          <p:nvPr/>
        </p:nvSpPr>
        <p:spPr>
          <a:xfrm>
            <a:off x="6122724" y="6193166"/>
            <a:ext cx="1184005" cy="350264"/>
          </a:xfrm>
          <a:prstGeom prst="rect">
            <a:avLst/>
          </a:prstGeom>
          <a:noFill/>
        </p:spPr>
        <p:txBody>
          <a:bodyPr wrap="none" rtlCol="0">
            <a:spAutoFit/>
          </a:bodyPr>
          <a:lstStyle/>
          <a:p>
            <a:pPr algn="ctr" defTabSz="932597"/>
            <a:r>
              <a:rPr lang="en-US" sz="816" kern="0" dirty="0" err="1">
                <a:solidFill>
                  <a:sysClr val="windowText" lastClr="000000"/>
                </a:solidFill>
              </a:rPr>
              <a:t>Enghouse</a:t>
            </a:r>
            <a:endParaRPr lang="en-US" sz="816" kern="0" dirty="0">
              <a:solidFill>
                <a:sysClr val="windowText" lastClr="000000"/>
              </a:solidFill>
            </a:endParaRPr>
          </a:p>
          <a:p>
            <a:pPr algn="ctr" defTabSz="932597"/>
            <a:r>
              <a:rPr lang="en-US" sz="816" kern="0" dirty="0">
                <a:solidFill>
                  <a:sysClr val="windowText" lastClr="000000"/>
                </a:solidFill>
              </a:rPr>
              <a:t>Enabled Operators</a:t>
            </a:r>
          </a:p>
        </p:txBody>
      </p:sp>
      <p:grpSp>
        <p:nvGrpSpPr>
          <p:cNvPr id="10" name="Group 9"/>
          <p:cNvGrpSpPr/>
          <p:nvPr/>
        </p:nvGrpSpPr>
        <p:grpSpPr>
          <a:xfrm>
            <a:off x="4911841" y="4183558"/>
            <a:ext cx="1802003" cy="804562"/>
            <a:chOff x="5333152" y="4373679"/>
            <a:chExt cx="1802003" cy="804562"/>
          </a:xfrm>
        </p:grpSpPr>
        <p:pic>
          <p:nvPicPr>
            <p:cNvPr id="4" name="Picture 3"/>
            <p:cNvPicPr>
              <a:picLocks noChangeAspect="1"/>
            </p:cNvPicPr>
            <p:nvPr/>
          </p:nvPicPr>
          <p:blipFill>
            <a:blip r:embed="rId5"/>
            <a:stretch>
              <a:fillRect/>
            </a:stretch>
          </p:blipFill>
          <p:spPr>
            <a:xfrm>
              <a:off x="5807199" y="4682521"/>
              <a:ext cx="777000" cy="495720"/>
            </a:xfrm>
            <a:prstGeom prst="rect">
              <a:avLst/>
            </a:prstGeom>
          </p:spPr>
        </p:pic>
        <p:sp>
          <p:nvSpPr>
            <p:cNvPr id="9" name="TextBox 8"/>
            <p:cNvSpPr txBox="1"/>
            <p:nvPr/>
          </p:nvSpPr>
          <p:spPr>
            <a:xfrm>
              <a:off x="5333152" y="4373679"/>
              <a:ext cx="1802003" cy="350264"/>
            </a:xfrm>
            <a:prstGeom prst="rect">
              <a:avLst/>
            </a:prstGeom>
            <a:noFill/>
          </p:spPr>
          <p:txBody>
            <a:bodyPr wrap="none" rtlCol="0">
              <a:spAutoFit/>
            </a:bodyPr>
            <a:lstStyle/>
            <a:p>
              <a:pPr algn="ctr" defTabSz="932597"/>
              <a:r>
                <a:rPr lang="en-US" sz="816" kern="0" dirty="0">
                  <a:solidFill>
                    <a:sysClr val="windowText" lastClr="000000"/>
                  </a:solidFill>
                </a:rPr>
                <a:t>Office 365 with</a:t>
              </a:r>
            </a:p>
            <a:p>
              <a:pPr algn="ctr" defTabSz="932597"/>
              <a:r>
                <a:rPr lang="en-US" sz="816" kern="0" dirty="0">
                  <a:solidFill>
                    <a:sysClr val="windowText" lastClr="000000"/>
                  </a:solidFill>
                </a:rPr>
                <a:t>Skype for Business Cloud PBX</a:t>
              </a:r>
            </a:p>
          </p:txBody>
        </p:sp>
      </p:grpSp>
      <p:cxnSp>
        <p:nvCxnSpPr>
          <p:cNvPr id="11" name="Straight Connector 10"/>
          <p:cNvCxnSpPr/>
          <p:nvPr/>
        </p:nvCxnSpPr>
        <p:spPr bwMode="auto">
          <a:xfrm flipH="1">
            <a:off x="5004954" y="4941336"/>
            <a:ext cx="380934" cy="35432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a:off x="6134168" y="4949936"/>
            <a:ext cx="321502" cy="356895"/>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514592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8637" y="982662"/>
            <a:ext cx="5984205" cy="466302"/>
          </a:xfrm>
        </p:spPr>
        <p:txBody>
          <a:bodyPr/>
          <a:lstStyle/>
          <a:p>
            <a:r>
              <a:rPr lang="en-US" sz="2040" dirty="0"/>
              <a:t>What must an Attendant Console application for SfB do?</a:t>
            </a:r>
          </a:p>
        </p:txBody>
      </p:sp>
      <p:sp>
        <p:nvSpPr>
          <p:cNvPr id="3" name="Content Placeholder 2"/>
          <p:cNvSpPr>
            <a:spLocks noGrp="1"/>
          </p:cNvSpPr>
          <p:nvPr>
            <p:ph idx="1"/>
          </p:nvPr>
        </p:nvSpPr>
        <p:spPr>
          <a:xfrm>
            <a:off x="1874837" y="1744663"/>
            <a:ext cx="8583059" cy="3886200"/>
          </a:xfrm>
        </p:spPr>
        <p:txBody>
          <a:bodyPr/>
          <a:lstStyle/>
          <a:p>
            <a:r>
              <a:rPr lang="en-US" dirty="0"/>
              <a:t>It must operate with the Skype for Business Cloud PBX …</a:t>
            </a:r>
          </a:p>
          <a:p>
            <a:pPr lvl="1"/>
            <a:r>
              <a:rPr lang="en-US" dirty="0"/>
              <a:t>… without a requirement for </a:t>
            </a:r>
            <a:r>
              <a:rPr lang="en-US" dirty="0" err="1"/>
              <a:t>on-premise</a:t>
            </a:r>
            <a:r>
              <a:rPr lang="en-US" dirty="0"/>
              <a:t> equipment.</a:t>
            </a:r>
          </a:p>
          <a:p>
            <a:pPr lvl="1"/>
            <a:r>
              <a:rPr lang="en-US" dirty="0"/>
              <a:t>… with queuing to operators leveraging new </a:t>
            </a:r>
            <a:r>
              <a:rPr lang="en-US" dirty="0" err="1"/>
              <a:t>SfB</a:t>
            </a:r>
            <a:r>
              <a:rPr lang="en-US" dirty="0"/>
              <a:t> Online Hunt Group functionality.</a:t>
            </a:r>
          </a:p>
          <a:p>
            <a:pPr lvl="1"/>
            <a:endParaRPr lang="en-US" dirty="0"/>
          </a:p>
          <a:p>
            <a:r>
              <a:rPr lang="en-US" dirty="0"/>
              <a:t>It must be very easy to learn and use …</a:t>
            </a:r>
          </a:p>
          <a:p>
            <a:pPr lvl="1"/>
            <a:r>
              <a:rPr lang="en-US" dirty="0"/>
              <a:t>… to support operators who need to be productive … fast.</a:t>
            </a:r>
          </a:p>
          <a:p>
            <a:pPr lvl="1"/>
            <a:endParaRPr lang="en-US" dirty="0"/>
          </a:p>
          <a:p>
            <a:r>
              <a:rPr lang="en-US" dirty="0"/>
              <a:t>It must handle all required use cases, across all verticals …</a:t>
            </a:r>
          </a:p>
          <a:p>
            <a:pPr lvl="1"/>
            <a:r>
              <a:rPr lang="en-US" dirty="0"/>
              <a:t>… like hospitals, and law firms, and hotels, …</a:t>
            </a:r>
          </a:p>
          <a:p>
            <a:pPr lvl="1"/>
            <a:r>
              <a:rPr lang="en-US" dirty="0"/>
              <a:t>… with full integration to </a:t>
            </a:r>
            <a:r>
              <a:rPr lang="en-US" dirty="0" err="1"/>
              <a:t>SfB</a:t>
            </a:r>
            <a:r>
              <a:rPr lang="en-US" dirty="0"/>
              <a:t> call control, directory searches, and so on.</a:t>
            </a:r>
          </a:p>
        </p:txBody>
      </p:sp>
    </p:spTree>
    <p:extLst>
      <p:ext uri="{BB962C8B-B14F-4D97-AF65-F5344CB8AC3E}">
        <p14:creationId xmlns:p14="http://schemas.microsoft.com/office/powerpoint/2010/main" val="15450944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704149" y="1056283"/>
            <a:ext cx="6916808" cy="349726"/>
          </a:xfrm>
        </p:spPr>
        <p:txBody>
          <a:bodyPr/>
          <a:lstStyle/>
          <a:p>
            <a:r>
              <a:rPr lang="en-US" sz="2448" dirty="0"/>
              <a:t>SfB Certified on Console and Contact Center</a:t>
            </a:r>
          </a:p>
        </p:txBody>
      </p:sp>
      <p:pic>
        <p:nvPicPr>
          <p:cNvPr id="8" name="Picture 7"/>
          <p:cNvPicPr>
            <a:picLocks noChangeAspect="1"/>
          </p:cNvPicPr>
          <p:nvPr/>
        </p:nvPicPr>
        <p:blipFill>
          <a:blip r:embed="rId3"/>
          <a:stretch>
            <a:fillRect/>
          </a:stretch>
        </p:blipFill>
        <p:spPr>
          <a:xfrm>
            <a:off x="2788083" y="1961654"/>
            <a:ext cx="948411" cy="251329"/>
          </a:xfrm>
          <a:prstGeom prst="rect">
            <a:avLst/>
          </a:prstGeom>
        </p:spPr>
      </p:pic>
      <p:sp>
        <p:nvSpPr>
          <p:cNvPr id="9" name="Content Placeholder 2"/>
          <p:cNvSpPr txBox="1">
            <a:spLocks/>
          </p:cNvSpPr>
          <p:nvPr/>
        </p:nvSpPr>
        <p:spPr bwMode="auto">
          <a:xfrm>
            <a:off x="2441546" y="2402905"/>
            <a:ext cx="1645191" cy="10140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FontTx/>
              <a:buBlip>
                <a:blip r:embed="rId4"/>
              </a:buBlip>
              <a:defRPr sz="2000">
                <a:solidFill>
                  <a:srgbClr val="002060"/>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Char char="–"/>
              <a:defRPr sz="1800">
                <a:solidFill>
                  <a:schemeClr val="tx1">
                    <a:lumMod val="65000"/>
                    <a:lumOff val="35000"/>
                  </a:schemeClr>
                </a:solidFill>
                <a:latin typeface="Calibri" pitchFamily="34" charset="0"/>
                <a:ea typeface="+mn-ea"/>
                <a:cs typeface="Calibri" pitchFamily="34" charset="0"/>
              </a:defRPr>
            </a:lvl2pPr>
            <a:lvl3pPr marL="1143000" indent="-228600" algn="l" rtl="0" eaLnBrk="1" fontAlgn="base" hangingPunct="1">
              <a:spcBef>
                <a:spcPct val="20000"/>
              </a:spcBef>
              <a:spcAft>
                <a:spcPct val="0"/>
              </a:spcAft>
              <a:buChar char="•"/>
              <a:defRPr sz="1600">
                <a:solidFill>
                  <a:schemeClr val="tx1">
                    <a:lumMod val="65000"/>
                    <a:lumOff val="35000"/>
                  </a:schemeClr>
                </a:solidFill>
                <a:latin typeface="Calibri" pitchFamily="34" charset="0"/>
                <a:ea typeface="+mn-ea"/>
                <a:cs typeface="Calibri" pitchFamily="34" charset="0"/>
              </a:defRPr>
            </a:lvl3pPr>
            <a:lvl4pPr marL="1600200" indent="-228600" algn="l" rtl="0" eaLnBrk="1" fontAlgn="base" hangingPunct="1">
              <a:spcBef>
                <a:spcPct val="20000"/>
              </a:spcBef>
              <a:spcAft>
                <a:spcPct val="0"/>
              </a:spcAft>
              <a:buChar char="–"/>
              <a:defRPr sz="1400">
                <a:solidFill>
                  <a:schemeClr val="tx1">
                    <a:lumMod val="65000"/>
                    <a:lumOff val="35000"/>
                  </a:schemeClr>
                </a:solidFill>
                <a:latin typeface="Calibri" pitchFamily="34" charset="0"/>
                <a:ea typeface="+mn-ea"/>
                <a:cs typeface="Calibri" pitchFamily="34" charset="0"/>
              </a:defRPr>
            </a:lvl4pPr>
            <a:lvl5pPr marL="2057400" indent="-228600" algn="l" rtl="0" eaLnBrk="1" fontAlgn="base" hangingPunct="1">
              <a:spcBef>
                <a:spcPct val="20000"/>
              </a:spcBef>
              <a:spcAft>
                <a:spcPct val="0"/>
              </a:spcAft>
              <a:buChar char="•"/>
              <a:defRPr sz="1200">
                <a:solidFill>
                  <a:schemeClr val="tx1">
                    <a:lumMod val="65000"/>
                    <a:lumOff val="35000"/>
                  </a:schemeClr>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1400">
                <a:solidFill>
                  <a:srgbClr val="3F3F3F"/>
                </a:solidFill>
                <a:latin typeface="+mn-lt"/>
                <a:ea typeface="+mn-ea"/>
              </a:defRPr>
            </a:lvl6pPr>
            <a:lvl7pPr marL="2971800" indent="-228600" algn="l" rtl="0" eaLnBrk="1" fontAlgn="base" hangingPunct="1">
              <a:spcBef>
                <a:spcPct val="20000"/>
              </a:spcBef>
              <a:spcAft>
                <a:spcPct val="0"/>
              </a:spcAft>
              <a:buChar char="•"/>
              <a:defRPr sz="1400">
                <a:solidFill>
                  <a:srgbClr val="3F3F3F"/>
                </a:solidFill>
                <a:latin typeface="+mn-lt"/>
                <a:ea typeface="+mn-ea"/>
              </a:defRPr>
            </a:lvl7pPr>
            <a:lvl8pPr marL="3429000" indent="-228600" algn="l" rtl="0" eaLnBrk="1" fontAlgn="base" hangingPunct="1">
              <a:spcBef>
                <a:spcPct val="20000"/>
              </a:spcBef>
              <a:spcAft>
                <a:spcPct val="0"/>
              </a:spcAft>
              <a:buChar char="•"/>
              <a:defRPr sz="1400">
                <a:solidFill>
                  <a:srgbClr val="3F3F3F"/>
                </a:solidFill>
                <a:latin typeface="+mn-lt"/>
                <a:ea typeface="+mn-ea"/>
              </a:defRPr>
            </a:lvl8pPr>
            <a:lvl9pPr marL="3886200" indent="-228600" algn="l" rtl="0" eaLnBrk="1" fontAlgn="base" hangingPunct="1">
              <a:spcBef>
                <a:spcPct val="20000"/>
              </a:spcBef>
              <a:spcAft>
                <a:spcPct val="0"/>
              </a:spcAft>
              <a:buChar char="•"/>
              <a:defRPr sz="1400">
                <a:solidFill>
                  <a:srgbClr val="3F3F3F"/>
                </a:solidFill>
                <a:latin typeface="+mn-lt"/>
                <a:ea typeface="+mn-ea"/>
              </a:defRPr>
            </a:lvl9pPr>
          </a:lstStyle>
          <a:p>
            <a:pPr marL="0" indent="0" algn="ctr" defTabSz="932597">
              <a:buNone/>
            </a:pPr>
            <a:r>
              <a:rPr lang="en-US" sz="1836" kern="0" dirty="0"/>
              <a:t>Market Guide for Skype for Business Contact Center Partners</a:t>
            </a:r>
            <a:endParaRPr lang="en-US" sz="1530" kern="0" dirty="0"/>
          </a:p>
        </p:txBody>
      </p:sp>
      <p:sp>
        <p:nvSpPr>
          <p:cNvPr id="13" name="Content Placeholder 2"/>
          <p:cNvSpPr txBox="1">
            <a:spLocks/>
          </p:cNvSpPr>
          <p:nvPr/>
        </p:nvSpPr>
        <p:spPr bwMode="auto">
          <a:xfrm>
            <a:off x="4240386" y="2627299"/>
            <a:ext cx="7616651" cy="26036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FontTx/>
              <a:buBlip>
                <a:blip r:embed="rId4"/>
              </a:buBlip>
              <a:defRPr sz="2000">
                <a:solidFill>
                  <a:srgbClr val="002060"/>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Char char="–"/>
              <a:defRPr sz="1800">
                <a:solidFill>
                  <a:schemeClr val="tx1">
                    <a:lumMod val="65000"/>
                    <a:lumOff val="35000"/>
                  </a:schemeClr>
                </a:solidFill>
                <a:latin typeface="Calibri" pitchFamily="34" charset="0"/>
                <a:ea typeface="+mn-ea"/>
                <a:cs typeface="Calibri" pitchFamily="34" charset="0"/>
              </a:defRPr>
            </a:lvl2pPr>
            <a:lvl3pPr marL="1143000" indent="-228600" algn="l" rtl="0" eaLnBrk="1" fontAlgn="base" hangingPunct="1">
              <a:spcBef>
                <a:spcPct val="20000"/>
              </a:spcBef>
              <a:spcAft>
                <a:spcPct val="0"/>
              </a:spcAft>
              <a:buChar char="•"/>
              <a:defRPr sz="1600">
                <a:solidFill>
                  <a:schemeClr val="tx1">
                    <a:lumMod val="65000"/>
                    <a:lumOff val="35000"/>
                  </a:schemeClr>
                </a:solidFill>
                <a:latin typeface="Calibri" pitchFamily="34" charset="0"/>
                <a:ea typeface="+mn-ea"/>
                <a:cs typeface="Calibri" pitchFamily="34" charset="0"/>
              </a:defRPr>
            </a:lvl3pPr>
            <a:lvl4pPr marL="1600200" indent="-228600" algn="l" rtl="0" eaLnBrk="1" fontAlgn="base" hangingPunct="1">
              <a:spcBef>
                <a:spcPct val="20000"/>
              </a:spcBef>
              <a:spcAft>
                <a:spcPct val="0"/>
              </a:spcAft>
              <a:buChar char="–"/>
              <a:defRPr sz="1400">
                <a:solidFill>
                  <a:schemeClr val="tx1">
                    <a:lumMod val="65000"/>
                    <a:lumOff val="35000"/>
                  </a:schemeClr>
                </a:solidFill>
                <a:latin typeface="Calibri" pitchFamily="34" charset="0"/>
                <a:ea typeface="+mn-ea"/>
                <a:cs typeface="Calibri" pitchFamily="34" charset="0"/>
              </a:defRPr>
            </a:lvl4pPr>
            <a:lvl5pPr marL="2057400" indent="-228600" algn="l" rtl="0" eaLnBrk="1" fontAlgn="base" hangingPunct="1">
              <a:spcBef>
                <a:spcPct val="20000"/>
              </a:spcBef>
              <a:spcAft>
                <a:spcPct val="0"/>
              </a:spcAft>
              <a:buChar char="•"/>
              <a:defRPr sz="1200">
                <a:solidFill>
                  <a:schemeClr val="tx1">
                    <a:lumMod val="65000"/>
                    <a:lumOff val="35000"/>
                  </a:schemeClr>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1400">
                <a:solidFill>
                  <a:srgbClr val="3F3F3F"/>
                </a:solidFill>
                <a:latin typeface="+mn-lt"/>
                <a:ea typeface="+mn-ea"/>
              </a:defRPr>
            </a:lvl6pPr>
            <a:lvl7pPr marL="2971800" indent="-228600" algn="l" rtl="0" eaLnBrk="1" fontAlgn="base" hangingPunct="1">
              <a:spcBef>
                <a:spcPct val="20000"/>
              </a:spcBef>
              <a:spcAft>
                <a:spcPct val="0"/>
              </a:spcAft>
              <a:buChar char="•"/>
              <a:defRPr sz="1400">
                <a:solidFill>
                  <a:srgbClr val="3F3F3F"/>
                </a:solidFill>
                <a:latin typeface="+mn-lt"/>
                <a:ea typeface="+mn-ea"/>
              </a:defRPr>
            </a:lvl7pPr>
            <a:lvl8pPr marL="3429000" indent="-228600" algn="l" rtl="0" eaLnBrk="1" fontAlgn="base" hangingPunct="1">
              <a:spcBef>
                <a:spcPct val="20000"/>
              </a:spcBef>
              <a:spcAft>
                <a:spcPct val="0"/>
              </a:spcAft>
              <a:buChar char="•"/>
              <a:defRPr sz="1400">
                <a:solidFill>
                  <a:srgbClr val="3F3F3F"/>
                </a:solidFill>
                <a:latin typeface="+mn-lt"/>
                <a:ea typeface="+mn-ea"/>
              </a:defRPr>
            </a:lvl8pPr>
            <a:lvl9pPr marL="3886200" indent="-228600" algn="l" rtl="0" eaLnBrk="1" fontAlgn="base" hangingPunct="1">
              <a:spcBef>
                <a:spcPct val="20000"/>
              </a:spcBef>
              <a:spcAft>
                <a:spcPct val="0"/>
              </a:spcAft>
              <a:buChar char="•"/>
              <a:defRPr sz="1400">
                <a:solidFill>
                  <a:srgbClr val="3F3F3F"/>
                </a:solidFill>
                <a:latin typeface="+mn-lt"/>
                <a:ea typeface="+mn-ea"/>
              </a:defRPr>
            </a:lvl9pPr>
          </a:lstStyle>
          <a:p>
            <a:pPr marL="0" indent="0" algn="ctr" defTabSz="932597">
              <a:buNone/>
            </a:pPr>
            <a:r>
              <a:rPr lang="en-US" sz="2400" kern="0" dirty="0"/>
              <a:t>http://info.enghouseinteractive.com/gartnerskypereport</a:t>
            </a:r>
          </a:p>
        </p:txBody>
      </p:sp>
      <p:sp>
        <p:nvSpPr>
          <p:cNvPr id="14" name="Content Placeholder 2"/>
          <p:cNvSpPr txBox="1">
            <a:spLocks/>
          </p:cNvSpPr>
          <p:nvPr/>
        </p:nvSpPr>
        <p:spPr bwMode="auto">
          <a:xfrm>
            <a:off x="2704149" y="4309440"/>
            <a:ext cx="7382015" cy="81610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FontTx/>
              <a:buBlip>
                <a:blip r:embed="rId4"/>
              </a:buBlip>
              <a:defRPr sz="2000">
                <a:solidFill>
                  <a:srgbClr val="002060"/>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Char char="–"/>
              <a:defRPr sz="1800">
                <a:solidFill>
                  <a:schemeClr val="tx1">
                    <a:lumMod val="65000"/>
                    <a:lumOff val="35000"/>
                  </a:schemeClr>
                </a:solidFill>
                <a:latin typeface="Calibri" pitchFamily="34" charset="0"/>
                <a:ea typeface="+mn-ea"/>
                <a:cs typeface="Calibri" pitchFamily="34" charset="0"/>
              </a:defRPr>
            </a:lvl2pPr>
            <a:lvl3pPr marL="1143000" indent="-228600" algn="l" rtl="0" eaLnBrk="1" fontAlgn="base" hangingPunct="1">
              <a:spcBef>
                <a:spcPct val="20000"/>
              </a:spcBef>
              <a:spcAft>
                <a:spcPct val="0"/>
              </a:spcAft>
              <a:buChar char="•"/>
              <a:defRPr sz="1600">
                <a:solidFill>
                  <a:schemeClr val="tx1">
                    <a:lumMod val="65000"/>
                    <a:lumOff val="35000"/>
                  </a:schemeClr>
                </a:solidFill>
                <a:latin typeface="Calibri" pitchFamily="34" charset="0"/>
                <a:ea typeface="+mn-ea"/>
                <a:cs typeface="Calibri" pitchFamily="34" charset="0"/>
              </a:defRPr>
            </a:lvl3pPr>
            <a:lvl4pPr marL="1600200" indent="-228600" algn="l" rtl="0" eaLnBrk="1" fontAlgn="base" hangingPunct="1">
              <a:spcBef>
                <a:spcPct val="20000"/>
              </a:spcBef>
              <a:spcAft>
                <a:spcPct val="0"/>
              </a:spcAft>
              <a:buChar char="–"/>
              <a:defRPr sz="1400">
                <a:solidFill>
                  <a:schemeClr val="tx1">
                    <a:lumMod val="65000"/>
                    <a:lumOff val="35000"/>
                  </a:schemeClr>
                </a:solidFill>
                <a:latin typeface="Calibri" pitchFamily="34" charset="0"/>
                <a:ea typeface="+mn-ea"/>
                <a:cs typeface="Calibri" pitchFamily="34" charset="0"/>
              </a:defRPr>
            </a:lvl4pPr>
            <a:lvl5pPr marL="2057400" indent="-228600" algn="l" rtl="0" eaLnBrk="1" fontAlgn="base" hangingPunct="1">
              <a:spcBef>
                <a:spcPct val="20000"/>
              </a:spcBef>
              <a:spcAft>
                <a:spcPct val="0"/>
              </a:spcAft>
              <a:buChar char="•"/>
              <a:defRPr sz="1200">
                <a:solidFill>
                  <a:schemeClr val="tx1">
                    <a:lumMod val="65000"/>
                    <a:lumOff val="35000"/>
                  </a:schemeClr>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1400">
                <a:solidFill>
                  <a:srgbClr val="3F3F3F"/>
                </a:solidFill>
                <a:latin typeface="+mn-lt"/>
                <a:ea typeface="+mn-ea"/>
              </a:defRPr>
            </a:lvl6pPr>
            <a:lvl7pPr marL="2971800" indent="-228600" algn="l" rtl="0" eaLnBrk="1" fontAlgn="base" hangingPunct="1">
              <a:spcBef>
                <a:spcPct val="20000"/>
              </a:spcBef>
              <a:spcAft>
                <a:spcPct val="0"/>
              </a:spcAft>
              <a:buChar char="•"/>
              <a:defRPr sz="1400">
                <a:solidFill>
                  <a:srgbClr val="3F3F3F"/>
                </a:solidFill>
                <a:latin typeface="+mn-lt"/>
                <a:ea typeface="+mn-ea"/>
              </a:defRPr>
            </a:lvl7pPr>
            <a:lvl8pPr marL="3429000" indent="-228600" algn="l" rtl="0" eaLnBrk="1" fontAlgn="base" hangingPunct="1">
              <a:spcBef>
                <a:spcPct val="20000"/>
              </a:spcBef>
              <a:spcAft>
                <a:spcPct val="0"/>
              </a:spcAft>
              <a:buChar char="•"/>
              <a:defRPr sz="1400">
                <a:solidFill>
                  <a:srgbClr val="3F3F3F"/>
                </a:solidFill>
                <a:latin typeface="+mn-lt"/>
                <a:ea typeface="+mn-ea"/>
              </a:defRPr>
            </a:lvl8pPr>
            <a:lvl9pPr marL="3886200" indent="-228600" algn="l" rtl="0" eaLnBrk="1" fontAlgn="base" hangingPunct="1">
              <a:spcBef>
                <a:spcPct val="20000"/>
              </a:spcBef>
              <a:spcAft>
                <a:spcPct val="0"/>
              </a:spcAft>
              <a:buChar char="•"/>
              <a:defRPr sz="1400">
                <a:solidFill>
                  <a:srgbClr val="3F3F3F"/>
                </a:solidFill>
                <a:latin typeface="+mn-lt"/>
                <a:ea typeface="+mn-ea"/>
              </a:defRPr>
            </a:lvl9pPr>
          </a:lstStyle>
          <a:p>
            <a:pPr marL="0" indent="0" algn="ctr" defTabSz="932597">
              <a:buNone/>
            </a:pPr>
            <a:r>
              <a:rPr lang="en-US" sz="2448" kern="0" dirty="0"/>
              <a:t>About 1/3 of our now, 400+ Skype for Business customers, use our Attendant Console</a:t>
            </a:r>
            <a:endParaRPr lang="en-US" sz="1836" kern="0" dirty="0"/>
          </a:p>
        </p:txBody>
      </p:sp>
    </p:spTree>
    <p:extLst>
      <p:ext uri="{BB962C8B-B14F-4D97-AF65-F5344CB8AC3E}">
        <p14:creationId xmlns:p14="http://schemas.microsoft.com/office/powerpoint/2010/main" val="2187961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58318" y="830262"/>
            <a:ext cx="7927128" cy="1389190"/>
          </a:xfrm>
        </p:spPr>
        <p:txBody>
          <a:bodyPr/>
          <a:lstStyle/>
          <a:p>
            <a:pPr algn="ctr"/>
            <a:r>
              <a:rPr lang="en-US" cap="none" dirty="0"/>
              <a:t>Receive Your Own Demo and a Free Trial</a:t>
            </a:r>
            <a:br>
              <a:rPr lang="en-US" cap="none" dirty="0"/>
            </a:br>
            <a:r>
              <a:rPr lang="en-US" cap="none" dirty="0"/>
              <a:t>of the Attendant Console</a:t>
            </a:r>
            <a:br>
              <a:rPr lang="en-US" cap="none" dirty="0"/>
            </a:br>
            <a:br>
              <a:rPr lang="en-US" cap="none" dirty="0"/>
            </a:br>
            <a:br>
              <a:rPr lang="en-US" cap="none" dirty="0"/>
            </a:br>
            <a:r>
              <a:rPr lang="en-US" sz="2040" cap="none" dirty="0"/>
              <a:t>http://info.enghouseinteractive.com/Cloud-Attendant-Console.html</a:t>
            </a:r>
            <a:endParaRPr lang="en-US" cap="none"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4844" y="3691234"/>
            <a:ext cx="934181" cy="1223778"/>
          </a:xfrm>
          <a:prstGeom prst="rect">
            <a:avLst/>
          </a:prstGeom>
        </p:spPr>
      </p:pic>
      <p:pic>
        <p:nvPicPr>
          <p:cNvPr id="5" name="Picture 6" descr="http://www.bluearcgroup.com/img/samples/ms-gold-ce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2478" y="4071813"/>
            <a:ext cx="1330675" cy="704725"/>
          </a:xfrm>
          <a:prstGeom prst="rect">
            <a:avLst/>
          </a:prstGeom>
          <a:noFill/>
          <a:extLst>
            <a:ext uri="{909E8E84-426E-40dd-AFC4-6F175D3DCCD1}">
              <a14:hiddenFill xmlns="" xmlns:a14="http://schemas.microsoft.com/office/drawing/2010/main">
                <a:solidFill>
                  <a:srgbClr val="FFFFFF"/>
                </a:solidFill>
              </a14:hiddenFill>
            </a:ext>
          </a:extLst>
        </p:spPr>
      </p:pic>
      <p:sp>
        <p:nvSpPr>
          <p:cNvPr id="6" name="Content Placeholder 2"/>
          <p:cNvSpPr txBox="1">
            <a:spLocks/>
          </p:cNvSpPr>
          <p:nvPr/>
        </p:nvSpPr>
        <p:spPr bwMode="auto">
          <a:xfrm>
            <a:off x="3891960" y="5052976"/>
            <a:ext cx="2904229" cy="52148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FontTx/>
              <a:buBlip>
                <a:blip r:embed="rId5"/>
              </a:buBlip>
              <a:defRPr sz="2000">
                <a:solidFill>
                  <a:srgbClr val="002060"/>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Char char="–"/>
              <a:defRPr sz="1800">
                <a:solidFill>
                  <a:schemeClr val="tx1">
                    <a:lumMod val="65000"/>
                    <a:lumOff val="35000"/>
                  </a:schemeClr>
                </a:solidFill>
                <a:latin typeface="Calibri" pitchFamily="34" charset="0"/>
                <a:ea typeface="+mn-ea"/>
                <a:cs typeface="Calibri" pitchFamily="34" charset="0"/>
              </a:defRPr>
            </a:lvl2pPr>
            <a:lvl3pPr marL="1143000" indent="-228600" algn="l" rtl="0" eaLnBrk="1" fontAlgn="base" hangingPunct="1">
              <a:spcBef>
                <a:spcPct val="20000"/>
              </a:spcBef>
              <a:spcAft>
                <a:spcPct val="0"/>
              </a:spcAft>
              <a:buChar char="•"/>
              <a:defRPr sz="1600">
                <a:solidFill>
                  <a:schemeClr val="tx1">
                    <a:lumMod val="65000"/>
                    <a:lumOff val="35000"/>
                  </a:schemeClr>
                </a:solidFill>
                <a:latin typeface="Calibri" pitchFamily="34" charset="0"/>
                <a:ea typeface="+mn-ea"/>
                <a:cs typeface="Calibri" pitchFamily="34" charset="0"/>
              </a:defRPr>
            </a:lvl3pPr>
            <a:lvl4pPr marL="1600200" indent="-228600" algn="l" rtl="0" eaLnBrk="1" fontAlgn="base" hangingPunct="1">
              <a:spcBef>
                <a:spcPct val="20000"/>
              </a:spcBef>
              <a:spcAft>
                <a:spcPct val="0"/>
              </a:spcAft>
              <a:buChar char="–"/>
              <a:defRPr sz="1400">
                <a:solidFill>
                  <a:schemeClr val="tx1">
                    <a:lumMod val="65000"/>
                    <a:lumOff val="35000"/>
                  </a:schemeClr>
                </a:solidFill>
                <a:latin typeface="Calibri" pitchFamily="34" charset="0"/>
                <a:ea typeface="+mn-ea"/>
                <a:cs typeface="Calibri" pitchFamily="34" charset="0"/>
              </a:defRPr>
            </a:lvl4pPr>
            <a:lvl5pPr marL="2057400" indent="-228600" algn="l" rtl="0" eaLnBrk="1" fontAlgn="base" hangingPunct="1">
              <a:spcBef>
                <a:spcPct val="20000"/>
              </a:spcBef>
              <a:spcAft>
                <a:spcPct val="0"/>
              </a:spcAft>
              <a:buChar char="•"/>
              <a:defRPr sz="1200">
                <a:solidFill>
                  <a:schemeClr val="tx1">
                    <a:lumMod val="65000"/>
                    <a:lumOff val="35000"/>
                  </a:schemeClr>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1400">
                <a:solidFill>
                  <a:srgbClr val="3F3F3F"/>
                </a:solidFill>
                <a:latin typeface="+mn-lt"/>
                <a:ea typeface="+mn-ea"/>
              </a:defRPr>
            </a:lvl6pPr>
            <a:lvl7pPr marL="2971800" indent="-228600" algn="l" rtl="0" eaLnBrk="1" fontAlgn="base" hangingPunct="1">
              <a:spcBef>
                <a:spcPct val="20000"/>
              </a:spcBef>
              <a:spcAft>
                <a:spcPct val="0"/>
              </a:spcAft>
              <a:buChar char="•"/>
              <a:defRPr sz="1400">
                <a:solidFill>
                  <a:srgbClr val="3F3F3F"/>
                </a:solidFill>
                <a:latin typeface="+mn-lt"/>
                <a:ea typeface="+mn-ea"/>
              </a:defRPr>
            </a:lvl7pPr>
            <a:lvl8pPr marL="3429000" indent="-228600" algn="l" rtl="0" eaLnBrk="1" fontAlgn="base" hangingPunct="1">
              <a:spcBef>
                <a:spcPct val="20000"/>
              </a:spcBef>
              <a:spcAft>
                <a:spcPct val="0"/>
              </a:spcAft>
              <a:buChar char="•"/>
              <a:defRPr sz="1400">
                <a:solidFill>
                  <a:srgbClr val="3F3F3F"/>
                </a:solidFill>
                <a:latin typeface="+mn-lt"/>
                <a:ea typeface="+mn-ea"/>
              </a:defRPr>
            </a:lvl8pPr>
            <a:lvl9pPr marL="3886200" indent="-228600" algn="l" rtl="0" eaLnBrk="1" fontAlgn="base" hangingPunct="1">
              <a:spcBef>
                <a:spcPct val="20000"/>
              </a:spcBef>
              <a:spcAft>
                <a:spcPct val="0"/>
              </a:spcAft>
              <a:buChar char="•"/>
              <a:defRPr sz="1400">
                <a:solidFill>
                  <a:srgbClr val="3F3F3F"/>
                </a:solidFill>
                <a:latin typeface="+mn-lt"/>
                <a:ea typeface="+mn-ea"/>
              </a:defRPr>
            </a:lvl9pPr>
          </a:lstStyle>
          <a:p>
            <a:pPr marL="349724" lvl="1" indent="0" algn="ctr" defTabSz="932597">
              <a:buNone/>
            </a:pPr>
            <a:r>
              <a:rPr lang="en-US" sz="1632" kern="0" dirty="0">
                <a:solidFill>
                  <a:prstClr val="black">
                    <a:lumMod val="65000"/>
                    <a:lumOff val="35000"/>
                  </a:prstClr>
                </a:solidFill>
              </a:rPr>
              <a:t>Attendant Console 2016</a:t>
            </a:r>
            <a:br>
              <a:rPr lang="en-US" sz="1632" kern="0" dirty="0">
                <a:solidFill>
                  <a:prstClr val="black">
                    <a:lumMod val="65000"/>
                    <a:lumOff val="35000"/>
                  </a:prstClr>
                </a:solidFill>
              </a:rPr>
            </a:br>
            <a:r>
              <a:rPr lang="en-US" sz="1632" kern="0" dirty="0">
                <a:solidFill>
                  <a:prstClr val="black">
                    <a:lumMod val="65000"/>
                    <a:lumOff val="35000"/>
                  </a:prstClr>
                </a:solidFill>
              </a:rPr>
              <a:t>Communications Center 2016</a:t>
            </a:r>
          </a:p>
        </p:txBody>
      </p:sp>
    </p:spTree>
    <p:extLst>
      <p:ext uri="{BB962C8B-B14F-4D97-AF65-F5344CB8AC3E}">
        <p14:creationId xmlns:p14="http://schemas.microsoft.com/office/powerpoint/2010/main" val="3133691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6218237" cy="6994525"/>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7" name="Title 2"/>
          <p:cNvSpPr txBox="1">
            <a:spLocks/>
          </p:cNvSpPr>
          <p:nvPr/>
        </p:nvSpPr>
        <p:spPr>
          <a:xfrm>
            <a:off x="274638" y="1209973"/>
            <a:ext cx="8228299" cy="2179058"/>
          </a:xfrm>
          <a:prstGeom prst="rect">
            <a:avLst/>
          </a:prstGeom>
          <a:noFill/>
        </p:spPr>
        <p:txBody>
          <a:bodyPr vert="horz" wrap="square" lIns="146304" tIns="91440" rIns="146304" bIns="91440" rtlCol="0" anchor="t" anchorCtr="0">
            <a:spAutoFit/>
          </a:bodyPr>
          <a:lstStyle>
            <a:lvl1pPr algn="l" defTabSz="932742" rtl="0" eaLnBrk="1" latinLnBrk="0" hangingPunct="1">
              <a:lnSpc>
                <a:spcPct val="90000"/>
              </a:lnSpc>
              <a:spcBef>
                <a:spcPct val="0"/>
              </a:spcBef>
              <a:buNone/>
              <a:defRPr lang="en-US" sz="7200" b="0" kern="1200" cap="none" spc="-100" baseline="0">
                <a:ln w="3175">
                  <a:noFill/>
                </a:ln>
                <a:gradFill>
                  <a:gsLst>
                    <a:gs pos="8850">
                      <a:schemeClr val="tx1"/>
                    </a:gs>
                    <a:gs pos="23894">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100" normalizeH="0" baseline="0" noProof="0" dirty="0">
                <a:ln w="3175">
                  <a:noFill/>
                </a:ln>
                <a:gradFill>
                  <a:gsLst>
                    <a:gs pos="8850">
                      <a:srgbClr val="FFFFFF"/>
                    </a:gs>
                    <a:gs pos="23894">
                      <a:srgbClr val="FFFFFF"/>
                    </a:gs>
                  </a:gsLst>
                  <a:lin ang="5400000" scaled="0"/>
                </a:gradFill>
                <a:effectLst/>
                <a:uLnTx/>
                <a:uFillTx/>
                <a:latin typeface="Segoe UI Light"/>
                <a:ea typeface="+mn-ea"/>
                <a:cs typeface="Segoe UI" pitchFamily="34" charset="0"/>
              </a:rPr>
              <a:t>Partner</a:t>
            </a:r>
          </a:p>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100" normalizeH="0" baseline="0" noProof="0" dirty="0">
                <a:ln w="3175">
                  <a:noFill/>
                </a:ln>
                <a:gradFill>
                  <a:gsLst>
                    <a:gs pos="8850">
                      <a:srgbClr val="FFFFFF"/>
                    </a:gs>
                    <a:gs pos="23894">
                      <a:srgbClr val="FFFFFF"/>
                    </a:gs>
                  </a:gsLst>
                  <a:lin ang="5400000" scaled="0"/>
                </a:gradFill>
                <a:effectLst/>
                <a:uLnTx/>
                <a:uFillTx/>
                <a:latin typeface="Segoe UI Light"/>
                <a:ea typeface="+mn-ea"/>
                <a:cs typeface="Segoe UI" pitchFamily="34" charset="0"/>
              </a:rPr>
              <a:t>Demo</a:t>
            </a:r>
          </a:p>
        </p:txBody>
      </p:sp>
      <p:sp>
        <p:nvSpPr>
          <p:cNvPr id="8" name="Text Placeholder 3"/>
          <p:cNvSpPr txBox="1">
            <a:spLocks/>
          </p:cNvSpPr>
          <p:nvPr/>
        </p:nvSpPr>
        <p:spPr>
          <a:xfrm>
            <a:off x="274638" y="3954463"/>
            <a:ext cx="8229599" cy="2843855"/>
          </a:xfrm>
          <a:prstGeom prst="rect">
            <a:avLst/>
          </a:prstGeom>
          <a:noFill/>
        </p:spPr>
        <p:txBody>
          <a:bodyPr vert="horz" wrap="square" lIns="182880" tIns="146304" rIns="182880" bIns="146304" rtlCol="0">
            <a:sp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lang="en-US" sz="3200" kern="1200" spc="0" baseline="0">
                <a:gradFill>
                  <a:gsLst>
                    <a:gs pos="8850">
                      <a:schemeClr val="tx1"/>
                    </a:gs>
                    <a:gs pos="23894">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lang="en-US" dirty="0">
                <a:gradFill>
                  <a:gsLst>
                    <a:gs pos="8850">
                      <a:srgbClr val="FFFFFF"/>
                    </a:gs>
                    <a:gs pos="23894">
                      <a:srgbClr val="FFFFFF"/>
                    </a:gs>
                  </a:gsLst>
                  <a:lin ang="5400000" scaled="0"/>
                </a:gradFill>
              </a:rPr>
              <a:t>ComputerTalk</a:t>
            </a:r>
          </a:p>
          <a:p>
            <a:pPr lvl="0">
              <a:defRPr/>
            </a:pPr>
            <a:endParaRPr lang="en-US" dirty="0">
              <a:gradFill>
                <a:gsLst>
                  <a:gs pos="8850">
                    <a:srgbClr val="FFFFFF"/>
                  </a:gs>
                  <a:gs pos="23894">
                    <a:srgbClr val="FFFFFF"/>
                  </a:gs>
                </a:gsLst>
                <a:lin ang="5400000" scaled="0"/>
              </a:gradFill>
            </a:endParaRPr>
          </a:p>
          <a:p>
            <a:pPr lvl="0">
              <a:defRPr/>
            </a:pPr>
            <a:r>
              <a:rPr lang="en-US" sz="2400" b="1" dirty="0">
                <a:gradFill>
                  <a:gsLst>
                    <a:gs pos="8850">
                      <a:srgbClr val="FFFFFF"/>
                    </a:gs>
                    <a:gs pos="23894">
                      <a:srgbClr val="FFFFFF"/>
                    </a:gs>
                  </a:gsLst>
                  <a:lin ang="5400000" scaled="0"/>
                </a:gradFill>
              </a:rPr>
              <a:t>Chris Bardon</a:t>
            </a:r>
          </a:p>
          <a:p>
            <a:pPr lvl="0">
              <a:defRPr/>
            </a:pPr>
            <a:r>
              <a:rPr lang="en-US" sz="2400" dirty="0">
                <a:gradFill>
                  <a:gsLst>
                    <a:gs pos="8850">
                      <a:srgbClr val="FFFFFF"/>
                    </a:gs>
                    <a:gs pos="23894">
                      <a:srgbClr val="FFFFFF"/>
                    </a:gs>
                  </a:gsLst>
                  <a:lin ang="5400000" scaled="0"/>
                </a:gradFill>
              </a:rPr>
              <a:t>Chief Software Developer</a:t>
            </a:r>
          </a:p>
          <a:p>
            <a:pPr lvl="0">
              <a:defRPr/>
            </a:pPr>
            <a:endParaRPr lang="en-US" sz="2400" dirty="0">
              <a:gradFill>
                <a:gsLst>
                  <a:gs pos="8850">
                    <a:srgbClr val="FFFFFF"/>
                  </a:gs>
                  <a:gs pos="23894">
                    <a:srgbClr val="FFFFFF"/>
                  </a:gs>
                </a:gsLst>
                <a:lin ang="5400000" scaled="0"/>
              </a:gradFill>
            </a:endParaRPr>
          </a:p>
          <a:p>
            <a:pPr lvl="0">
              <a:defRPr/>
            </a:pPr>
            <a:r>
              <a:rPr lang="en-US" sz="2400" b="1" dirty="0">
                <a:gradFill>
                  <a:gsLst>
                    <a:gs pos="8850">
                      <a:srgbClr val="FFFFFF"/>
                    </a:gs>
                    <a:gs pos="23894">
                      <a:srgbClr val="FFFFFF"/>
                    </a:gs>
                  </a:gsLst>
                  <a:lin ang="5400000" scaled="0"/>
                </a:gradFill>
              </a:rPr>
              <a:t>Brandon Viamonte</a:t>
            </a:r>
          </a:p>
          <a:p>
            <a:pPr lvl="0">
              <a:defRPr/>
            </a:pPr>
            <a:r>
              <a:rPr lang="en-US" sz="2400" dirty="0">
                <a:gradFill>
                  <a:gsLst>
                    <a:gs pos="8850">
                      <a:srgbClr val="FFFFFF"/>
                    </a:gs>
                    <a:gs pos="23894">
                      <a:srgbClr val="FFFFFF"/>
                    </a:gs>
                  </a:gsLst>
                  <a:lin ang="5400000" scaled="0"/>
                </a:gradFill>
              </a:rPr>
              <a:t>Global Director, Business Development</a:t>
            </a:r>
          </a:p>
        </p:txBody>
      </p:sp>
      <p:pic>
        <p:nvPicPr>
          <p:cNvPr id="9" name="Picture 8"/>
          <p:cNvPicPr>
            <a:picLocks noChangeAspect="1"/>
          </p:cNvPicPr>
          <p:nvPr/>
        </p:nvPicPr>
        <p:blipFill>
          <a:blip r:embed="rId3"/>
          <a:stretch>
            <a:fillRect/>
          </a:stretch>
        </p:blipFill>
        <p:spPr>
          <a:xfrm>
            <a:off x="7208837" y="2572373"/>
            <a:ext cx="4419600" cy="1849778"/>
          </a:xfrm>
          <a:prstGeom prst="rect">
            <a:avLst/>
          </a:prstGeom>
        </p:spPr>
      </p:pic>
    </p:spTree>
    <p:extLst>
      <p:ext uri="{BB962C8B-B14F-4D97-AF65-F5344CB8AC3E}">
        <p14:creationId xmlns:p14="http://schemas.microsoft.com/office/powerpoint/2010/main" val="3501731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1187916" y="201123"/>
          <a:ext cx="10703047" cy="8614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Content Placeholder 4"/>
          <p:cNvPicPr>
            <a:picLocks noGrp="1" noChangeAspect="1"/>
          </p:cNvPicPr>
          <p:nvPr>
            <p:ph idx="1"/>
          </p:nvPr>
        </p:nvPicPr>
        <p:blipFill>
          <a:blip r:embed="rId8"/>
          <a:stretch>
            <a:fillRect/>
          </a:stretch>
        </p:blipFill>
        <p:spPr>
          <a:xfrm>
            <a:off x="4171049" y="1404654"/>
            <a:ext cx="4247712" cy="4201390"/>
          </a:xfrm>
          <a:prstGeom prst="rect">
            <a:avLst/>
          </a:prstGeom>
        </p:spPr>
      </p:pic>
      <p:pic>
        <p:nvPicPr>
          <p:cNvPr id="6" name="Picture 5"/>
          <p:cNvPicPr>
            <a:picLocks noChangeAspect="1"/>
          </p:cNvPicPr>
          <p:nvPr/>
        </p:nvPicPr>
        <p:blipFill>
          <a:blip r:embed="rId9"/>
          <a:stretch>
            <a:fillRect/>
          </a:stretch>
        </p:blipFill>
        <p:spPr>
          <a:xfrm>
            <a:off x="8727407" y="5924682"/>
            <a:ext cx="2934658" cy="425706"/>
          </a:xfrm>
          <a:prstGeom prst="rect">
            <a:avLst/>
          </a:prstGeom>
        </p:spPr>
      </p:pic>
      <p:pic>
        <p:nvPicPr>
          <p:cNvPr id="3" name="Picture 2"/>
          <p:cNvPicPr>
            <a:picLocks noChangeAspect="1"/>
          </p:cNvPicPr>
          <p:nvPr/>
        </p:nvPicPr>
        <p:blipFill>
          <a:blip r:embed="rId10"/>
          <a:stretch>
            <a:fillRect/>
          </a:stretch>
        </p:blipFill>
        <p:spPr>
          <a:xfrm>
            <a:off x="9589872" y="4246995"/>
            <a:ext cx="1188389" cy="1188389"/>
          </a:xfrm>
          <a:prstGeom prst="rect">
            <a:avLst/>
          </a:prstGeom>
        </p:spPr>
      </p:pic>
      <p:pic>
        <p:nvPicPr>
          <p:cNvPr id="9" name="Picture 8"/>
          <p:cNvPicPr>
            <a:picLocks noChangeAspect="1"/>
          </p:cNvPicPr>
          <p:nvPr/>
        </p:nvPicPr>
        <p:blipFill>
          <a:blip r:embed="rId11"/>
          <a:stretch>
            <a:fillRect/>
          </a:stretch>
        </p:blipFill>
        <p:spPr>
          <a:xfrm>
            <a:off x="8442228" y="2619934"/>
            <a:ext cx="3505016" cy="1177058"/>
          </a:xfrm>
          <a:prstGeom prst="rect">
            <a:avLst/>
          </a:prstGeom>
        </p:spPr>
      </p:pic>
      <p:pic>
        <p:nvPicPr>
          <p:cNvPr id="10" name="Picture 9"/>
          <p:cNvPicPr>
            <a:picLocks noChangeAspect="1"/>
          </p:cNvPicPr>
          <p:nvPr/>
        </p:nvPicPr>
        <p:blipFill>
          <a:blip r:embed="rId12"/>
          <a:stretch>
            <a:fillRect/>
          </a:stretch>
        </p:blipFill>
        <p:spPr>
          <a:xfrm>
            <a:off x="8882615" y="1436172"/>
            <a:ext cx="2624243" cy="1183762"/>
          </a:xfrm>
          <a:prstGeom prst="rect">
            <a:avLst/>
          </a:prstGeom>
        </p:spPr>
      </p:pic>
      <p:pic>
        <p:nvPicPr>
          <p:cNvPr id="11" name="Picture 10"/>
          <p:cNvPicPr>
            <a:picLocks noChangeAspect="1"/>
          </p:cNvPicPr>
          <p:nvPr/>
        </p:nvPicPr>
        <p:blipFill>
          <a:blip r:embed="rId13"/>
          <a:stretch>
            <a:fillRect/>
          </a:stretch>
        </p:blipFill>
        <p:spPr>
          <a:xfrm>
            <a:off x="81131" y="6044722"/>
            <a:ext cx="2213570" cy="926467"/>
          </a:xfrm>
          <a:prstGeom prst="rect">
            <a:avLst/>
          </a:prstGeom>
        </p:spPr>
      </p:pic>
      <p:sp>
        <p:nvSpPr>
          <p:cNvPr id="8" name="TextBox 7"/>
          <p:cNvSpPr txBox="1"/>
          <p:nvPr/>
        </p:nvSpPr>
        <p:spPr>
          <a:xfrm>
            <a:off x="81131" y="3595399"/>
            <a:ext cx="3899734" cy="1245791"/>
          </a:xfrm>
          <a:prstGeom prst="rect">
            <a:avLst/>
          </a:prstGeom>
          <a:solidFill>
            <a:schemeClr val="bg1"/>
          </a:solidFill>
          <a:effectLst/>
        </p:spPr>
        <p:txBody>
          <a:bodyPr wrap="none" rtlCol="0" anchor="ctr">
            <a:noAutofit/>
          </a:bodyPr>
          <a:lstStyle/>
          <a:p>
            <a:pPr defTabSz="932597"/>
            <a:endParaRPr lang="en-US" sz="2754" kern="0" dirty="0">
              <a:solidFill>
                <a:sysClr val="windowText" lastClr="000000"/>
              </a:solidFill>
            </a:endParaRPr>
          </a:p>
          <a:p>
            <a:pPr defTabSz="932597"/>
            <a:endParaRPr lang="en-US" sz="2754" kern="0" dirty="0">
              <a:solidFill>
                <a:sysClr val="windowText" lastClr="000000"/>
              </a:solidFill>
            </a:endParaRPr>
          </a:p>
          <a:p>
            <a:pPr defTabSz="932597"/>
            <a:r>
              <a:rPr lang="en-US" sz="2448" b="1" kern="0" dirty="0">
                <a:solidFill>
                  <a:sysClr val="windowText" lastClr="000000"/>
                </a:solidFill>
              </a:rPr>
              <a:t>Chris Bardon</a:t>
            </a:r>
          </a:p>
          <a:p>
            <a:pPr defTabSz="932597"/>
            <a:r>
              <a:rPr lang="en-US" sz="2040" b="1" kern="0" dirty="0">
                <a:solidFill>
                  <a:sysClr val="windowText" lastClr="000000"/>
                </a:solidFill>
              </a:rPr>
              <a:t>Chief Software Developer</a:t>
            </a:r>
          </a:p>
          <a:p>
            <a:pPr defTabSz="932597"/>
            <a:endParaRPr lang="en-US" sz="2448" b="1" kern="0" dirty="0">
              <a:solidFill>
                <a:sysClr val="windowText" lastClr="000000"/>
              </a:solidFill>
            </a:endParaRPr>
          </a:p>
          <a:p>
            <a:pPr defTabSz="932597"/>
            <a:r>
              <a:rPr lang="en-US" sz="2448" b="1" kern="0" dirty="0">
                <a:solidFill>
                  <a:sysClr val="windowText" lastClr="000000"/>
                </a:solidFill>
              </a:rPr>
              <a:t>Brandon Viamonte</a:t>
            </a:r>
            <a:br>
              <a:rPr lang="en-US" sz="2448" b="1" kern="0" dirty="0">
                <a:solidFill>
                  <a:sysClr val="windowText" lastClr="000000"/>
                </a:solidFill>
              </a:rPr>
            </a:br>
            <a:r>
              <a:rPr lang="en-US" sz="2040" b="1" kern="0" dirty="0">
                <a:solidFill>
                  <a:sysClr val="windowText" lastClr="000000"/>
                </a:solidFill>
              </a:rPr>
              <a:t>Global Director</a:t>
            </a:r>
          </a:p>
          <a:p>
            <a:pPr defTabSz="932597"/>
            <a:r>
              <a:rPr lang="en-US" sz="2040" b="1" kern="0" dirty="0">
                <a:solidFill>
                  <a:sysClr val="windowText" lastClr="000000"/>
                </a:solidFill>
              </a:rPr>
              <a:t>Business Development</a:t>
            </a:r>
          </a:p>
          <a:p>
            <a:pPr defTabSz="932597"/>
            <a:endParaRPr lang="en-US" sz="2448" b="1" kern="0" dirty="0">
              <a:solidFill>
                <a:sysClr val="windowText" lastClr="000000"/>
              </a:solidFill>
            </a:endParaRPr>
          </a:p>
          <a:p>
            <a:pPr defTabSz="932597"/>
            <a:r>
              <a:rPr lang="en-US" sz="2448" b="1" kern="0" dirty="0">
                <a:solidFill>
                  <a:sysClr val="windowText" lastClr="000000"/>
                </a:solidFill>
              </a:rPr>
              <a:t>Contact Us:</a:t>
            </a:r>
          </a:p>
          <a:p>
            <a:pPr defTabSz="932597"/>
            <a:r>
              <a:rPr lang="en-US" sz="2400" b="1" kern="0" dirty="0">
                <a:solidFill>
                  <a:sysClr val="windowText" lastClr="000000"/>
                </a:solidFill>
                <a:latin typeface="Calibri" panose="020F0502020204030204" pitchFamily="34" charset="0"/>
              </a:rPr>
              <a:t>contact@computer-talk.com</a:t>
            </a:r>
            <a:endParaRPr lang="en-US" sz="2040" b="1" kern="0" dirty="0">
              <a:solidFill>
                <a:sysClr val="windowText" lastClr="000000"/>
              </a:solidFill>
            </a:endParaRPr>
          </a:p>
          <a:p>
            <a:pPr defTabSz="932597"/>
            <a:endParaRPr lang="en-US" sz="2856" u="sng" kern="0" dirty="0">
              <a:solidFill>
                <a:sysClr val="windowText" lastClr="000000"/>
              </a:solidFill>
            </a:endParaRPr>
          </a:p>
          <a:p>
            <a:pPr defTabSz="932597"/>
            <a:endParaRPr lang="en-US" sz="2856" kern="0" dirty="0">
              <a:solidFill>
                <a:sysClr val="windowText" lastClr="000000"/>
              </a:solidFill>
            </a:endParaRPr>
          </a:p>
          <a:p>
            <a:pPr defTabSz="932597"/>
            <a:endParaRPr lang="en-US" sz="2856" kern="0" dirty="0">
              <a:solidFill>
                <a:sysClr val="windowText" lastClr="000000"/>
              </a:solidFill>
            </a:endParaRPr>
          </a:p>
          <a:p>
            <a:pPr defTabSz="932597"/>
            <a:endParaRPr lang="en-US" sz="2856" kern="0" dirty="0">
              <a:solidFill>
                <a:sysClr val="windowText" lastClr="000000"/>
              </a:solidFill>
            </a:endParaRPr>
          </a:p>
          <a:p>
            <a:pPr defTabSz="932597"/>
            <a:endParaRPr lang="en-US" sz="2856" kern="0" dirty="0">
              <a:solidFill>
                <a:sysClr val="windowText" lastClr="000000"/>
              </a:solidFill>
            </a:endParaRPr>
          </a:p>
        </p:txBody>
      </p:sp>
    </p:spTree>
    <p:extLst>
      <p:ext uri="{BB962C8B-B14F-4D97-AF65-F5344CB8AC3E}">
        <p14:creationId xmlns:p14="http://schemas.microsoft.com/office/powerpoint/2010/main" val="36031561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Session Objective</a:t>
            </a:r>
          </a:p>
        </p:txBody>
      </p:sp>
      <p:sp>
        <p:nvSpPr>
          <p:cNvPr id="3" name="Text Placeholder 4"/>
          <p:cNvSpPr txBox="1">
            <a:spLocks/>
          </p:cNvSpPr>
          <p:nvPr/>
        </p:nvSpPr>
        <p:spPr>
          <a:xfrm>
            <a:off x="350837" y="3421062"/>
            <a:ext cx="11813366" cy="2362200"/>
          </a:xfr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340"/>
              </a:spcAft>
              <a:buSzTx/>
              <a:buNone/>
              <a:defRPr/>
            </a:pPr>
            <a:r>
              <a:rPr lang="en-US" i="1" dirty="0">
                <a:solidFill>
                  <a:schemeClr val="tx1"/>
                </a:solidFill>
                <a:latin typeface="Segoe UI Light" pitchFamily="34" charset="0"/>
              </a:rPr>
              <a:t>Better understand how you can extend the power of Skype for Business via the Skype Developer Platform and partner solutions.</a:t>
            </a:r>
            <a:endParaRPr lang="en-US" dirty="0"/>
          </a:p>
        </p:txBody>
      </p:sp>
    </p:spTree>
    <p:extLst>
      <p:ext uri="{BB962C8B-B14F-4D97-AF65-F5344CB8AC3E}">
        <p14:creationId xmlns:p14="http://schemas.microsoft.com/office/powerpoint/2010/main" val="15128485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7543" y="320052"/>
            <a:ext cx="10981075" cy="525083"/>
          </a:xfrm>
        </p:spPr>
        <p:txBody>
          <a:bodyPr>
            <a:noAutofit/>
          </a:bodyPr>
          <a:lstStyle/>
          <a:p>
            <a:r>
              <a:rPr lang="en-CA" sz="3672" b="1" dirty="0">
                <a:latin typeface="Calibri" panose="020F0502020204030204" pitchFamily="34" charset="0"/>
              </a:rPr>
              <a:t>Contact Center and Auto-Attendant for Skype4B/O365</a:t>
            </a:r>
          </a:p>
        </p:txBody>
      </p:sp>
      <p:pic>
        <p:nvPicPr>
          <p:cNvPr id="3" name="Picture 2"/>
          <p:cNvPicPr>
            <a:picLocks noChangeAspect="1"/>
          </p:cNvPicPr>
          <p:nvPr/>
        </p:nvPicPr>
        <p:blipFill>
          <a:blip r:embed="rId3"/>
          <a:stretch>
            <a:fillRect/>
          </a:stretch>
        </p:blipFill>
        <p:spPr>
          <a:xfrm>
            <a:off x="1763" y="495"/>
            <a:ext cx="1190160" cy="1164196"/>
          </a:xfrm>
          <a:prstGeom prst="rect">
            <a:avLst/>
          </a:prstGeom>
        </p:spPr>
      </p:pic>
      <p:sp>
        <p:nvSpPr>
          <p:cNvPr id="4" name="TextBox 3"/>
          <p:cNvSpPr txBox="1"/>
          <p:nvPr/>
        </p:nvSpPr>
        <p:spPr>
          <a:xfrm>
            <a:off x="3837619" y="1082977"/>
            <a:ext cx="5474918" cy="932603"/>
          </a:xfrm>
          <a:prstGeom prst="rect">
            <a:avLst/>
          </a:prstGeom>
          <a:solidFill>
            <a:schemeClr val="bg1"/>
          </a:solidFill>
          <a:effectLst/>
        </p:spPr>
        <p:txBody>
          <a:bodyPr wrap="none" rtlCol="0" anchor="ctr">
            <a:normAutofit/>
          </a:bodyPr>
          <a:lstStyle/>
          <a:p>
            <a:pPr algn="ctr" defTabSz="932597"/>
            <a:r>
              <a:rPr lang="en-US" sz="2448" kern="0" dirty="0">
                <a:solidFill>
                  <a:sysClr val="windowText" lastClr="000000"/>
                </a:solidFill>
                <a:latin typeface="Calibri" panose="020F0502020204030204" pitchFamily="34" charset="0"/>
              </a:rPr>
              <a:t>For more information: </a:t>
            </a:r>
          </a:p>
          <a:p>
            <a:pPr algn="ctr" defTabSz="932597"/>
            <a:r>
              <a:rPr lang="en-US" sz="2856" b="1" kern="0" dirty="0">
                <a:solidFill>
                  <a:sysClr val="windowText" lastClr="000000"/>
                </a:solidFill>
                <a:latin typeface="Calibri" panose="020F0502020204030204" pitchFamily="34" charset="0"/>
              </a:rPr>
              <a:t>contact@computer-talk.com</a:t>
            </a:r>
          </a:p>
        </p:txBody>
      </p:sp>
      <p:sp>
        <p:nvSpPr>
          <p:cNvPr id="6" name="TextBox 5"/>
          <p:cNvSpPr txBox="1"/>
          <p:nvPr/>
        </p:nvSpPr>
        <p:spPr>
          <a:xfrm>
            <a:off x="344883" y="3186027"/>
            <a:ext cx="5987194" cy="3139326"/>
          </a:xfrm>
          <a:prstGeom prst="rect">
            <a:avLst/>
          </a:prstGeom>
          <a:solidFill>
            <a:schemeClr val="bg1"/>
          </a:solidFill>
          <a:effectLst/>
        </p:spPr>
        <p:txBody>
          <a:bodyPr wrap="none" rtlCol="0" anchor="ctr">
            <a:noAutofit/>
          </a:bodyPr>
          <a:lstStyle/>
          <a:p>
            <a:pPr marL="466298" indent="-466298" defTabSz="932597">
              <a:lnSpc>
                <a:spcPct val="150000"/>
              </a:lnSpc>
              <a:buFont typeface="Arial" panose="020B0604020202020204" pitchFamily="34" charset="0"/>
              <a:buChar char="•"/>
            </a:pPr>
            <a:r>
              <a:rPr lang="en-US" sz="3264" kern="0" dirty="0">
                <a:solidFill>
                  <a:sysClr val="windowText" lastClr="000000"/>
                </a:solidFill>
                <a:latin typeface="Calibri" panose="020F0502020204030204" pitchFamily="34" charset="0"/>
              </a:rPr>
              <a:t>Transition at your pace</a:t>
            </a:r>
          </a:p>
          <a:p>
            <a:pPr marL="466298" indent="-466298" defTabSz="932597">
              <a:lnSpc>
                <a:spcPct val="150000"/>
              </a:lnSpc>
              <a:buFont typeface="Arial" panose="020B0604020202020204" pitchFamily="34" charset="0"/>
              <a:buChar char="•"/>
            </a:pPr>
            <a:r>
              <a:rPr lang="en-US" sz="3264" kern="0" dirty="0">
                <a:solidFill>
                  <a:sysClr val="windowText" lastClr="000000"/>
                </a:solidFill>
                <a:latin typeface="Calibri" panose="020F0502020204030204" pitchFamily="34" charset="0"/>
              </a:rPr>
              <a:t>Reduced TCO</a:t>
            </a:r>
          </a:p>
          <a:p>
            <a:pPr marL="466298" indent="-466298" defTabSz="932597">
              <a:lnSpc>
                <a:spcPct val="150000"/>
              </a:lnSpc>
              <a:buFont typeface="Arial" panose="020B0604020202020204" pitchFamily="34" charset="0"/>
              <a:buChar char="•"/>
            </a:pPr>
            <a:r>
              <a:rPr lang="en-US" sz="3264" kern="0" dirty="0">
                <a:solidFill>
                  <a:sysClr val="windowText" lastClr="000000"/>
                </a:solidFill>
                <a:latin typeface="Calibri" panose="020F0502020204030204" pitchFamily="34" charset="0"/>
              </a:rPr>
              <a:t>Reduced time to manage</a:t>
            </a:r>
          </a:p>
          <a:p>
            <a:pPr marL="466298" indent="-466298" defTabSz="932597">
              <a:lnSpc>
                <a:spcPct val="150000"/>
              </a:lnSpc>
              <a:buFont typeface="Arial" panose="020B0604020202020204" pitchFamily="34" charset="0"/>
              <a:buChar char="•"/>
            </a:pPr>
            <a:r>
              <a:rPr lang="en-US" sz="3264" kern="0" dirty="0">
                <a:solidFill>
                  <a:sysClr val="windowText" lastClr="000000"/>
                </a:solidFill>
                <a:latin typeface="Calibri" panose="020F0502020204030204" pitchFamily="34" charset="0"/>
              </a:rPr>
              <a:t>More powerful communications</a:t>
            </a:r>
          </a:p>
          <a:p>
            <a:pPr marL="466298" indent="-466298" defTabSz="932597">
              <a:lnSpc>
                <a:spcPct val="150000"/>
              </a:lnSpc>
              <a:buFont typeface="Arial" panose="020B0604020202020204" pitchFamily="34" charset="0"/>
              <a:buChar char="•"/>
            </a:pPr>
            <a:r>
              <a:rPr lang="en-US" sz="3264" kern="0" dirty="0">
                <a:solidFill>
                  <a:sysClr val="windowText" lastClr="000000"/>
                </a:solidFill>
                <a:latin typeface="Calibri" panose="020F0502020204030204" pitchFamily="34" charset="0"/>
              </a:rPr>
              <a:t>Enhanced customer experience</a:t>
            </a:r>
          </a:p>
          <a:p>
            <a:pPr defTabSz="932597"/>
            <a:endParaRPr lang="en-US" sz="3264" kern="0" dirty="0">
              <a:solidFill>
                <a:sysClr val="windowText" lastClr="000000"/>
              </a:solidFill>
            </a:endParaRPr>
          </a:p>
          <a:p>
            <a:pPr marL="291436" indent="-291436" defTabSz="932597">
              <a:buFont typeface="Arial" panose="020B0604020202020204" pitchFamily="34" charset="0"/>
              <a:buChar char="•"/>
            </a:pPr>
            <a:endParaRPr lang="en-US" sz="3264" kern="0" dirty="0">
              <a:solidFill>
                <a:sysClr val="windowText" lastClr="000000"/>
              </a:solidFill>
            </a:endParaRPr>
          </a:p>
        </p:txBody>
      </p:sp>
      <p:pic>
        <p:nvPicPr>
          <p:cNvPr id="11" name="Picture 10"/>
          <p:cNvPicPr>
            <a:picLocks noChangeAspect="1"/>
          </p:cNvPicPr>
          <p:nvPr/>
        </p:nvPicPr>
        <p:blipFill>
          <a:blip r:embed="rId4"/>
          <a:stretch>
            <a:fillRect/>
          </a:stretch>
        </p:blipFill>
        <p:spPr>
          <a:xfrm>
            <a:off x="7067650" y="2437316"/>
            <a:ext cx="4806432" cy="3749391"/>
          </a:xfrm>
          <a:prstGeom prst="rect">
            <a:avLst/>
          </a:prstGeom>
        </p:spPr>
      </p:pic>
    </p:spTree>
    <p:extLst>
      <p:ext uri="{BB962C8B-B14F-4D97-AF65-F5344CB8AC3E}">
        <p14:creationId xmlns:p14="http://schemas.microsoft.com/office/powerpoint/2010/main" val="1685615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34620" y="2500564"/>
            <a:ext cx="8967234" cy="1993396"/>
          </a:xfrm>
          <a:prstGeom prst="rect">
            <a:avLst/>
          </a:prstGeom>
        </p:spPr>
      </p:pic>
    </p:spTree>
    <p:extLst>
      <p:ext uri="{BB962C8B-B14F-4D97-AF65-F5344CB8AC3E}">
        <p14:creationId xmlns:p14="http://schemas.microsoft.com/office/powerpoint/2010/main" val="1186890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363897"/>
            <a:ext cx="5867399" cy="4145750"/>
          </a:xfrm>
        </p:spPr>
        <p:txBody>
          <a:bodyPr/>
          <a:lstStyle/>
          <a:p>
            <a:pPr marL="0" indent="0">
              <a:buNone/>
            </a:pPr>
            <a:r>
              <a:rPr lang="en-US" sz="2400" dirty="0"/>
              <a:t>The Skype for Business App Certification Program is designed to offer Microsoft customers the added assurance of third-party solutions that have demonstrated a high quality experience and compatibility when deployed with Skype for Business. </a:t>
            </a:r>
          </a:p>
          <a:p>
            <a:pPr marL="0" indent="0">
              <a:spcBef>
                <a:spcPts val="1800"/>
              </a:spcBef>
              <a:buNone/>
            </a:pPr>
            <a:r>
              <a:rPr lang="en-US" sz="2400" dirty="0"/>
              <a:t>Only products that pass the specifications outlined in the Skype for Business Certification Program can be associated with this designation. </a:t>
            </a:r>
          </a:p>
          <a:p>
            <a:pPr marL="0" indent="0">
              <a:buNone/>
            </a:pPr>
            <a:endParaRPr lang="en-US" sz="2400" dirty="0"/>
          </a:p>
        </p:txBody>
      </p:sp>
      <p:sp>
        <p:nvSpPr>
          <p:cNvPr id="3" name="Title 2"/>
          <p:cNvSpPr>
            <a:spLocks noGrp="1"/>
          </p:cNvSpPr>
          <p:nvPr>
            <p:ph type="title"/>
          </p:nvPr>
        </p:nvSpPr>
        <p:spPr/>
        <p:txBody>
          <a:bodyPr/>
          <a:lstStyle/>
          <a:p>
            <a:r>
              <a:rPr lang="en-US" dirty="0">
                <a:gradFill>
                  <a:gsLst>
                    <a:gs pos="18584">
                      <a:srgbClr val="D83B01"/>
                    </a:gs>
                    <a:gs pos="57000">
                      <a:srgbClr val="D83B01"/>
                    </a:gs>
                  </a:gsLst>
                  <a:lin ang="5400000" scaled="0"/>
                </a:gradFill>
              </a:rPr>
              <a:t>Skype for Business App Certification &amp; Catalog</a:t>
            </a:r>
            <a:endParaRPr lang="en-US" dirty="0"/>
          </a:p>
        </p:txBody>
      </p:sp>
      <p:pic>
        <p:nvPicPr>
          <p:cNvPr id="4" name="Picture 3"/>
          <p:cNvPicPr>
            <a:picLocks noChangeAspect="1"/>
          </p:cNvPicPr>
          <p:nvPr/>
        </p:nvPicPr>
        <p:blipFill>
          <a:blip r:embed="rId3"/>
          <a:stretch>
            <a:fillRect/>
          </a:stretch>
        </p:blipFill>
        <p:spPr>
          <a:xfrm>
            <a:off x="6220601" y="1363895"/>
            <a:ext cx="5943602" cy="3566161"/>
          </a:xfrm>
          <a:prstGeom prst="rect">
            <a:avLst/>
          </a:prstGeom>
          <a:ln>
            <a:noFill/>
          </a:ln>
        </p:spPr>
      </p:pic>
      <p:pic>
        <p:nvPicPr>
          <p:cNvPr id="10" name="Picture 9"/>
          <p:cNvPicPr>
            <a:picLocks noChangeAspect="1"/>
          </p:cNvPicPr>
          <p:nvPr/>
        </p:nvPicPr>
        <p:blipFill>
          <a:blip r:embed="rId4"/>
          <a:stretch>
            <a:fillRect/>
          </a:stretch>
        </p:blipFill>
        <p:spPr>
          <a:xfrm>
            <a:off x="427038" y="5249862"/>
            <a:ext cx="1066800" cy="1397509"/>
          </a:xfrm>
          <a:prstGeom prst="rect">
            <a:avLst/>
          </a:prstGeom>
        </p:spPr>
      </p:pic>
      <p:sp>
        <p:nvSpPr>
          <p:cNvPr id="8" name="TextBox 7"/>
          <p:cNvSpPr txBox="1"/>
          <p:nvPr/>
        </p:nvSpPr>
        <p:spPr>
          <a:xfrm>
            <a:off x="1646237" y="5468485"/>
            <a:ext cx="9480801" cy="960263"/>
          </a:xfrm>
          <a:prstGeom prst="rect">
            <a:avLst/>
          </a:prstGeom>
          <a:noFill/>
        </p:spPr>
        <p:txBody>
          <a:bodyPr wrap="none" lIns="182880" tIns="146304" rIns="182880" bIns="146304" rtlCol="0">
            <a:spAutoFit/>
          </a:bodyPr>
          <a:lstStyle/>
          <a:p>
            <a:pPr>
              <a:lnSpc>
                <a:spcPct val="90000"/>
              </a:lnSpc>
              <a:spcAft>
                <a:spcPts val="600"/>
              </a:spcAft>
            </a:pPr>
            <a:r>
              <a:rPr lang="en-US" sz="4800" u="sng" dirty="0">
                <a:gradFill>
                  <a:gsLst>
                    <a:gs pos="2917">
                      <a:schemeClr val="tx1"/>
                    </a:gs>
                    <a:gs pos="30000">
                      <a:schemeClr val="tx1"/>
                    </a:gs>
                  </a:gsLst>
                  <a:lin ang="5400000" scaled="0"/>
                </a:gradFill>
              </a:rPr>
              <a:t>http://apps.skypeforbusiness.com</a:t>
            </a:r>
          </a:p>
        </p:txBody>
      </p:sp>
      <p:sp>
        <p:nvSpPr>
          <p:cNvPr id="15" name="Rectangle 14"/>
          <p:cNvSpPr/>
          <p:nvPr/>
        </p:nvSpPr>
        <p:spPr bwMode="auto">
          <a:xfrm>
            <a:off x="6904037" y="3155156"/>
            <a:ext cx="4767263" cy="1727994"/>
          </a:xfrm>
          <a:prstGeom prst="rect">
            <a:avLst/>
          </a:prstGeom>
          <a:solidFill>
            <a:srgbClr val="EEEEEE"/>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pic>
        <p:nvPicPr>
          <p:cNvPr id="11" name="Picture 10"/>
          <p:cNvPicPr>
            <a:picLocks noChangeAspect="1"/>
          </p:cNvPicPr>
          <p:nvPr/>
        </p:nvPicPr>
        <p:blipFill>
          <a:blip r:embed="rId5"/>
          <a:stretch>
            <a:fillRect/>
          </a:stretch>
        </p:blipFill>
        <p:spPr>
          <a:xfrm>
            <a:off x="6827837" y="3155156"/>
            <a:ext cx="4791075" cy="836084"/>
          </a:xfrm>
          <a:prstGeom prst="rect">
            <a:avLst/>
          </a:prstGeom>
        </p:spPr>
      </p:pic>
      <p:pic>
        <p:nvPicPr>
          <p:cNvPr id="14" name="Picture 13"/>
          <p:cNvPicPr>
            <a:picLocks noChangeAspect="1"/>
          </p:cNvPicPr>
          <p:nvPr/>
        </p:nvPicPr>
        <p:blipFill>
          <a:blip r:embed="rId6"/>
          <a:stretch>
            <a:fillRect/>
          </a:stretch>
        </p:blipFill>
        <p:spPr>
          <a:xfrm>
            <a:off x="6797674" y="4018312"/>
            <a:ext cx="4905375" cy="796845"/>
          </a:xfrm>
          <a:prstGeom prst="rect">
            <a:avLst/>
          </a:prstGeom>
        </p:spPr>
      </p:pic>
    </p:spTree>
    <p:extLst>
      <p:ext uri="{BB962C8B-B14F-4D97-AF65-F5344CB8AC3E}">
        <p14:creationId xmlns:p14="http://schemas.microsoft.com/office/powerpoint/2010/main" val="3980526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488" dirty="0">
                <a:solidFill>
                  <a:srgbClr val="D83B01"/>
                </a:solidFill>
              </a:rPr>
              <a:t>Certified Category Solutions – as of Sept 2016</a:t>
            </a:r>
          </a:p>
        </p:txBody>
      </p:sp>
      <p:graphicFrame>
        <p:nvGraphicFramePr>
          <p:cNvPr id="4" name="Table 3"/>
          <p:cNvGraphicFramePr>
            <a:graphicFrameLocks noGrp="1"/>
          </p:cNvGraphicFramePr>
          <p:nvPr>
            <p:extLst>
              <p:ext uri="{D42A27DB-BD31-4B8C-83A1-F6EECF244321}">
                <p14:modId xmlns:p14="http://schemas.microsoft.com/office/powerpoint/2010/main" val="3332413631"/>
              </p:ext>
            </p:extLst>
          </p:nvPr>
        </p:nvGraphicFramePr>
        <p:xfrm>
          <a:off x="549019" y="1252275"/>
          <a:ext cx="11338436" cy="5623308"/>
        </p:xfrm>
        <a:graphic>
          <a:graphicData uri="http://schemas.openxmlformats.org/drawingml/2006/table">
            <a:tbl>
              <a:tblPr firstRow="1">
                <a:tableStyleId>{793D81CF-94F2-401A-BA57-92F5A7B2D0C5}</a:tableStyleId>
              </a:tblPr>
              <a:tblGrid>
                <a:gridCol w="1463024">
                  <a:extLst>
                    <a:ext uri="{9D8B030D-6E8A-4147-A177-3AD203B41FA5}">
                      <a16:colId xmlns:a16="http://schemas.microsoft.com/office/drawing/2014/main" val="1823316979"/>
                    </a:ext>
                  </a:extLst>
                </a:gridCol>
                <a:gridCol w="2560292">
                  <a:extLst>
                    <a:ext uri="{9D8B030D-6E8A-4147-A177-3AD203B41FA5}">
                      <a16:colId xmlns:a16="http://schemas.microsoft.com/office/drawing/2014/main" val="3176260085"/>
                    </a:ext>
                  </a:extLst>
                </a:gridCol>
                <a:gridCol w="7315120">
                  <a:extLst>
                    <a:ext uri="{9D8B030D-6E8A-4147-A177-3AD203B41FA5}">
                      <a16:colId xmlns:a16="http://schemas.microsoft.com/office/drawing/2014/main" val="2596235051"/>
                    </a:ext>
                  </a:extLst>
                </a:gridCol>
              </a:tblGrid>
              <a:tr h="328663">
                <a:tc>
                  <a:txBody>
                    <a:bodyPr/>
                    <a:lstStyle/>
                    <a:p>
                      <a:pPr algn="ctr"/>
                      <a:endParaRPr lang="en-US" sz="1600" dirty="0"/>
                    </a:p>
                  </a:txBody>
                  <a:tcPr marL="93260" marR="93260" marT="46630" marB="46630"/>
                </a:tc>
                <a:tc>
                  <a:txBody>
                    <a:bodyPr/>
                    <a:lstStyle/>
                    <a:p>
                      <a:pPr algn="ctr"/>
                      <a:r>
                        <a:rPr lang="en-US" sz="1600" dirty="0"/>
                        <a:t>Category</a:t>
                      </a:r>
                    </a:p>
                  </a:txBody>
                  <a:tcPr marL="93260" marR="93260" marT="46630" marB="46630"/>
                </a:tc>
                <a:tc>
                  <a:txBody>
                    <a:bodyPr/>
                    <a:lstStyle/>
                    <a:p>
                      <a:pPr algn="ctr"/>
                      <a:r>
                        <a:rPr lang="en-US" sz="1600" dirty="0"/>
                        <a:t>Certified Solutions</a:t>
                      </a:r>
                    </a:p>
                  </a:txBody>
                  <a:tcPr marL="93260" marR="93260" marT="46630" marB="46630"/>
                </a:tc>
                <a:extLst>
                  <a:ext uri="{0D108BD9-81ED-4DB2-BD59-A6C34878D82A}">
                    <a16:rowId xmlns:a16="http://schemas.microsoft.com/office/drawing/2014/main" val="3230673036"/>
                  </a:ext>
                </a:extLst>
              </a:tr>
              <a:tr h="1329866">
                <a:tc rowSpan="4">
                  <a:txBody>
                    <a:bodyPr/>
                    <a:lstStyle/>
                    <a:p>
                      <a:pPr algn="ctr"/>
                      <a:endParaRPr lang="en-US" sz="2000" b="1" dirty="0"/>
                    </a:p>
                  </a:txBody>
                  <a:tcPr marL="93260" marR="93260" marT="46630" marB="46630" anchor="ctr"/>
                </a:tc>
                <a:tc>
                  <a:txBody>
                    <a:bodyPr/>
                    <a:lstStyle/>
                    <a:p>
                      <a:pPr algn="ctr"/>
                      <a:r>
                        <a:rPr lang="en-US" sz="2000" dirty="0"/>
                        <a:t>Attendant Console</a:t>
                      </a:r>
                      <a:endParaRPr lang="en-US" sz="2000" b="1" dirty="0"/>
                    </a:p>
                  </a:txBody>
                  <a:tcPr marL="93260" marR="93260" marT="46630" marB="46630" anchor="ctr"/>
                </a:tc>
                <a:tc>
                  <a:txBody>
                    <a:bodyPr/>
                    <a:lstStyle/>
                    <a:p>
                      <a:endParaRPr lang="en-US" sz="1600" dirty="0"/>
                    </a:p>
                  </a:txBody>
                  <a:tcPr marL="93260" marR="93260" marT="46630" marB="46630"/>
                </a:tc>
                <a:extLst>
                  <a:ext uri="{0D108BD9-81ED-4DB2-BD59-A6C34878D82A}">
                    <a16:rowId xmlns:a16="http://schemas.microsoft.com/office/drawing/2014/main" val="1862698348"/>
                  </a:ext>
                </a:extLst>
              </a:tr>
              <a:tr h="1496857">
                <a:tc vMerge="1">
                  <a:txBody>
                    <a:bodyPr/>
                    <a:lstStyle/>
                    <a:p>
                      <a:pPr algn="ctr"/>
                      <a:endParaRPr lang="en-US" sz="2000" b="1" dirty="0"/>
                    </a:p>
                  </a:txBody>
                  <a:tcPr marL="93260" marR="93260" marT="46630" marB="46630" anchor="ctr"/>
                </a:tc>
                <a:tc>
                  <a:txBody>
                    <a:bodyPr/>
                    <a:lstStyle/>
                    <a:p>
                      <a:pPr algn="ctr"/>
                      <a:r>
                        <a:rPr lang="en-US" sz="2000" dirty="0"/>
                        <a:t>Contact Center</a:t>
                      </a:r>
                      <a:endParaRPr lang="en-US" sz="2000" b="1" dirty="0"/>
                    </a:p>
                  </a:txBody>
                  <a:tcPr marL="93260" marR="93260" marT="46630" marB="46630" anchor="ctr"/>
                </a:tc>
                <a:tc>
                  <a:txBody>
                    <a:bodyPr/>
                    <a:lstStyle/>
                    <a:p>
                      <a:endParaRPr lang="en-US" sz="1600" dirty="0"/>
                    </a:p>
                  </a:txBody>
                  <a:tcPr marL="93260" marR="93260" marT="46630" marB="46630"/>
                </a:tc>
                <a:extLst>
                  <a:ext uri="{0D108BD9-81ED-4DB2-BD59-A6C34878D82A}">
                    <a16:rowId xmlns:a16="http://schemas.microsoft.com/office/drawing/2014/main" val="2106779678"/>
                  </a:ext>
                </a:extLst>
              </a:tr>
              <a:tr h="1129619">
                <a:tc vMerge="1">
                  <a:txBody>
                    <a:bodyPr/>
                    <a:lstStyle/>
                    <a:p>
                      <a:pPr algn="ctr"/>
                      <a:endParaRPr lang="en-US" sz="2000" b="1" dirty="0"/>
                    </a:p>
                  </a:txBody>
                  <a:tcPr marL="93260" marR="93260" marT="46630" marB="46630" anchor="ctr"/>
                </a:tc>
                <a:tc>
                  <a:txBody>
                    <a:bodyPr/>
                    <a:lstStyle/>
                    <a:p>
                      <a:pPr algn="ctr"/>
                      <a:r>
                        <a:rPr lang="en-US" sz="2000" dirty="0"/>
                        <a:t>Recording</a:t>
                      </a:r>
                      <a:endParaRPr lang="en-US" sz="2000" b="1" dirty="0"/>
                    </a:p>
                  </a:txBody>
                  <a:tcPr marL="93260" marR="93260" marT="46630" marB="46630" anchor="ctr"/>
                </a:tc>
                <a:tc>
                  <a:txBody>
                    <a:bodyPr/>
                    <a:lstStyle/>
                    <a:p>
                      <a:endParaRPr lang="en-US" sz="1600" dirty="0"/>
                    </a:p>
                  </a:txBody>
                  <a:tcPr marL="93260" marR="93260" marT="46630" marB="46630"/>
                </a:tc>
                <a:extLst>
                  <a:ext uri="{0D108BD9-81ED-4DB2-BD59-A6C34878D82A}">
                    <a16:rowId xmlns:a16="http://schemas.microsoft.com/office/drawing/2014/main" val="130792469"/>
                  </a:ext>
                </a:extLst>
              </a:tr>
              <a:tr h="1329866">
                <a:tc vMerge="1">
                  <a:txBody>
                    <a:bodyPr/>
                    <a:lstStyle/>
                    <a:p>
                      <a:pPr algn="ctr"/>
                      <a:endParaRPr lang="en-US" sz="2000" b="1" dirty="0"/>
                    </a:p>
                  </a:txBody>
                  <a:tcPr marL="93260" marR="93260" marT="46630" marB="46630" anchor="ctr"/>
                </a:tc>
                <a:tc>
                  <a:txBody>
                    <a:bodyPr/>
                    <a:lstStyle/>
                    <a:p>
                      <a:pPr algn="ctr"/>
                      <a:r>
                        <a:rPr lang="en-US" sz="2000" dirty="0"/>
                        <a:t>Compliance</a:t>
                      </a:r>
                      <a:endParaRPr lang="en-US" sz="2000" b="1" dirty="0"/>
                    </a:p>
                  </a:txBody>
                  <a:tcPr marL="93260" marR="93260" marT="46630" marB="46630" anchor="ctr"/>
                </a:tc>
                <a:tc>
                  <a:txBody>
                    <a:bodyPr/>
                    <a:lstStyle/>
                    <a:p>
                      <a:endParaRPr lang="en-US" sz="1600" dirty="0"/>
                    </a:p>
                  </a:txBody>
                  <a:tcPr marL="93260" marR="93260" marT="46630" marB="46630"/>
                </a:tc>
                <a:extLst>
                  <a:ext uri="{0D108BD9-81ED-4DB2-BD59-A6C34878D82A}">
                    <a16:rowId xmlns:a16="http://schemas.microsoft.com/office/drawing/2014/main" val="1190954213"/>
                  </a:ext>
                </a:extLst>
              </a:tr>
            </a:tbl>
          </a:graphicData>
        </a:graphic>
      </p:graphicFrame>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4755213" y="3116262"/>
            <a:ext cx="1946059" cy="656520"/>
          </a:xfrm>
          <a:prstGeom prst="rect">
            <a:avLst/>
          </a:prstGeom>
          <a:ln>
            <a:no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4515" y="5916386"/>
            <a:ext cx="1767521" cy="648090"/>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30093" b="33070"/>
          <a:stretch/>
        </p:blipFill>
        <p:spPr>
          <a:xfrm>
            <a:off x="5011140" y="1904573"/>
            <a:ext cx="2024098" cy="74562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1678" y="4961523"/>
            <a:ext cx="1120715" cy="280179"/>
          </a:xfrm>
          <a:prstGeom prst="rect">
            <a:avLst/>
          </a:prstGeom>
        </p:spPr>
      </p:pic>
      <p:pic>
        <p:nvPicPr>
          <p:cNvPr id="10" name="Picture 9"/>
          <p:cNvPicPr>
            <a:picLocks noChangeAspect="1"/>
          </p:cNvPicPr>
          <p:nvPr/>
        </p:nvPicPr>
        <p:blipFill>
          <a:blip r:embed="rId7"/>
          <a:stretch>
            <a:fillRect/>
          </a:stretch>
        </p:blipFill>
        <p:spPr>
          <a:xfrm>
            <a:off x="6798344" y="3273251"/>
            <a:ext cx="2887714" cy="307027"/>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41899" y="2038626"/>
            <a:ext cx="1200604" cy="473315"/>
          </a:xfrm>
          <a:prstGeom prst="rect">
            <a:avLst/>
          </a:prstGeom>
        </p:spPr>
      </p:pic>
      <p:pic>
        <p:nvPicPr>
          <p:cNvPr id="2" name="Picture 1"/>
          <p:cNvPicPr>
            <a:picLocks noChangeAspect="1"/>
          </p:cNvPicPr>
          <p:nvPr/>
        </p:nvPicPr>
        <p:blipFill>
          <a:blip r:embed="rId9"/>
          <a:stretch>
            <a:fillRect/>
          </a:stretch>
        </p:blipFill>
        <p:spPr>
          <a:xfrm>
            <a:off x="9924478" y="3116262"/>
            <a:ext cx="1474680" cy="552617"/>
          </a:xfrm>
          <a:prstGeom prst="rect">
            <a:avLst/>
          </a:prstGeom>
        </p:spPr>
      </p:pic>
      <p:pic>
        <p:nvPicPr>
          <p:cNvPr id="6" name="Picture 5"/>
          <p:cNvPicPr>
            <a:picLocks noChangeAspect="1"/>
          </p:cNvPicPr>
          <p:nvPr/>
        </p:nvPicPr>
        <p:blipFill>
          <a:blip r:embed="rId10"/>
          <a:stretch>
            <a:fillRect/>
          </a:stretch>
        </p:blipFill>
        <p:spPr>
          <a:xfrm>
            <a:off x="9287801" y="2027302"/>
            <a:ext cx="1232669" cy="484639"/>
          </a:xfrm>
          <a:prstGeom prst="rect">
            <a:avLst/>
          </a:prstGeom>
        </p:spPr>
      </p:pic>
      <p:pic>
        <p:nvPicPr>
          <p:cNvPr id="12" name="Picture 11"/>
          <p:cNvPicPr>
            <a:picLocks noChangeAspect="1"/>
          </p:cNvPicPr>
          <p:nvPr/>
        </p:nvPicPr>
        <p:blipFill>
          <a:blip r:embed="rId11"/>
          <a:stretch>
            <a:fillRect/>
          </a:stretch>
        </p:blipFill>
        <p:spPr>
          <a:xfrm>
            <a:off x="705675" y="3559506"/>
            <a:ext cx="982837" cy="1287516"/>
          </a:xfrm>
          <a:prstGeom prst="rect">
            <a:avLst/>
          </a:prstGeom>
        </p:spPr>
      </p:pic>
      <p:sp>
        <p:nvSpPr>
          <p:cNvPr id="13" name="Left Brace 12"/>
          <p:cNvSpPr/>
          <p:nvPr/>
        </p:nvSpPr>
        <p:spPr>
          <a:xfrm>
            <a:off x="1750357" y="1691856"/>
            <a:ext cx="372106" cy="5082006"/>
          </a:xfrm>
          <a:prstGeom prst="leftBrace">
            <a:avLst/>
          </a:prstGeom>
          <a:ln w="12700">
            <a:solidFill>
              <a:schemeClr val="bg1">
                <a:lumMod val="6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14" name="Picture 13"/>
          <p:cNvPicPr>
            <a:picLocks noChangeAspect="1"/>
          </p:cNvPicPr>
          <p:nvPr/>
        </p:nvPicPr>
        <p:blipFill>
          <a:blip r:embed="rId12"/>
          <a:stretch>
            <a:fillRect/>
          </a:stretch>
        </p:blipFill>
        <p:spPr>
          <a:xfrm>
            <a:off x="-2099422" y="3358053"/>
            <a:ext cx="1701501" cy="524931"/>
          </a:xfrm>
          <a:prstGeom prst="rect">
            <a:avLst/>
          </a:prstGeom>
        </p:spPr>
      </p:pic>
      <p:pic>
        <p:nvPicPr>
          <p:cNvPr id="16" name="Picture 15"/>
          <p:cNvPicPr>
            <a:picLocks noChangeAspect="1"/>
          </p:cNvPicPr>
          <p:nvPr/>
        </p:nvPicPr>
        <p:blipFill>
          <a:blip r:embed="rId13"/>
          <a:stretch>
            <a:fillRect/>
          </a:stretch>
        </p:blipFill>
        <p:spPr>
          <a:xfrm>
            <a:off x="6722925" y="3783752"/>
            <a:ext cx="2187344" cy="470397"/>
          </a:xfrm>
          <a:prstGeom prst="rect">
            <a:avLst/>
          </a:prstGeom>
        </p:spPr>
      </p:pic>
      <p:pic>
        <p:nvPicPr>
          <p:cNvPr id="17" name="Picture 16"/>
          <p:cNvPicPr>
            <a:picLocks noChangeAspect="1"/>
          </p:cNvPicPr>
          <p:nvPr/>
        </p:nvPicPr>
        <p:blipFill>
          <a:blip r:embed="rId14"/>
          <a:stretch>
            <a:fillRect/>
          </a:stretch>
        </p:blipFill>
        <p:spPr>
          <a:xfrm>
            <a:off x="5303837" y="4945062"/>
            <a:ext cx="2247900" cy="313100"/>
          </a:xfrm>
          <a:prstGeom prst="rect">
            <a:avLst/>
          </a:prstGeom>
        </p:spPr>
      </p:pic>
      <p:pic>
        <p:nvPicPr>
          <p:cNvPr id="18" name="Picture 17"/>
          <p:cNvPicPr>
            <a:picLocks noChangeAspect="1"/>
          </p:cNvPicPr>
          <p:nvPr/>
        </p:nvPicPr>
        <p:blipFill rotWithShape="1">
          <a:blip r:embed="rId15"/>
          <a:srcRect t="31354" b="27711"/>
          <a:stretch/>
        </p:blipFill>
        <p:spPr>
          <a:xfrm>
            <a:off x="5011140" y="3800470"/>
            <a:ext cx="1219200" cy="499082"/>
          </a:xfrm>
          <a:prstGeom prst="rect">
            <a:avLst/>
          </a:prstGeom>
        </p:spPr>
      </p:pic>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t="30093" b="33070"/>
          <a:stretch/>
        </p:blipFill>
        <p:spPr>
          <a:xfrm>
            <a:off x="9571037" y="3727798"/>
            <a:ext cx="1464102" cy="539334"/>
          </a:xfrm>
          <a:prstGeom prst="rect">
            <a:avLst/>
          </a:prstGeom>
        </p:spPr>
      </p:pic>
    </p:spTree>
    <p:extLst>
      <p:ext uri="{BB962C8B-B14F-4D97-AF65-F5344CB8AC3E}">
        <p14:creationId xmlns:p14="http://schemas.microsoft.com/office/powerpoint/2010/main" val="20875360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92452" y="2279807"/>
            <a:ext cx="8350500" cy="1949441"/>
          </a:xfrm>
        </p:spPr>
        <p:txBody>
          <a:bodyPr/>
          <a:lstStyle/>
          <a:p>
            <a:r>
              <a:rPr lang="en-US" sz="2550" dirty="0">
                <a:solidFill>
                  <a:schemeClr val="bg1"/>
                </a:solidFill>
                <a:latin typeface="+mn-lt"/>
              </a:rPr>
              <a:t>Want to win a new </a:t>
            </a:r>
            <a:r>
              <a:rPr lang="en-US" sz="2550" b="1" dirty="0">
                <a:solidFill>
                  <a:schemeClr val="bg1"/>
                </a:solidFill>
                <a:latin typeface="+mn-lt"/>
              </a:rPr>
              <a:t>Skype Room Systems </a:t>
            </a:r>
            <a:r>
              <a:rPr lang="en-US" sz="2550" dirty="0">
                <a:solidFill>
                  <a:schemeClr val="bg1"/>
                </a:solidFill>
                <a:latin typeface="+mn-lt"/>
              </a:rPr>
              <a:t>meeting room bundle from Microsoft and Logitech? </a:t>
            </a:r>
          </a:p>
          <a:p>
            <a:endParaRPr lang="en-US" sz="2550" dirty="0">
              <a:solidFill>
                <a:schemeClr val="bg1"/>
              </a:solidFill>
              <a:latin typeface="+mn-lt"/>
            </a:endParaRPr>
          </a:p>
          <a:p>
            <a:r>
              <a:rPr lang="en-US" sz="2550" dirty="0">
                <a:solidFill>
                  <a:schemeClr val="bg1"/>
                </a:solidFill>
                <a:latin typeface="+mn-lt"/>
              </a:rPr>
              <a:t>Check out Skype Room Systems in the Expo Hall at </a:t>
            </a:r>
          </a:p>
          <a:p>
            <a:r>
              <a:rPr lang="en-US" sz="2550" dirty="0">
                <a:solidFill>
                  <a:schemeClr val="bg1"/>
                </a:solidFill>
                <a:latin typeface="+mn-lt"/>
              </a:rPr>
              <a:t>Microsoft Showcase MS 111 or Logitech Booth 1818. </a:t>
            </a:r>
          </a:p>
          <a:p>
            <a:endParaRPr lang="en-US" sz="2550" dirty="0">
              <a:solidFill>
                <a:schemeClr val="bg1"/>
              </a:solidFill>
              <a:latin typeface="+mn-lt"/>
            </a:endParaRPr>
          </a:p>
          <a:p>
            <a:r>
              <a:rPr lang="en-US" sz="2550" dirty="0">
                <a:solidFill>
                  <a:schemeClr val="bg1"/>
                </a:solidFill>
                <a:latin typeface="+mn-lt"/>
              </a:rPr>
              <a:t>Snap a photo of the device in action and share your photo on Twitter or Instagram with the hashtag </a:t>
            </a:r>
            <a:r>
              <a:rPr lang="en-US" sz="2550" b="1" dirty="0">
                <a:solidFill>
                  <a:schemeClr val="bg1"/>
                </a:solidFill>
                <a:latin typeface="+mn-lt"/>
              </a:rPr>
              <a:t>#MeetingAccomplished</a:t>
            </a:r>
            <a:r>
              <a:rPr lang="en-US" sz="2550" dirty="0">
                <a:solidFill>
                  <a:schemeClr val="bg1"/>
                </a:solidFill>
                <a:latin typeface="+mn-lt"/>
              </a:rPr>
              <a:t>,</a:t>
            </a:r>
            <a:r>
              <a:rPr lang="en-US" sz="2550" b="1" dirty="0">
                <a:solidFill>
                  <a:schemeClr val="bg1"/>
                </a:solidFill>
                <a:latin typeface="+mn-lt"/>
              </a:rPr>
              <a:t> </a:t>
            </a:r>
            <a:r>
              <a:rPr lang="en-US" sz="2550" dirty="0">
                <a:solidFill>
                  <a:schemeClr val="bg1"/>
                </a:solidFill>
                <a:latin typeface="+mn-lt"/>
              </a:rPr>
              <a:t>or upload it to </a:t>
            </a:r>
            <a:r>
              <a:rPr lang="en-US" sz="2550" b="1" dirty="0">
                <a:solidFill>
                  <a:schemeClr val="bg1"/>
                </a:solidFill>
                <a:latin typeface="+mn-lt"/>
                <a:hlinkClick r:id="rId3"/>
              </a:rPr>
              <a:t>www.SkypeMeetingAccomplished.com</a:t>
            </a:r>
            <a:r>
              <a:rPr lang="en-US" sz="2550" dirty="0">
                <a:solidFill>
                  <a:schemeClr val="bg1"/>
                </a:solidFill>
                <a:latin typeface="+mn-lt"/>
              </a:rPr>
              <a:t>,</a:t>
            </a:r>
          </a:p>
          <a:p>
            <a:r>
              <a:rPr lang="en-US" sz="2550" dirty="0">
                <a:solidFill>
                  <a:schemeClr val="bg1"/>
                </a:solidFill>
                <a:latin typeface="+mn-lt"/>
              </a:rPr>
              <a:t>to enter to win your own Skype Room Systems bundle!*</a:t>
            </a:r>
          </a:p>
        </p:txBody>
      </p:sp>
      <p:sp>
        <p:nvSpPr>
          <p:cNvPr id="2" name="Title 1"/>
          <p:cNvSpPr>
            <a:spLocks noGrp="1"/>
          </p:cNvSpPr>
          <p:nvPr>
            <p:ph type="title"/>
          </p:nvPr>
        </p:nvSpPr>
        <p:spPr>
          <a:xfrm>
            <a:off x="292452" y="1405449"/>
            <a:ext cx="9142639" cy="914260"/>
          </a:xfrm>
        </p:spPr>
        <p:txBody>
          <a:bodyPr/>
          <a:lstStyle/>
          <a:p>
            <a:r>
              <a:rPr lang="en-US" dirty="0">
                <a:solidFill>
                  <a:schemeClr val="bg1"/>
                </a:solidFill>
                <a:latin typeface="+mn-lt"/>
              </a:rPr>
              <a:t>#MeetingAccomplished</a:t>
            </a:r>
          </a:p>
        </p:txBody>
      </p:sp>
      <p:sp>
        <p:nvSpPr>
          <p:cNvPr id="7" name="TextBox 6"/>
          <p:cNvSpPr txBox="1"/>
          <p:nvPr/>
        </p:nvSpPr>
        <p:spPr>
          <a:xfrm>
            <a:off x="7730673" y="6459006"/>
            <a:ext cx="4928337" cy="577937"/>
          </a:xfrm>
          <a:prstGeom prst="rect">
            <a:avLst/>
          </a:prstGeom>
          <a:noFill/>
        </p:spPr>
        <p:txBody>
          <a:bodyPr wrap="none" lIns="182854" tIns="146283" rIns="182854" bIns="146283" rtlCol="0">
            <a:spAutoFit/>
          </a:bodyPr>
          <a:lstStyle/>
          <a:p>
            <a:pPr marL="0" marR="0" lvl="0" indent="0" defTabSz="932563"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Segoe UI Light"/>
              </a:rPr>
              <a:t>Microsoft </a:t>
            </a:r>
            <a:r>
              <a:rPr kumimoji="0" lang="en-US" sz="2000" b="0" i="0" u="none" strike="noStrike" kern="0" cap="none" spc="0" normalizeH="0" baseline="0" noProof="0" dirty="0">
                <a:ln>
                  <a:noFill/>
                </a:ln>
                <a:solidFill>
                  <a:srgbClr val="FFFFFF"/>
                </a:solidFill>
                <a:effectLst/>
                <a:uLnTx/>
                <a:uFillTx/>
              </a:rPr>
              <a:t>Ignite   </a:t>
            </a:r>
            <a:r>
              <a:rPr kumimoji="0" lang="en-US" sz="2000" b="0" i="0" u="none" strike="noStrike" kern="0" cap="none" spc="0" normalizeH="0" baseline="0" noProof="0" dirty="0">
                <a:ln>
                  <a:noFill/>
                </a:ln>
                <a:solidFill>
                  <a:srgbClr val="FFFFFF"/>
                </a:solidFill>
                <a:effectLst/>
                <a:uLnTx/>
                <a:uFillTx/>
                <a:latin typeface="Segoe UI Light"/>
              </a:rPr>
              <a:t>#MeetingAccomplished</a:t>
            </a:r>
          </a:p>
        </p:txBody>
      </p:sp>
      <p:cxnSp>
        <p:nvCxnSpPr>
          <p:cNvPr id="9" name="Straight Connector 8"/>
          <p:cNvCxnSpPr/>
          <p:nvPr/>
        </p:nvCxnSpPr>
        <p:spPr>
          <a:xfrm>
            <a:off x="9738533" y="6659375"/>
            <a:ext cx="0" cy="274279"/>
          </a:xfrm>
          <a:prstGeom prst="line">
            <a:avLst/>
          </a:prstGeom>
          <a:ln w="127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0006" y="6252693"/>
            <a:ext cx="12385587" cy="49439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22" b="0" i="0" u="none" strike="noStrike" kern="0" cap="none" spc="0" normalizeH="0" baseline="0" noProof="0" dirty="0">
                <a:ln>
                  <a:noFill/>
                </a:ln>
                <a:solidFill>
                  <a:srgbClr val="EAEAEA"/>
                </a:solidFill>
                <a:effectLst/>
                <a:uLnTx/>
                <a:uFillTx/>
                <a:latin typeface="Segoe UI Semilight"/>
                <a:cs typeface="Segoe UI Semilight"/>
              </a:rPr>
              <a:t>*No purchase necessary. Open only to legal United States residents. Sweepstakes ends 9/30/2016. See www.SkypeMeetingAccomplished.com for Official Rules.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dirty="0">
              <a:ln>
                <a:noFill/>
              </a:ln>
              <a:solidFill>
                <a:srgbClr val="EAEAEA"/>
              </a:solidFill>
              <a:effectLst/>
              <a:uLnTx/>
              <a:uFillTx/>
              <a:latin typeface="Segoe UI Semilight"/>
              <a:cs typeface="Segoe UI Semilight"/>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8294" y="4856755"/>
            <a:ext cx="2648702" cy="139593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4444" y="1486336"/>
            <a:ext cx="4908984" cy="3735205"/>
          </a:xfrm>
          <a:prstGeom prst="rect">
            <a:avLst/>
          </a:prstGeom>
        </p:spPr>
      </p:pic>
    </p:spTree>
    <p:extLst>
      <p:ext uri="{BB962C8B-B14F-4D97-AF65-F5344CB8AC3E}">
        <p14:creationId xmlns:p14="http://schemas.microsoft.com/office/powerpoint/2010/main" val="2650266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Deploy, ramp-up on new services and onboard new </a:t>
            </a:r>
            <a:br>
              <a:rPr lang="en-US" sz="3200" dirty="0"/>
            </a:br>
            <a:r>
              <a:rPr lang="en-US" sz="3200" dirty="0"/>
              <a:t>users with Microsoft FastTrack:</a:t>
            </a:r>
            <a:br>
              <a:rPr lang="en-US" sz="3200" dirty="0"/>
            </a:br>
            <a:br>
              <a:rPr lang="en-US" sz="3200" dirty="0"/>
            </a:br>
            <a:r>
              <a:rPr lang="en-US" sz="3200" u="sng" dirty="0">
                <a:hlinkClick r:id="rId2"/>
              </a:rPr>
              <a:t>http://fasttrack.microsoft.com/</a:t>
            </a:r>
            <a:r>
              <a:rPr lang="en-US" sz="3200" dirty="0"/>
              <a:t> </a:t>
            </a:r>
          </a:p>
        </p:txBody>
      </p:sp>
      <p:pic>
        <p:nvPicPr>
          <p:cNvPr id="10" name="Picture Placeholder 9"/>
          <p:cNvPicPr>
            <a:picLocks noGrp="1" noChangeAspect="1"/>
          </p:cNvPicPr>
          <p:nvPr>
            <p:ph type="pic" sz="quarter" idx="10"/>
          </p:nvPr>
        </p:nvPicPr>
        <p:blipFill rotWithShape="1">
          <a:blip r:embed="rId3"/>
          <a:srcRect l="4372" r="36376"/>
          <a:stretch/>
        </p:blipFill>
        <p:spPr/>
      </p:pic>
    </p:spTree>
    <p:extLst>
      <p:ext uri="{BB962C8B-B14F-4D97-AF65-F5344CB8AC3E}">
        <p14:creationId xmlns:p14="http://schemas.microsoft.com/office/powerpoint/2010/main" val="230180332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1241426"/>
            <a:ext cx="5486399" cy="2123658"/>
          </a:xfrm>
        </p:spPr>
        <p:txBody>
          <a:bodyPr/>
          <a:lstStyle/>
          <a:p>
            <a:r>
              <a:rPr lang="en-US" sz="2800" dirty="0"/>
              <a:t>Join the Microsoft Tech Community </a:t>
            </a:r>
            <a:br>
              <a:rPr lang="en-US" sz="2800" dirty="0"/>
            </a:br>
            <a:r>
              <a:rPr lang="en-US" sz="2800" dirty="0"/>
              <a:t>to collaborate, share, and learn </a:t>
            </a:r>
            <a:br>
              <a:rPr lang="en-US" sz="2800" dirty="0"/>
            </a:br>
            <a:r>
              <a:rPr lang="en-US" sz="2800" dirty="0"/>
              <a:t>from the experts:</a:t>
            </a:r>
            <a:br>
              <a:rPr lang="en-US" sz="2800" dirty="0"/>
            </a:br>
            <a:br>
              <a:rPr lang="en-US" sz="2800" dirty="0"/>
            </a:br>
            <a:r>
              <a:rPr lang="en-US" sz="2800" u="sng" dirty="0">
                <a:hlinkClick r:id="rId2"/>
              </a:rPr>
              <a:t>http://techcommunity.microsoft.com</a:t>
            </a:r>
            <a:r>
              <a:rPr lang="en-US" sz="2800" dirty="0"/>
              <a:t> </a:t>
            </a:r>
          </a:p>
        </p:txBody>
      </p:sp>
      <p:pic>
        <p:nvPicPr>
          <p:cNvPr id="4" name="Picture Placeholder 3"/>
          <p:cNvPicPr>
            <a:picLocks noGrp="1" noChangeAspect="1"/>
          </p:cNvPicPr>
          <p:nvPr>
            <p:ph type="pic" sz="quarter" idx="10"/>
          </p:nvPr>
        </p:nvPicPr>
        <p:blipFill rotWithShape="1">
          <a:blip r:embed="rId3"/>
          <a:srcRect l="40748"/>
          <a:stretch/>
        </p:blipFill>
        <p:spPr/>
      </p:pic>
    </p:spTree>
    <p:extLst>
      <p:ext uri="{BB962C8B-B14F-4D97-AF65-F5344CB8AC3E}">
        <p14:creationId xmlns:p14="http://schemas.microsoft.com/office/powerpoint/2010/main" val="240156550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701" y="220662"/>
            <a:ext cx="12268136" cy="1828786"/>
          </a:xfrm>
        </p:spPr>
        <p:txBody>
          <a:bodyPr/>
          <a:lstStyle/>
          <a:p>
            <a:r>
              <a:rPr lang="en-US" dirty="0"/>
              <a:t>Join the Skype for Business Community</a:t>
            </a:r>
          </a:p>
        </p:txBody>
      </p:sp>
      <p:sp>
        <p:nvSpPr>
          <p:cNvPr id="5" name="Text Placeholder 4"/>
          <p:cNvSpPr>
            <a:spLocks noGrp="1"/>
          </p:cNvSpPr>
          <p:nvPr>
            <p:ph type="body" sz="quarter" idx="12"/>
          </p:nvPr>
        </p:nvSpPr>
        <p:spPr>
          <a:xfrm>
            <a:off x="274701" y="1135444"/>
            <a:ext cx="7315137" cy="1828007"/>
          </a:xfrm>
        </p:spPr>
        <p:txBody>
          <a:bodyPr/>
          <a:lstStyle/>
          <a:p>
            <a:r>
              <a:rPr lang="en-US" dirty="0"/>
              <a:t>Discover rich discussions and </a:t>
            </a:r>
          </a:p>
          <a:p>
            <a:r>
              <a:rPr lang="en-US" dirty="0"/>
              <a:t>information sharing across  </a:t>
            </a:r>
          </a:p>
          <a:p>
            <a:r>
              <a:rPr lang="en-US" dirty="0"/>
              <a:t>customers, partners, and users </a:t>
            </a:r>
          </a:p>
          <a:p>
            <a:endParaRPr lang="en-US" dirty="0"/>
          </a:p>
          <a:p>
            <a:pPr marL="457200" lvl="0" indent="-457200">
              <a:buFont typeface="Arial" panose="020B0604020202020204" pitchFamily="34" charset="0"/>
              <a:buChar char="•"/>
            </a:pPr>
            <a:r>
              <a:rPr lang="en-US" dirty="0"/>
              <a:t>IT Pro Forums</a:t>
            </a:r>
          </a:p>
          <a:p>
            <a:pPr marL="457200" lvl="0" indent="-457200">
              <a:buFont typeface="Arial" panose="020B0604020202020204" pitchFamily="34" charset="0"/>
              <a:buChar char="•"/>
            </a:pPr>
            <a:r>
              <a:rPr lang="en-US" dirty="0"/>
              <a:t>User Forums</a:t>
            </a:r>
          </a:p>
          <a:p>
            <a:pPr marL="457200" lvl="0" indent="-457200">
              <a:buFont typeface="Arial" panose="020B0604020202020204" pitchFamily="34" charset="0"/>
              <a:buChar char="•"/>
            </a:pPr>
            <a:r>
              <a:rPr lang="en-US" dirty="0"/>
              <a:t>Broadcast Updates</a:t>
            </a:r>
          </a:p>
          <a:p>
            <a:pPr marL="457200" lvl="0" indent="-457200">
              <a:buFont typeface="Arial" panose="020B0604020202020204" pitchFamily="34" charset="0"/>
              <a:buChar char="•"/>
            </a:pPr>
            <a:r>
              <a:rPr lang="en-US" dirty="0"/>
              <a:t>Tips and Tricks</a:t>
            </a:r>
          </a:p>
          <a:p>
            <a:pPr marL="457200" lvl="0" indent="-457200">
              <a:buFont typeface="Arial" panose="020B0604020202020204" pitchFamily="34" charset="0"/>
              <a:buChar char="•"/>
            </a:pPr>
            <a:r>
              <a:rPr lang="en-US" dirty="0"/>
              <a:t>Product Updates</a:t>
            </a:r>
          </a:p>
          <a:p>
            <a:endParaRPr lang="en-US" b="1" dirty="0"/>
          </a:p>
        </p:txBody>
      </p:sp>
      <p:pic>
        <p:nvPicPr>
          <p:cNvPr id="3" name="Picture 2"/>
          <p:cNvPicPr>
            <a:picLocks noChangeAspect="1"/>
          </p:cNvPicPr>
          <p:nvPr/>
        </p:nvPicPr>
        <p:blipFill>
          <a:blip r:embed="rId3"/>
          <a:stretch>
            <a:fillRect/>
          </a:stretch>
        </p:blipFill>
        <p:spPr>
          <a:xfrm>
            <a:off x="9647237" y="2887662"/>
            <a:ext cx="2286000" cy="2286000"/>
          </a:xfrm>
          <a:prstGeom prst="rect">
            <a:avLst/>
          </a:prstGeom>
        </p:spPr>
      </p:pic>
      <p:sp>
        <p:nvSpPr>
          <p:cNvPr id="6" name="TextBox 5"/>
          <p:cNvSpPr txBox="1"/>
          <p:nvPr/>
        </p:nvSpPr>
        <p:spPr>
          <a:xfrm>
            <a:off x="1874837" y="6000599"/>
            <a:ext cx="8534400" cy="849463"/>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4000" b="0" i="0" u="none" strike="noStrike" kern="0" cap="none" spc="0" normalizeH="0" baseline="0" noProof="0" dirty="0">
                <a:ln>
                  <a:noFill/>
                </a:ln>
                <a:solidFill>
                  <a:schemeClr val="bg1"/>
                </a:solidFill>
                <a:effectLst/>
                <a:uLnTx/>
                <a:uFillTx/>
              </a:rPr>
              <a:t>http://aka.ms/sfbcommunity</a:t>
            </a:r>
            <a:endParaRPr kumimoji="0" lang="en-US" sz="2400" b="0"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2141098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ext Placeholder 5"/>
          <p:cNvSpPr txBox="1">
            <a:spLocks/>
          </p:cNvSpPr>
          <p:nvPr/>
        </p:nvSpPr>
        <p:spPr>
          <a:xfrm>
            <a:off x="5380037" y="4640262"/>
            <a:ext cx="6858000" cy="2179058"/>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42">
              <a:spcBef>
                <a:spcPct val="0"/>
              </a:spcBef>
            </a:pPr>
            <a:r>
              <a:rPr lang="en-US" sz="2400" dirty="0">
                <a:gradFill>
                  <a:gsLst>
                    <a:gs pos="24779">
                      <a:srgbClr val="292929"/>
                    </a:gs>
                    <a:gs pos="52000">
                      <a:srgbClr val="292929"/>
                    </a:gs>
                  </a:gsLst>
                  <a:lin ang="5400000" scaled="1"/>
                </a:gradFill>
                <a:latin typeface="+mn-lt"/>
              </a:rPr>
              <a:t>From your PC or Tablet visit MyIgnite at </a:t>
            </a:r>
            <a:r>
              <a:rPr lang="en-US" sz="2400" dirty="0">
                <a:gradFill>
                  <a:gsLst>
                    <a:gs pos="24779">
                      <a:srgbClr val="292929"/>
                    </a:gs>
                    <a:gs pos="52000">
                      <a:srgbClr val="292929"/>
                    </a:gs>
                  </a:gsLst>
                  <a:lin ang="5400000" scaled="1"/>
                </a:gradFill>
                <a:latin typeface="+mn-lt"/>
                <a:hlinkClick r:id="rId3"/>
              </a:rPr>
              <a:t>http://myignite.microsoft.com</a:t>
            </a:r>
            <a:endParaRPr lang="en-US" sz="2400" dirty="0">
              <a:gradFill>
                <a:gsLst>
                  <a:gs pos="24779">
                    <a:srgbClr val="292929"/>
                  </a:gs>
                  <a:gs pos="52000">
                    <a:srgbClr val="292929"/>
                  </a:gs>
                </a:gsLst>
                <a:lin ang="5400000" scaled="1"/>
              </a:gradFill>
              <a:latin typeface="+mn-lt"/>
            </a:endParaRPr>
          </a:p>
          <a:p>
            <a:pPr defTabSz="932742">
              <a:spcBef>
                <a:spcPct val="0"/>
              </a:spcBef>
            </a:pPr>
            <a:endParaRPr lang="en-US" sz="2400" dirty="0">
              <a:gradFill>
                <a:gsLst>
                  <a:gs pos="24779">
                    <a:srgbClr val="292929"/>
                  </a:gs>
                  <a:gs pos="52000">
                    <a:srgbClr val="292929"/>
                  </a:gs>
                </a:gsLst>
                <a:lin ang="5400000" scaled="1"/>
              </a:gradFill>
              <a:latin typeface="+mn-lt"/>
            </a:endParaRPr>
          </a:p>
          <a:p>
            <a:pPr defTabSz="932742">
              <a:spcBef>
                <a:spcPct val="0"/>
              </a:spcBef>
            </a:pPr>
            <a:r>
              <a:rPr lang="en-US" sz="2400" dirty="0">
                <a:gradFill>
                  <a:gsLst>
                    <a:gs pos="24779">
                      <a:srgbClr val="292929"/>
                    </a:gs>
                    <a:gs pos="52000">
                      <a:srgbClr val="292929"/>
                    </a:gs>
                  </a:gsLst>
                  <a:lin ang="5400000" scaled="1"/>
                </a:gradFill>
                <a:latin typeface="+mn-lt"/>
              </a:rPr>
              <a:t>From your phone download and use the Ignite Mobile App by scanning  the QR code above or visiting </a:t>
            </a:r>
            <a:r>
              <a:rPr lang="en-US" sz="2400" dirty="0">
                <a:gradFill>
                  <a:gsLst>
                    <a:gs pos="24779">
                      <a:srgbClr val="292929"/>
                    </a:gs>
                    <a:gs pos="52000">
                      <a:srgbClr val="292929"/>
                    </a:gs>
                  </a:gsLst>
                  <a:lin ang="5400000" scaled="1"/>
                </a:gradFill>
                <a:latin typeface="+mn-lt"/>
                <a:hlinkClick r:id="rId4"/>
              </a:rPr>
              <a:t>https://aka.ms/ignite.mobileapp</a:t>
            </a:r>
            <a:r>
              <a:rPr lang="en-US" sz="2400" dirty="0">
                <a:gradFill>
                  <a:gsLst>
                    <a:gs pos="24779">
                      <a:srgbClr val="292929"/>
                    </a:gs>
                    <a:gs pos="52000">
                      <a:srgbClr val="292929"/>
                    </a:gs>
                  </a:gsLst>
                  <a:lin ang="5400000" scaled="1"/>
                </a:gradFill>
                <a:latin typeface="+mn-lt"/>
              </a:rPr>
              <a:t> </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nSpc>
                <a:spcPct val="80000"/>
              </a:lnSpc>
            </a:pPr>
            <a:r>
              <a:rPr sz="4000" dirty="0">
                <a:gradFill>
                  <a:gsLst>
                    <a:gs pos="24779">
                      <a:srgbClr val="292929"/>
                    </a:gs>
                    <a:gs pos="52000">
                      <a:srgbClr val="292929"/>
                    </a:gs>
                  </a:gsLst>
                  <a:lin ang="5400000" scaled="1"/>
                </a:gradFill>
              </a:rPr>
              <a:t>Please evaluate this session</a:t>
            </a:r>
          </a:p>
          <a:p>
            <a:pPr>
              <a:lnSpc>
                <a:spcPct val="80000"/>
              </a:lnSpc>
            </a:pPr>
            <a:r>
              <a:rPr lang="en-US" sz="3200" dirty="0">
                <a:gradFill>
                  <a:gsLst>
                    <a:gs pos="24779">
                      <a:srgbClr val="292929"/>
                    </a:gs>
                    <a:gs pos="52000">
                      <a:srgbClr val="292929"/>
                    </a:gs>
                  </a:gsLst>
                  <a:lin ang="5400000" scaled="1"/>
                </a:gradFill>
              </a:rPr>
              <a:t>Your feedback is important to us!</a:t>
            </a:r>
            <a:endParaRPr sz="3600" dirty="0">
              <a:gradFill>
                <a:gsLst>
                  <a:gs pos="24779">
                    <a:srgbClr val="292929"/>
                  </a:gs>
                  <a:gs pos="52000">
                    <a:srgbClr val="292929"/>
                  </a:gs>
                </a:gsLst>
                <a:lin ang="5400000" scaled="1"/>
              </a:gradFill>
            </a:endParaRPr>
          </a:p>
        </p:txBody>
      </p:sp>
      <p:pic>
        <p:nvPicPr>
          <p:cNvPr id="14" name="Picture 13"/>
          <p:cNvPicPr>
            <a:picLocks noChangeAspect="1"/>
          </p:cNvPicPr>
          <p:nvPr/>
        </p:nvPicPr>
        <p:blipFill rotWithShape="1">
          <a:blip r:embed="rId5"/>
          <a:srcRect l="17119" r="5881"/>
          <a:stretch/>
        </p:blipFill>
        <p:spPr>
          <a:xfrm>
            <a:off x="0" y="-1"/>
            <a:ext cx="4925696" cy="6995160"/>
          </a:xfrm>
          <a:prstGeom prst="rect">
            <a:avLst/>
          </a:prstGeom>
        </p:spPr>
      </p:pic>
      <p:pic>
        <p:nvPicPr>
          <p:cNvPr id="2" name="Picture 1"/>
          <p:cNvPicPr>
            <a:picLocks noChangeAspect="1"/>
          </p:cNvPicPr>
          <p:nvPr/>
        </p:nvPicPr>
        <p:blipFill>
          <a:blip r:embed="rId6"/>
          <a:stretch>
            <a:fillRect/>
          </a:stretch>
        </p:blipFill>
        <p:spPr>
          <a:xfrm>
            <a:off x="7118985" y="1478816"/>
            <a:ext cx="3124200" cy="3124200"/>
          </a:xfrm>
          <a:prstGeom prst="rect">
            <a:avLst/>
          </a:prstGeom>
        </p:spPr>
      </p:pic>
    </p:spTree>
    <p:extLst>
      <p:ext uri="{BB962C8B-B14F-4D97-AF65-F5344CB8AC3E}">
        <p14:creationId xmlns:p14="http://schemas.microsoft.com/office/powerpoint/2010/main" val="2986787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665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D83B01"/>
                </a:solidFill>
              </a:rPr>
              <a:t>Skype Developer Platform Overview</a:t>
            </a:r>
          </a:p>
        </p:txBody>
      </p:sp>
      <p:sp>
        <p:nvSpPr>
          <p:cNvPr id="4" name="Rectangle 3"/>
          <p:cNvSpPr/>
          <p:nvPr/>
        </p:nvSpPr>
        <p:spPr bwMode="auto">
          <a:xfrm>
            <a:off x="276488" y="5965115"/>
            <a:ext cx="11884506" cy="732547"/>
          </a:xfrm>
          <a:prstGeom prst="rect">
            <a:avLst/>
          </a:prstGeom>
          <a:solidFill>
            <a:srgbClr val="F0F0F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719" tIns="146176" rIns="182719" bIns="146176" numCol="1" rtlCol="0" anchor="t" anchorCtr="0" compatLnSpc="1">
            <a:prstTxWarp prst="textNoShape">
              <a:avLst/>
            </a:prstTxWarp>
          </a:bodyPr>
          <a:lstStyle/>
          <a:p>
            <a:pPr marL="0" marR="0" lvl="0" indent="0" defTabSz="931478" eaLnBrk="1" fontAlgn="base" latinLnBrk="0" hangingPunct="1">
              <a:lnSpc>
                <a:spcPct val="100000"/>
              </a:lnSpc>
              <a:spcBef>
                <a:spcPct val="0"/>
              </a:spcBef>
              <a:spcAft>
                <a:spcPct val="0"/>
              </a:spcAft>
              <a:buClrTx/>
              <a:buSzTx/>
              <a:buFontTx/>
              <a:buNone/>
              <a:tabLst/>
              <a:defRPr/>
            </a:pPr>
            <a:endParaRPr kumimoji="0" lang="en-US" sz="2448" b="1" i="0" u="none" strike="noStrike" kern="0" cap="none" spc="0" normalizeH="0" baseline="0" noProof="0" dirty="0">
              <a:ln>
                <a:noFill/>
              </a:ln>
              <a:solidFill>
                <a:srgbClr val="002060"/>
              </a:solidFill>
              <a:effectLst/>
              <a:uLnTx/>
              <a:uFillTx/>
              <a:latin typeface="Segoe UI Light" panose="020B0502040204020203" pitchFamily="34" charset="0"/>
              <a:cs typeface="Segoe UI Light" panose="020B0502040204020203" pitchFamily="34" charset="0"/>
            </a:endParaRPr>
          </a:p>
        </p:txBody>
      </p:sp>
      <p:sp>
        <p:nvSpPr>
          <p:cNvPr id="5" name="Rectangle 4"/>
          <p:cNvSpPr/>
          <p:nvPr/>
        </p:nvSpPr>
        <p:spPr bwMode="auto">
          <a:xfrm>
            <a:off x="268922" y="1169855"/>
            <a:ext cx="11892071" cy="1736621"/>
          </a:xfrm>
          <a:prstGeom prst="rect">
            <a:avLst/>
          </a:prstGeom>
          <a:solidFill>
            <a:srgbClr val="F0F0F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719" tIns="146176" rIns="182719" bIns="146176" numCol="1" rtlCol="0" anchor="t" anchorCtr="0" compatLnSpc="1">
            <a:prstTxWarp prst="textNoShape">
              <a:avLst/>
            </a:prstTxWarp>
          </a:bodyPr>
          <a:lstStyle/>
          <a:p>
            <a:pPr marL="0" marR="0" lvl="0" indent="0" defTabSz="931478"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dirty="0">
              <a:ln>
                <a:noFill/>
              </a:ln>
              <a:solidFill>
                <a:srgbClr val="002060"/>
              </a:solidFill>
              <a:effectLst/>
              <a:uLnTx/>
              <a:uFillTx/>
              <a:latin typeface="Segoe UI Light" panose="020B0502040204020203" pitchFamily="34" charset="0"/>
              <a:cs typeface="Segoe UI Light" panose="020B0502040204020203" pitchFamily="34" charset="0"/>
            </a:endParaRPr>
          </a:p>
          <a:p>
            <a:pPr marL="0" marR="0" lvl="0" indent="0" defTabSz="931478" eaLnBrk="1" fontAlgn="base" latinLnBrk="0" hangingPunct="1">
              <a:lnSpc>
                <a:spcPct val="100000"/>
              </a:lnSpc>
              <a:spcBef>
                <a:spcPct val="0"/>
              </a:spcBef>
              <a:spcAft>
                <a:spcPct val="0"/>
              </a:spcAft>
              <a:buClrTx/>
              <a:buSzTx/>
              <a:buFontTx/>
              <a:buNone/>
              <a:tabLst/>
              <a:defRPr/>
            </a:pPr>
            <a:r>
              <a:rPr kumimoji="0" lang="en-US" sz="2448" b="0" i="0" u="none" strike="noStrike" kern="0" cap="none" spc="0" normalizeH="0" baseline="0" noProof="0" dirty="0">
                <a:ln>
                  <a:noFill/>
                </a:ln>
                <a:solidFill>
                  <a:srgbClr val="002060"/>
                </a:solidFill>
                <a:effectLst/>
                <a:uLnTx/>
                <a:uFillTx/>
                <a:latin typeface="Segoe UI Light" panose="020B0502040204020203" pitchFamily="34" charset="0"/>
                <a:cs typeface="Segoe UI Light" panose="020B0502040204020203" pitchFamily="34" charset="0"/>
              </a:rPr>
              <a:t>Experiences</a:t>
            </a:r>
          </a:p>
          <a:p>
            <a:pPr marL="0" marR="0" lvl="0" indent="0" defTabSz="931478"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dirty="0">
              <a:ln>
                <a:noFill/>
              </a:ln>
              <a:solidFill>
                <a:srgbClr val="DC3C00"/>
              </a:solidFill>
              <a:effectLst/>
              <a:uLnTx/>
              <a:uFillTx/>
              <a:latin typeface="Segoe UI Light" panose="020B0502040204020203" pitchFamily="34" charset="0"/>
              <a:cs typeface="Segoe UI Light" panose="020B0502040204020203" pitchFamily="34" charset="0"/>
            </a:endParaRPr>
          </a:p>
        </p:txBody>
      </p:sp>
      <p:sp>
        <p:nvSpPr>
          <p:cNvPr id="6" name="Rectangle 5"/>
          <p:cNvSpPr/>
          <p:nvPr/>
        </p:nvSpPr>
        <p:spPr bwMode="auto">
          <a:xfrm>
            <a:off x="268923" y="3022540"/>
            <a:ext cx="11882144" cy="973488"/>
          </a:xfrm>
          <a:prstGeom prst="rect">
            <a:avLst/>
          </a:prstGeom>
          <a:solidFill>
            <a:srgbClr val="F0F0F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719" tIns="146176" rIns="182719" bIns="146176" numCol="1" rtlCol="0" anchor="t" anchorCtr="0" compatLnSpc="1">
            <a:prstTxWarp prst="textNoShape">
              <a:avLst/>
            </a:prstTxWarp>
          </a:bodyPr>
          <a:lstStyle/>
          <a:p>
            <a:pPr marL="0" marR="0" lvl="0" indent="0" defTabSz="931478" eaLnBrk="1" fontAlgn="base" latinLnBrk="0" hangingPunct="1">
              <a:lnSpc>
                <a:spcPct val="100000"/>
              </a:lnSpc>
              <a:spcBef>
                <a:spcPct val="0"/>
              </a:spcBef>
              <a:spcAft>
                <a:spcPct val="0"/>
              </a:spcAft>
              <a:buClrTx/>
              <a:buSzTx/>
              <a:buFontTx/>
              <a:buNone/>
              <a:tabLst/>
              <a:defRPr/>
            </a:pPr>
            <a:endParaRPr kumimoji="0" lang="en-US" sz="2448" b="0" i="0" u="none" strike="noStrike" kern="0" cap="none" spc="0" normalizeH="0" baseline="0" noProof="0" dirty="0">
              <a:ln>
                <a:noFill/>
              </a:ln>
              <a:solidFill>
                <a:srgbClr val="002060"/>
              </a:solidFill>
              <a:effectLst/>
              <a:uLnTx/>
              <a:uFillTx/>
              <a:latin typeface="Segoe UI Light" panose="020B0502040204020203" pitchFamily="34" charset="0"/>
              <a:cs typeface="Segoe UI Light" panose="020B0502040204020203" pitchFamily="34" charset="0"/>
            </a:endParaRPr>
          </a:p>
        </p:txBody>
      </p:sp>
      <p:sp>
        <p:nvSpPr>
          <p:cNvPr id="7" name="Rectangle 6"/>
          <p:cNvSpPr/>
          <p:nvPr/>
        </p:nvSpPr>
        <p:spPr bwMode="auto">
          <a:xfrm>
            <a:off x="266560" y="4112261"/>
            <a:ext cx="11884506" cy="1736621"/>
          </a:xfrm>
          <a:prstGeom prst="rect">
            <a:avLst/>
          </a:prstGeom>
          <a:solidFill>
            <a:srgbClr val="F0F0F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719" tIns="146176" rIns="182719" bIns="146176" numCol="1" rtlCol="0" anchor="t" anchorCtr="0" compatLnSpc="1">
            <a:prstTxWarp prst="textNoShape">
              <a:avLst/>
            </a:prstTxWarp>
          </a:bodyPr>
          <a:lstStyle/>
          <a:p>
            <a:pPr marL="0" marR="0" lvl="0" indent="0" defTabSz="931478" eaLnBrk="1" fontAlgn="base" latinLnBrk="0" hangingPunct="1">
              <a:lnSpc>
                <a:spcPct val="100000"/>
              </a:lnSpc>
              <a:spcBef>
                <a:spcPct val="0"/>
              </a:spcBef>
              <a:spcAft>
                <a:spcPct val="0"/>
              </a:spcAft>
              <a:buClrTx/>
              <a:buSzTx/>
              <a:buFontTx/>
              <a:buNone/>
              <a:tabLst/>
              <a:defRPr/>
            </a:pPr>
            <a:r>
              <a:rPr kumimoji="0" lang="en-US" sz="2448" b="0" i="0" u="none" strike="noStrike" kern="0" cap="none" spc="0" normalizeH="0" baseline="0" noProof="0" dirty="0">
                <a:ln>
                  <a:noFill/>
                </a:ln>
                <a:solidFill>
                  <a:srgbClr val="002060"/>
                </a:solidFill>
                <a:effectLst/>
                <a:uLnTx/>
                <a:uFillTx/>
                <a:latin typeface="Segoe UI Light" panose="020B0502040204020203" pitchFamily="34" charset="0"/>
                <a:cs typeface="Segoe UI Light" panose="020B0502040204020203" pitchFamily="34" charset="0"/>
              </a:rPr>
              <a:t>APIs/Services</a:t>
            </a:r>
            <a:endParaRPr kumimoji="0" lang="en-US" sz="2448" b="1" i="0" u="none" strike="noStrike" kern="0" cap="none" spc="0" normalizeH="0" baseline="0" noProof="0" dirty="0">
              <a:ln>
                <a:noFill/>
              </a:ln>
              <a:solidFill>
                <a:srgbClr val="002060"/>
              </a:solidFill>
              <a:effectLst/>
              <a:uLnTx/>
              <a:uFillTx/>
              <a:latin typeface="Segoe UI Light" panose="020B0502040204020203" pitchFamily="34" charset="0"/>
              <a:cs typeface="Segoe UI Light" panose="020B0502040204020203" pitchFamily="34" charset="0"/>
            </a:endParaRPr>
          </a:p>
        </p:txBody>
      </p:sp>
      <p:grpSp>
        <p:nvGrpSpPr>
          <p:cNvPr id="8" name="Group 7"/>
          <p:cNvGrpSpPr/>
          <p:nvPr/>
        </p:nvGrpSpPr>
        <p:grpSpPr>
          <a:xfrm>
            <a:off x="2650115" y="3147371"/>
            <a:ext cx="9339369" cy="654691"/>
            <a:chOff x="2494206" y="3284160"/>
            <a:chExt cx="9343344" cy="654970"/>
          </a:xfrm>
          <a:solidFill>
            <a:srgbClr val="969696"/>
          </a:solidFill>
        </p:grpSpPr>
        <p:sp>
          <p:nvSpPr>
            <p:cNvPr id="9" name="Rectangle 8"/>
            <p:cNvSpPr/>
            <p:nvPr/>
          </p:nvSpPr>
          <p:spPr bwMode="auto">
            <a:xfrm>
              <a:off x="2494206" y="3284160"/>
              <a:ext cx="9343344" cy="654970"/>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05" tIns="46610" rIns="46610" bIns="46610" numCol="1" spcCol="0" rtlCol="0" fromWordArt="0" anchor="ctr" anchorCtr="0" forceAA="0" compatLnSpc="1">
              <a:prstTxWarp prst="textNoShape">
                <a:avLst/>
              </a:prstTxWarp>
              <a:noAutofit/>
            </a:bodyPr>
            <a:lstStyle/>
            <a:p>
              <a:pPr marL="0" marR="0" lvl="0" indent="0" defTabSz="931753" eaLnBrk="1" fontAlgn="base" latinLnBrk="0" hangingPunct="1">
                <a:lnSpc>
                  <a:spcPct val="100000"/>
                </a:lnSpc>
                <a:spcBef>
                  <a:spcPct val="0"/>
                </a:spcBef>
                <a:spcAft>
                  <a:spcPct val="0"/>
                </a:spcAft>
                <a:buClrTx/>
                <a:buSzTx/>
                <a:buFontTx/>
                <a:buNone/>
                <a:tabLst/>
                <a:defRPr/>
              </a:pPr>
              <a:endParaRPr kumimoji="0" lang="en-US" sz="2244" b="0" i="0" u="none" strike="noStrike" kern="0" cap="none" spc="0" normalizeH="0" baseline="0" noProof="0" dirty="0">
                <a:ln>
                  <a:noFill/>
                </a:ln>
                <a:gradFill>
                  <a:gsLst>
                    <a:gs pos="0">
                      <a:srgbClr val="505050"/>
                    </a:gs>
                    <a:gs pos="100000">
                      <a:srgbClr val="505050"/>
                    </a:gs>
                  </a:gsLst>
                  <a:lin ang="5400000" scaled="1"/>
                </a:gradFill>
                <a:effectLst/>
                <a:uLnTx/>
                <a:uFillTx/>
                <a:latin typeface="Segoe UI Light" panose="020B0502040204020203" pitchFamily="34" charset="0"/>
                <a:ea typeface="Segoe UI" pitchFamily="34" charset="0"/>
                <a:cs typeface="Segoe UI Light" panose="020B0502040204020203" pitchFamily="34" charset="0"/>
              </a:endParaRPr>
            </a:p>
          </p:txBody>
        </p:sp>
        <p:sp>
          <p:nvSpPr>
            <p:cNvPr id="10" name="Freeform 10"/>
            <p:cNvSpPr>
              <a:spLocks noChangeAspect="1" noEditPoints="1"/>
            </p:cNvSpPr>
            <p:nvPr/>
          </p:nvSpPr>
          <p:spPr bwMode="auto">
            <a:xfrm>
              <a:off x="10775330" y="3391826"/>
              <a:ext cx="401833" cy="401777"/>
            </a:xfrm>
            <a:custGeom>
              <a:avLst/>
              <a:gdLst>
                <a:gd name="T0" fmla="*/ 306 w 865"/>
                <a:gd name="T1" fmla="*/ 521 h 864"/>
                <a:gd name="T2" fmla="*/ 244 w 865"/>
                <a:gd name="T3" fmla="*/ 569 h 864"/>
                <a:gd name="T4" fmla="*/ 91 w 865"/>
                <a:gd name="T5" fmla="*/ 688 h 864"/>
                <a:gd name="T6" fmla="*/ 83 w 865"/>
                <a:gd name="T7" fmla="*/ 689 h 864"/>
                <a:gd name="T8" fmla="*/ 4 w 865"/>
                <a:gd name="T9" fmla="*/ 650 h 864"/>
                <a:gd name="T10" fmla="*/ 0 w 865"/>
                <a:gd name="T11" fmla="*/ 643 h 864"/>
                <a:gd name="T12" fmla="*/ 0 w 865"/>
                <a:gd name="T13" fmla="*/ 220 h 864"/>
                <a:gd name="T14" fmla="*/ 4 w 865"/>
                <a:gd name="T15" fmla="*/ 213 h 864"/>
                <a:gd name="T16" fmla="*/ 83 w 865"/>
                <a:gd name="T17" fmla="*/ 174 h 864"/>
                <a:gd name="T18" fmla="*/ 91 w 865"/>
                <a:gd name="T19" fmla="*/ 175 h 864"/>
                <a:gd name="T20" fmla="*/ 302 w 865"/>
                <a:gd name="T21" fmla="*/ 340 h 864"/>
                <a:gd name="T22" fmla="*/ 307 w 865"/>
                <a:gd name="T23" fmla="*/ 343 h 864"/>
                <a:gd name="T24" fmla="*/ 310 w 865"/>
                <a:gd name="T25" fmla="*/ 338 h 864"/>
                <a:gd name="T26" fmla="*/ 645 w 865"/>
                <a:gd name="T27" fmla="*/ 3 h 864"/>
                <a:gd name="T28" fmla="*/ 654 w 865"/>
                <a:gd name="T29" fmla="*/ 1 h 864"/>
                <a:gd name="T30" fmla="*/ 861 w 865"/>
                <a:gd name="T31" fmla="*/ 84 h 864"/>
                <a:gd name="T32" fmla="*/ 865 w 865"/>
                <a:gd name="T33" fmla="*/ 90 h 864"/>
                <a:gd name="T34" fmla="*/ 865 w 865"/>
                <a:gd name="T35" fmla="*/ 773 h 864"/>
                <a:gd name="T36" fmla="*/ 861 w 865"/>
                <a:gd name="T37" fmla="*/ 779 h 864"/>
                <a:gd name="T38" fmla="*/ 654 w 865"/>
                <a:gd name="T39" fmla="*/ 862 h 864"/>
                <a:gd name="T40" fmla="*/ 645 w 865"/>
                <a:gd name="T41" fmla="*/ 860 h 864"/>
                <a:gd name="T42" fmla="*/ 310 w 865"/>
                <a:gd name="T43" fmla="*/ 525 h 864"/>
                <a:gd name="T44" fmla="*/ 306 w 865"/>
                <a:gd name="T45" fmla="*/ 521 h 864"/>
                <a:gd name="T46" fmla="*/ 649 w 865"/>
                <a:gd name="T47" fmla="*/ 609 h 864"/>
                <a:gd name="T48" fmla="*/ 649 w 865"/>
                <a:gd name="T49" fmla="*/ 254 h 864"/>
                <a:gd name="T50" fmla="*/ 421 w 865"/>
                <a:gd name="T51" fmla="*/ 432 h 864"/>
                <a:gd name="T52" fmla="*/ 649 w 865"/>
                <a:gd name="T53" fmla="*/ 609 h 864"/>
                <a:gd name="T54" fmla="*/ 87 w 865"/>
                <a:gd name="T55" fmla="*/ 559 h 864"/>
                <a:gd name="T56" fmla="*/ 214 w 865"/>
                <a:gd name="T57" fmla="*/ 431 h 864"/>
                <a:gd name="T58" fmla="*/ 87 w 865"/>
                <a:gd name="T59" fmla="*/ 304 h 864"/>
                <a:gd name="T60" fmla="*/ 87 w 865"/>
                <a:gd name="T61" fmla="*/ 559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65" h="864">
                  <a:moveTo>
                    <a:pt x="306" y="521"/>
                  </a:moveTo>
                  <a:cubicBezTo>
                    <a:pt x="285" y="537"/>
                    <a:pt x="264" y="553"/>
                    <a:pt x="244" y="569"/>
                  </a:cubicBezTo>
                  <a:cubicBezTo>
                    <a:pt x="193" y="609"/>
                    <a:pt x="142" y="649"/>
                    <a:pt x="91" y="688"/>
                  </a:cubicBezTo>
                  <a:cubicBezTo>
                    <a:pt x="88" y="690"/>
                    <a:pt x="86" y="691"/>
                    <a:pt x="83" y="689"/>
                  </a:cubicBezTo>
                  <a:cubicBezTo>
                    <a:pt x="57" y="676"/>
                    <a:pt x="30" y="663"/>
                    <a:pt x="4" y="650"/>
                  </a:cubicBezTo>
                  <a:cubicBezTo>
                    <a:pt x="1" y="648"/>
                    <a:pt x="0" y="647"/>
                    <a:pt x="0" y="643"/>
                  </a:cubicBezTo>
                  <a:cubicBezTo>
                    <a:pt x="0" y="502"/>
                    <a:pt x="0" y="361"/>
                    <a:pt x="0" y="220"/>
                  </a:cubicBezTo>
                  <a:cubicBezTo>
                    <a:pt x="0" y="217"/>
                    <a:pt x="1" y="215"/>
                    <a:pt x="4" y="213"/>
                  </a:cubicBezTo>
                  <a:cubicBezTo>
                    <a:pt x="30" y="200"/>
                    <a:pt x="57" y="187"/>
                    <a:pt x="83" y="174"/>
                  </a:cubicBezTo>
                  <a:cubicBezTo>
                    <a:pt x="86" y="172"/>
                    <a:pt x="88" y="173"/>
                    <a:pt x="91" y="175"/>
                  </a:cubicBezTo>
                  <a:cubicBezTo>
                    <a:pt x="161" y="230"/>
                    <a:pt x="232" y="285"/>
                    <a:pt x="302" y="340"/>
                  </a:cubicBezTo>
                  <a:cubicBezTo>
                    <a:pt x="303" y="340"/>
                    <a:pt x="304" y="341"/>
                    <a:pt x="307" y="343"/>
                  </a:cubicBezTo>
                  <a:cubicBezTo>
                    <a:pt x="308" y="341"/>
                    <a:pt x="309" y="339"/>
                    <a:pt x="310" y="338"/>
                  </a:cubicBezTo>
                  <a:cubicBezTo>
                    <a:pt x="422" y="226"/>
                    <a:pt x="533" y="115"/>
                    <a:pt x="645" y="3"/>
                  </a:cubicBezTo>
                  <a:cubicBezTo>
                    <a:pt x="648" y="0"/>
                    <a:pt x="650" y="0"/>
                    <a:pt x="654" y="1"/>
                  </a:cubicBezTo>
                  <a:cubicBezTo>
                    <a:pt x="723" y="29"/>
                    <a:pt x="792" y="56"/>
                    <a:pt x="861" y="84"/>
                  </a:cubicBezTo>
                  <a:cubicBezTo>
                    <a:pt x="864" y="85"/>
                    <a:pt x="865" y="87"/>
                    <a:pt x="865" y="90"/>
                  </a:cubicBezTo>
                  <a:cubicBezTo>
                    <a:pt x="865" y="318"/>
                    <a:pt x="865" y="545"/>
                    <a:pt x="865" y="773"/>
                  </a:cubicBezTo>
                  <a:cubicBezTo>
                    <a:pt x="865" y="776"/>
                    <a:pt x="864" y="778"/>
                    <a:pt x="861" y="779"/>
                  </a:cubicBezTo>
                  <a:cubicBezTo>
                    <a:pt x="792" y="807"/>
                    <a:pt x="723" y="834"/>
                    <a:pt x="654" y="862"/>
                  </a:cubicBezTo>
                  <a:cubicBezTo>
                    <a:pt x="650" y="864"/>
                    <a:pt x="648" y="863"/>
                    <a:pt x="645" y="860"/>
                  </a:cubicBezTo>
                  <a:cubicBezTo>
                    <a:pt x="533" y="749"/>
                    <a:pt x="422" y="637"/>
                    <a:pt x="310" y="525"/>
                  </a:cubicBezTo>
                  <a:cubicBezTo>
                    <a:pt x="309" y="524"/>
                    <a:pt x="307" y="522"/>
                    <a:pt x="306" y="521"/>
                  </a:cubicBezTo>
                  <a:close/>
                  <a:moveTo>
                    <a:pt x="649" y="609"/>
                  </a:moveTo>
                  <a:cubicBezTo>
                    <a:pt x="649" y="490"/>
                    <a:pt x="649" y="373"/>
                    <a:pt x="649" y="254"/>
                  </a:cubicBezTo>
                  <a:cubicBezTo>
                    <a:pt x="572" y="314"/>
                    <a:pt x="497" y="372"/>
                    <a:pt x="421" y="432"/>
                  </a:cubicBezTo>
                  <a:cubicBezTo>
                    <a:pt x="497" y="491"/>
                    <a:pt x="572" y="549"/>
                    <a:pt x="649" y="609"/>
                  </a:cubicBezTo>
                  <a:close/>
                  <a:moveTo>
                    <a:pt x="87" y="559"/>
                  </a:moveTo>
                  <a:cubicBezTo>
                    <a:pt x="130" y="516"/>
                    <a:pt x="172" y="474"/>
                    <a:pt x="214" y="431"/>
                  </a:cubicBezTo>
                  <a:cubicBezTo>
                    <a:pt x="173" y="390"/>
                    <a:pt x="130" y="347"/>
                    <a:pt x="87" y="304"/>
                  </a:cubicBezTo>
                  <a:cubicBezTo>
                    <a:pt x="87" y="389"/>
                    <a:pt x="87" y="474"/>
                    <a:pt x="87" y="559"/>
                  </a:cubicBezTo>
                  <a:close/>
                </a:path>
              </a:pathLst>
            </a:custGeom>
            <a:solidFill>
              <a:schemeClr val="bg1"/>
            </a:solidFill>
            <a:ln>
              <a:noFill/>
            </a:ln>
            <a:extLst/>
          </p:spPr>
          <p:txBody>
            <a:bodyPr vert="horz" wrap="square" lIns="91351" tIns="45677" rIns="91351" bIns="45677" numCol="1" anchor="t" anchorCtr="0" compatLnSpc="1">
              <a:prstTxWarp prst="textNoShape">
                <a:avLst/>
              </a:prstTxWarp>
            </a:bodyPr>
            <a:lstStyle/>
            <a:p>
              <a:pPr marL="0" marR="0" lvl="0" indent="0" defTabSz="931747"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endParaRPr>
            </a:p>
          </p:txBody>
        </p:sp>
      </p:grpSp>
      <p:sp>
        <p:nvSpPr>
          <p:cNvPr id="11" name="Rectangle 17"/>
          <p:cNvSpPr/>
          <p:nvPr/>
        </p:nvSpPr>
        <p:spPr bwMode="auto">
          <a:xfrm>
            <a:off x="4519954" y="4207648"/>
            <a:ext cx="1771442" cy="466169"/>
          </a:xfrm>
          <a:prstGeom prst="rect">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569" tIns="45684" rIns="0" bIns="45684" numCol="1" spcCol="0" rtlCol="0" fromWordArt="0" anchor="ctr" anchorCtr="0" forceAA="0" compatLnSpc="1">
            <a:prstTxWarp prst="textNoShape">
              <a:avLst/>
            </a:prstTxWarp>
            <a:noAutofit/>
          </a:bodyPr>
          <a:lstStyle/>
          <a:p>
            <a:pPr marL="0" marR="0" lvl="0" indent="0" defTabSz="931747"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Messaging</a:t>
            </a:r>
            <a:endParaRPr kumimoji="0" lang="en-US" sz="1600" b="0"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p:txBody>
      </p:sp>
      <p:sp>
        <p:nvSpPr>
          <p:cNvPr id="12" name="Rectangle 73"/>
          <p:cNvSpPr/>
          <p:nvPr/>
        </p:nvSpPr>
        <p:spPr bwMode="auto">
          <a:xfrm>
            <a:off x="2636837" y="4207648"/>
            <a:ext cx="1771442" cy="466169"/>
          </a:xfrm>
          <a:prstGeom prst="rect">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569" tIns="45684" rIns="0" bIns="45684" numCol="1" spcCol="0" rtlCol="0" fromWordArt="0" anchor="ctr" anchorCtr="0" forceAA="0" compatLnSpc="1">
            <a:prstTxWarp prst="textNoShape">
              <a:avLst/>
            </a:prstTxWarp>
            <a:noAutofit/>
          </a:bodyPr>
          <a:lstStyle/>
          <a:p>
            <a:pPr marL="0" marR="0" lvl="0" indent="0" defTabSz="931747"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Calling	</a:t>
            </a:r>
          </a:p>
        </p:txBody>
      </p:sp>
      <p:sp>
        <p:nvSpPr>
          <p:cNvPr id="13" name="Rectangle 71"/>
          <p:cNvSpPr/>
          <p:nvPr/>
        </p:nvSpPr>
        <p:spPr bwMode="auto">
          <a:xfrm>
            <a:off x="2636837" y="4738989"/>
            <a:ext cx="1771442" cy="466169"/>
          </a:xfrm>
          <a:prstGeom prst="rect">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569" tIns="45684" rIns="0" bIns="45684" numCol="1" spcCol="0" rtlCol="0" fromWordArt="0" anchor="ctr" anchorCtr="0" forceAA="0" compatLnSpc="1">
            <a:prstTxWarp prst="textNoShape">
              <a:avLst/>
            </a:prstTxWarp>
            <a:noAutofit/>
          </a:bodyPr>
          <a:lstStyle/>
          <a:p>
            <a:pPr marL="0" marR="0" lvl="0" indent="0" defTabSz="931747"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Meetings</a:t>
            </a:r>
          </a:p>
        </p:txBody>
      </p:sp>
      <p:sp>
        <p:nvSpPr>
          <p:cNvPr id="14" name="Rectangle 54"/>
          <p:cNvSpPr/>
          <p:nvPr/>
        </p:nvSpPr>
        <p:spPr bwMode="auto">
          <a:xfrm>
            <a:off x="6403071" y="4207648"/>
            <a:ext cx="1785555" cy="466169"/>
          </a:xfrm>
          <a:prstGeom prst="rect">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569" tIns="45684" rIns="0" bIns="45684" numCol="1" spcCol="0" rtlCol="0" fromWordArt="0" anchor="ctr" anchorCtr="0" forceAA="0" compatLnSpc="1">
            <a:prstTxWarp prst="textNoShape">
              <a:avLst/>
            </a:prstTxWarp>
            <a:noAutofit/>
          </a:bodyPr>
          <a:lstStyle/>
          <a:p>
            <a:pPr marL="0" marR="0" lvl="0" indent="0" defTabSz="931747"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Sharing</a:t>
            </a:r>
          </a:p>
        </p:txBody>
      </p:sp>
      <p:grpSp>
        <p:nvGrpSpPr>
          <p:cNvPr id="15" name="Group 14"/>
          <p:cNvGrpSpPr>
            <a:grpSpLocks noChangeAspect="1"/>
          </p:cNvGrpSpPr>
          <p:nvPr/>
        </p:nvGrpSpPr>
        <p:grpSpPr>
          <a:xfrm>
            <a:off x="8952919" y="3263223"/>
            <a:ext cx="321038" cy="452660"/>
            <a:chOff x="10662144" y="6848694"/>
            <a:chExt cx="615459" cy="867910"/>
          </a:xfrm>
        </p:grpSpPr>
        <p:sp>
          <p:nvSpPr>
            <p:cNvPr id="16" name="Freeform 70"/>
            <p:cNvSpPr>
              <a:spLocks/>
            </p:cNvSpPr>
            <p:nvPr/>
          </p:nvSpPr>
          <p:spPr bwMode="auto">
            <a:xfrm>
              <a:off x="10662144" y="7018128"/>
              <a:ext cx="615459" cy="698476"/>
            </a:xfrm>
            <a:custGeom>
              <a:avLst/>
              <a:gdLst>
                <a:gd name="T0" fmla="*/ 714 w 1452"/>
                <a:gd name="T1" fmla="*/ 1648 h 1648"/>
                <a:gd name="T2" fmla="*/ 655 w 1452"/>
                <a:gd name="T3" fmla="*/ 1629 h 1648"/>
                <a:gd name="T4" fmla="*/ 373 w 1452"/>
                <a:gd name="T5" fmla="*/ 1551 h 1648"/>
                <a:gd name="T6" fmla="*/ 146 w 1452"/>
                <a:gd name="T7" fmla="*/ 1488 h 1648"/>
                <a:gd name="T8" fmla="*/ 132 w 1452"/>
                <a:gd name="T9" fmla="*/ 1482 h 1648"/>
                <a:gd name="T10" fmla="*/ 127 w 1452"/>
                <a:gd name="T11" fmla="*/ 1434 h 1648"/>
                <a:gd name="T12" fmla="*/ 114 w 1452"/>
                <a:gd name="T13" fmla="*/ 1273 h 1648"/>
                <a:gd name="T14" fmla="*/ 98 w 1452"/>
                <a:gd name="T15" fmla="*/ 1092 h 1648"/>
                <a:gd name="T16" fmla="*/ 86 w 1452"/>
                <a:gd name="T17" fmla="*/ 958 h 1648"/>
                <a:gd name="T18" fmla="*/ 69 w 1452"/>
                <a:gd name="T19" fmla="*/ 775 h 1648"/>
                <a:gd name="T20" fmla="*/ 58 w 1452"/>
                <a:gd name="T21" fmla="*/ 646 h 1648"/>
                <a:gd name="T22" fmla="*/ 43 w 1452"/>
                <a:gd name="T23" fmla="*/ 492 h 1648"/>
                <a:gd name="T24" fmla="*/ 34 w 1452"/>
                <a:gd name="T25" fmla="*/ 377 h 1648"/>
                <a:gd name="T26" fmla="*/ 19 w 1452"/>
                <a:gd name="T27" fmla="*/ 226 h 1648"/>
                <a:gd name="T28" fmla="*/ 10 w 1452"/>
                <a:gd name="T29" fmla="*/ 115 h 1648"/>
                <a:gd name="T30" fmla="*/ 0 w 1452"/>
                <a:gd name="T31" fmla="*/ 4 h 1648"/>
                <a:gd name="T32" fmla="*/ 1452 w 1452"/>
                <a:gd name="T33" fmla="*/ 4 h 1648"/>
                <a:gd name="T34" fmla="*/ 1439 w 1452"/>
                <a:gd name="T35" fmla="*/ 146 h 1648"/>
                <a:gd name="T36" fmla="*/ 1430 w 1452"/>
                <a:gd name="T37" fmla="*/ 257 h 1648"/>
                <a:gd name="T38" fmla="*/ 1419 w 1452"/>
                <a:gd name="T39" fmla="*/ 368 h 1648"/>
                <a:gd name="T40" fmla="*/ 1415 w 1452"/>
                <a:gd name="T41" fmla="*/ 422 h 1648"/>
                <a:gd name="T42" fmla="*/ 1401 w 1452"/>
                <a:gd name="T43" fmla="*/ 578 h 1648"/>
                <a:gd name="T44" fmla="*/ 1389 w 1452"/>
                <a:gd name="T45" fmla="*/ 713 h 1648"/>
                <a:gd name="T46" fmla="*/ 1373 w 1452"/>
                <a:gd name="T47" fmla="*/ 894 h 1648"/>
                <a:gd name="T48" fmla="*/ 1357 w 1452"/>
                <a:gd name="T49" fmla="*/ 1074 h 1648"/>
                <a:gd name="T50" fmla="*/ 1341 w 1452"/>
                <a:gd name="T51" fmla="*/ 1251 h 1648"/>
                <a:gd name="T52" fmla="*/ 1329 w 1452"/>
                <a:gd name="T53" fmla="*/ 1385 h 1648"/>
                <a:gd name="T54" fmla="*/ 1321 w 1452"/>
                <a:gd name="T55" fmla="*/ 1480 h 1648"/>
                <a:gd name="T56" fmla="*/ 1305 w 1452"/>
                <a:gd name="T57" fmla="*/ 1488 h 1648"/>
                <a:gd name="T58" fmla="*/ 909 w 1452"/>
                <a:gd name="T59" fmla="*/ 1598 h 1648"/>
                <a:gd name="T60" fmla="*/ 738 w 1452"/>
                <a:gd name="T61" fmla="*/ 1645 h 1648"/>
                <a:gd name="T62" fmla="*/ 734 w 1452"/>
                <a:gd name="T63" fmla="*/ 1648 h 1648"/>
                <a:gd name="T64" fmla="*/ 714 w 1452"/>
                <a:gd name="T65" fmla="*/ 1648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52" h="1648">
                  <a:moveTo>
                    <a:pt x="714" y="1648"/>
                  </a:moveTo>
                  <a:cubicBezTo>
                    <a:pt x="696" y="1637"/>
                    <a:pt x="674" y="1635"/>
                    <a:pt x="655" y="1629"/>
                  </a:cubicBezTo>
                  <a:cubicBezTo>
                    <a:pt x="561" y="1602"/>
                    <a:pt x="467" y="1577"/>
                    <a:pt x="373" y="1551"/>
                  </a:cubicBezTo>
                  <a:cubicBezTo>
                    <a:pt x="297" y="1530"/>
                    <a:pt x="221" y="1509"/>
                    <a:pt x="146" y="1488"/>
                  </a:cubicBezTo>
                  <a:cubicBezTo>
                    <a:pt x="141" y="1487"/>
                    <a:pt x="137" y="1485"/>
                    <a:pt x="132" y="1482"/>
                  </a:cubicBezTo>
                  <a:cubicBezTo>
                    <a:pt x="129" y="1467"/>
                    <a:pt x="129" y="1450"/>
                    <a:pt x="127" y="1434"/>
                  </a:cubicBezTo>
                  <a:cubicBezTo>
                    <a:pt x="122" y="1380"/>
                    <a:pt x="118" y="1326"/>
                    <a:pt x="114" y="1273"/>
                  </a:cubicBezTo>
                  <a:cubicBezTo>
                    <a:pt x="108" y="1213"/>
                    <a:pt x="103" y="1153"/>
                    <a:pt x="98" y="1092"/>
                  </a:cubicBezTo>
                  <a:cubicBezTo>
                    <a:pt x="94" y="1047"/>
                    <a:pt x="90" y="1002"/>
                    <a:pt x="86" y="958"/>
                  </a:cubicBezTo>
                  <a:cubicBezTo>
                    <a:pt x="80" y="897"/>
                    <a:pt x="74" y="836"/>
                    <a:pt x="69" y="775"/>
                  </a:cubicBezTo>
                  <a:cubicBezTo>
                    <a:pt x="66" y="732"/>
                    <a:pt x="62" y="689"/>
                    <a:pt x="58" y="646"/>
                  </a:cubicBezTo>
                  <a:cubicBezTo>
                    <a:pt x="53" y="595"/>
                    <a:pt x="48" y="543"/>
                    <a:pt x="43" y="492"/>
                  </a:cubicBezTo>
                  <a:cubicBezTo>
                    <a:pt x="39" y="453"/>
                    <a:pt x="37" y="415"/>
                    <a:pt x="34" y="377"/>
                  </a:cubicBezTo>
                  <a:cubicBezTo>
                    <a:pt x="29" y="326"/>
                    <a:pt x="24" y="276"/>
                    <a:pt x="19" y="226"/>
                  </a:cubicBezTo>
                  <a:cubicBezTo>
                    <a:pt x="16" y="189"/>
                    <a:pt x="13" y="152"/>
                    <a:pt x="10" y="115"/>
                  </a:cubicBezTo>
                  <a:cubicBezTo>
                    <a:pt x="7" y="78"/>
                    <a:pt x="3" y="41"/>
                    <a:pt x="0" y="4"/>
                  </a:cubicBezTo>
                  <a:cubicBezTo>
                    <a:pt x="15" y="0"/>
                    <a:pt x="1434" y="0"/>
                    <a:pt x="1452" y="4"/>
                  </a:cubicBezTo>
                  <a:cubicBezTo>
                    <a:pt x="1448" y="51"/>
                    <a:pt x="1444" y="99"/>
                    <a:pt x="1439" y="146"/>
                  </a:cubicBezTo>
                  <a:cubicBezTo>
                    <a:pt x="1435" y="183"/>
                    <a:pt x="1433" y="220"/>
                    <a:pt x="1430" y="257"/>
                  </a:cubicBezTo>
                  <a:cubicBezTo>
                    <a:pt x="1426" y="294"/>
                    <a:pt x="1422" y="331"/>
                    <a:pt x="1419" y="368"/>
                  </a:cubicBezTo>
                  <a:cubicBezTo>
                    <a:pt x="1417" y="386"/>
                    <a:pt x="1416" y="404"/>
                    <a:pt x="1415" y="422"/>
                  </a:cubicBezTo>
                  <a:cubicBezTo>
                    <a:pt x="1409" y="474"/>
                    <a:pt x="1406" y="526"/>
                    <a:pt x="1401" y="578"/>
                  </a:cubicBezTo>
                  <a:cubicBezTo>
                    <a:pt x="1397" y="623"/>
                    <a:pt x="1393" y="668"/>
                    <a:pt x="1389" y="713"/>
                  </a:cubicBezTo>
                  <a:cubicBezTo>
                    <a:pt x="1384" y="773"/>
                    <a:pt x="1379" y="834"/>
                    <a:pt x="1373" y="894"/>
                  </a:cubicBezTo>
                  <a:cubicBezTo>
                    <a:pt x="1368" y="954"/>
                    <a:pt x="1362" y="1014"/>
                    <a:pt x="1357" y="1074"/>
                  </a:cubicBezTo>
                  <a:cubicBezTo>
                    <a:pt x="1352" y="1133"/>
                    <a:pt x="1347" y="1192"/>
                    <a:pt x="1341" y="1251"/>
                  </a:cubicBezTo>
                  <a:cubicBezTo>
                    <a:pt x="1337" y="1296"/>
                    <a:pt x="1334" y="1341"/>
                    <a:pt x="1329" y="1385"/>
                  </a:cubicBezTo>
                  <a:cubicBezTo>
                    <a:pt x="1326" y="1417"/>
                    <a:pt x="1322" y="1449"/>
                    <a:pt x="1321" y="1480"/>
                  </a:cubicBezTo>
                  <a:cubicBezTo>
                    <a:pt x="1316" y="1485"/>
                    <a:pt x="1311" y="1486"/>
                    <a:pt x="1305" y="1488"/>
                  </a:cubicBezTo>
                  <a:cubicBezTo>
                    <a:pt x="1173" y="1525"/>
                    <a:pt x="1041" y="1561"/>
                    <a:pt x="909" y="1598"/>
                  </a:cubicBezTo>
                  <a:cubicBezTo>
                    <a:pt x="852" y="1614"/>
                    <a:pt x="795" y="1629"/>
                    <a:pt x="738" y="1645"/>
                  </a:cubicBezTo>
                  <a:cubicBezTo>
                    <a:pt x="737" y="1645"/>
                    <a:pt x="735" y="1647"/>
                    <a:pt x="734" y="1648"/>
                  </a:cubicBezTo>
                  <a:cubicBezTo>
                    <a:pt x="727" y="1648"/>
                    <a:pt x="721" y="1648"/>
                    <a:pt x="714" y="1648"/>
                  </a:cubicBezTo>
                  <a:close/>
                </a:path>
              </a:pathLst>
            </a:custGeom>
            <a:solidFill>
              <a:srgbClr val="000000"/>
            </a:solidFill>
            <a:ln>
              <a:noFill/>
            </a:ln>
          </p:spPr>
          <p:txBody>
            <a:bodyPr vert="horz" wrap="square" lIns="91351" tIns="45677" rIns="91351" bIns="45677" numCol="1" anchor="t" anchorCtr="0" compatLnSpc="1">
              <a:prstTxWarp prst="textNoShape">
                <a:avLst/>
              </a:prstTxWarp>
            </a:bodyPr>
            <a:lstStyle/>
            <a:p>
              <a:pPr marL="0" marR="0" lvl="0" indent="0" defTabSz="931747"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endParaRPr>
            </a:p>
          </p:txBody>
        </p:sp>
        <p:sp>
          <p:nvSpPr>
            <p:cNvPr id="17" name="Freeform 71"/>
            <p:cNvSpPr>
              <a:spLocks/>
            </p:cNvSpPr>
            <p:nvPr/>
          </p:nvSpPr>
          <p:spPr bwMode="auto">
            <a:xfrm>
              <a:off x="10974971" y="6848694"/>
              <a:ext cx="132827" cy="116979"/>
            </a:xfrm>
            <a:custGeom>
              <a:avLst/>
              <a:gdLst>
                <a:gd name="T0" fmla="*/ 312 w 313"/>
                <a:gd name="T1" fmla="*/ 0 h 276"/>
                <a:gd name="T2" fmla="*/ 313 w 313"/>
                <a:gd name="T3" fmla="*/ 170 h 276"/>
                <a:gd name="T4" fmla="*/ 313 w 313"/>
                <a:gd name="T5" fmla="*/ 260 h 276"/>
                <a:gd name="T6" fmla="*/ 313 w 313"/>
                <a:gd name="T7" fmla="*/ 276 h 276"/>
                <a:gd name="T8" fmla="*/ 222 w 313"/>
                <a:gd name="T9" fmla="*/ 276 h 276"/>
                <a:gd name="T10" fmla="*/ 222 w 313"/>
                <a:gd name="T11" fmla="*/ 147 h 276"/>
                <a:gd name="T12" fmla="*/ 218 w 313"/>
                <a:gd name="T13" fmla="*/ 146 h 276"/>
                <a:gd name="T14" fmla="*/ 157 w 313"/>
                <a:gd name="T15" fmla="*/ 240 h 276"/>
                <a:gd name="T16" fmla="*/ 93 w 313"/>
                <a:gd name="T17" fmla="*/ 141 h 276"/>
                <a:gd name="T18" fmla="*/ 93 w 313"/>
                <a:gd name="T19" fmla="*/ 275 h 276"/>
                <a:gd name="T20" fmla="*/ 3 w 313"/>
                <a:gd name="T21" fmla="*/ 275 h 276"/>
                <a:gd name="T22" fmla="*/ 2 w 313"/>
                <a:gd name="T23" fmla="*/ 256 h 276"/>
                <a:gd name="T24" fmla="*/ 2 w 313"/>
                <a:gd name="T25" fmla="*/ 22 h 276"/>
                <a:gd name="T26" fmla="*/ 0 w 313"/>
                <a:gd name="T27" fmla="*/ 0 h 276"/>
                <a:gd name="T28" fmla="*/ 100 w 313"/>
                <a:gd name="T29" fmla="*/ 0 h 276"/>
                <a:gd name="T30" fmla="*/ 131 w 313"/>
                <a:gd name="T31" fmla="*/ 43 h 276"/>
                <a:gd name="T32" fmla="*/ 158 w 313"/>
                <a:gd name="T33" fmla="*/ 86 h 276"/>
                <a:gd name="T34" fmla="*/ 201 w 313"/>
                <a:gd name="T35" fmla="*/ 15 h 276"/>
                <a:gd name="T36" fmla="*/ 216 w 313"/>
                <a:gd name="T37" fmla="*/ 0 h 276"/>
                <a:gd name="T38" fmla="*/ 312 w 313"/>
                <a:gd name="T39"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3" h="276">
                  <a:moveTo>
                    <a:pt x="312" y="0"/>
                  </a:moveTo>
                  <a:cubicBezTo>
                    <a:pt x="312" y="57"/>
                    <a:pt x="312" y="113"/>
                    <a:pt x="313" y="170"/>
                  </a:cubicBezTo>
                  <a:cubicBezTo>
                    <a:pt x="313" y="200"/>
                    <a:pt x="313" y="230"/>
                    <a:pt x="313" y="260"/>
                  </a:cubicBezTo>
                  <a:cubicBezTo>
                    <a:pt x="313" y="265"/>
                    <a:pt x="313" y="270"/>
                    <a:pt x="313" y="276"/>
                  </a:cubicBezTo>
                  <a:cubicBezTo>
                    <a:pt x="282" y="276"/>
                    <a:pt x="253" y="276"/>
                    <a:pt x="222" y="276"/>
                  </a:cubicBezTo>
                  <a:cubicBezTo>
                    <a:pt x="222" y="233"/>
                    <a:pt x="222" y="190"/>
                    <a:pt x="222" y="147"/>
                  </a:cubicBezTo>
                  <a:cubicBezTo>
                    <a:pt x="220" y="147"/>
                    <a:pt x="219" y="146"/>
                    <a:pt x="218" y="146"/>
                  </a:cubicBezTo>
                  <a:cubicBezTo>
                    <a:pt x="198" y="176"/>
                    <a:pt x="178" y="207"/>
                    <a:pt x="157" y="240"/>
                  </a:cubicBezTo>
                  <a:cubicBezTo>
                    <a:pt x="135" y="207"/>
                    <a:pt x="115" y="176"/>
                    <a:pt x="93" y="141"/>
                  </a:cubicBezTo>
                  <a:cubicBezTo>
                    <a:pt x="93" y="189"/>
                    <a:pt x="93" y="231"/>
                    <a:pt x="93" y="275"/>
                  </a:cubicBezTo>
                  <a:cubicBezTo>
                    <a:pt x="63" y="275"/>
                    <a:pt x="33" y="275"/>
                    <a:pt x="3" y="275"/>
                  </a:cubicBezTo>
                  <a:cubicBezTo>
                    <a:pt x="0" y="269"/>
                    <a:pt x="2" y="262"/>
                    <a:pt x="2" y="256"/>
                  </a:cubicBezTo>
                  <a:cubicBezTo>
                    <a:pt x="2" y="178"/>
                    <a:pt x="2" y="100"/>
                    <a:pt x="2" y="22"/>
                  </a:cubicBezTo>
                  <a:cubicBezTo>
                    <a:pt x="2" y="14"/>
                    <a:pt x="3" y="7"/>
                    <a:pt x="0" y="0"/>
                  </a:cubicBezTo>
                  <a:cubicBezTo>
                    <a:pt x="33" y="0"/>
                    <a:pt x="67" y="0"/>
                    <a:pt x="100" y="0"/>
                  </a:cubicBezTo>
                  <a:cubicBezTo>
                    <a:pt x="116" y="10"/>
                    <a:pt x="121" y="29"/>
                    <a:pt x="131" y="43"/>
                  </a:cubicBezTo>
                  <a:cubicBezTo>
                    <a:pt x="140" y="57"/>
                    <a:pt x="149" y="71"/>
                    <a:pt x="158" y="86"/>
                  </a:cubicBezTo>
                  <a:cubicBezTo>
                    <a:pt x="172" y="62"/>
                    <a:pt x="187" y="39"/>
                    <a:pt x="201" y="15"/>
                  </a:cubicBezTo>
                  <a:cubicBezTo>
                    <a:pt x="205" y="9"/>
                    <a:pt x="209" y="4"/>
                    <a:pt x="216" y="0"/>
                  </a:cubicBezTo>
                  <a:cubicBezTo>
                    <a:pt x="248" y="0"/>
                    <a:pt x="280" y="0"/>
                    <a:pt x="312" y="0"/>
                  </a:cubicBezTo>
                  <a:close/>
                </a:path>
              </a:pathLst>
            </a:custGeom>
            <a:solidFill>
              <a:schemeClr val="bg1"/>
            </a:solidFill>
            <a:ln>
              <a:noFill/>
            </a:ln>
          </p:spPr>
          <p:txBody>
            <a:bodyPr vert="horz" wrap="square" lIns="91351" tIns="45677" rIns="91351" bIns="45677" numCol="1" anchor="t" anchorCtr="0" compatLnSpc="1">
              <a:prstTxWarp prst="textNoShape">
                <a:avLst/>
              </a:prstTxWarp>
            </a:bodyPr>
            <a:lstStyle/>
            <a:p>
              <a:pPr marL="0" marR="0" lvl="0" indent="0" defTabSz="931747"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endParaRPr>
            </a:p>
          </p:txBody>
        </p:sp>
        <p:sp>
          <p:nvSpPr>
            <p:cNvPr id="18" name="Freeform 72"/>
            <p:cNvSpPr>
              <a:spLocks/>
            </p:cNvSpPr>
            <p:nvPr/>
          </p:nvSpPr>
          <p:spPr bwMode="auto">
            <a:xfrm>
              <a:off x="10718373" y="6848694"/>
              <a:ext cx="115846" cy="118111"/>
            </a:xfrm>
            <a:custGeom>
              <a:avLst/>
              <a:gdLst>
                <a:gd name="T0" fmla="*/ 273 w 273"/>
                <a:gd name="T1" fmla="*/ 0 h 279"/>
                <a:gd name="T2" fmla="*/ 272 w 273"/>
                <a:gd name="T3" fmla="*/ 158 h 279"/>
                <a:gd name="T4" fmla="*/ 272 w 273"/>
                <a:gd name="T5" fmla="*/ 275 h 279"/>
                <a:gd name="T6" fmla="*/ 227 w 273"/>
                <a:gd name="T7" fmla="*/ 277 h 279"/>
                <a:gd name="T8" fmla="*/ 180 w 273"/>
                <a:gd name="T9" fmla="*/ 277 h 279"/>
                <a:gd name="T10" fmla="*/ 180 w 273"/>
                <a:gd name="T11" fmla="*/ 185 h 279"/>
                <a:gd name="T12" fmla="*/ 96 w 273"/>
                <a:gd name="T13" fmla="*/ 185 h 279"/>
                <a:gd name="T14" fmla="*/ 96 w 273"/>
                <a:gd name="T15" fmla="*/ 275 h 279"/>
                <a:gd name="T16" fmla="*/ 4 w 273"/>
                <a:gd name="T17" fmla="*/ 275 h 279"/>
                <a:gd name="T18" fmla="*/ 2 w 273"/>
                <a:gd name="T19" fmla="*/ 258 h 279"/>
                <a:gd name="T20" fmla="*/ 2 w 273"/>
                <a:gd name="T21" fmla="*/ 20 h 279"/>
                <a:gd name="T22" fmla="*/ 1 w 273"/>
                <a:gd name="T23" fmla="*/ 0 h 279"/>
                <a:gd name="T24" fmla="*/ 93 w 273"/>
                <a:gd name="T25" fmla="*/ 0 h 279"/>
                <a:gd name="T26" fmla="*/ 99 w 273"/>
                <a:gd name="T27" fmla="*/ 28 h 279"/>
                <a:gd name="T28" fmla="*/ 99 w 273"/>
                <a:gd name="T29" fmla="*/ 66 h 279"/>
                <a:gd name="T30" fmla="*/ 118 w 273"/>
                <a:gd name="T31" fmla="*/ 86 h 279"/>
                <a:gd name="T32" fmla="*/ 156 w 273"/>
                <a:gd name="T33" fmla="*/ 86 h 279"/>
                <a:gd name="T34" fmla="*/ 175 w 273"/>
                <a:gd name="T35" fmla="*/ 66 h 279"/>
                <a:gd name="T36" fmla="*/ 175 w 273"/>
                <a:gd name="T37" fmla="*/ 25 h 279"/>
                <a:gd name="T38" fmla="*/ 181 w 273"/>
                <a:gd name="T39" fmla="*/ 0 h 279"/>
                <a:gd name="T40" fmla="*/ 273 w 273"/>
                <a:gd name="T41"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3" h="279">
                  <a:moveTo>
                    <a:pt x="273" y="0"/>
                  </a:moveTo>
                  <a:cubicBezTo>
                    <a:pt x="273" y="53"/>
                    <a:pt x="273" y="105"/>
                    <a:pt x="272" y="158"/>
                  </a:cubicBezTo>
                  <a:cubicBezTo>
                    <a:pt x="272" y="196"/>
                    <a:pt x="272" y="235"/>
                    <a:pt x="272" y="275"/>
                  </a:cubicBezTo>
                  <a:cubicBezTo>
                    <a:pt x="257" y="279"/>
                    <a:pt x="242" y="276"/>
                    <a:pt x="227" y="277"/>
                  </a:cubicBezTo>
                  <a:cubicBezTo>
                    <a:pt x="212" y="277"/>
                    <a:pt x="196" y="277"/>
                    <a:pt x="180" y="277"/>
                  </a:cubicBezTo>
                  <a:cubicBezTo>
                    <a:pt x="180" y="246"/>
                    <a:pt x="180" y="216"/>
                    <a:pt x="180" y="185"/>
                  </a:cubicBezTo>
                  <a:cubicBezTo>
                    <a:pt x="151" y="185"/>
                    <a:pt x="124" y="185"/>
                    <a:pt x="96" y="185"/>
                  </a:cubicBezTo>
                  <a:cubicBezTo>
                    <a:pt x="96" y="215"/>
                    <a:pt x="96" y="244"/>
                    <a:pt x="96" y="275"/>
                  </a:cubicBezTo>
                  <a:cubicBezTo>
                    <a:pt x="64" y="275"/>
                    <a:pt x="34" y="275"/>
                    <a:pt x="4" y="275"/>
                  </a:cubicBezTo>
                  <a:cubicBezTo>
                    <a:pt x="0" y="270"/>
                    <a:pt x="2" y="263"/>
                    <a:pt x="2" y="258"/>
                  </a:cubicBezTo>
                  <a:cubicBezTo>
                    <a:pt x="2" y="178"/>
                    <a:pt x="2" y="99"/>
                    <a:pt x="2" y="20"/>
                  </a:cubicBezTo>
                  <a:cubicBezTo>
                    <a:pt x="2" y="13"/>
                    <a:pt x="1" y="7"/>
                    <a:pt x="1" y="0"/>
                  </a:cubicBezTo>
                  <a:cubicBezTo>
                    <a:pt x="32" y="0"/>
                    <a:pt x="62" y="0"/>
                    <a:pt x="93" y="0"/>
                  </a:cubicBezTo>
                  <a:cubicBezTo>
                    <a:pt x="100" y="8"/>
                    <a:pt x="99" y="19"/>
                    <a:pt x="99" y="28"/>
                  </a:cubicBezTo>
                  <a:cubicBezTo>
                    <a:pt x="99" y="41"/>
                    <a:pt x="99" y="54"/>
                    <a:pt x="99" y="66"/>
                  </a:cubicBezTo>
                  <a:cubicBezTo>
                    <a:pt x="99" y="79"/>
                    <a:pt x="104" y="86"/>
                    <a:pt x="118" y="86"/>
                  </a:cubicBezTo>
                  <a:cubicBezTo>
                    <a:pt x="131" y="86"/>
                    <a:pt x="143" y="86"/>
                    <a:pt x="156" y="86"/>
                  </a:cubicBezTo>
                  <a:cubicBezTo>
                    <a:pt x="170" y="86"/>
                    <a:pt x="175" y="79"/>
                    <a:pt x="175" y="66"/>
                  </a:cubicBezTo>
                  <a:cubicBezTo>
                    <a:pt x="175" y="52"/>
                    <a:pt x="175" y="38"/>
                    <a:pt x="175" y="25"/>
                  </a:cubicBezTo>
                  <a:cubicBezTo>
                    <a:pt x="175" y="16"/>
                    <a:pt x="175" y="7"/>
                    <a:pt x="181" y="0"/>
                  </a:cubicBezTo>
                  <a:cubicBezTo>
                    <a:pt x="212" y="0"/>
                    <a:pt x="242" y="0"/>
                    <a:pt x="273" y="0"/>
                  </a:cubicBezTo>
                  <a:close/>
                </a:path>
              </a:pathLst>
            </a:custGeom>
            <a:solidFill>
              <a:schemeClr val="bg1"/>
            </a:solidFill>
            <a:ln>
              <a:noFill/>
            </a:ln>
          </p:spPr>
          <p:txBody>
            <a:bodyPr vert="horz" wrap="square" lIns="91351" tIns="45677" rIns="91351" bIns="45677" numCol="1" anchor="t" anchorCtr="0" compatLnSpc="1">
              <a:prstTxWarp prst="textNoShape">
                <a:avLst/>
              </a:prstTxWarp>
            </a:bodyPr>
            <a:lstStyle/>
            <a:p>
              <a:pPr marL="0" marR="0" lvl="0" indent="0" defTabSz="931747"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endParaRPr>
            </a:p>
          </p:txBody>
        </p:sp>
        <p:sp>
          <p:nvSpPr>
            <p:cNvPr id="19" name="Freeform 73"/>
            <p:cNvSpPr>
              <a:spLocks/>
            </p:cNvSpPr>
            <p:nvPr/>
          </p:nvSpPr>
          <p:spPr bwMode="auto">
            <a:xfrm>
              <a:off x="10849690" y="6848694"/>
              <a:ext cx="110186" cy="116602"/>
            </a:xfrm>
            <a:custGeom>
              <a:avLst/>
              <a:gdLst>
                <a:gd name="T0" fmla="*/ 260 w 260"/>
                <a:gd name="T1" fmla="*/ 0 h 275"/>
                <a:gd name="T2" fmla="*/ 258 w 260"/>
                <a:gd name="T3" fmla="*/ 60 h 275"/>
                <a:gd name="T4" fmla="*/ 258 w 260"/>
                <a:gd name="T5" fmla="*/ 91 h 275"/>
                <a:gd name="T6" fmla="*/ 177 w 260"/>
                <a:gd name="T7" fmla="*/ 91 h 275"/>
                <a:gd name="T8" fmla="*/ 177 w 260"/>
                <a:gd name="T9" fmla="*/ 275 h 275"/>
                <a:gd name="T10" fmla="*/ 84 w 260"/>
                <a:gd name="T11" fmla="*/ 275 h 275"/>
                <a:gd name="T12" fmla="*/ 84 w 260"/>
                <a:gd name="T13" fmla="*/ 93 h 275"/>
                <a:gd name="T14" fmla="*/ 3 w 260"/>
                <a:gd name="T15" fmla="*/ 93 h 275"/>
                <a:gd name="T16" fmla="*/ 2 w 260"/>
                <a:gd name="T17" fmla="*/ 46 h 275"/>
                <a:gd name="T18" fmla="*/ 0 w 260"/>
                <a:gd name="T19" fmla="*/ 0 h 275"/>
                <a:gd name="T20" fmla="*/ 260 w 260"/>
                <a:gd name="T21" fmla="*/ 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0" h="275">
                  <a:moveTo>
                    <a:pt x="260" y="0"/>
                  </a:moveTo>
                  <a:cubicBezTo>
                    <a:pt x="256" y="20"/>
                    <a:pt x="259" y="40"/>
                    <a:pt x="258" y="60"/>
                  </a:cubicBezTo>
                  <a:cubicBezTo>
                    <a:pt x="258" y="70"/>
                    <a:pt x="258" y="79"/>
                    <a:pt x="258" y="91"/>
                  </a:cubicBezTo>
                  <a:cubicBezTo>
                    <a:pt x="231" y="91"/>
                    <a:pt x="205" y="91"/>
                    <a:pt x="177" y="91"/>
                  </a:cubicBezTo>
                  <a:cubicBezTo>
                    <a:pt x="177" y="153"/>
                    <a:pt x="177" y="214"/>
                    <a:pt x="177" y="275"/>
                  </a:cubicBezTo>
                  <a:cubicBezTo>
                    <a:pt x="146" y="275"/>
                    <a:pt x="116" y="275"/>
                    <a:pt x="84" y="275"/>
                  </a:cubicBezTo>
                  <a:cubicBezTo>
                    <a:pt x="84" y="215"/>
                    <a:pt x="84" y="155"/>
                    <a:pt x="84" y="93"/>
                  </a:cubicBezTo>
                  <a:cubicBezTo>
                    <a:pt x="56" y="93"/>
                    <a:pt x="30" y="93"/>
                    <a:pt x="3" y="93"/>
                  </a:cubicBezTo>
                  <a:cubicBezTo>
                    <a:pt x="0" y="76"/>
                    <a:pt x="2" y="61"/>
                    <a:pt x="2" y="46"/>
                  </a:cubicBezTo>
                  <a:cubicBezTo>
                    <a:pt x="1" y="30"/>
                    <a:pt x="4" y="15"/>
                    <a:pt x="0" y="0"/>
                  </a:cubicBezTo>
                  <a:cubicBezTo>
                    <a:pt x="87" y="0"/>
                    <a:pt x="173" y="0"/>
                    <a:pt x="260" y="0"/>
                  </a:cubicBezTo>
                  <a:close/>
                </a:path>
              </a:pathLst>
            </a:custGeom>
            <a:solidFill>
              <a:schemeClr val="bg1"/>
            </a:solidFill>
            <a:ln>
              <a:noFill/>
            </a:ln>
          </p:spPr>
          <p:txBody>
            <a:bodyPr vert="horz" wrap="square" lIns="91351" tIns="45677" rIns="91351" bIns="45677" numCol="1" anchor="t" anchorCtr="0" compatLnSpc="1">
              <a:prstTxWarp prst="textNoShape">
                <a:avLst/>
              </a:prstTxWarp>
            </a:bodyPr>
            <a:lstStyle/>
            <a:p>
              <a:pPr marL="0" marR="0" lvl="0" indent="0" defTabSz="931747"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endParaRPr>
            </a:p>
          </p:txBody>
        </p:sp>
        <p:sp>
          <p:nvSpPr>
            <p:cNvPr id="20" name="Freeform 74"/>
            <p:cNvSpPr>
              <a:spLocks/>
            </p:cNvSpPr>
            <p:nvPr/>
          </p:nvSpPr>
          <p:spPr bwMode="auto">
            <a:xfrm>
              <a:off x="11125911" y="6848694"/>
              <a:ext cx="95470" cy="116979"/>
            </a:xfrm>
            <a:custGeom>
              <a:avLst/>
              <a:gdLst>
                <a:gd name="T0" fmla="*/ 96 w 225"/>
                <a:gd name="T1" fmla="*/ 0 h 276"/>
                <a:gd name="T2" fmla="*/ 96 w 225"/>
                <a:gd name="T3" fmla="*/ 183 h 276"/>
                <a:gd name="T4" fmla="*/ 225 w 225"/>
                <a:gd name="T5" fmla="*/ 183 h 276"/>
                <a:gd name="T6" fmla="*/ 225 w 225"/>
                <a:gd name="T7" fmla="*/ 276 h 276"/>
                <a:gd name="T8" fmla="*/ 4 w 225"/>
                <a:gd name="T9" fmla="*/ 276 h 276"/>
                <a:gd name="T10" fmla="*/ 2 w 225"/>
                <a:gd name="T11" fmla="*/ 255 h 276"/>
                <a:gd name="T12" fmla="*/ 2 w 225"/>
                <a:gd name="T13" fmla="*/ 22 h 276"/>
                <a:gd name="T14" fmla="*/ 0 w 225"/>
                <a:gd name="T15" fmla="*/ 0 h 276"/>
                <a:gd name="T16" fmla="*/ 96 w 225"/>
                <a:gd name="T17"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5" h="276">
                  <a:moveTo>
                    <a:pt x="96" y="0"/>
                  </a:moveTo>
                  <a:cubicBezTo>
                    <a:pt x="96" y="61"/>
                    <a:pt x="96" y="121"/>
                    <a:pt x="96" y="183"/>
                  </a:cubicBezTo>
                  <a:cubicBezTo>
                    <a:pt x="139" y="183"/>
                    <a:pt x="181" y="183"/>
                    <a:pt x="225" y="183"/>
                  </a:cubicBezTo>
                  <a:cubicBezTo>
                    <a:pt x="225" y="215"/>
                    <a:pt x="225" y="245"/>
                    <a:pt x="225" y="276"/>
                  </a:cubicBezTo>
                  <a:cubicBezTo>
                    <a:pt x="151" y="276"/>
                    <a:pt x="77" y="276"/>
                    <a:pt x="4" y="276"/>
                  </a:cubicBezTo>
                  <a:cubicBezTo>
                    <a:pt x="0" y="269"/>
                    <a:pt x="2" y="262"/>
                    <a:pt x="2" y="255"/>
                  </a:cubicBezTo>
                  <a:cubicBezTo>
                    <a:pt x="2" y="178"/>
                    <a:pt x="2" y="100"/>
                    <a:pt x="2" y="22"/>
                  </a:cubicBezTo>
                  <a:cubicBezTo>
                    <a:pt x="2" y="14"/>
                    <a:pt x="3" y="7"/>
                    <a:pt x="0" y="0"/>
                  </a:cubicBezTo>
                  <a:cubicBezTo>
                    <a:pt x="32" y="0"/>
                    <a:pt x="64" y="0"/>
                    <a:pt x="96" y="0"/>
                  </a:cubicBezTo>
                  <a:close/>
                </a:path>
              </a:pathLst>
            </a:custGeom>
            <a:solidFill>
              <a:schemeClr val="bg1"/>
            </a:solidFill>
            <a:ln>
              <a:noFill/>
            </a:ln>
          </p:spPr>
          <p:txBody>
            <a:bodyPr vert="horz" wrap="square" lIns="91351" tIns="45677" rIns="91351" bIns="45677" numCol="1" anchor="t" anchorCtr="0" compatLnSpc="1">
              <a:prstTxWarp prst="textNoShape">
                <a:avLst/>
              </a:prstTxWarp>
            </a:bodyPr>
            <a:lstStyle/>
            <a:p>
              <a:pPr marL="0" marR="0" lvl="0" indent="0" defTabSz="931747"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endParaRPr>
            </a:p>
          </p:txBody>
        </p:sp>
        <p:sp>
          <p:nvSpPr>
            <p:cNvPr id="21" name="Freeform 75"/>
            <p:cNvSpPr>
              <a:spLocks/>
            </p:cNvSpPr>
            <p:nvPr/>
          </p:nvSpPr>
          <p:spPr bwMode="auto">
            <a:xfrm>
              <a:off x="10965914" y="7071330"/>
              <a:ext cx="255844" cy="592442"/>
            </a:xfrm>
            <a:custGeom>
              <a:avLst/>
              <a:gdLst>
                <a:gd name="T0" fmla="*/ 9 w 603"/>
                <a:gd name="T1" fmla="*/ 179 h 1398"/>
                <a:gd name="T2" fmla="*/ 9 w 603"/>
                <a:gd name="T3" fmla="*/ 0 h 1398"/>
                <a:gd name="T4" fmla="*/ 600 w 603"/>
                <a:gd name="T5" fmla="*/ 0 h 1398"/>
                <a:gd name="T6" fmla="*/ 598 w 603"/>
                <a:gd name="T7" fmla="*/ 47 h 1398"/>
                <a:gd name="T8" fmla="*/ 594 w 603"/>
                <a:gd name="T9" fmla="*/ 86 h 1398"/>
                <a:gd name="T10" fmla="*/ 589 w 603"/>
                <a:gd name="T11" fmla="*/ 153 h 1398"/>
                <a:gd name="T12" fmla="*/ 581 w 603"/>
                <a:gd name="T13" fmla="*/ 227 h 1398"/>
                <a:gd name="T14" fmla="*/ 581 w 603"/>
                <a:gd name="T15" fmla="*/ 237 h 1398"/>
                <a:gd name="T16" fmla="*/ 573 w 603"/>
                <a:gd name="T17" fmla="*/ 308 h 1398"/>
                <a:gd name="T18" fmla="*/ 573 w 603"/>
                <a:gd name="T19" fmla="*/ 310 h 1398"/>
                <a:gd name="T20" fmla="*/ 568 w 603"/>
                <a:gd name="T21" fmla="*/ 381 h 1398"/>
                <a:gd name="T22" fmla="*/ 561 w 603"/>
                <a:gd name="T23" fmla="*/ 451 h 1398"/>
                <a:gd name="T24" fmla="*/ 561 w 603"/>
                <a:gd name="T25" fmla="*/ 463 h 1398"/>
                <a:gd name="T26" fmla="*/ 553 w 603"/>
                <a:gd name="T27" fmla="*/ 531 h 1398"/>
                <a:gd name="T28" fmla="*/ 553 w 603"/>
                <a:gd name="T29" fmla="*/ 535 h 1398"/>
                <a:gd name="T30" fmla="*/ 548 w 603"/>
                <a:gd name="T31" fmla="*/ 612 h 1398"/>
                <a:gd name="T32" fmla="*/ 541 w 603"/>
                <a:gd name="T33" fmla="*/ 675 h 1398"/>
                <a:gd name="T34" fmla="*/ 541 w 603"/>
                <a:gd name="T35" fmla="*/ 682 h 1398"/>
                <a:gd name="T36" fmla="*/ 533 w 603"/>
                <a:gd name="T37" fmla="*/ 757 h 1398"/>
                <a:gd name="T38" fmla="*/ 533 w 603"/>
                <a:gd name="T39" fmla="*/ 761 h 1398"/>
                <a:gd name="T40" fmla="*/ 528 w 603"/>
                <a:gd name="T41" fmla="*/ 840 h 1398"/>
                <a:gd name="T42" fmla="*/ 520 w 603"/>
                <a:gd name="T43" fmla="*/ 932 h 1398"/>
                <a:gd name="T44" fmla="*/ 512 w 603"/>
                <a:gd name="T45" fmla="*/ 1020 h 1398"/>
                <a:gd name="T46" fmla="*/ 506 w 603"/>
                <a:gd name="T47" fmla="*/ 1081 h 1398"/>
                <a:gd name="T48" fmla="*/ 502 w 603"/>
                <a:gd name="T49" fmla="*/ 1130 h 1398"/>
                <a:gd name="T50" fmla="*/ 493 w 603"/>
                <a:gd name="T51" fmla="*/ 1246 h 1398"/>
                <a:gd name="T52" fmla="*/ 488 w 603"/>
                <a:gd name="T53" fmla="*/ 1265 h 1398"/>
                <a:gd name="T54" fmla="*/ 9 w 603"/>
                <a:gd name="T55" fmla="*/ 1398 h 1398"/>
                <a:gd name="T56" fmla="*/ 9 w 603"/>
                <a:gd name="T57" fmla="*/ 1358 h 1398"/>
                <a:gd name="T58" fmla="*/ 9 w 603"/>
                <a:gd name="T59" fmla="*/ 1226 h 1398"/>
                <a:gd name="T60" fmla="*/ 1 w 603"/>
                <a:gd name="T61" fmla="*/ 1208 h 1398"/>
                <a:gd name="T62" fmla="*/ 10 w 603"/>
                <a:gd name="T63" fmla="*/ 1202 h 1398"/>
                <a:gd name="T64" fmla="*/ 353 w 603"/>
                <a:gd name="T65" fmla="*/ 1108 h 1398"/>
                <a:gd name="T66" fmla="*/ 379 w 603"/>
                <a:gd name="T67" fmla="*/ 1075 h 1398"/>
                <a:gd name="T68" fmla="*/ 418 w 603"/>
                <a:gd name="T69" fmla="*/ 632 h 1398"/>
                <a:gd name="T70" fmla="*/ 423 w 603"/>
                <a:gd name="T71" fmla="*/ 578 h 1398"/>
                <a:gd name="T72" fmla="*/ 400 w 603"/>
                <a:gd name="T73" fmla="*/ 553 h 1398"/>
                <a:gd name="T74" fmla="*/ 272 w 603"/>
                <a:gd name="T75" fmla="*/ 553 h 1398"/>
                <a:gd name="T76" fmla="*/ 40 w 603"/>
                <a:gd name="T77" fmla="*/ 553 h 1398"/>
                <a:gd name="T78" fmla="*/ 10 w 603"/>
                <a:gd name="T79" fmla="*/ 550 h 1398"/>
                <a:gd name="T80" fmla="*/ 5 w 603"/>
                <a:gd name="T81" fmla="*/ 544 h 1398"/>
                <a:gd name="T82" fmla="*/ 3 w 603"/>
                <a:gd name="T83" fmla="*/ 477 h 1398"/>
                <a:gd name="T84" fmla="*/ 3 w 603"/>
                <a:gd name="T85" fmla="*/ 387 h 1398"/>
                <a:gd name="T86" fmla="*/ 8 w 603"/>
                <a:gd name="T87" fmla="*/ 362 h 1398"/>
                <a:gd name="T88" fmla="*/ 39 w 603"/>
                <a:gd name="T89" fmla="*/ 357 h 1398"/>
                <a:gd name="T90" fmla="*/ 414 w 603"/>
                <a:gd name="T91" fmla="*/ 357 h 1398"/>
                <a:gd name="T92" fmla="*/ 441 w 603"/>
                <a:gd name="T93" fmla="*/ 349 h 1398"/>
                <a:gd name="T94" fmla="*/ 455 w 603"/>
                <a:gd name="T95" fmla="*/ 195 h 1398"/>
                <a:gd name="T96" fmla="*/ 433 w 603"/>
                <a:gd name="T97" fmla="*/ 185 h 1398"/>
                <a:gd name="T98" fmla="*/ 235 w 603"/>
                <a:gd name="T99" fmla="*/ 185 h 1398"/>
                <a:gd name="T100" fmla="*/ 35 w 603"/>
                <a:gd name="T101" fmla="*/ 185 h 1398"/>
                <a:gd name="T102" fmla="*/ 9 w 603"/>
                <a:gd name="T103" fmla="*/ 179 h 1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3" h="1398">
                  <a:moveTo>
                    <a:pt x="9" y="179"/>
                  </a:moveTo>
                  <a:cubicBezTo>
                    <a:pt x="9" y="120"/>
                    <a:pt x="9" y="60"/>
                    <a:pt x="9" y="0"/>
                  </a:cubicBezTo>
                  <a:cubicBezTo>
                    <a:pt x="207" y="0"/>
                    <a:pt x="403" y="0"/>
                    <a:pt x="600" y="0"/>
                  </a:cubicBezTo>
                  <a:cubicBezTo>
                    <a:pt x="600" y="16"/>
                    <a:pt x="603" y="31"/>
                    <a:pt x="598" y="47"/>
                  </a:cubicBezTo>
                  <a:cubicBezTo>
                    <a:pt x="594" y="59"/>
                    <a:pt x="595" y="73"/>
                    <a:pt x="594" y="86"/>
                  </a:cubicBezTo>
                  <a:cubicBezTo>
                    <a:pt x="593" y="109"/>
                    <a:pt x="589" y="131"/>
                    <a:pt x="589" y="153"/>
                  </a:cubicBezTo>
                  <a:cubicBezTo>
                    <a:pt x="588" y="178"/>
                    <a:pt x="587" y="203"/>
                    <a:pt x="581" y="227"/>
                  </a:cubicBezTo>
                  <a:cubicBezTo>
                    <a:pt x="581" y="231"/>
                    <a:pt x="581" y="234"/>
                    <a:pt x="581" y="237"/>
                  </a:cubicBezTo>
                  <a:cubicBezTo>
                    <a:pt x="581" y="261"/>
                    <a:pt x="578" y="284"/>
                    <a:pt x="573" y="308"/>
                  </a:cubicBezTo>
                  <a:cubicBezTo>
                    <a:pt x="573" y="308"/>
                    <a:pt x="573" y="309"/>
                    <a:pt x="573" y="310"/>
                  </a:cubicBezTo>
                  <a:cubicBezTo>
                    <a:pt x="576" y="334"/>
                    <a:pt x="569" y="357"/>
                    <a:pt x="568" y="381"/>
                  </a:cubicBezTo>
                  <a:cubicBezTo>
                    <a:pt x="568" y="404"/>
                    <a:pt x="567" y="428"/>
                    <a:pt x="561" y="451"/>
                  </a:cubicBezTo>
                  <a:cubicBezTo>
                    <a:pt x="560" y="455"/>
                    <a:pt x="561" y="459"/>
                    <a:pt x="561" y="463"/>
                  </a:cubicBezTo>
                  <a:cubicBezTo>
                    <a:pt x="561" y="486"/>
                    <a:pt x="558" y="509"/>
                    <a:pt x="553" y="531"/>
                  </a:cubicBezTo>
                  <a:cubicBezTo>
                    <a:pt x="553" y="532"/>
                    <a:pt x="553" y="534"/>
                    <a:pt x="553" y="535"/>
                  </a:cubicBezTo>
                  <a:cubicBezTo>
                    <a:pt x="555" y="561"/>
                    <a:pt x="550" y="587"/>
                    <a:pt x="548" y="612"/>
                  </a:cubicBezTo>
                  <a:cubicBezTo>
                    <a:pt x="546" y="633"/>
                    <a:pt x="549" y="654"/>
                    <a:pt x="541" y="675"/>
                  </a:cubicBezTo>
                  <a:cubicBezTo>
                    <a:pt x="540" y="677"/>
                    <a:pt x="541" y="680"/>
                    <a:pt x="541" y="682"/>
                  </a:cubicBezTo>
                  <a:cubicBezTo>
                    <a:pt x="541" y="708"/>
                    <a:pt x="538" y="732"/>
                    <a:pt x="533" y="757"/>
                  </a:cubicBezTo>
                  <a:cubicBezTo>
                    <a:pt x="533" y="758"/>
                    <a:pt x="533" y="759"/>
                    <a:pt x="533" y="761"/>
                  </a:cubicBezTo>
                  <a:cubicBezTo>
                    <a:pt x="536" y="787"/>
                    <a:pt x="530" y="813"/>
                    <a:pt x="528" y="840"/>
                  </a:cubicBezTo>
                  <a:cubicBezTo>
                    <a:pt x="527" y="871"/>
                    <a:pt x="523" y="901"/>
                    <a:pt x="520" y="932"/>
                  </a:cubicBezTo>
                  <a:cubicBezTo>
                    <a:pt x="518" y="961"/>
                    <a:pt x="516" y="991"/>
                    <a:pt x="512" y="1020"/>
                  </a:cubicBezTo>
                  <a:cubicBezTo>
                    <a:pt x="509" y="1040"/>
                    <a:pt x="511" y="1061"/>
                    <a:pt x="506" y="1081"/>
                  </a:cubicBezTo>
                  <a:cubicBezTo>
                    <a:pt x="502" y="1096"/>
                    <a:pt x="502" y="1113"/>
                    <a:pt x="502" y="1130"/>
                  </a:cubicBezTo>
                  <a:cubicBezTo>
                    <a:pt x="500" y="1169"/>
                    <a:pt x="490" y="1207"/>
                    <a:pt x="493" y="1246"/>
                  </a:cubicBezTo>
                  <a:cubicBezTo>
                    <a:pt x="494" y="1253"/>
                    <a:pt x="488" y="1258"/>
                    <a:pt x="488" y="1265"/>
                  </a:cubicBezTo>
                  <a:cubicBezTo>
                    <a:pt x="329" y="1309"/>
                    <a:pt x="170" y="1353"/>
                    <a:pt x="9" y="1398"/>
                  </a:cubicBezTo>
                  <a:cubicBezTo>
                    <a:pt x="9" y="1384"/>
                    <a:pt x="9" y="1371"/>
                    <a:pt x="9" y="1358"/>
                  </a:cubicBezTo>
                  <a:cubicBezTo>
                    <a:pt x="9" y="1314"/>
                    <a:pt x="9" y="1270"/>
                    <a:pt x="9" y="1226"/>
                  </a:cubicBezTo>
                  <a:cubicBezTo>
                    <a:pt x="9" y="1218"/>
                    <a:pt x="8" y="1212"/>
                    <a:pt x="1" y="1208"/>
                  </a:cubicBezTo>
                  <a:cubicBezTo>
                    <a:pt x="3" y="1204"/>
                    <a:pt x="6" y="1203"/>
                    <a:pt x="10" y="1202"/>
                  </a:cubicBezTo>
                  <a:cubicBezTo>
                    <a:pt x="125" y="1172"/>
                    <a:pt x="238" y="1139"/>
                    <a:pt x="353" y="1108"/>
                  </a:cubicBezTo>
                  <a:cubicBezTo>
                    <a:pt x="370" y="1103"/>
                    <a:pt x="378" y="1093"/>
                    <a:pt x="379" y="1075"/>
                  </a:cubicBezTo>
                  <a:cubicBezTo>
                    <a:pt x="391" y="927"/>
                    <a:pt x="404" y="780"/>
                    <a:pt x="418" y="632"/>
                  </a:cubicBezTo>
                  <a:cubicBezTo>
                    <a:pt x="420" y="614"/>
                    <a:pt x="422" y="596"/>
                    <a:pt x="423" y="578"/>
                  </a:cubicBezTo>
                  <a:cubicBezTo>
                    <a:pt x="424" y="554"/>
                    <a:pt x="424" y="553"/>
                    <a:pt x="400" y="553"/>
                  </a:cubicBezTo>
                  <a:cubicBezTo>
                    <a:pt x="357" y="553"/>
                    <a:pt x="314" y="553"/>
                    <a:pt x="272" y="553"/>
                  </a:cubicBezTo>
                  <a:cubicBezTo>
                    <a:pt x="195" y="553"/>
                    <a:pt x="117" y="553"/>
                    <a:pt x="40" y="553"/>
                  </a:cubicBezTo>
                  <a:cubicBezTo>
                    <a:pt x="30" y="553"/>
                    <a:pt x="20" y="554"/>
                    <a:pt x="10" y="550"/>
                  </a:cubicBezTo>
                  <a:cubicBezTo>
                    <a:pt x="8" y="548"/>
                    <a:pt x="7" y="546"/>
                    <a:pt x="5" y="544"/>
                  </a:cubicBezTo>
                  <a:cubicBezTo>
                    <a:pt x="0" y="522"/>
                    <a:pt x="3" y="499"/>
                    <a:pt x="3" y="477"/>
                  </a:cubicBezTo>
                  <a:cubicBezTo>
                    <a:pt x="2" y="447"/>
                    <a:pt x="2" y="417"/>
                    <a:pt x="3" y="387"/>
                  </a:cubicBezTo>
                  <a:cubicBezTo>
                    <a:pt x="3" y="378"/>
                    <a:pt x="2" y="370"/>
                    <a:pt x="8" y="362"/>
                  </a:cubicBezTo>
                  <a:cubicBezTo>
                    <a:pt x="17" y="355"/>
                    <a:pt x="28" y="357"/>
                    <a:pt x="39" y="357"/>
                  </a:cubicBezTo>
                  <a:cubicBezTo>
                    <a:pt x="164" y="357"/>
                    <a:pt x="289" y="357"/>
                    <a:pt x="414" y="357"/>
                  </a:cubicBezTo>
                  <a:cubicBezTo>
                    <a:pt x="424" y="357"/>
                    <a:pt x="434" y="360"/>
                    <a:pt x="441" y="349"/>
                  </a:cubicBezTo>
                  <a:cubicBezTo>
                    <a:pt x="449" y="298"/>
                    <a:pt x="453" y="247"/>
                    <a:pt x="455" y="195"/>
                  </a:cubicBezTo>
                  <a:cubicBezTo>
                    <a:pt x="452" y="182"/>
                    <a:pt x="442" y="185"/>
                    <a:pt x="433" y="185"/>
                  </a:cubicBezTo>
                  <a:cubicBezTo>
                    <a:pt x="367" y="185"/>
                    <a:pt x="301" y="185"/>
                    <a:pt x="235" y="185"/>
                  </a:cubicBezTo>
                  <a:cubicBezTo>
                    <a:pt x="168" y="185"/>
                    <a:pt x="102" y="185"/>
                    <a:pt x="35" y="185"/>
                  </a:cubicBezTo>
                  <a:cubicBezTo>
                    <a:pt x="26" y="184"/>
                    <a:pt x="16" y="187"/>
                    <a:pt x="9" y="179"/>
                  </a:cubicBezTo>
                  <a:close/>
                </a:path>
              </a:pathLst>
            </a:custGeom>
            <a:solidFill>
              <a:schemeClr val="tx1"/>
            </a:solidFill>
            <a:ln>
              <a:noFill/>
            </a:ln>
          </p:spPr>
          <p:txBody>
            <a:bodyPr vert="horz" wrap="square" lIns="91351" tIns="45677" rIns="91351" bIns="45677" numCol="1" anchor="t" anchorCtr="0" compatLnSpc="1">
              <a:prstTxWarp prst="textNoShape">
                <a:avLst/>
              </a:prstTxWarp>
            </a:bodyPr>
            <a:lstStyle/>
            <a:p>
              <a:pPr marL="0" marR="0" lvl="0" indent="0" defTabSz="931747"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endParaRPr>
            </a:p>
          </p:txBody>
        </p:sp>
        <p:sp>
          <p:nvSpPr>
            <p:cNvPr id="22" name="Freeform 76"/>
            <p:cNvSpPr>
              <a:spLocks/>
            </p:cNvSpPr>
            <p:nvPr/>
          </p:nvSpPr>
          <p:spPr bwMode="auto">
            <a:xfrm>
              <a:off x="10776107" y="7146802"/>
              <a:ext cx="387539" cy="243013"/>
            </a:xfrm>
            <a:custGeom>
              <a:avLst/>
              <a:gdLst>
                <a:gd name="T0" fmla="*/ 896 w 914"/>
                <a:gd name="T1" fmla="*/ 173 h 574"/>
                <a:gd name="T2" fmla="*/ 895 w 914"/>
                <a:gd name="T3" fmla="*/ 183 h 574"/>
                <a:gd name="T4" fmla="*/ 874 w 914"/>
                <a:gd name="T5" fmla="*/ 185 h 574"/>
                <a:gd name="T6" fmla="*/ 479 w 914"/>
                <a:gd name="T7" fmla="*/ 185 h 574"/>
                <a:gd name="T8" fmla="*/ 457 w 914"/>
                <a:gd name="T9" fmla="*/ 185 h 574"/>
                <a:gd name="T10" fmla="*/ 426 w 914"/>
                <a:gd name="T11" fmla="*/ 191 h 574"/>
                <a:gd name="T12" fmla="*/ 235 w 914"/>
                <a:gd name="T13" fmla="*/ 191 h 574"/>
                <a:gd name="T14" fmla="*/ 211 w 914"/>
                <a:gd name="T15" fmla="*/ 217 h 574"/>
                <a:gd name="T16" fmla="*/ 221 w 914"/>
                <a:gd name="T17" fmla="*/ 338 h 574"/>
                <a:gd name="T18" fmla="*/ 249 w 914"/>
                <a:gd name="T19" fmla="*/ 363 h 574"/>
                <a:gd name="T20" fmla="*/ 428 w 914"/>
                <a:gd name="T21" fmla="*/ 363 h 574"/>
                <a:gd name="T22" fmla="*/ 457 w 914"/>
                <a:gd name="T23" fmla="*/ 368 h 574"/>
                <a:gd name="T24" fmla="*/ 457 w 914"/>
                <a:gd name="T25" fmla="*/ 370 h 574"/>
                <a:gd name="T26" fmla="*/ 463 w 914"/>
                <a:gd name="T27" fmla="*/ 398 h 574"/>
                <a:gd name="T28" fmla="*/ 463 w 914"/>
                <a:gd name="T29" fmla="*/ 518 h 574"/>
                <a:gd name="T30" fmla="*/ 489 w 914"/>
                <a:gd name="T31" fmla="*/ 543 h 574"/>
                <a:gd name="T32" fmla="*/ 646 w 914"/>
                <a:gd name="T33" fmla="*/ 543 h 574"/>
                <a:gd name="T34" fmla="*/ 670 w 914"/>
                <a:gd name="T35" fmla="*/ 544 h 574"/>
                <a:gd name="T36" fmla="*/ 678 w 914"/>
                <a:gd name="T37" fmla="*/ 574 h 574"/>
                <a:gd name="T38" fmla="*/ 641 w 914"/>
                <a:gd name="T39" fmla="*/ 559 h 574"/>
                <a:gd name="T40" fmla="*/ 486 w 914"/>
                <a:gd name="T41" fmla="*/ 559 h 574"/>
                <a:gd name="T42" fmla="*/ 457 w 914"/>
                <a:gd name="T43" fmla="*/ 553 h 574"/>
                <a:gd name="T44" fmla="*/ 435 w 914"/>
                <a:gd name="T45" fmla="*/ 553 h 574"/>
                <a:gd name="T46" fmla="*/ 73 w 914"/>
                <a:gd name="T47" fmla="*/ 553 h 574"/>
                <a:gd name="T48" fmla="*/ 51 w 914"/>
                <a:gd name="T49" fmla="*/ 553 h 574"/>
                <a:gd name="T50" fmla="*/ 46 w 914"/>
                <a:gd name="T51" fmla="*/ 510 h 574"/>
                <a:gd name="T52" fmla="*/ 37 w 914"/>
                <a:gd name="T53" fmla="*/ 399 h 574"/>
                <a:gd name="T54" fmla="*/ 26 w 914"/>
                <a:gd name="T55" fmla="*/ 291 h 574"/>
                <a:gd name="T56" fmla="*/ 21 w 914"/>
                <a:gd name="T57" fmla="*/ 229 h 574"/>
                <a:gd name="T58" fmla="*/ 10 w 914"/>
                <a:gd name="T59" fmla="*/ 113 h 574"/>
                <a:gd name="T60" fmla="*/ 6 w 914"/>
                <a:gd name="T61" fmla="*/ 57 h 574"/>
                <a:gd name="T62" fmla="*/ 2 w 914"/>
                <a:gd name="T63" fmla="*/ 3 h 574"/>
                <a:gd name="T64" fmla="*/ 23 w 914"/>
                <a:gd name="T65" fmla="*/ 2 h 574"/>
                <a:gd name="T66" fmla="*/ 435 w 914"/>
                <a:gd name="T67" fmla="*/ 1 h 574"/>
                <a:gd name="T68" fmla="*/ 457 w 914"/>
                <a:gd name="T69" fmla="*/ 1 h 574"/>
                <a:gd name="T70" fmla="*/ 503 w 914"/>
                <a:gd name="T71" fmla="*/ 1 h 574"/>
                <a:gd name="T72" fmla="*/ 890 w 914"/>
                <a:gd name="T73" fmla="*/ 1 h 574"/>
                <a:gd name="T74" fmla="*/ 910 w 914"/>
                <a:gd name="T75" fmla="*/ 1 h 574"/>
                <a:gd name="T76" fmla="*/ 909 w 914"/>
                <a:gd name="T77" fmla="*/ 18 h 574"/>
                <a:gd name="T78" fmla="*/ 874 w 914"/>
                <a:gd name="T79" fmla="*/ 11 h 574"/>
                <a:gd name="T80" fmla="*/ 493 w 914"/>
                <a:gd name="T81" fmla="*/ 11 h 574"/>
                <a:gd name="T82" fmla="*/ 463 w 914"/>
                <a:gd name="T83" fmla="*/ 40 h 574"/>
                <a:gd name="T84" fmla="*/ 463 w 914"/>
                <a:gd name="T85" fmla="*/ 152 h 574"/>
                <a:gd name="T86" fmla="*/ 485 w 914"/>
                <a:gd name="T87" fmla="*/ 175 h 574"/>
                <a:gd name="T88" fmla="*/ 873 w 914"/>
                <a:gd name="T89" fmla="*/ 174 h 574"/>
                <a:gd name="T90" fmla="*/ 896 w 914"/>
                <a:gd name="T91" fmla="*/ 173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14" h="574">
                  <a:moveTo>
                    <a:pt x="896" y="173"/>
                  </a:moveTo>
                  <a:cubicBezTo>
                    <a:pt x="897" y="176"/>
                    <a:pt x="897" y="180"/>
                    <a:pt x="895" y="183"/>
                  </a:cubicBezTo>
                  <a:cubicBezTo>
                    <a:pt x="889" y="186"/>
                    <a:pt x="881" y="185"/>
                    <a:pt x="874" y="185"/>
                  </a:cubicBezTo>
                  <a:cubicBezTo>
                    <a:pt x="742" y="185"/>
                    <a:pt x="611" y="185"/>
                    <a:pt x="479" y="185"/>
                  </a:cubicBezTo>
                  <a:cubicBezTo>
                    <a:pt x="472" y="185"/>
                    <a:pt x="464" y="185"/>
                    <a:pt x="457" y="185"/>
                  </a:cubicBezTo>
                  <a:cubicBezTo>
                    <a:pt x="448" y="193"/>
                    <a:pt x="437" y="191"/>
                    <a:pt x="426" y="191"/>
                  </a:cubicBezTo>
                  <a:cubicBezTo>
                    <a:pt x="362" y="191"/>
                    <a:pt x="299" y="191"/>
                    <a:pt x="235" y="191"/>
                  </a:cubicBezTo>
                  <a:cubicBezTo>
                    <a:pt x="209" y="191"/>
                    <a:pt x="210" y="192"/>
                    <a:pt x="211" y="217"/>
                  </a:cubicBezTo>
                  <a:cubicBezTo>
                    <a:pt x="213" y="258"/>
                    <a:pt x="217" y="298"/>
                    <a:pt x="221" y="338"/>
                  </a:cubicBezTo>
                  <a:cubicBezTo>
                    <a:pt x="223" y="361"/>
                    <a:pt x="226" y="363"/>
                    <a:pt x="249" y="363"/>
                  </a:cubicBezTo>
                  <a:cubicBezTo>
                    <a:pt x="309" y="363"/>
                    <a:pt x="369" y="363"/>
                    <a:pt x="428" y="363"/>
                  </a:cubicBezTo>
                  <a:cubicBezTo>
                    <a:pt x="438" y="363"/>
                    <a:pt x="448" y="362"/>
                    <a:pt x="457" y="368"/>
                  </a:cubicBezTo>
                  <a:cubicBezTo>
                    <a:pt x="457" y="370"/>
                    <a:pt x="457" y="370"/>
                    <a:pt x="457" y="370"/>
                  </a:cubicBezTo>
                  <a:cubicBezTo>
                    <a:pt x="465" y="378"/>
                    <a:pt x="463" y="388"/>
                    <a:pt x="463" y="398"/>
                  </a:cubicBezTo>
                  <a:cubicBezTo>
                    <a:pt x="464" y="438"/>
                    <a:pt x="463" y="478"/>
                    <a:pt x="463" y="518"/>
                  </a:cubicBezTo>
                  <a:cubicBezTo>
                    <a:pt x="464" y="541"/>
                    <a:pt x="465" y="542"/>
                    <a:pt x="489" y="543"/>
                  </a:cubicBezTo>
                  <a:cubicBezTo>
                    <a:pt x="541" y="543"/>
                    <a:pt x="594" y="543"/>
                    <a:pt x="646" y="543"/>
                  </a:cubicBezTo>
                  <a:cubicBezTo>
                    <a:pt x="654" y="543"/>
                    <a:pt x="662" y="542"/>
                    <a:pt x="670" y="544"/>
                  </a:cubicBezTo>
                  <a:cubicBezTo>
                    <a:pt x="687" y="548"/>
                    <a:pt x="690" y="559"/>
                    <a:pt x="678" y="574"/>
                  </a:cubicBezTo>
                  <a:cubicBezTo>
                    <a:pt x="669" y="561"/>
                    <a:pt x="656" y="559"/>
                    <a:pt x="641" y="559"/>
                  </a:cubicBezTo>
                  <a:cubicBezTo>
                    <a:pt x="589" y="560"/>
                    <a:pt x="537" y="559"/>
                    <a:pt x="486" y="559"/>
                  </a:cubicBezTo>
                  <a:cubicBezTo>
                    <a:pt x="476" y="559"/>
                    <a:pt x="465" y="560"/>
                    <a:pt x="457" y="553"/>
                  </a:cubicBezTo>
                  <a:cubicBezTo>
                    <a:pt x="450" y="553"/>
                    <a:pt x="442" y="553"/>
                    <a:pt x="435" y="553"/>
                  </a:cubicBezTo>
                  <a:cubicBezTo>
                    <a:pt x="314" y="553"/>
                    <a:pt x="194" y="553"/>
                    <a:pt x="73" y="553"/>
                  </a:cubicBezTo>
                  <a:cubicBezTo>
                    <a:pt x="66" y="553"/>
                    <a:pt x="59" y="553"/>
                    <a:pt x="51" y="553"/>
                  </a:cubicBezTo>
                  <a:cubicBezTo>
                    <a:pt x="49" y="538"/>
                    <a:pt x="47" y="524"/>
                    <a:pt x="46" y="510"/>
                  </a:cubicBezTo>
                  <a:cubicBezTo>
                    <a:pt x="42" y="474"/>
                    <a:pt x="40" y="436"/>
                    <a:pt x="37" y="399"/>
                  </a:cubicBezTo>
                  <a:cubicBezTo>
                    <a:pt x="33" y="363"/>
                    <a:pt x="29" y="327"/>
                    <a:pt x="26" y="291"/>
                  </a:cubicBezTo>
                  <a:cubicBezTo>
                    <a:pt x="24" y="270"/>
                    <a:pt x="23" y="250"/>
                    <a:pt x="21" y="229"/>
                  </a:cubicBezTo>
                  <a:cubicBezTo>
                    <a:pt x="17" y="190"/>
                    <a:pt x="14" y="151"/>
                    <a:pt x="10" y="113"/>
                  </a:cubicBezTo>
                  <a:cubicBezTo>
                    <a:pt x="8" y="94"/>
                    <a:pt x="6" y="76"/>
                    <a:pt x="6" y="57"/>
                  </a:cubicBezTo>
                  <a:cubicBezTo>
                    <a:pt x="5" y="39"/>
                    <a:pt x="0" y="22"/>
                    <a:pt x="2" y="3"/>
                  </a:cubicBezTo>
                  <a:cubicBezTo>
                    <a:pt x="9" y="0"/>
                    <a:pt x="16" y="2"/>
                    <a:pt x="23" y="2"/>
                  </a:cubicBezTo>
                  <a:cubicBezTo>
                    <a:pt x="161" y="1"/>
                    <a:pt x="298" y="1"/>
                    <a:pt x="435" y="1"/>
                  </a:cubicBezTo>
                  <a:cubicBezTo>
                    <a:pt x="442" y="1"/>
                    <a:pt x="450" y="1"/>
                    <a:pt x="457" y="1"/>
                  </a:cubicBezTo>
                  <a:cubicBezTo>
                    <a:pt x="472" y="1"/>
                    <a:pt x="488" y="1"/>
                    <a:pt x="503" y="1"/>
                  </a:cubicBezTo>
                  <a:cubicBezTo>
                    <a:pt x="632" y="1"/>
                    <a:pt x="761" y="1"/>
                    <a:pt x="890" y="1"/>
                  </a:cubicBezTo>
                  <a:cubicBezTo>
                    <a:pt x="896" y="1"/>
                    <a:pt x="903" y="1"/>
                    <a:pt x="910" y="1"/>
                  </a:cubicBezTo>
                  <a:cubicBezTo>
                    <a:pt x="914" y="7"/>
                    <a:pt x="914" y="12"/>
                    <a:pt x="909" y="18"/>
                  </a:cubicBezTo>
                  <a:cubicBezTo>
                    <a:pt x="898" y="13"/>
                    <a:pt x="886" y="11"/>
                    <a:pt x="874" y="11"/>
                  </a:cubicBezTo>
                  <a:cubicBezTo>
                    <a:pt x="747" y="11"/>
                    <a:pt x="620" y="11"/>
                    <a:pt x="493" y="11"/>
                  </a:cubicBezTo>
                  <a:cubicBezTo>
                    <a:pt x="464" y="11"/>
                    <a:pt x="463" y="12"/>
                    <a:pt x="463" y="40"/>
                  </a:cubicBezTo>
                  <a:cubicBezTo>
                    <a:pt x="463" y="77"/>
                    <a:pt x="464" y="115"/>
                    <a:pt x="463" y="152"/>
                  </a:cubicBezTo>
                  <a:cubicBezTo>
                    <a:pt x="463" y="168"/>
                    <a:pt x="469" y="175"/>
                    <a:pt x="485" y="175"/>
                  </a:cubicBezTo>
                  <a:cubicBezTo>
                    <a:pt x="614" y="174"/>
                    <a:pt x="743" y="175"/>
                    <a:pt x="873" y="174"/>
                  </a:cubicBezTo>
                  <a:cubicBezTo>
                    <a:pt x="881" y="174"/>
                    <a:pt x="888" y="171"/>
                    <a:pt x="896" y="173"/>
                  </a:cubicBezTo>
                  <a:close/>
                </a:path>
              </a:pathLst>
            </a:custGeom>
            <a:solidFill>
              <a:schemeClr val="bg1"/>
            </a:solidFill>
            <a:ln>
              <a:noFill/>
            </a:ln>
          </p:spPr>
          <p:txBody>
            <a:bodyPr vert="horz" wrap="square" lIns="91351" tIns="45677" rIns="91351" bIns="45677" numCol="1" anchor="t" anchorCtr="0" compatLnSpc="1">
              <a:prstTxWarp prst="textNoShape">
                <a:avLst/>
              </a:prstTxWarp>
            </a:bodyPr>
            <a:lstStyle/>
            <a:p>
              <a:pPr marL="0" marR="0" lvl="0" indent="0" defTabSz="931747"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endParaRPr>
            </a:p>
          </p:txBody>
        </p:sp>
        <p:sp>
          <p:nvSpPr>
            <p:cNvPr id="23" name="Freeform 77"/>
            <p:cNvSpPr>
              <a:spLocks/>
            </p:cNvSpPr>
            <p:nvPr/>
          </p:nvSpPr>
          <p:spPr bwMode="auto">
            <a:xfrm>
              <a:off x="10800635" y="7418494"/>
              <a:ext cx="172072" cy="164525"/>
            </a:xfrm>
            <a:custGeom>
              <a:avLst/>
              <a:gdLst>
                <a:gd name="T0" fmla="*/ 399 w 406"/>
                <a:gd name="T1" fmla="*/ 387 h 388"/>
                <a:gd name="T2" fmla="*/ 391 w 406"/>
                <a:gd name="T3" fmla="*/ 388 h 388"/>
                <a:gd name="T4" fmla="*/ 215 w 406"/>
                <a:gd name="T5" fmla="*/ 339 h 388"/>
                <a:gd name="T6" fmla="*/ 38 w 406"/>
                <a:gd name="T7" fmla="*/ 290 h 388"/>
                <a:gd name="T8" fmla="*/ 23 w 406"/>
                <a:gd name="T9" fmla="*/ 272 h 388"/>
                <a:gd name="T10" fmla="*/ 11 w 406"/>
                <a:gd name="T11" fmla="*/ 113 h 388"/>
                <a:gd name="T12" fmla="*/ 0 w 406"/>
                <a:gd name="T13" fmla="*/ 7 h 388"/>
                <a:gd name="T14" fmla="*/ 1 w 406"/>
                <a:gd name="T15" fmla="*/ 0 h 388"/>
                <a:gd name="T16" fmla="*/ 182 w 406"/>
                <a:gd name="T17" fmla="*/ 0 h 388"/>
                <a:gd name="T18" fmla="*/ 186 w 406"/>
                <a:gd name="T19" fmla="*/ 21 h 388"/>
                <a:gd name="T20" fmla="*/ 195 w 406"/>
                <a:gd name="T21" fmla="*/ 132 h 388"/>
                <a:gd name="T22" fmla="*/ 208 w 406"/>
                <a:gd name="T23" fmla="*/ 148 h 388"/>
                <a:gd name="T24" fmla="*/ 397 w 406"/>
                <a:gd name="T25" fmla="*/ 198 h 388"/>
                <a:gd name="T26" fmla="*/ 399 w 406"/>
                <a:gd name="T27" fmla="*/ 198 h 388"/>
                <a:gd name="T28" fmla="*/ 402 w 406"/>
                <a:gd name="T29" fmla="*/ 201 h 388"/>
                <a:gd name="T30" fmla="*/ 405 w 406"/>
                <a:gd name="T31" fmla="*/ 224 h 388"/>
                <a:gd name="T32" fmla="*/ 405 w 406"/>
                <a:gd name="T33" fmla="*/ 361 h 388"/>
                <a:gd name="T34" fmla="*/ 399 w 406"/>
                <a:gd name="T35" fmla="*/ 387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6" h="388">
                  <a:moveTo>
                    <a:pt x="399" y="387"/>
                  </a:moveTo>
                  <a:cubicBezTo>
                    <a:pt x="396" y="388"/>
                    <a:pt x="394" y="388"/>
                    <a:pt x="391" y="388"/>
                  </a:cubicBezTo>
                  <a:cubicBezTo>
                    <a:pt x="332" y="372"/>
                    <a:pt x="274" y="355"/>
                    <a:pt x="215" y="339"/>
                  </a:cubicBezTo>
                  <a:cubicBezTo>
                    <a:pt x="156" y="323"/>
                    <a:pt x="97" y="306"/>
                    <a:pt x="38" y="290"/>
                  </a:cubicBezTo>
                  <a:cubicBezTo>
                    <a:pt x="28" y="287"/>
                    <a:pt x="24" y="282"/>
                    <a:pt x="23" y="272"/>
                  </a:cubicBezTo>
                  <a:cubicBezTo>
                    <a:pt x="20" y="219"/>
                    <a:pt x="15" y="166"/>
                    <a:pt x="11" y="113"/>
                  </a:cubicBezTo>
                  <a:cubicBezTo>
                    <a:pt x="7" y="78"/>
                    <a:pt x="3" y="42"/>
                    <a:pt x="0" y="7"/>
                  </a:cubicBezTo>
                  <a:cubicBezTo>
                    <a:pt x="0" y="5"/>
                    <a:pt x="0" y="3"/>
                    <a:pt x="1" y="0"/>
                  </a:cubicBezTo>
                  <a:cubicBezTo>
                    <a:pt x="61" y="0"/>
                    <a:pt x="121" y="0"/>
                    <a:pt x="182" y="0"/>
                  </a:cubicBezTo>
                  <a:cubicBezTo>
                    <a:pt x="183" y="7"/>
                    <a:pt x="185" y="14"/>
                    <a:pt x="186" y="21"/>
                  </a:cubicBezTo>
                  <a:cubicBezTo>
                    <a:pt x="189" y="58"/>
                    <a:pt x="192" y="95"/>
                    <a:pt x="195" y="132"/>
                  </a:cubicBezTo>
                  <a:cubicBezTo>
                    <a:pt x="195" y="141"/>
                    <a:pt x="198" y="145"/>
                    <a:pt x="208" y="148"/>
                  </a:cubicBezTo>
                  <a:cubicBezTo>
                    <a:pt x="271" y="164"/>
                    <a:pt x="334" y="181"/>
                    <a:pt x="397" y="198"/>
                  </a:cubicBezTo>
                  <a:cubicBezTo>
                    <a:pt x="398" y="199"/>
                    <a:pt x="399" y="198"/>
                    <a:pt x="399" y="198"/>
                  </a:cubicBezTo>
                  <a:cubicBezTo>
                    <a:pt x="400" y="199"/>
                    <a:pt x="401" y="200"/>
                    <a:pt x="402" y="201"/>
                  </a:cubicBezTo>
                  <a:cubicBezTo>
                    <a:pt x="406" y="208"/>
                    <a:pt x="405" y="216"/>
                    <a:pt x="405" y="224"/>
                  </a:cubicBezTo>
                  <a:cubicBezTo>
                    <a:pt x="405" y="270"/>
                    <a:pt x="405" y="315"/>
                    <a:pt x="405" y="361"/>
                  </a:cubicBezTo>
                  <a:cubicBezTo>
                    <a:pt x="405" y="370"/>
                    <a:pt x="406" y="380"/>
                    <a:pt x="399" y="387"/>
                  </a:cubicBezTo>
                  <a:close/>
                </a:path>
              </a:pathLst>
            </a:custGeom>
            <a:solidFill>
              <a:schemeClr val="bg1"/>
            </a:solidFill>
            <a:ln>
              <a:noFill/>
            </a:ln>
          </p:spPr>
          <p:txBody>
            <a:bodyPr vert="horz" wrap="square" lIns="91351" tIns="45677" rIns="91351" bIns="45677" numCol="1" anchor="t" anchorCtr="0" compatLnSpc="1">
              <a:prstTxWarp prst="textNoShape">
                <a:avLst/>
              </a:prstTxWarp>
            </a:bodyPr>
            <a:lstStyle/>
            <a:p>
              <a:pPr marL="0" marR="0" lvl="0" indent="0" defTabSz="931747"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endParaRPr>
            </a:p>
          </p:txBody>
        </p:sp>
        <p:sp>
          <p:nvSpPr>
            <p:cNvPr id="24" name="Freeform 79"/>
            <p:cNvSpPr>
              <a:spLocks/>
            </p:cNvSpPr>
            <p:nvPr/>
          </p:nvSpPr>
          <p:spPr bwMode="auto">
            <a:xfrm>
              <a:off x="10969311" y="7302647"/>
              <a:ext cx="179619" cy="279994"/>
            </a:xfrm>
            <a:custGeom>
              <a:avLst/>
              <a:gdLst>
                <a:gd name="T0" fmla="*/ 1 w 423"/>
                <a:gd name="T1" fmla="*/ 474 h 661"/>
                <a:gd name="T2" fmla="*/ 163 w 423"/>
                <a:gd name="T3" fmla="*/ 429 h 661"/>
                <a:gd name="T4" fmla="*/ 186 w 423"/>
                <a:gd name="T5" fmla="*/ 423 h 661"/>
                <a:gd name="T6" fmla="*/ 205 w 423"/>
                <a:gd name="T7" fmla="*/ 401 h 661"/>
                <a:gd name="T8" fmla="*/ 216 w 423"/>
                <a:gd name="T9" fmla="*/ 274 h 661"/>
                <a:gd name="T10" fmla="*/ 222 w 423"/>
                <a:gd name="T11" fmla="*/ 205 h 661"/>
                <a:gd name="T12" fmla="*/ 224 w 423"/>
                <a:gd name="T13" fmla="*/ 182 h 661"/>
                <a:gd name="T14" fmla="*/ 1 w 423"/>
                <a:gd name="T15" fmla="*/ 182 h 661"/>
                <a:gd name="T16" fmla="*/ 1 w 423"/>
                <a:gd name="T17" fmla="*/ 2 h 661"/>
                <a:gd name="T18" fmla="*/ 13 w 423"/>
                <a:gd name="T19" fmla="*/ 1 h 661"/>
                <a:gd name="T20" fmla="*/ 408 w 423"/>
                <a:gd name="T21" fmla="*/ 1 h 661"/>
                <a:gd name="T22" fmla="*/ 423 w 423"/>
                <a:gd name="T23" fmla="*/ 3 h 661"/>
                <a:gd name="T24" fmla="*/ 373 w 423"/>
                <a:gd name="T25" fmla="*/ 560 h 661"/>
                <a:gd name="T26" fmla="*/ 207 w 423"/>
                <a:gd name="T27" fmla="*/ 606 h 661"/>
                <a:gd name="T28" fmla="*/ 13 w 423"/>
                <a:gd name="T29" fmla="*/ 660 h 661"/>
                <a:gd name="T30" fmla="*/ 1 w 423"/>
                <a:gd name="T31" fmla="*/ 661 h 661"/>
                <a:gd name="T32" fmla="*/ 1 w 423"/>
                <a:gd name="T33" fmla="*/ 474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3" h="661">
                  <a:moveTo>
                    <a:pt x="1" y="474"/>
                  </a:moveTo>
                  <a:cubicBezTo>
                    <a:pt x="55" y="459"/>
                    <a:pt x="109" y="444"/>
                    <a:pt x="163" y="429"/>
                  </a:cubicBezTo>
                  <a:cubicBezTo>
                    <a:pt x="171" y="427"/>
                    <a:pt x="179" y="425"/>
                    <a:pt x="186" y="423"/>
                  </a:cubicBezTo>
                  <a:cubicBezTo>
                    <a:pt x="204" y="418"/>
                    <a:pt x="203" y="418"/>
                    <a:pt x="205" y="401"/>
                  </a:cubicBezTo>
                  <a:cubicBezTo>
                    <a:pt x="208" y="359"/>
                    <a:pt x="212" y="316"/>
                    <a:pt x="216" y="274"/>
                  </a:cubicBezTo>
                  <a:cubicBezTo>
                    <a:pt x="218" y="251"/>
                    <a:pt x="220" y="228"/>
                    <a:pt x="222" y="205"/>
                  </a:cubicBezTo>
                  <a:cubicBezTo>
                    <a:pt x="228" y="198"/>
                    <a:pt x="224" y="190"/>
                    <a:pt x="224" y="182"/>
                  </a:cubicBezTo>
                  <a:cubicBezTo>
                    <a:pt x="150" y="182"/>
                    <a:pt x="77" y="182"/>
                    <a:pt x="1" y="182"/>
                  </a:cubicBezTo>
                  <a:cubicBezTo>
                    <a:pt x="0" y="121"/>
                    <a:pt x="1" y="61"/>
                    <a:pt x="1" y="2"/>
                  </a:cubicBezTo>
                  <a:cubicBezTo>
                    <a:pt x="5" y="1"/>
                    <a:pt x="9" y="1"/>
                    <a:pt x="13" y="1"/>
                  </a:cubicBezTo>
                  <a:cubicBezTo>
                    <a:pt x="145" y="1"/>
                    <a:pt x="276" y="1"/>
                    <a:pt x="408" y="1"/>
                  </a:cubicBezTo>
                  <a:cubicBezTo>
                    <a:pt x="413" y="1"/>
                    <a:pt x="418" y="0"/>
                    <a:pt x="423" y="3"/>
                  </a:cubicBezTo>
                  <a:cubicBezTo>
                    <a:pt x="407" y="188"/>
                    <a:pt x="390" y="374"/>
                    <a:pt x="373" y="560"/>
                  </a:cubicBezTo>
                  <a:cubicBezTo>
                    <a:pt x="317" y="576"/>
                    <a:pt x="262" y="591"/>
                    <a:pt x="207" y="606"/>
                  </a:cubicBezTo>
                  <a:cubicBezTo>
                    <a:pt x="143" y="624"/>
                    <a:pt x="78" y="642"/>
                    <a:pt x="13" y="660"/>
                  </a:cubicBezTo>
                  <a:cubicBezTo>
                    <a:pt x="9" y="661"/>
                    <a:pt x="5" y="661"/>
                    <a:pt x="1" y="661"/>
                  </a:cubicBezTo>
                  <a:cubicBezTo>
                    <a:pt x="1" y="599"/>
                    <a:pt x="1" y="536"/>
                    <a:pt x="1" y="474"/>
                  </a:cubicBezTo>
                  <a:close/>
                </a:path>
              </a:pathLst>
            </a:custGeom>
            <a:solidFill>
              <a:schemeClr val="bg1"/>
            </a:solidFill>
            <a:ln>
              <a:noFill/>
            </a:ln>
          </p:spPr>
          <p:txBody>
            <a:bodyPr vert="horz" wrap="square" lIns="91351" tIns="45677" rIns="91351" bIns="45677" numCol="1" anchor="t" anchorCtr="0" compatLnSpc="1">
              <a:prstTxWarp prst="textNoShape">
                <a:avLst/>
              </a:prstTxWarp>
            </a:bodyPr>
            <a:lstStyle/>
            <a:p>
              <a:pPr marL="0" marR="0" lvl="0" indent="0" defTabSz="931747"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endParaRPr>
            </a:p>
          </p:txBody>
        </p:sp>
        <p:sp>
          <p:nvSpPr>
            <p:cNvPr id="25" name="Freeform 80"/>
            <p:cNvSpPr>
              <a:spLocks/>
            </p:cNvSpPr>
            <p:nvPr/>
          </p:nvSpPr>
          <p:spPr bwMode="auto">
            <a:xfrm>
              <a:off x="10970443" y="7149065"/>
              <a:ext cx="191317" cy="75093"/>
            </a:xfrm>
            <a:custGeom>
              <a:avLst/>
              <a:gdLst>
                <a:gd name="T0" fmla="*/ 438 w 452"/>
                <a:gd name="T1" fmla="*/ 167 h 177"/>
                <a:gd name="T2" fmla="*/ 424 w 452"/>
                <a:gd name="T3" fmla="*/ 175 h 177"/>
                <a:gd name="T4" fmla="*/ 410 w 452"/>
                <a:gd name="T5" fmla="*/ 175 h 177"/>
                <a:gd name="T6" fmla="*/ 23 w 452"/>
                <a:gd name="T7" fmla="*/ 175 h 177"/>
                <a:gd name="T8" fmla="*/ 0 w 452"/>
                <a:gd name="T9" fmla="*/ 175 h 177"/>
                <a:gd name="T10" fmla="*/ 0 w 452"/>
                <a:gd name="T11" fmla="*/ 0 h 177"/>
                <a:gd name="T12" fmla="*/ 449 w 452"/>
                <a:gd name="T13" fmla="*/ 0 h 177"/>
                <a:gd name="T14" fmla="*/ 451 w 452"/>
                <a:gd name="T15" fmla="*/ 12 h 177"/>
                <a:gd name="T16" fmla="*/ 444 w 452"/>
                <a:gd name="T17" fmla="*/ 104 h 177"/>
                <a:gd name="T18" fmla="*/ 438 w 452"/>
                <a:gd name="T19" fmla="*/ 16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2" h="177">
                  <a:moveTo>
                    <a:pt x="438" y="167"/>
                  </a:moveTo>
                  <a:cubicBezTo>
                    <a:pt x="434" y="171"/>
                    <a:pt x="432" y="177"/>
                    <a:pt x="424" y="175"/>
                  </a:cubicBezTo>
                  <a:cubicBezTo>
                    <a:pt x="420" y="174"/>
                    <a:pt x="415" y="175"/>
                    <a:pt x="410" y="175"/>
                  </a:cubicBezTo>
                  <a:cubicBezTo>
                    <a:pt x="281" y="175"/>
                    <a:pt x="152" y="175"/>
                    <a:pt x="23" y="175"/>
                  </a:cubicBezTo>
                  <a:cubicBezTo>
                    <a:pt x="16" y="175"/>
                    <a:pt x="9" y="175"/>
                    <a:pt x="0" y="175"/>
                  </a:cubicBezTo>
                  <a:cubicBezTo>
                    <a:pt x="0" y="116"/>
                    <a:pt x="0" y="59"/>
                    <a:pt x="0" y="0"/>
                  </a:cubicBezTo>
                  <a:cubicBezTo>
                    <a:pt x="150" y="0"/>
                    <a:pt x="299" y="0"/>
                    <a:pt x="449" y="0"/>
                  </a:cubicBezTo>
                  <a:cubicBezTo>
                    <a:pt x="452" y="3"/>
                    <a:pt x="450" y="8"/>
                    <a:pt x="451" y="12"/>
                  </a:cubicBezTo>
                  <a:cubicBezTo>
                    <a:pt x="451" y="43"/>
                    <a:pt x="446" y="73"/>
                    <a:pt x="444" y="104"/>
                  </a:cubicBezTo>
                  <a:cubicBezTo>
                    <a:pt x="442" y="125"/>
                    <a:pt x="440" y="146"/>
                    <a:pt x="438" y="167"/>
                  </a:cubicBezTo>
                  <a:close/>
                </a:path>
              </a:pathLst>
            </a:custGeom>
            <a:solidFill>
              <a:schemeClr val="bg1"/>
            </a:solidFill>
            <a:ln>
              <a:noFill/>
            </a:ln>
          </p:spPr>
          <p:txBody>
            <a:bodyPr vert="horz" wrap="square" lIns="91351" tIns="45677" rIns="91351" bIns="45677" numCol="1" anchor="t" anchorCtr="0" compatLnSpc="1">
              <a:prstTxWarp prst="textNoShape">
                <a:avLst/>
              </a:prstTxWarp>
            </a:bodyPr>
            <a:lstStyle/>
            <a:p>
              <a:pPr marL="0" marR="0" lvl="0" indent="0" defTabSz="931747"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endParaRPr>
            </a:p>
          </p:txBody>
        </p:sp>
      </p:grpSp>
      <p:sp>
        <p:nvSpPr>
          <p:cNvPr id="26" name="Rectangle 74"/>
          <p:cNvSpPr/>
          <p:nvPr/>
        </p:nvSpPr>
        <p:spPr bwMode="auto">
          <a:xfrm>
            <a:off x="8300301" y="4207648"/>
            <a:ext cx="1806341" cy="466169"/>
          </a:xfrm>
          <a:prstGeom prst="rect">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569" tIns="45684" rIns="0" bIns="45684" numCol="1" spcCol="0" rtlCol="0" fromWordArt="0" anchor="ctr" anchorCtr="0" forceAA="0" compatLnSpc="1">
            <a:prstTxWarp prst="textNoShape">
              <a:avLst/>
            </a:prstTxWarp>
            <a:noAutofit/>
          </a:bodyPr>
          <a:lstStyle/>
          <a:p>
            <a:pPr marL="0" marR="0" lvl="0" indent="0" defTabSz="931747"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Management</a:t>
            </a:r>
          </a:p>
        </p:txBody>
      </p:sp>
      <p:sp>
        <p:nvSpPr>
          <p:cNvPr id="27" name="Freeform 62"/>
          <p:cNvSpPr>
            <a:spLocks noEditPoints="1"/>
          </p:cNvSpPr>
          <p:nvPr/>
        </p:nvSpPr>
        <p:spPr bwMode="black">
          <a:xfrm>
            <a:off x="4465637" y="1440294"/>
            <a:ext cx="1183138" cy="1182354"/>
          </a:xfrm>
          <a:custGeom>
            <a:avLst/>
            <a:gdLst>
              <a:gd name="T0" fmla="*/ 189 w 189"/>
              <a:gd name="T1" fmla="*/ 94 h 189"/>
              <a:gd name="T2" fmla="*/ 0 w 189"/>
              <a:gd name="T3" fmla="*/ 94 h 189"/>
              <a:gd name="T4" fmla="*/ 129 w 189"/>
              <a:gd name="T5" fmla="*/ 172 h 189"/>
              <a:gd name="T6" fmla="*/ 124 w 189"/>
              <a:gd name="T7" fmla="*/ 123 h 189"/>
              <a:gd name="T8" fmla="*/ 123 w 189"/>
              <a:gd name="T9" fmla="*/ 84 h 189"/>
              <a:gd name="T10" fmla="*/ 140 w 189"/>
              <a:gd name="T11" fmla="*/ 85 h 189"/>
              <a:gd name="T12" fmla="*/ 152 w 189"/>
              <a:gd name="T13" fmla="*/ 89 h 189"/>
              <a:gd name="T14" fmla="*/ 158 w 189"/>
              <a:gd name="T15" fmla="*/ 84 h 189"/>
              <a:gd name="T16" fmla="*/ 152 w 189"/>
              <a:gd name="T17" fmla="*/ 82 h 189"/>
              <a:gd name="T18" fmla="*/ 146 w 189"/>
              <a:gd name="T19" fmla="*/ 78 h 189"/>
              <a:gd name="T20" fmla="*/ 139 w 189"/>
              <a:gd name="T21" fmla="*/ 74 h 189"/>
              <a:gd name="T22" fmla="*/ 128 w 189"/>
              <a:gd name="T23" fmla="*/ 80 h 189"/>
              <a:gd name="T24" fmla="*/ 121 w 189"/>
              <a:gd name="T25" fmla="*/ 72 h 189"/>
              <a:gd name="T26" fmla="*/ 132 w 189"/>
              <a:gd name="T27" fmla="*/ 59 h 189"/>
              <a:gd name="T28" fmla="*/ 140 w 189"/>
              <a:gd name="T29" fmla="*/ 57 h 189"/>
              <a:gd name="T30" fmla="*/ 149 w 189"/>
              <a:gd name="T31" fmla="*/ 52 h 189"/>
              <a:gd name="T32" fmla="*/ 148 w 189"/>
              <a:gd name="T33" fmla="*/ 44 h 189"/>
              <a:gd name="T34" fmla="*/ 144 w 189"/>
              <a:gd name="T35" fmla="*/ 46 h 189"/>
              <a:gd name="T36" fmla="*/ 138 w 189"/>
              <a:gd name="T37" fmla="*/ 48 h 189"/>
              <a:gd name="T38" fmla="*/ 147 w 189"/>
              <a:gd name="T39" fmla="*/ 28 h 189"/>
              <a:gd name="T40" fmla="*/ 108 w 189"/>
              <a:gd name="T41" fmla="*/ 11 h 189"/>
              <a:gd name="T42" fmla="*/ 90 w 189"/>
              <a:gd name="T43" fmla="*/ 43 h 189"/>
              <a:gd name="T44" fmla="*/ 78 w 189"/>
              <a:gd name="T45" fmla="*/ 21 h 189"/>
              <a:gd name="T46" fmla="*/ 69 w 189"/>
              <a:gd name="T47" fmla="*/ 13 h 189"/>
              <a:gd name="T48" fmla="*/ 60 w 189"/>
              <a:gd name="T49" fmla="*/ 23 h 189"/>
              <a:gd name="T50" fmla="*/ 72 w 189"/>
              <a:gd name="T51" fmla="*/ 43 h 189"/>
              <a:gd name="T52" fmla="*/ 59 w 189"/>
              <a:gd name="T53" fmla="*/ 31 h 189"/>
              <a:gd name="T54" fmla="*/ 44 w 189"/>
              <a:gd name="T55" fmla="*/ 49 h 189"/>
              <a:gd name="T56" fmla="*/ 57 w 189"/>
              <a:gd name="T57" fmla="*/ 47 h 189"/>
              <a:gd name="T58" fmla="*/ 73 w 189"/>
              <a:gd name="T59" fmla="*/ 70 h 189"/>
              <a:gd name="T60" fmla="*/ 47 w 189"/>
              <a:gd name="T61" fmla="*/ 100 h 189"/>
              <a:gd name="T62" fmla="*/ 31 w 189"/>
              <a:gd name="T63" fmla="*/ 97 h 189"/>
              <a:gd name="T64" fmla="*/ 40 w 189"/>
              <a:gd name="T65" fmla="*/ 103 h 189"/>
              <a:gd name="T66" fmla="*/ 42 w 189"/>
              <a:gd name="T67" fmla="*/ 116 h 189"/>
              <a:gd name="T68" fmla="*/ 81 w 189"/>
              <a:gd name="T69" fmla="*/ 132 h 189"/>
              <a:gd name="T70" fmla="*/ 67 w 189"/>
              <a:gd name="T71" fmla="*/ 175 h 189"/>
              <a:gd name="T72" fmla="*/ 129 w 189"/>
              <a:gd name="T73" fmla="*/ 172 h 189"/>
              <a:gd name="T74" fmla="*/ 172 w 189"/>
              <a:gd name="T75" fmla="*/ 115 h 189"/>
              <a:gd name="T76" fmla="*/ 172 w 189"/>
              <a:gd name="T77" fmla="*/ 118 h 189"/>
              <a:gd name="T78" fmla="*/ 177 w 189"/>
              <a:gd name="T79" fmla="*/ 114 h 189"/>
              <a:gd name="T80" fmla="*/ 156 w 189"/>
              <a:gd name="T81" fmla="*/ 152 h 189"/>
              <a:gd name="T82" fmla="*/ 52 w 189"/>
              <a:gd name="T83" fmla="*/ 168 h 189"/>
              <a:gd name="T84" fmla="*/ 47 w 189"/>
              <a:gd name="T85" fmla="*/ 126 h 189"/>
              <a:gd name="T86" fmla="*/ 42 w 189"/>
              <a:gd name="T87" fmla="*/ 121 h 189"/>
              <a:gd name="T88" fmla="*/ 20 w 189"/>
              <a:gd name="T89" fmla="*/ 103 h 189"/>
              <a:gd name="T90" fmla="*/ 9 w 189"/>
              <a:gd name="T91" fmla="*/ 94 h 189"/>
              <a:gd name="T92" fmla="*/ 108 w 189"/>
              <a:gd name="T93" fmla="*/ 41 h 189"/>
              <a:gd name="T94" fmla="*/ 108 w 189"/>
              <a:gd name="T95" fmla="*/ 41 h 189"/>
              <a:gd name="T96" fmla="*/ 129 w 189"/>
              <a:gd name="T97" fmla="*/ 58 h 189"/>
              <a:gd name="T98" fmla="*/ 125 w 189"/>
              <a:gd name="T99" fmla="*/ 49 h 189"/>
              <a:gd name="T100" fmla="*/ 160 w 189"/>
              <a:gd name="T101" fmla="*/ 69 h 189"/>
              <a:gd name="T102" fmla="*/ 158 w 189"/>
              <a:gd name="T103" fmla="*/ 77 h 189"/>
              <a:gd name="T104" fmla="*/ 59 w 189"/>
              <a:gd name="T105" fmla="*/ 106 h 189"/>
              <a:gd name="T106" fmla="*/ 46 w 189"/>
              <a:gd name="T107" fmla="*/ 10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9" h="189">
                <a:moveTo>
                  <a:pt x="94" y="0"/>
                </a:moveTo>
                <a:cubicBezTo>
                  <a:pt x="146" y="0"/>
                  <a:pt x="189" y="42"/>
                  <a:pt x="189" y="94"/>
                </a:cubicBezTo>
                <a:cubicBezTo>
                  <a:pt x="189" y="147"/>
                  <a:pt x="146" y="189"/>
                  <a:pt x="94" y="189"/>
                </a:cubicBezTo>
                <a:cubicBezTo>
                  <a:pt x="42" y="189"/>
                  <a:pt x="0" y="147"/>
                  <a:pt x="0" y="94"/>
                </a:cubicBezTo>
                <a:cubicBezTo>
                  <a:pt x="0" y="42"/>
                  <a:pt x="42" y="0"/>
                  <a:pt x="94" y="0"/>
                </a:cubicBezTo>
                <a:close/>
                <a:moveTo>
                  <a:pt x="129" y="172"/>
                </a:moveTo>
                <a:cubicBezTo>
                  <a:pt x="126" y="156"/>
                  <a:pt x="135" y="129"/>
                  <a:pt x="130" y="124"/>
                </a:cubicBezTo>
                <a:cubicBezTo>
                  <a:pt x="128" y="123"/>
                  <a:pt x="126" y="122"/>
                  <a:pt x="124" y="123"/>
                </a:cubicBezTo>
                <a:cubicBezTo>
                  <a:pt x="120" y="124"/>
                  <a:pt x="116" y="126"/>
                  <a:pt x="113" y="125"/>
                </a:cubicBezTo>
                <a:cubicBezTo>
                  <a:pt x="96" y="117"/>
                  <a:pt x="106" y="90"/>
                  <a:pt x="123" y="84"/>
                </a:cubicBezTo>
                <a:cubicBezTo>
                  <a:pt x="126" y="83"/>
                  <a:pt x="129" y="83"/>
                  <a:pt x="132" y="83"/>
                </a:cubicBezTo>
                <a:cubicBezTo>
                  <a:pt x="137" y="82"/>
                  <a:pt x="140" y="82"/>
                  <a:pt x="140" y="85"/>
                </a:cubicBezTo>
                <a:cubicBezTo>
                  <a:pt x="140" y="89"/>
                  <a:pt x="148" y="92"/>
                  <a:pt x="150" y="92"/>
                </a:cubicBezTo>
                <a:cubicBezTo>
                  <a:pt x="151" y="92"/>
                  <a:pt x="151" y="89"/>
                  <a:pt x="152" y="89"/>
                </a:cubicBezTo>
                <a:cubicBezTo>
                  <a:pt x="159" y="89"/>
                  <a:pt x="164" y="93"/>
                  <a:pt x="165" y="90"/>
                </a:cubicBezTo>
                <a:cubicBezTo>
                  <a:pt x="167" y="80"/>
                  <a:pt x="166" y="85"/>
                  <a:pt x="158" y="84"/>
                </a:cubicBezTo>
                <a:cubicBezTo>
                  <a:pt x="155" y="83"/>
                  <a:pt x="157" y="78"/>
                  <a:pt x="154" y="78"/>
                </a:cubicBezTo>
                <a:cubicBezTo>
                  <a:pt x="152" y="77"/>
                  <a:pt x="155" y="84"/>
                  <a:pt x="152" y="82"/>
                </a:cubicBezTo>
                <a:cubicBezTo>
                  <a:pt x="148" y="79"/>
                  <a:pt x="146" y="72"/>
                  <a:pt x="142" y="71"/>
                </a:cubicBezTo>
                <a:cubicBezTo>
                  <a:pt x="137" y="70"/>
                  <a:pt x="145" y="75"/>
                  <a:pt x="146" y="78"/>
                </a:cubicBezTo>
                <a:cubicBezTo>
                  <a:pt x="147" y="81"/>
                  <a:pt x="143" y="85"/>
                  <a:pt x="141" y="82"/>
                </a:cubicBezTo>
                <a:cubicBezTo>
                  <a:pt x="140" y="81"/>
                  <a:pt x="145" y="78"/>
                  <a:pt x="139" y="74"/>
                </a:cubicBezTo>
                <a:cubicBezTo>
                  <a:pt x="138" y="72"/>
                  <a:pt x="135" y="72"/>
                  <a:pt x="133" y="74"/>
                </a:cubicBezTo>
                <a:cubicBezTo>
                  <a:pt x="130" y="77"/>
                  <a:pt x="129" y="80"/>
                  <a:pt x="128" y="80"/>
                </a:cubicBezTo>
                <a:cubicBezTo>
                  <a:pt x="125" y="82"/>
                  <a:pt x="123" y="82"/>
                  <a:pt x="120" y="81"/>
                </a:cubicBezTo>
                <a:cubicBezTo>
                  <a:pt x="116" y="80"/>
                  <a:pt x="117" y="71"/>
                  <a:pt x="121" y="72"/>
                </a:cubicBezTo>
                <a:cubicBezTo>
                  <a:pt x="133" y="75"/>
                  <a:pt x="122" y="68"/>
                  <a:pt x="125" y="66"/>
                </a:cubicBezTo>
                <a:cubicBezTo>
                  <a:pt x="126" y="65"/>
                  <a:pt x="130" y="62"/>
                  <a:pt x="132" y="59"/>
                </a:cubicBezTo>
                <a:cubicBezTo>
                  <a:pt x="134" y="57"/>
                  <a:pt x="133" y="51"/>
                  <a:pt x="137" y="52"/>
                </a:cubicBezTo>
                <a:cubicBezTo>
                  <a:pt x="139" y="52"/>
                  <a:pt x="138" y="56"/>
                  <a:pt x="140" y="57"/>
                </a:cubicBezTo>
                <a:cubicBezTo>
                  <a:pt x="141" y="58"/>
                  <a:pt x="144" y="57"/>
                  <a:pt x="146" y="57"/>
                </a:cubicBezTo>
                <a:cubicBezTo>
                  <a:pt x="149" y="57"/>
                  <a:pt x="149" y="55"/>
                  <a:pt x="149" y="52"/>
                </a:cubicBezTo>
                <a:cubicBezTo>
                  <a:pt x="149" y="48"/>
                  <a:pt x="156" y="49"/>
                  <a:pt x="156" y="47"/>
                </a:cubicBezTo>
                <a:cubicBezTo>
                  <a:pt x="155" y="44"/>
                  <a:pt x="148" y="48"/>
                  <a:pt x="148" y="44"/>
                </a:cubicBezTo>
                <a:cubicBezTo>
                  <a:pt x="148" y="39"/>
                  <a:pt x="154" y="38"/>
                  <a:pt x="150" y="37"/>
                </a:cubicBezTo>
                <a:cubicBezTo>
                  <a:pt x="147" y="36"/>
                  <a:pt x="143" y="39"/>
                  <a:pt x="144" y="46"/>
                </a:cubicBezTo>
                <a:cubicBezTo>
                  <a:pt x="145" y="53"/>
                  <a:pt x="146" y="56"/>
                  <a:pt x="141" y="54"/>
                </a:cubicBezTo>
                <a:cubicBezTo>
                  <a:pt x="137" y="51"/>
                  <a:pt x="142" y="46"/>
                  <a:pt x="138" y="48"/>
                </a:cubicBezTo>
                <a:cubicBezTo>
                  <a:pt x="135" y="50"/>
                  <a:pt x="133" y="51"/>
                  <a:pt x="133" y="46"/>
                </a:cubicBezTo>
                <a:cubicBezTo>
                  <a:pt x="133" y="42"/>
                  <a:pt x="141" y="30"/>
                  <a:pt x="147" y="28"/>
                </a:cubicBezTo>
                <a:cubicBezTo>
                  <a:pt x="136" y="19"/>
                  <a:pt x="123" y="13"/>
                  <a:pt x="108" y="11"/>
                </a:cubicBezTo>
                <a:cubicBezTo>
                  <a:pt x="108" y="11"/>
                  <a:pt x="108" y="11"/>
                  <a:pt x="108" y="11"/>
                </a:cubicBezTo>
                <a:cubicBezTo>
                  <a:pt x="108" y="19"/>
                  <a:pt x="108" y="24"/>
                  <a:pt x="107" y="28"/>
                </a:cubicBezTo>
                <a:cubicBezTo>
                  <a:pt x="107" y="33"/>
                  <a:pt x="92" y="34"/>
                  <a:pt x="90" y="43"/>
                </a:cubicBezTo>
                <a:cubicBezTo>
                  <a:pt x="88" y="51"/>
                  <a:pt x="85" y="46"/>
                  <a:pt x="80" y="40"/>
                </a:cubicBezTo>
                <a:cubicBezTo>
                  <a:pt x="75" y="34"/>
                  <a:pt x="81" y="26"/>
                  <a:pt x="78" y="21"/>
                </a:cubicBezTo>
                <a:cubicBezTo>
                  <a:pt x="76" y="16"/>
                  <a:pt x="67" y="23"/>
                  <a:pt x="67" y="18"/>
                </a:cubicBezTo>
                <a:cubicBezTo>
                  <a:pt x="67" y="16"/>
                  <a:pt x="69" y="14"/>
                  <a:pt x="69" y="13"/>
                </a:cubicBezTo>
                <a:cubicBezTo>
                  <a:pt x="68" y="14"/>
                  <a:pt x="67" y="14"/>
                  <a:pt x="66" y="14"/>
                </a:cubicBezTo>
                <a:cubicBezTo>
                  <a:pt x="63" y="16"/>
                  <a:pt x="61" y="22"/>
                  <a:pt x="60" y="23"/>
                </a:cubicBezTo>
                <a:cubicBezTo>
                  <a:pt x="57" y="27"/>
                  <a:pt x="64" y="26"/>
                  <a:pt x="67" y="30"/>
                </a:cubicBezTo>
                <a:cubicBezTo>
                  <a:pt x="71" y="36"/>
                  <a:pt x="74" y="40"/>
                  <a:pt x="72" y="43"/>
                </a:cubicBezTo>
                <a:cubicBezTo>
                  <a:pt x="71" y="46"/>
                  <a:pt x="59" y="43"/>
                  <a:pt x="61" y="38"/>
                </a:cubicBezTo>
                <a:cubicBezTo>
                  <a:pt x="64" y="33"/>
                  <a:pt x="62" y="32"/>
                  <a:pt x="59" y="31"/>
                </a:cubicBezTo>
                <a:cubicBezTo>
                  <a:pt x="56" y="31"/>
                  <a:pt x="56" y="35"/>
                  <a:pt x="56" y="40"/>
                </a:cubicBezTo>
                <a:cubicBezTo>
                  <a:pt x="56" y="44"/>
                  <a:pt x="48" y="45"/>
                  <a:pt x="44" y="49"/>
                </a:cubicBezTo>
                <a:cubicBezTo>
                  <a:pt x="40" y="54"/>
                  <a:pt x="47" y="58"/>
                  <a:pt x="53" y="60"/>
                </a:cubicBezTo>
                <a:cubicBezTo>
                  <a:pt x="59" y="62"/>
                  <a:pt x="55" y="52"/>
                  <a:pt x="57" y="47"/>
                </a:cubicBezTo>
                <a:cubicBezTo>
                  <a:pt x="59" y="40"/>
                  <a:pt x="66" y="46"/>
                  <a:pt x="71" y="52"/>
                </a:cubicBezTo>
                <a:cubicBezTo>
                  <a:pt x="75" y="58"/>
                  <a:pt x="82" y="66"/>
                  <a:pt x="73" y="70"/>
                </a:cubicBezTo>
                <a:cubicBezTo>
                  <a:pt x="58" y="76"/>
                  <a:pt x="52" y="83"/>
                  <a:pt x="49" y="89"/>
                </a:cubicBezTo>
                <a:cubicBezTo>
                  <a:pt x="46" y="95"/>
                  <a:pt x="49" y="98"/>
                  <a:pt x="47" y="100"/>
                </a:cubicBezTo>
                <a:cubicBezTo>
                  <a:pt x="45" y="102"/>
                  <a:pt x="45" y="99"/>
                  <a:pt x="43" y="94"/>
                </a:cubicBezTo>
                <a:cubicBezTo>
                  <a:pt x="41" y="91"/>
                  <a:pt x="34" y="91"/>
                  <a:pt x="31" y="97"/>
                </a:cubicBezTo>
                <a:cubicBezTo>
                  <a:pt x="29" y="98"/>
                  <a:pt x="29" y="101"/>
                  <a:pt x="29" y="104"/>
                </a:cubicBezTo>
                <a:cubicBezTo>
                  <a:pt x="29" y="114"/>
                  <a:pt x="36" y="101"/>
                  <a:pt x="40" y="103"/>
                </a:cubicBezTo>
                <a:cubicBezTo>
                  <a:pt x="45" y="104"/>
                  <a:pt x="36" y="105"/>
                  <a:pt x="37" y="109"/>
                </a:cubicBezTo>
                <a:cubicBezTo>
                  <a:pt x="38" y="113"/>
                  <a:pt x="44" y="107"/>
                  <a:pt x="42" y="116"/>
                </a:cubicBezTo>
                <a:cubicBezTo>
                  <a:pt x="41" y="121"/>
                  <a:pt x="49" y="117"/>
                  <a:pt x="54" y="115"/>
                </a:cubicBezTo>
                <a:cubicBezTo>
                  <a:pt x="65" y="111"/>
                  <a:pt x="73" y="129"/>
                  <a:pt x="81" y="132"/>
                </a:cubicBezTo>
                <a:cubicBezTo>
                  <a:pt x="90" y="135"/>
                  <a:pt x="93" y="137"/>
                  <a:pt x="91" y="141"/>
                </a:cubicBezTo>
                <a:cubicBezTo>
                  <a:pt x="85" y="153"/>
                  <a:pt x="73" y="161"/>
                  <a:pt x="67" y="175"/>
                </a:cubicBezTo>
                <a:cubicBezTo>
                  <a:pt x="75" y="178"/>
                  <a:pt x="85" y="179"/>
                  <a:pt x="94" y="179"/>
                </a:cubicBezTo>
                <a:cubicBezTo>
                  <a:pt x="107" y="179"/>
                  <a:pt x="118" y="177"/>
                  <a:pt x="129" y="172"/>
                </a:cubicBezTo>
                <a:close/>
                <a:moveTo>
                  <a:pt x="177" y="114"/>
                </a:moveTo>
                <a:cubicBezTo>
                  <a:pt x="175" y="114"/>
                  <a:pt x="173" y="115"/>
                  <a:pt x="172" y="115"/>
                </a:cubicBezTo>
                <a:cubicBezTo>
                  <a:pt x="167" y="113"/>
                  <a:pt x="170" y="93"/>
                  <a:pt x="163" y="94"/>
                </a:cubicBezTo>
                <a:cubicBezTo>
                  <a:pt x="160" y="95"/>
                  <a:pt x="165" y="110"/>
                  <a:pt x="172" y="118"/>
                </a:cubicBezTo>
                <a:cubicBezTo>
                  <a:pt x="173" y="119"/>
                  <a:pt x="174" y="118"/>
                  <a:pt x="176" y="118"/>
                </a:cubicBezTo>
                <a:cubicBezTo>
                  <a:pt x="176" y="117"/>
                  <a:pt x="177" y="115"/>
                  <a:pt x="177" y="114"/>
                </a:cubicBezTo>
                <a:close/>
                <a:moveTo>
                  <a:pt x="172" y="128"/>
                </a:moveTo>
                <a:cubicBezTo>
                  <a:pt x="164" y="126"/>
                  <a:pt x="158" y="144"/>
                  <a:pt x="156" y="152"/>
                </a:cubicBezTo>
                <a:cubicBezTo>
                  <a:pt x="163" y="145"/>
                  <a:pt x="168" y="137"/>
                  <a:pt x="172" y="128"/>
                </a:cubicBezTo>
                <a:close/>
                <a:moveTo>
                  <a:pt x="52" y="168"/>
                </a:moveTo>
                <a:cubicBezTo>
                  <a:pt x="53" y="160"/>
                  <a:pt x="54" y="151"/>
                  <a:pt x="52" y="150"/>
                </a:cubicBezTo>
                <a:cubicBezTo>
                  <a:pt x="45" y="144"/>
                  <a:pt x="40" y="135"/>
                  <a:pt x="47" y="126"/>
                </a:cubicBezTo>
                <a:cubicBezTo>
                  <a:pt x="48" y="125"/>
                  <a:pt x="49" y="124"/>
                  <a:pt x="49" y="122"/>
                </a:cubicBezTo>
                <a:cubicBezTo>
                  <a:pt x="50" y="119"/>
                  <a:pt x="47" y="121"/>
                  <a:pt x="42" y="121"/>
                </a:cubicBezTo>
                <a:cubicBezTo>
                  <a:pt x="37" y="121"/>
                  <a:pt x="41" y="113"/>
                  <a:pt x="31" y="112"/>
                </a:cubicBezTo>
                <a:cubicBezTo>
                  <a:pt x="21" y="111"/>
                  <a:pt x="21" y="109"/>
                  <a:pt x="20" y="103"/>
                </a:cubicBezTo>
                <a:cubicBezTo>
                  <a:pt x="20" y="97"/>
                  <a:pt x="14" y="91"/>
                  <a:pt x="9" y="90"/>
                </a:cubicBezTo>
                <a:cubicBezTo>
                  <a:pt x="9" y="91"/>
                  <a:pt x="9" y="93"/>
                  <a:pt x="9" y="94"/>
                </a:cubicBezTo>
                <a:cubicBezTo>
                  <a:pt x="9" y="126"/>
                  <a:pt x="27" y="154"/>
                  <a:pt x="52" y="168"/>
                </a:cubicBezTo>
                <a:close/>
                <a:moveTo>
                  <a:pt x="108" y="41"/>
                </a:moveTo>
                <a:cubicBezTo>
                  <a:pt x="112" y="43"/>
                  <a:pt x="116" y="40"/>
                  <a:pt x="115" y="37"/>
                </a:cubicBezTo>
                <a:cubicBezTo>
                  <a:pt x="112" y="32"/>
                  <a:pt x="103" y="35"/>
                  <a:pt x="108" y="41"/>
                </a:cubicBezTo>
                <a:close/>
                <a:moveTo>
                  <a:pt x="125" y="49"/>
                </a:moveTo>
                <a:cubicBezTo>
                  <a:pt x="128" y="49"/>
                  <a:pt x="130" y="55"/>
                  <a:pt x="129" y="58"/>
                </a:cubicBezTo>
                <a:cubicBezTo>
                  <a:pt x="127" y="64"/>
                  <a:pt x="122" y="60"/>
                  <a:pt x="121" y="56"/>
                </a:cubicBezTo>
                <a:cubicBezTo>
                  <a:pt x="121" y="52"/>
                  <a:pt x="122" y="49"/>
                  <a:pt x="125" y="49"/>
                </a:cubicBezTo>
                <a:close/>
                <a:moveTo>
                  <a:pt x="158" y="77"/>
                </a:moveTo>
                <a:cubicBezTo>
                  <a:pt x="155" y="74"/>
                  <a:pt x="156" y="70"/>
                  <a:pt x="160" y="69"/>
                </a:cubicBezTo>
                <a:cubicBezTo>
                  <a:pt x="167" y="68"/>
                  <a:pt x="176" y="75"/>
                  <a:pt x="170" y="77"/>
                </a:cubicBezTo>
                <a:cubicBezTo>
                  <a:pt x="167" y="78"/>
                  <a:pt x="162" y="78"/>
                  <a:pt x="158" y="77"/>
                </a:cubicBezTo>
                <a:close/>
                <a:moveTo>
                  <a:pt x="46" y="102"/>
                </a:moveTo>
                <a:cubicBezTo>
                  <a:pt x="49" y="102"/>
                  <a:pt x="57" y="104"/>
                  <a:pt x="59" y="106"/>
                </a:cubicBezTo>
                <a:cubicBezTo>
                  <a:pt x="61" y="109"/>
                  <a:pt x="53" y="108"/>
                  <a:pt x="48" y="106"/>
                </a:cubicBezTo>
                <a:cubicBezTo>
                  <a:pt x="45" y="105"/>
                  <a:pt x="43" y="103"/>
                  <a:pt x="46" y="102"/>
                </a:cubicBezTo>
                <a:close/>
              </a:path>
            </a:pathLst>
          </a:custGeom>
          <a:solidFill>
            <a:schemeClr val="bg1">
              <a:lumMod val="50000"/>
            </a:schemeClr>
          </a:solidFill>
          <a:ln>
            <a:noFill/>
          </a:ln>
        </p:spPr>
        <p:txBody>
          <a:bodyPr vert="horz" wrap="square" lIns="83924" tIns="41962" rIns="83924" bIns="41962" numCol="1" anchor="t" anchorCtr="0" compatLnSpc="1">
            <a:prstTxWarp prst="textNoShape">
              <a:avLst/>
            </a:prstTxWarp>
          </a:bodyPr>
          <a:lstStyle/>
          <a:p>
            <a:pPr marL="0" marR="0" lvl="0" indent="0" defTabSz="932205" eaLnBrk="1" fontAlgn="auto" latinLnBrk="0" hangingPunct="1">
              <a:lnSpc>
                <a:spcPct val="100000"/>
              </a:lnSpc>
              <a:spcBef>
                <a:spcPts val="0"/>
              </a:spcBef>
              <a:spcAft>
                <a:spcPts val="0"/>
              </a:spcAft>
              <a:buClrTx/>
              <a:buSzTx/>
              <a:buFontTx/>
              <a:buNone/>
              <a:tabLst/>
              <a:defRPr/>
            </a:pPr>
            <a:endParaRPr kumimoji="0" lang="en-US" sz="1598" b="0" i="0" u="none" strike="noStrike" kern="0" cap="none" spc="0" normalizeH="0" baseline="0" noProof="0">
              <a:ln>
                <a:noFill/>
              </a:ln>
              <a:solidFill>
                <a:prstClr val="white"/>
              </a:solidFill>
              <a:effectLst/>
              <a:uLnTx/>
              <a:uFillTx/>
              <a:latin typeface="Segoe UI Light" panose="020B0502040204020203" pitchFamily="34" charset="0"/>
              <a:cs typeface="Segoe UI Light" panose="020B0502040204020203" pitchFamily="34" charset="0"/>
            </a:endParaRPr>
          </a:p>
        </p:txBody>
      </p:sp>
      <p:sp>
        <p:nvSpPr>
          <p:cNvPr id="28" name="Rectangle 27"/>
          <p:cNvSpPr/>
          <p:nvPr/>
        </p:nvSpPr>
        <p:spPr bwMode="auto">
          <a:xfrm>
            <a:off x="4493926" y="1867116"/>
            <a:ext cx="1094245" cy="304761"/>
          </a:xfrm>
          <a:prstGeom prst="rect">
            <a:avLst/>
          </a:prstGeom>
          <a:solidFill>
            <a:schemeClr val="bg1">
              <a:lumMod val="5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6" rIns="0" bIns="46616" numCol="1" rtlCol="0" anchor="ctr" anchorCtr="0" compatLnSpc="1">
            <a:prstTxWarp prst="textNoShape">
              <a:avLst/>
            </a:prstTxWarp>
          </a:bodyPr>
          <a:lstStyle/>
          <a:p>
            <a:pPr marL="0" marR="0" lvl="0" indent="0" algn="ctr" defTabSz="931935"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panose="020B0502040204020203" pitchFamily="34" charset="0"/>
                <a:cs typeface="Segoe UI Light" panose="020B0502040204020203" pitchFamily="34" charset="0"/>
              </a:rPr>
              <a:t>Web</a:t>
            </a:r>
          </a:p>
        </p:txBody>
      </p:sp>
      <p:sp>
        <p:nvSpPr>
          <p:cNvPr id="29" name="Rectangle 76"/>
          <p:cNvSpPr/>
          <p:nvPr/>
        </p:nvSpPr>
        <p:spPr bwMode="auto">
          <a:xfrm>
            <a:off x="8305800" y="4738989"/>
            <a:ext cx="1788995" cy="466169"/>
          </a:xfrm>
          <a:prstGeom prst="rect">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569" tIns="45684" rIns="0" bIns="45684" numCol="1" spcCol="0" rtlCol="0" fromWordArt="0" anchor="ctr" anchorCtr="0" forceAA="0" compatLnSpc="1">
            <a:prstTxWarp prst="textNoShape">
              <a:avLst/>
            </a:prstTxWarp>
            <a:noAutofit/>
          </a:bodyPr>
          <a:lstStyle/>
          <a:p>
            <a:pPr marL="0" marR="0" lvl="0" indent="0" defTabSz="931747"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Network</a:t>
            </a:r>
          </a:p>
        </p:txBody>
      </p:sp>
      <p:sp>
        <p:nvSpPr>
          <p:cNvPr id="30" name="Rectangle 43"/>
          <p:cNvSpPr/>
          <p:nvPr/>
        </p:nvSpPr>
        <p:spPr bwMode="auto">
          <a:xfrm>
            <a:off x="6393180" y="4738989"/>
            <a:ext cx="1795446" cy="466169"/>
          </a:xfrm>
          <a:prstGeom prst="rect">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569" tIns="45684" rIns="0" bIns="45684" numCol="1" spcCol="0" rtlCol="0" fromWordArt="0" anchor="ctr" anchorCtr="0" forceAA="0" compatLnSpc="1">
            <a:prstTxWarp prst="textNoShape">
              <a:avLst/>
            </a:prstTxWarp>
            <a:noAutofit/>
          </a:bodyPr>
          <a:lstStyle/>
          <a:p>
            <a:pPr marL="0" marR="0" lvl="0" indent="0" defTabSz="931747"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People</a:t>
            </a:r>
          </a:p>
        </p:txBody>
      </p:sp>
      <p:sp>
        <p:nvSpPr>
          <p:cNvPr id="31" name="Rectangle 53"/>
          <p:cNvSpPr/>
          <p:nvPr/>
        </p:nvSpPr>
        <p:spPr bwMode="auto">
          <a:xfrm>
            <a:off x="4511014" y="4738989"/>
            <a:ext cx="1783105" cy="466169"/>
          </a:xfrm>
          <a:prstGeom prst="rect">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569" tIns="45684" rIns="0" bIns="45684" numCol="1" spcCol="0" rtlCol="0" fromWordArt="0" anchor="ctr" anchorCtr="0" forceAA="0" compatLnSpc="1">
            <a:prstTxWarp prst="textNoShape">
              <a:avLst/>
            </a:prstTxWarp>
            <a:noAutofit/>
          </a:bodyPr>
          <a:lstStyle/>
          <a:p>
            <a:pPr marL="0" marR="0" lvl="0" indent="0" defTabSz="931747"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Presence	</a:t>
            </a:r>
          </a:p>
        </p:txBody>
      </p:sp>
      <p:sp>
        <p:nvSpPr>
          <p:cNvPr id="32" name="Rectangle 74"/>
          <p:cNvSpPr/>
          <p:nvPr/>
        </p:nvSpPr>
        <p:spPr bwMode="auto">
          <a:xfrm>
            <a:off x="10216586" y="4207648"/>
            <a:ext cx="1772898" cy="466169"/>
          </a:xfrm>
          <a:prstGeom prst="rect">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569" tIns="45684" rIns="0" bIns="45684" numCol="1" spcCol="0" rtlCol="0" fromWordArt="0" anchor="ctr" anchorCtr="0" forceAA="0" compatLnSpc="1">
            <a:prstTxWarp prst="textNoShape">
              <a:avLst/>
            </a:prstTxWarp>
            <a:noAutofit/>
          </a:bodyPr>
          <a:lstStyle/>
          <a:p>
            <a:pPr marL="0" marR="0" lvl="0" indent="0" defTabSz="931747"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Federation</a:t>
            </a:r>
          </a:p>
        </p:txBody>
      </p:sp>
      <p:sp>
        <p:nvSpPr>
          <p:cNvPr id="33" name="Rectangle 74"/>
          <p:cNvSpPr/>
          <p:nvPr/>
        </p:nvSpPr>
        <p:spPr bwMode="auto">
          <a:xfrm>
            <a:off x="10211969" y="4738989"/>
            <a:ext cx="1777515" cy="466169"/>
          </a:xfrm>
          <a:prstGeom prst="rect">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569" tIns="45684" rIns="0" bIns="45684" numCol="1" spcCol="0" rtlCol="0" fromWordArt="0" anchor="ctr" anchorCtr="0" forceAA="0" compatLnSpc="1">
            <a:prstTxWarp prst="textNoShape">
              <a:avLst/>
            </a:prstTxWarp>
            <a:noAutofit/>
          </a:bodyPr>
          <a:lstStyle/>
          <a:p>
            <a:pPr marL="0" marR="0" lvl="0" indent="0" defTabSz="931747"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Interop</a:t>
            </a:r>
          </a:p>
        </p:txBody>
      </p:sp>
      <p:sp>
        <p:nvSpPr>
          <p:cNvPr id="34" name="Rectangle 74"/>
          <p:cNvSpPr/>
          <p:nvPr/>
        </p:nvSpPr>
        <p:spPr bwMode="auto">
          <a:xfrm>
            <a:off x="10355592" y="1417049"/>
            <a:ext cx="1633892" cy="530126"/>
          </a:xfrm>
          <a:prstGeom prst="rect">
            <a:avLst/>
          </a:prstGeom>
          <a:solidFill>
            <a:srgbClr val="D83B0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569" tIns="45684" rIns="0" bIns="45684" numCol="1" spcCol="0" rtlCol="0" fromWordArt="0" anchor="ctr" anchorCtr="0" forceAA="0" compatLnSpc="1">
            <a:prstTxWarp prst="textNoShape">
              <a:avLst/>
            </a:prstTxWarp>
            <a:noAutofit/>
          </a:bodyPr>
          <a:lstStyle/>
          <a:p>
            <a:pPr marL="0" marR="0" lvl="0" indent="0" defTabSz="931747"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Devices</a:t>
            </a:r>
          </a:p>
        </p:txBody>
      </p:sp>
      <p:sp>
        <p:nvSpPr>
          <p:cNvPr id="35" name="Rectangle 74"/>
          <p:cNvSpPr/>
          <p:nvPr/>
        </p:nvSpPr>
        <p:spPr bwMode="auto">
          <a:xfrm>
            <a:off x="10367072" y="2056958"/>
            <a:ext cx="1633892" cy="530126"/>
          </a:xfrm>
          <a:prstGeom prst="rect">
            <a:avLst/>
          </a:prstGeom>
          <a:solidFill>
            <a:srgbClr val="D83B0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569" tIns="45684" rIns="0" bIns="45684" numCol="1" spcCol="0" rtlCol="0" fromWordArt="0" anchor="ctr" anchorCtr="0" forceAA="0" compatLnSpc="1">
            <a:prstTxWarp prst="textNoShape">
              <a:avLst/>
            </a:prstTxWarp>
            <a:noAutofit/>
          </a:bodyPr>
          <a:lstStyle/>
          <a:p>
            <a:pPr marL="0" marR="0" lvl="0" indent="0" defTabSz="931747"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Appliances</a:t>
            </a:r>
          </a:p>
        </p:txBody>
      </p:sp>
      <p:sp>
        <p:nvSpPr>
          <p:cNvPr id="36" name="Rectangle 35"/>
          <p:cNvSpPr/>
          <p:nvPr/>
        </p:nvSpPr>
        <p:spPr bwMode="auto">
          <a:xfrm>
            <a:off x="2636838" y="5296385"/>
            <a:ext cx="9364126" cy="442315"/>
          </a:xfrm>
          <a:prstGeom prst="rect">
            <a:avLst/>
          </a:prstGeom>
          <a:solidFill>
            <a:srgbClr val="D83B0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569" tIns="45684" rIns="0" bIns="45684" numCol="1" spcCol="0" rtlCol="0" fromWordArt="0" anchor="ctr" anchorCtr="0" forceAA="0" compatLnSpc="1">
            <a:prstTxWarp prst="textNoShape">
              <a:avLst/>
            </a:prstTxWarp>
            <a:noAutofit/>
          </a:bodyPr>
          <a:lstStyle/>
          <a:p>
            <a:pPr marL="0" marR="0" lvl="0" indent="0" algn="ctr" defTabSz="931747"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O365 Services – Microsoft Graph</a:t>
            </a:r>
          </a:p>
        </p:txBody>
      </p:sp>
      <p:sp>
        <p:nvSpPr>
          <p:cNvPr id="37" name="Rectangle 36"/>
          <p:cNvSpPr/>
          <p:nvPr/>
        </p:nvSpPr>
        <p:spPr>
          <a:xfrm>
            <a:off x="274637" y="6067318"/>
            <a:ext cx="2356239" cy="478376"/>
          </a:xfrm>
          <a:prstGeom prst="rect">
            <a:avLst/>
          </a:prstGeom>
        </p:spPr>
        <p:txBody>
          <a:bodyPr wrap="none">
            <a:spAutoFit/>
          </a:bodyPr>
          <a:lstStyle/>
          <a:p>
            <a:pPr marL="0" marR="0" lvl="0" indent="0" defTabSz="931478" eaLnBrk="1" fontAlgn="base" latinLnBrk="0" hangingPunct="1">
              <a:lnSpc>
                <a:spcPct val="100000"/>
              </a:lnSpc>
              <a:spcBef>
                <a:spcPct val="0"/>
              </a:spcBef>
              <a:spcAft>
                <a:spcPct val="0"/>
              </a:spcAft>
              <a:buClrTx/>
              <a:buSzTx/>
              <a:buFontTx/>
              <a:buNone/>
              <a:tabLst/>
              <a:defRPr/>
            </a:pPr>
            <a:r>
              <a:rPr kumimoji="0" lang="en-US" sz="2448" b="0" i="0" u="none" strike="noStrike" kern="0" cap="none" spc="0" normalizeH="0" baseline="0" noProof="0" dirty="0">
                <a:ln>
                  <a:noFill/>
                </a:ln>
                <a:solidFill>
                  <a:srgbClr val="002060"/>
                </a:solidFill>
                <a:effectLst/>
                <a:uLnTx/>
                <a:uFillTx/>
                <a:latin typeface="Segoe UI Light" panose="020B0502040204020203" pitchFamily="34" charset="0"/>
                <a:cs typeface="Segoe UI Light" panose="020B0502040204020203" pitchFamily="34" charset="0"/>
              </a:rPr>
              <a:t>Cloud/Networks</a:t>
            </a:r>
          </a:p>
        </p:txBody>
      </p:sp>
      <p:sp>
        <p:nvSpPr>
          <p:cNvPr id="38" name="Rectangle 37"/>
          <p:cNvSpPr/>
          <p:nvPr/>
        </p:nvSpPr>
        <p:spPr>
          <a:xfrm>
            <a:off x="341860" y="3266046"/>
            <a:ext cx="1530173" cy="478240"/>
          </a:xfrm>
          <a:prstGeom prst="rect">
            <a:avLst/>
          </a:prstGeom>
        </p:spPr>
        <p:txBody>
          <a:bodyPr wrap="none">
            <a:spAutoFit/>
          </a:bodyPr>
          <a:lstStyle/>
          <a:p>
            <a:pPr marL="0" marR="0" lvl="0" indent="0" defTabSz="931478" eaLnBrk="1" fontAlgn="base" latinLnBrk="0" hangingPunct="1">
              <a:lnSpc>
                <a:spcPct val="100000"/>
              </a:lnSpc>
              <a:spcBef>
                <a:spcPct val="0"/>
              </a:spcBef>
              <a:spcAft>
                <a:spcPct val="0"/>
              </a:spcAft>
              <a:buClrTx/>
              <a:buSzTx/>
              <a:buFontTx/>
              <a:buNone/>
              <a:tabLst/>
              <a:defRPr/>
            </a:pPr>
            <a:r>
              <a:rPr kumimoji="0" lang="en-US" sz="2448" b="0" i="0" u="none" strike="noStrike" kern="0" cap="none" spc="0" normalizeH="0" baseline="0" noProof="0" dirty="0">
                <a:ln>
                  <a:noFill/>
                </a:ln>
                <a:solidFill>
                  <a:srgbClr val="002060"/>
                </a:solidFill>
                <a:effectLst/>
                <a:uLnTx/>
                <a:uFillTx/>
                <a:latin typeface="Segoe UI Light" panose="020B0502040204020203" pitchFamily="34" charset="0"/>
                <a:cs typeface="Segoe UI Light" panose="020B0502040204020203" pitchFamily="34" charset="0"/>
              </a:rPr>
              <a:t>Authoring</a:t>
            </a:r>
            <a:endParaRPr kumimoji="0" lang="en-US" sz="1122" b="0" i="0" u="none" strike="noStrike" kern="0" cap="none" spc="0" normalizeH="0" baseline="0" noProof="0" dirty="0">
              <a:ln>
                <a:noFill/>
              </a:ln>
              <a:solidFill>
                <a:srgbClr val="002060"/>
              </a:solidFill>
              <a:effectLst/>
              <a:uLnTx/>
              <a:uFillTx/>
              <a:latin typeface="Segoe UI Light" panose="020B0502040204020203" pitchFamily="34" charset="0"/>
              <a:cs typeface="Segoe UI Light" panose="020B0502040204020203" pitchFamily="34" charset="0"/>
            </a:endParaRPr>
          </a:p>
        </p:txBody>
      </p:sp>
      <p:pic>
        <p:nvPicPr>
          <p:cNvPr id="39" name="Picture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4457" y="6125801"/>
            <a:ext cx="959998" cy="422334"/>
          </a:xfrm>
          <a:prstGeom prst="rect">
            <a:avLst/>
          </a:prstGeom>
        </p:spPr>
      </p:pic>
      <p:pic>
        <p:nvPicPr>
          <p:cNvPr id="40" name="Picture 39"/>
          <p:cNvPicPr>
            <a:picLocks noChangeAspect="1"/>
          </p:cNvPicPr>
          <p:nvPr/>
        </p:nvPicPr>
        <p:blipFill rotWithShape="1">
          <a:blip r:embed="rId3">
            <a:clrChange>
              <a:clrFrom>
                <a:srgbClr val="FFFFFF"/>
              </a:clrFrom>
              <a:clrTo>
                <a:srgbClr val="FFFFFF">
                  <a:alpha val="0"/>
                </a:srgbClr>
              </a:clrTo>
            </a:clrChange>
          </a:blip>
          <a:srcRect l="3874" t="42850" r="2047" b="26878"/>
          <a:stretch/>
        </p:blipFill>
        <p:spPr>
          <a:xfrm>
            <a:off x="2599715" y="6092275"/>
            <a:ext cx="2615493" cy="455859"/>
          </a:xfrm>
          <a:prstGeom prst="rect">
            <a:avLst/>
          </a:prstGeom>
        </p:spPr>
      </p:pic>
      <p:pic>
        <p:nvPicPr>
          <p:cNvPr id="41" name="Picture 4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8052" y="6192145"/>
            <a:ext cx="1365653" cy="297229"/>
          </a:xfrm>
          <a:prstGeom prst="rect">
            <a:avLst/>
          </a:prstGeom>
        </p:spPr>
      </p:pic>
      <p:grpSp>
        <p:nvGrpSpPr>
          <p:cNvPr id="42" name="Group 41"/>
          <p:cNvGrpSpPr/>
          <p:nvPr/>
        </p:nvGrpSpPr>
        <p:grpSpPr>
          <a:xfrm>
            <a:off x="10554927" y="6024000"/>
            <a:ext cx="1408673" cy="647094"/>
            <a:chOff x="704863" y="5586585"/>
            <a:chExt cx="1632046" cy="856198"/>
          </a:xfrm>
        </p:grpSpPr>
        <p:sp>
          <p:nvSpPr>
            <p:cNvPr id="43" name="Freeform 5"/>
            <p:cNvSpPr>
              <a:spLocks/>
            </p:cNvSpPr>
            <p:nvPr/>
          </p:nvSpPr>
          <p:spPr bwMode="auto">
            <a:xfrm>
              <a:off x="704863" y="5617768"/>
              <a:ext cx="1282522" cy="733182"/>
            </a:xfrm>
            <a:custGeom>
              <a:avLst/>
              <a:gdLst>
                <a:gd name="T0" fmla="*/ 1662 w 2136"/>
                <a:gd name="T1" fmla="*/ 1181 h 1181"/>
                <a:gd name="T2" fmla="*/ 239 w 2136"/>
                <a:gd name="T3" fmla="*/ 1181 h 1181"/>
                <a:gd name="T4" fmla="*/ 0 w 2136"/>
                <a:gd name="T5" fmla="*/ 937 h 1181"/>
                <a:gd name="T6" fmla="*/ 181 w 2136"/>
                <a:gd name="T7" fmla="*/ 706 h 1181"/>
                <a:gd name="T8" fmla="*/ 462 w 2136"/>
                <a:gd name="T9" fmla="*/ 487 h 1181"/>
                <a:gd name="T10" fmla="*/ 974 w 2136"/>
                <a:gd name="T11" fmla="*/ 0 h 1181"/>
                <a:gd name="T12" fmla="*/ 1440 w 2136"/>
                <a:gd name="T13" fmla="*/ 294 h 1181"/>
                <a:gd name="T14" fmla="*/ 1662 w 2136"/>
                <a:gd name="T15" fmla="*/ 235 h 1181"/>
                <a:gd name="T16" fmla="*/ 2136 w 2136"/>
                <a:gd name="T17" fmla="*/ 710 h 1181"/>
                <a:gd name="T18" fmla="*/ 1662 w 2136"/>
                <a:gd name="T19" fmla="*/ 1181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6" h="1181">
                  <a:moveTo>
                    <a:pt x="1662" y="1181"/>
                  </a:moveTo>
                  <a:cubicBezTo>
                    <a:pt x="239" y="1181"/>
                    <a:pt x="239" y="1181"/>
                    <a:pt x="239" y="1181"/>
                  </a:cubicBezTo>
                  <a:cubicBezTo>
                    <a:pt x="109" y="1181"/>
                    <a:pt x="0" y="1071"/>
                    <a:pt x="0" y="937"/>
                  </a:cubicBezTo>
                  <a:cubicBezTo>
                    <a:pt x="0" y="823"/>
                    <a:pt x="76" y="731"/>
                    <a:pt x="181" y="706"/>
                  </a:cubicBezTo>
                  <a:cubicBezTo>
                    <a:pt x="231" y="588"/>
                    <a:pt x="336" y="504"/>
                    <a:pt x="462" y="487"/>
                  </a:cubicBezTo>
                  <a:cubicBezTo>
                    <a:pt x="474" y="218"/>
                    <a:pt x="701" y="0"/>
                    <a:pt x="974" y="0"/>
                  </a:cubicBezTo>
                  <a:cubicBezTo>
                    <a:pt x="1175" y="0"/>
                    <a:pt x="1356" y="118"/>
                    <a:pt x="1440" y="294"/>
                  </a:cubicBezTo>
                  <a:cubicBezTo>
                    <a:pt x="1507" y="256"/>
                    <a:pt x="1582" y="235"/>
                    <a:pt x="1662" y="235"/>
                  </a:cubicBezTo>
                  <a:cubicBezTo>
                    <a:pt x="1922" y="235"/>
                    <a:pt x="2136" y="449"/>
                    <a:pt x="2136" y="710"/>
                  </a:cubicBezTo>
                  <a:cubicBezTo>
                    <a:pt x="2136" y="966"/>
                    <a:pt x="1922" y="1181"/>
                    <a:pt x="1662" y="1181"/>
                  </a:cubicBezTo>
                  <a:close/>
                </a:path>
              </a:pathLst>
            </a:custGeom>
            <a:solidFill>
              <a:schemeClr val="bg1">
                <a:lumMod val="85000"/>
              </a:schemeClr>
            </a:solidFill>
            <a:ln>
              <a:solidFill>
                <a:schemeClr val="bg1">
                  <a:lumMod val="50000"/>
                </a:schemeClr>
              </a:solidFill>
            </a:ln>
          </p:spPr>
          <p:txBody>
            <a:bodyPr vert="horz" wrap="square" lIns="91401" tIns="45700" rIns="91401" bIns="45700" numCol="1" anchor="t" anchorCtr="0" compatLnSpc="1">
              <a:prstTxWarp prst="textNoShape">
                <a:avLst/>
              </a:prstTxWarp>
            </a:bodyPr>
            <a:lstStyle/>
            <a:p>
              <a:pPr marL="0" marR="0" lvl="0" indent="0" defTabSz="932239"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dirty="0">
                <a:ln>
                  <a:noFill/>
                </a:ln>
                <a:solidFill>
                  <a:srgbClr val="404040"/>
                </a:solidFill>
                <a:effectLst/>
                <a:uLnTx/>
                <a:uFillTx/>
                <a:latin typeface="Segoe UI"/>
              </a:endParaRPr>
            </a:p>
          </p:txBody>
        </p:sp>
        <p:sp>
          <p:nvSpPr>
            <p:cNvPr id="44" name="Freeform 5"/>
            <p:cNvSpPr>
              <a:spLocks/>
            </p:cNvSpPr>
            <p:nvPr/>
          </p:nvSpPr>
          <p:spPr bwMode="auto">
            <a:xfrm>
              <a:off x="959589" y="5586585"/>
              <a:ext cx="1377320" cy="755796"/>
            </a:xfrm>
            <a:custGeom>
              <a:avLst/>
              <a:gdLst>
                <a:gd name="T0" fmla="*/ 1662 w 2136"/>
                <a:gd name="T1" fmla="*/ 1181 h 1181"/>
                <a:gd name="T2" fmla="*/ 239 w 2136"/>
                <a:gd name="T3" fmla="*/ 1181 h 1181"/>
                <a:gd name="T4" fmla="*/ 0 w 2136"/>
                <a:gd name="T5" fmla="*/ 937 h 1181"/>
                <a:gd name="T6" fmla="*/ 181 w 2136"/>
                <a:gd name="T7" fmla="*/ 706 h 1181"/>
                <a:gd name="T8" fmla="*/ 462 w 2136"/>
                <a:gd name="T9" fmla="*/ 487 h 1181"/>
                <a:gd name="T10" fmla="*/ 974 w 2136"/>
                <a:gd name="T11" fmla="*/ 0 h 1181"/>
                <a:gd name="T12" fmla="*/ 1440 w 2136"/>
                <a:gd name="T13" fmla="*/ 294 h 1181"/>
                <a:gd name="T14" fmla="*/ 1662 w 2136"/>
                <a:gd name="T15" fmla="*/ 235 h 1181"/>
                <a:gd name="T16" fmla="*/ 2136 w 2136"/>
                <a:gd name="T17" fmla="*/ 710 h 1181"/>
                <a:gd name="T18" fmla="*/ 1662 w 2136"/>
                <a:gd name="T19" fmla="*/ 1181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6" h="1181">
                  <a:moveTo>
                    <a:pt x="1662" y="1181"/>
                  </a:moveTo>
                  <a:cubicBezTo>
                    <a:pt x="239" y="1181"/>
                    <a:pt x="239" y="1181"/>
                    <a:pt x="239" y="1181"/>
                  </a:cubicBezTo>
                  <a:cubicBezTo>
                    <a:pt x="109" y="1181"/>
                    <a:pt x="0" y="1071"/>
                    <a:pt x="0" y="937"/>
                  </a:cubicBezTo>
                  <a:cubicBezTo>
                    <a:pt x="0" y="823"/>
                    <a:pt x="76" y="731"/>
                    <a:pt x="181" y="706"/>
                  </a:cubicBezTo>
                  <a:cubicBezTo>
                    <a:pt x="231" y="588"/>
                    <a:pt x="336" y="504"/>
                    <a:pt x="462" y="487"/>
                  </a:cubicBezTo>
                  <a:cubicBezTo>
                    <a:pt x="474" y="218"/>
                    <a:pt x="701" y="0"/>
                    <a:pt x="974" y="0"/>
                  </a:cubicBezTo>
                  <a:cubicBezTo>
                    <a:pt x="1175" y="0"/>
                    <a:pt x="1356" y="118"/>
                    <a:pt x="1440" y="294"/>
                  </a:cubicBezTo>
                  <a:cubicBezTo>
                    <a:pt x="1507" y="256"/>
                    <a:pt x="1582" y="235"/>
                    <a:pt x="1662" y="235"/>
                  </a:cubicBezTo>
                  <a:cubicBezTo>
                    <a:pt x="1922" y="235"/>
                    <a:pt x="2136" y="449"/>
                    <a:pt x="2136" y="710"/>
                  </a:cubicBezTo>
                  <a:cubicBezTo>
                    <a:pt x="2136" y="966"/>
                    <a:pt x="1922" y="1181"/>
                    <a:pt x="1662" y="1181"/>
                  </a:cubicBezTo>
                  <a:close/>
                </a:path>
              </a:pathLst>
            </a:custGeom>
            <a:solidFill>
              <a:schemeClr val="bg1">
                <a:lumMod val="85000"/>
              </a:schemeClr>
            </a:solidFill>
            <a:ln>
              <a:solidFill>
                <a:schemeClr val="bg1">
                  <a:lumMod val="50000"/>
                </a:schemeClr>
              </a:solidFill>
            </a:ln>
          </p:spPr>
          <p:txBody>
            <a:bodyPr vert="horz" wrap="square" lIns="91401" tIns="45700" rIns="91401" bIns="45700" numCol="1" anchor="t" anchorCtr="0" compatLnSpc="1">
              <a:prstTxWarp prst="textNoShape">
                <a:avLst/>
              </a:prstTxWarp>
            </a:bodyPr>
            <a:lstStyle/>
            <a:p>
              <a:pPr marL="0" marR="0" lvl="0" indent="0" defTabSz="932239"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dirty="0">
                <a:ln>
                  <a:noFill/>
                </a:ln>
                <a:solidFill>
                  <a:srgbClr val="404040"/>
                </a:solidFill>
                <a:effectLst/>
                <a:uLnTx/>
                <a:uFillTx/>
                <a:latin typeface="Segoe UI"/>
              </a:endParaRPr>
            </a:p>
          </p:txBody>
        </p:sp>
        <p:sp>
          <p:nvSpPr>
            <p:cNvPr id="45" name="TextBox 44"/>
            <p:cNvSpPr txBox="1"/>
            <p:nvPr/>
          </p:nvSpPr>
          <p:spPr>
            <a:xfrm>
              <a:off x="1099977" y="5722150"/>
              <a:ext cx="1096543" cy="720633"/>
            </a:xfrm>
            <a:prstGeom prst="rect">
              <a:avLst/>
            </a:prstGeom>
            <a:noFill/>
          </p:spPr>
          <p:txBody>
            <a:bodyPr wrap="square" lIns="182802" tIns="146241" rIns="182802" bIns="146241" rtlCol="0">
              <a:spAutoFit/>
            </a:bodyPr>
            <a:lstStyle/>
            <a:p>
              <a:pPr marL="0" marR="0" lvl="0" indent="0" defTabSz="932239"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a:rPr>
                <a:t>PSTN</a:t>
              </a:r>
            </a:p>
          </p:txBody>
        </p:sp>
      </p:grpSp>
      <p:pic>
        <p:nvPicPr>
          <p:cNvPr id="46" name="Picture 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0771" y="1499853"/>
            <a:ext cx="959998" cy="422334"/>
          </a:xfrm>
          <a:prstGeom prst="rect">
            <a:avLst/>
          </a:prstGeom>
        </p:spPr>
      </p:pic>
      <p:pic>
        <p:nvPicPr>
          <p:cNvPr id="47" name="Picture 46"/>
          <p:cNvPicPr>
            <a:picLocks noChangeAspect="1"/>
          </p:cNvPicPr>
          <p:nvPr/>
        </p:nvPicPr>
        <p:blipFill rotWithShape="1">
          <a:blip r:embed="rId3">
            <a:clrChange>
              <a:clrFrom>
                <a:srgbClr val="FFFFFF"/>
              </a:clrFrom>
              <a:clrTo>
                <a:srgbClr val="FFFFFF">
                  <a:alpha val="0"/>
                </a:srgbClr>
              </a:clrTo>
            </a:clrChange>
          </a:blip>
          <a:srcRect l="3874" t="42850" r="2047" b="26878"/>
          <a:stretch/>
        </p:blipFill>
        <p:spPr>
          <a:xfrm>
            <a:off x="7970837" y="2115679"/>
            <a:ext cx="2245749" cy="391415"/>
          </a:xfrm>
          <a:prstGeom prst="rect">
            <a:avLst/>
          </a:prstGeom>
        </p:spPr>
      </p:pic>
      <p:grpSp>
        <p:nvGrpSpPr>
          <p:cNvPr id="48" name="Group 47"/>
          <p:cNvGrpSpPr/>
          <p:nvPr/>
        </p:nvGrpSpPr>
        <p:grpSpPr>
          <a:xfrm>
            <a:off x="2560637" y="1364094"/>
            <a:ext cx="1788981" cy="1277298"/>
            <a:chOff x="8526780" y="2034540"/>
            <a:chExt cx="1754560" cy="1252723"/>
          </a:xfrm>
        </p:grpSpPr>
        <p:sp>
          <p:nvSpPr>
            <p:cNvPr id="49" name="Rectangle 48"/>
            <p:cNvSpPr/>
            <p:nvPr/>
          </p:nvSpPr>
          <p:spPr bwMode="auto">
            <a:xfrm>
              <a:off x="8526780" y="2034540"/>
              <a:ext cx="1754560" cy="1252723"/>
            </a:xfrm>
            <a:prstGeom prst="rect">
              <a:avLst/>
            </a:prstGeom>
            <a:solidFill>
              <a:srgbClr val="F0F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10" tIns="46610" rIns="46610" bIns="46610" numCol="1" spcCol="0" rtlCol="0" fromWordArt="0" anchor="ctr" anchorCtr="0" forceAA="0" compatLnSpc="1">
              <a:prstTxWarp prst="textNoShape">
                <a:avLst/>
              </a:prstTxWarp>
              <a:noAutofit/>
            </a:bodyPr>
            <a:lstStyle/>
            <a:p>
              <a:pPr marL="0" marR="0" lvl="0" indent="0" algn="ctr" defTabSz="931753" eaLnBrk="1" fontAlgn="base" latinLnBrk="0" hangingPunct="1">
                <a:lnSpc>
                  <a:spcPct val="100000"/>
                </a:lnSpc>
                <a:spcBef>
                  <a:spcPct val="0"/>
                </a:spcBef>
                <a:spcAft>
                  <a:spcPct val="0"/>
                </a:spcAft>
                <a:buClrTx/>
                <a:buSzTx/>
                <a:buFontTx/>
                <a:buNone/>
                <a:tabLst/>
                <a:defRPr/>
              </a:pPr>
              <a:endParaRPr kumimoji="0" lang="en-US" sz="2244"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panose="020B0502040204020203" pitchFamily="34" charset="0"/>
                <a:ea typeface="Segoe UI" pitchFamily="34" charset="0"/>
                <a:cs typeface="Segoe UI Light" panose="020B0502040204020203" pitchFamily="34" charset="0"/>
              </a:endParaRPr>
            </a:p>
          </p:txBody>
        </p:sp>
        <p:sp>
          <p:nvSpPr>
            <p:cNvPr id="50" name="Freeform 103"/>
            <p:cNvSpPr>
              <a:spLocks noEditPoints="1"/>
            </p:cNvSpPr>
            <p:nvPr/>
          </p:nvSpPr>
          <p:spPr bwMode="auto">
            <a:xfrm>
              <a:off x="8690563" y="2979226"/>
              <a:ext cx="298030" cy="285984"/>
            </a:xfrm>
            <a:custGeom>
              <a:avLst/>
              <a:gdLst>
                <a:gd name="T0" fmla="*/ 288 w 647"/>
                <a:gd name="T1" fmla="*/ 314 h 657"/>
                <a:gd name="T2" fmla="*/ 288 w 647"/>
                <a:gd name="T3" fmla="*/ 52 h 657"/>
                <a:gd name="T4" fmla="*/ 647 w 647"/>
                <a:gd name="T5" fmla="*/ 0 h 657"/>
                <a:gd name="T6" fmla="*/ 647 w 647"/>
                <a:gd name="T7" fmla="*/ 314 h 657"/>
                <a:gd name="T8" fmla="*/ 288 w 647"/>
                <a:gd name="T9" fmla="*/ 314 h 657"/>
                <a:gd name="T10" fmla="*/ 262 w 647"/>
                <a:gd name="T11" fmla="*/ 57 h 657"/>
                <a:gd name="T12" fmla="*/ 0 w 647"/>
                <a:gd name="T13" fmla="*/ 95 h 657"/>
                <a:gd name="T14" fmla="*/ 0 w 647"/>
                <a:gd name="T15" fmla="*/ 314 h 657"/>
                <a:gd name="T16" fmla="*/ 262 w 647"/>
                <a:gd name="T17" fmla="*/ 314 h 657"/>
                <a:gd name="T18" fmla="*/ 262 w 647"/>
                <a:gd name="T19" fmla="*/ 57 h 657"/>
                <a:gd name="T20" fmla="*/ 0 w 647"/>
                <a:gd name="T21" fmla="*/ 338 h 657"/>
                <a:gd name="T22" fmla="*/ 0 w 647"/>
                <a:gd name="T23" fmla="*/ 560 h 657"/>
                <a:gd name="T24" fmla="*/ 262 w 647"/>
                <a:gd name="T25" fmla="*/ 600 h 657"/>
                <a:gd name="T26" fmla="*/ 262 w 647"/>
                <a:gd name="T27" fmla="*/ 338 h 657"/>
                <a:gd name="T28" fmla="*/ 0 w 647"/>
                <a:gd name="T29" fmla="*/ 338 h 657"/>
                <a:gd name="T30" fmla="*/ 288 w 647"/>
                <a:gd name="T31" fmla="*/ 602 h 657"/>
                <a:gd name="T32" fmla="*/ 647 w 647"/>
                <a:gd name="T33" fmla="*/ 657 h 657"/>
                <a:gd name="T34" fmla="*/ 647 w 647"/>
                <a:gd name="T35" fmla="*/ 338 h 657"/>
                <a:gd name="T36" fmla="*/ 288 w 647"/>
                <a:gd name="T37" fmla="*/ 338 h 657"/>
                <a:gd name="T38" fmla="*/ 288 w 647"/>
                <a:gd name="T39" fmla="*/ 602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7" h="657">
                  <a:moveTo>
                    <a:pt x="288" y="314"/>
                  </a:moveTo>
                  <a:lnTo>
                    <a:pt x="288" y="52"/>
                  </a:lnTo>
                  <a:lnTo>
                    <a:pt x="647" y="0"/>
                  </a:lnTo>
                  <a:lnTo>
                    <a:pt x="647" y="314"/>
                  </a:lnTo>
                  <a:lnTo>
                    <a:pt x="288" y="314"/>
                  </a:lnTo>
                  <a:close/>
                  <a:moveTo>
                    <a:pt x="262" y="57"/>
                  </a:moveTo>
                  <a:lnTo>
                    <a:pt x="0" y="95"/>
                  </a:lnTo>
                  <a:lnTo>
                    <a:pt x="0" y="314"/>
                  </a:lnTo>
                  <a:lnTo>
                    <a:pt x="262" y="314"/>
                  </a:lnTo>
                  <a:lnTo>
                    <a:pt x="262" y="57"/>
                  </a:lnTo>
                  <a:close/>
                  <a:moveTo>
                    <a:pt x="0" y="338"/>
                  </a:moveTo>
                  <a:lnTo>
                    <a:pt x="0" y="560"/>
                  </a:lnTo>
                  <a:lnTo>
                    <a:pt x="262" y="600"/>
                  </a:lnTo>
                  <a:lnTo>
                    <a:pt x="262" y="338"/>
                  </a:lnTo>
                  <a:lnTo>
                    <a:pt x="0" y="338"/>
                  </a:lnTo>
                  <a:close/>
                  <a:moveTo>
                    <a:pt x="288" y="602"/>
                  </a:moveTo>
                  <a:lnTo>
                    <a:pt x="647" y="657"/>
                  </a:lnTo>
                  <a:lnTo>
                    <a:pt x="647" y="338"/>
                  </a:lnTo>
                  <a:lnTo>
                    <a:pt x="288" y="338"/>
                  </a:lnTo>
                  <a:lnTo>
                    <a:pt x="288" y="602"/>
                  </a:lnTo>
                  <a:close/>
                </a:path>
              </a:pathLst>
            </a:custGeom>
            <a:solidFill>
              <a:srgbClr val="000000"/>
            </a:solidFill>
            <a:ln>
              <a:noFill/>
            </a:ln>
            <a:extLst/>
          </p:spPr>
          <p:txBody>
            <a:bodyPr vert="horz" wrap="square" lIns="91364" tIns="45684" rIns="91364" bIns="45684" numCol="1" anchor="t" anchorCtr="0" compatLnSpc="1">
              <a:prstTxWarp prst="textNoShape">
                <a:avLst/>
              </a:prstTxWarp>
            </a:bodyPr>
            <a:lstStyle/>
            <a:p>
              <a:pPr marL="0" marR="0" lvl="0" indent="0" defTabSz="932022"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505050"/>
                </a:solidFill>
                <a:effectLst/>
                <a:uLnTx/>
                <a:uFillTx/>
                <a:latin typeface="Segoe UI Light" panose="020B0502040204020203" pitchFamily="34" charset="0"/>
                <a:cs typeface="Segoe UI Light" panose="020B0502040204020203" pitchFamily="34" charset="0"/>
              </a:endParaRPr>
            </a:p>
          </p:txBody>
        </p:sp>
        <p:pic>
          <p:nvPicPr>
            <p:cNvPr id="51" name="Picture 50"/>
            <p:cNvPicPr>
              <a:picLocks noChangeAspect="1"/>
            </p:cNvPicPr>
            <p:nvPr/>
          </p:nvPicPr>
          <p:blipFill>
            <a:blip r:embed="rId5"/>
            <a:stretch>
              <a:fillRect/>
            </a:stretch>
          </p:blipFill>
          <p:spPr>
            <a:xfrm>
              <a:off x="9734338" y="2088506"/>
              <a:ext cx="464790" cy="835292"/>
            </a:xfrm>
            <a:prstGeom prst="rect">
              <a:avLst/>
            </a:prstGeom>
          </p:spPr>
        </p:pic>
        <p:grpSp>
          <p:nvGrpSpPr>
            <p:cNvPr id="52" name="Group 23"/>
            <p:cNvGrpSpPr>
              <a:grpSpLocks noChangeAspect="1"/>
            </p:cNvGrpSpPr>
            <p:nvPr/>
          </p:nvGrpSpPr>
          <p:grpSpPr bwMode="auto">
            <a:xfrm>
              <a:off x="9839412" y="2969877"/>
              <a:ext cx="251834" cy="268617"/>
              <a:chOff x="3485" y="1766"/>
              <a:chExt cx="699" cy="789"/>
            </a:xfrm>
            <a:solidFill>
              <a:schemeClr val="tx2">
                <a:lumMod val="10000"/>
              </a:schemeClr>
            </a:solidFill>
          </p:grpSpPr>
          <p:sp>
            <p:nvSpPr>
              <p:cNvPr id="61" name="Freeform 24"/>
              <p:cNvSpPr>
                <a:spLocks/>
              </p:cNvSpPr>
              <p:nvPr/>
            </p:nvSpPr>
            <p:spPr bwMode="auto">
              <a:xfrm>
                <a:off x="3485" y="1950"/>
                <a:ext cx="699" cy="605"/>
              </a:xfrm>
              <a:custGeom>
                <a:avLst/>
                <a:gdLst>
                  <a:gd name="T0" fmla="*/ 296 w 296"/>
                  <a:gd name="T1" fmla="*/ 167 h 256"/>
                  <a:gd name="T2" fmla="*/ 274 w 296"/>
                  <a:gd name="T3" fmla="*/ 207 h 256"/>
                  <a:gd name="T4" fmla="*/ 216 w 296"/>
                  <a:gd name="T5" fmla="*/ 256 h 256"/>
                  <a:gd name="T6" fmla="*/ 159 w 296"/>
                  <a:gd name="T7" fmla="*/ 242 h 256"/>
                  <a:gd name="T8" fmla="*/ 101 w 296"/>
                  <a:gd name="T9" fmla="*/ 256 h 256"/>
                  <a:gd name="T10" fmla="*/ 44 w 296"/>
                  <a:gd name="T11" fmla="*/ 210 h 256"/>
                  <a:gd name="T12" fmla="*/ 24 w 296"/>
                  <a:gd name="T13" fmla="*/ 42 h 256"/>
                  <a:gd name="T14" fmla="*/ 94 w 296"/>
                  <a:gd name="T15" fmla="*/ 0 h 256"/>
                  <a:gd name="T16" fmla="*/ 158 w 296"/>
                  <a:gd name="T17" fmla="*/ 15 h 256"/>
                  <a:gd name="T18" fmla="*/ 222 w 296"/>
                  <a:gd name="T19" fmla="*/ 0 h 256"/>
                  <a:gd name="T20" fmla="*/ 286 w 296"/>
                  <a:gd name="T21" fmla="*/ 34 h 256"/>
                  <a:gd name="T22" fmla="*/ 296 w 296"/>
                  <a:gd name="T23" fmla="*/ 16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6" h="256">
                    <a:moveTo>
                      <a:pt x="296" y="167"/>
                    </a:moveTo>
                    <a:cubicBezTo>
                      <a:pt x="288" y="184"/>
                      <a:pt x="284" y="192"/>
                      <a:pt x="274" y="207"/>
                    </a:cubicBezTo>
                    <a:cubicBezTo>
                      <a:pt x="260" y="229"/>
                      <a:pt x="240" y="255"/>
                      <a:pt x="216" y="256"/>
                    </a:cubicBezTo>
                    <a:cubicBezTo>
                      <a:pt x="194" y="256"/>
                      <a:pt x="188" y="241"/>
                      <a:pt x="159" y="242"/>
                    </a:cubicBezTo>
                    <a:cubicBezTo>
                      <a:pt x="129" y="242"/>
                      <a:pt x="123" y="256"/>
                      <a:pt x="101" y="256"/>
                    </a:cubicBezTo>
                    <a:cubicBezTo>
                      <a:pt x="76" y="255"/>
                      <a:pt x="58" y="231"/>
                      <a:pt x="44" y="210"/>
                    </a:cubicBezTo>
                    <a:cubicBezTo>
                      <a:pt x="4" y="150"/>
                      <a:pt x="0" y="80"/>
                      <a:pt x="24" y="42"/>
                    </a:cubicBezTo>
                    <a:cubicBezTo>
                      <a:pt x="42" y="16"/>
                      <a:pt x="69" y="0"/>
                      <a:pt x="94" y="0"/>
                    </a:cubicBezTo>
                    <a:cubicBezTo>
                      <a:pt x="120" y="0"/>
                      <a:pt x="137" y="15"/>
                      <a:pt x="158" y="15"/>
                    </a:cubicBezTo>
                    <a:cubicBezTo>
                      <a:pt x="179" y="15"/>
                      <a:pt x="192" y="0"/>
                      <a:pt x="222" y="0"/>
                    </a:cubicBezTo>
                    <a:cubicBezTo>
                      <a:pt x="245" y="0"/>
                      <a:pt x="269" y="13"/>
                      <a:pt x="286" y="34"/>
                    </a:cubicBezTo>
                    <a:cubicBezTo>
                      <a:pt x="230" y="65"/>
                      <a:pt x="239" y="145"/>
                      <a:pt x="296" y="1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1" tIns="45700" rIns="91401" bIns="45700" numCol="1" anchor="t" anchorCtr="0" compatLnSpc="1">
                <a:prstTxWarp prst="textNoShape">
                  <a:avLst/>
                </a:prstTxWarp>
              </a:bodyPr>
              <a:lstStyle/>
              <a:p>
                <a:pPr marL="0" marR="0" lvl="0" indent="0" defTabSz="93220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Light" panose="020B0502040204020203" pitchFamily="34" charset="0"/>
                  <a:cs typeface="Segoe UI Light" panose="020B0502040204020203" pitchFamily="34" charset="0"/>
                </a:endParaRPr>
              </a:p>
            </p:txBody>
          </p:sp>
          <p:sp>
            <p:nvSpPr>
              <p:cNvPr id="62" name="Freeform 25"/>
              <p:cNvSpPr>
                <a:spLocks/>
              </p:cNvSpPr>
              <p:nvPr/>
            </p:nvSpPr>
            <p:spPr bwMode="auto">
              <a:xfrm>
                <a:off x="3825" y="1766"/>
                <a:ext cx="175" cy="191"/>
              </a:xfrm>
              <a:custGeom>
                <a:avLst/>
                <a:gdLst>
                  <a:gd name="T0" fmla="*/ 55 w 74"/>
                  <a:gd name="T1" fmla="*/ 54 h 81"/>
                  <a:gd name="T2" fmla="*/ 71 w 74"/>
                  <a:gd name="T3" fmla="*/ 0 h 81"/>
                  <a:gd name="T4" fmla="*/ 20 w 74"/>
                  <a:gd name="T5" fmla="*/ 28 h 81"/>
                  <a:gd name="T6" fmla="*/ 4 w 74"/>
                  <a:gd name="T7" fmla="*/ 81 h 81"/>
                  <a:gd name="T8" fmla="*/ 55 w 74"/>
                  <a:gd name="T9" fmla="*/ 54 h 81"/>
                </a:gdLst>
                <a:ahLst/>
                <a:cxnLst>
                  <a:cxn ang="0">
                    <a:pos x="T0" y="T1"/>
                  </a:cxn>
                  <a:cxn ang="0">
                    <a:pos x="T2" y="T3"/>
                  </a:cxn>
                  <a:cxn ang="0">
                    <a:pos x="T4" y="T5"/>
                  </a:cxn>
                  <a:cxn ang="0">
                    <a:pos x="T6" y="T7"/>
                  </a:cxn>
                  <a:cxn ang="0">
                    <a:pos x="T8" y="T9"/>
                  </a:cxn>
                </a:cxnLst>
                <a:rect l="0" t="0" r="r" b="b"/>
                <a:pathLst>
                  <a:path w="74" h="81">
                    <a:moveTo>
                      <a:pt x="55" y="54"/>
                    </a:moveTo>
                    <a:cubicBezTo>
                      <a:pt x="66" y="40"/>
                      <a:pt x="74" y="21"/>
                      <a:pt x="71" y="0"/>
                    </a:cubicBezTo>
                    <a:cubicBezTo>
                      <a:pt x="54" y="2"/>
                      <a:pt x="33" y="13"/>
                      <a:pt x="20" y="28"/>
                    </a:cubicBezTo>
                    <a:cubicBezTo>
                      <a:pt x="9" y="41"/>
                      <a:pt x="0" y="61"/>
                      <a:pt x="4" y="81"/>
                    </a:cubicBezTo>
                    <a:cubicBezTo>
                      <a:pt x="23" y="81"/>
                      <a:pt x="44" y="70"/>
                      <a:pt x="55"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1" tIns="45700" rIns="91401" bIns="45700" numCol="1" anchor="t" anchorCtr="0" compatLnSpc="1">
                <a:prstTxWarp prst="textNoShape">
                  <a:avLst/>
                </a:prstTxWarp>
              </a:bodyPr>
              <a:lstStyle/>
              <a:p>
                <a:pPr marL="0" marR="0" lvl="0" indent="0" defTabSz="93220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Light" panose="020B0502040204020203" pitchFamily="34" charset="0"/>
                  <a:cs typeface="Segoe UI Light" panose="020B0502040204020203" pitchFamily="34" charset="0"/>
                </a:endParaRPr>
              </a:p>
            </p:txBody>
          </p:sp>
        </p:grpSp>
        <p:pic>
          <p:nvPicPr>
            <p:cNvPr id="53" name="Picture 14"/>
            <p:cNvPicPr>
              <a:picLocks noChangeAspect="1" noChangeArrowheads="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a:off x="9268142" y="2983247"/>
              <a:ext cx="275004" cy="304015"/>
            </a:xfrm>
            <a:prstGeom prst="rect">
              <a:avLst/>
            </a:prstGeom>
            <a:noFill/>
            <a:ln>
              <a:noFill/>
            </a:ln>
            <a:effectLst/>
            <a:extLst/>
          </p:spPr>
        </p:pic>
        <p:pic>
          <p:nvPicPr>
            <p:cNvPr id="54" name="Picture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4153" y="2214704"/>
              <a:ext cx="362353" cy="578600"/>
            </a:xfrm>
            <a:prstGeom prst="rect">
              <a:avLst/>
            </a:prstGeom>
          </p:spPr>
        </p:pic>
        <p:grpSp>
          <p:nvGrpSpPr>
            <p:cNvPr id="55" name="Group 54"/>
            <p:cNvGrpSpPr/>
            <p:nvPr/>
          </p:nvGrpSpPr>
          <p:grpSpPr>
            <a:xfrm>
              <a:off x="8634220" y="2101388"/>
              <a:ext cx="410716" cy="809527"/>
              <a:chOff x="8190036" y="2085369"/>
              <a:chExt cx="410716" cy="809527"/>
            </a:xfrm>
          </p:grpSpPr>
          <p:pic>
            <p:nvPicPr>
              <p:cNvPr id="59" name="Picture 58"/>
              <p:cNvPicPr>
                <a:picLocks noChangeAspect="1"/>
              </p:cNvPicPr>
              <p:nvPr/>
            </p:nvPicPr>
            <p:blipFill rotWithShape="1">
              <a:blip r:embed="rId8" cstate="print">
                <a:extLst>
                  <a:ext uri="{28A0092B-C50C-407E-A947-70E740481C1C}">
                    <a14:useLocalDpi xmlns:a14="http://schemas.microsoft.com/office/drawing/2010/main" val="0"/>
                  </a:ext>
                </a:extLst>
              </a:blip>
              <a:srcRect l="15123" t="12967" r="50769" b="12511"/>
              <a:stretch/>
            </p:blipFill>
            <p:spPr>
              <a:xfrm>
                <a:off x="8190036" y="2085369"/>
                <a:ext cx="410716" cy="809527"/>
              </a:xfrm>
              <a:prstGeom prst="rect">
                <a:avLst/>
              </a:prstGeom>
            </p:spPr>
          </p:pic>
          <p:pic>
            <p:nvPicPr>
              <p:cNvPr id="60" name="Picture 5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10116" y="2180066"/>
                <a:ext cx="357621" cy="635619"/>
              </a:xfrm>
              <a:prstGeom prst="rect">
                <a:avLst/>
              </a:prstGeom>
            </p:spPr>
          </p:pic>
        </p:grpSp>
        <p:grpSp>
          <p:nvGrpSpPr>
            <p:cNvPr id="56" name="Group 55"/>
            <p:cNvGrpSpPr/>
            <p:nvPr/>
          </p:nvGrpSpPr>
          <p:grpSpPr>
            <a:xfrm>
              <a:off x="9189366" y="2094038"/>
              <a:ext cx="432556" cy="839711"/>
              <a:chOff x="3562351" y="1200149"/>
              <a:chExt cx="1200150" cy="2362201"/>
            </a:xfrm>
          </p:grpSpPr>
          <p:pic>
            <p:nvPicPr>
              <p:cNvPr id="57" name="Picture 2" descr="http://cdn.bgr.com/2015/09/nexus-4-vs-nexus-5-vs-nexus-6-vs-nexus-5x-vs-nexus-6x.jpg?w=624"/>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7065" t="1986" r="22743" b="10380"/>
              <a:stretch/>
            </p:blipFill>
            <p:spPr bwMode="auto">
              <a:xfrm>
                <a:off x="3562351" y="1200149"/>
                <a:ext cx="1200150" cy="236220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14968" y="1421197"/>
                <a:ext cx="1114120" cy="1903027"/>
              </a:xfrm>
              <a:prstGeom prst="rect">
                <a:avLst/>
              </a:prstGeom>
            </p:spPr>
          </p:pic>
        </p:grpSp>
      </p:grpSp>
      <p:pic>
        <p:nvPicPr>
          <p:cNvPr id="63" name="Picture 6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71638" y="1496456"/>
            <a:ext cx="1654467" cy="886625"/>
          </a:xfrm>
          <a:prstGeom prst="rect">
            <a:avLst/>
          </a:prstGeom>
        </p:spPr>
      </p:pic>
      <p:pic>
        <p:nvPicPr>
          <p:cNvPr id="64" name="Picture 63"/>
          <p:cNvPicPr>
            <a:picLocks noChangeAspect="1"/>
          </p:cNvPicPr>
          <p:nvPr/>
        </p:nvPicPr>
        <p:blipFill>
          <a:blip r:embed="rId13"/>
          <a:stretch>
            <a:fillRect/>
          </a:stretch>
        </p:blipFill>
        <p:spPr>
          <a:xfrm>
            <a:off x="6774126" y="2084606"/>
            <a:ext cx="1044311" cy="727288"/>
          </a:xfrm>
          <a:prstGeom prst="rect">
            <a:avLst/>
          </a:prstGeom>
        </p:spPr>
      </p:pic>
      <p:grpSp>
        <p:nvGrpSpPr>
          <p:cNvPr id="65" name="Group 25"/>
          <p:cNvGrpSpPr>
            <a:grpSpLocks noChangeAspect="1"/>
          </p:cNvGrpSpPr>
          <p:nvPr/>
        </p:nvGrpSpPr>
        <p:grpSpPr bwMode="auto">
          <a:xfrm>
            <a:off x="8570030" y="6214585"/>
            <a:ext cx="1578570" cy="211238"/>
            <a:chOff x="-1699" y="18351"/>
            <a:chExt cx="11074" cy="1342"/>
          </a:xfrm>
          <a:solidFill>
            <a:srgbClr val="002060"/>
          </a:solidFill>
        </p:grpSpPr>
        <p:sp>
          <p:nvSpPr>
            <p:cNvPr id="66" name="Freeform 26"/>
            <p:cNvSpPr>
              <a:spLocks/>
            </p:cNvSpPr>
            <p:nvPr/>
          </p:nvSpPr>
          <p:spPr bwMode="auto">
            <a:xfrm>
              <a:off x="-1699" y="18441"/>
              <a:ext cx="1250" cy="1231"/>
            </a:xfrm>
            <a:custGeom>
              <a:avLst/>
              <a:gdLst>
                <a:gd name="T0" fmla="*/ 1250 w 1250"/>
                <a:gd name="T1" fmla="*/ 1231 h 1231"/>
                <a:gd name="T2" fmla="*/ 1109 w 1250"/>
                <a:gd name="T3" fmla="*/ 1231 h 1231"/>
                <a:gd name="T4" fmla="*/ 1109 w 1250"/>
                <a:gd name="T5" fmla="*/ 228 h 1231"/>
                <a:gd name="T6" fmla="*/ 1104 w 1250"/>
                <a:gd name="T7" fmla="*/ 228 h 1231"/>
                <a:gd name="T8" fmla="*/ 662 w 1250"/>
                <a:gd name="T9" fmla="*/ 1231 h 1231"/>
                <a:gd name="T10" fmla="*/ 591 w 1250"/>
                <a:gd name="T11" fmla="*/ 1231 h 1231"/>
                <a:gd name="T12" fmla="*/ 142 w 1250"/>
                <a:gd name="T13" fmla="*/ 223 h 1231"/>
                <a:gd name="T14" fmla="*/ 139 w 1250"/>
                <a:gd name="T15" fmla="*/ 223 h 1231"/>
                <a:gd name="T16" fmla="*/ 139 w 1250"/>
                <a:gd name="T17" fmla="*/ 1231 h 1231"/>
                <a:gd name="T18" fmla="*/ 0 w 1250"/>
                <a:gd name="T19" fmla="*/ 1231 h 1231"/>
                <a:gd name="T20" fmla="*/ 0 w 1250"/>
                <a:gd name="T21" fmla="*/ 0 h 1231"/>
                <a:gd name="T22" fmla="*/ 191 w 1250"/>
                <a:gd name="T23" fmla="*/ 0 h 1231"/>
                <a:gd name="T24" fmla="*/ 622 w 1250"/>
                <a:gd name="T25" fmla="*/ 986 h 1231"/>
                <a:gd name="T26" fmla="*/ 629 w 1250"/>
                <a:gd name="T27" fmla="*/ 986 h 1231"/>
                <a:gd name="T28" fmla="*/ 1071 w 1250"/>
                <a:gd name="T29" fmla="*/ 0 h 1231"/>
                <a:gd name="T30" fmla="*/ 1250 w 1250"/>
                <a:gd name="T31" fmla="*/ 0 h 1231"/>
                <a:gd name="T32" fmla="*/ 1250 w 1250"/>
                <a:gd name="T33" fmla="*/ 1231 h 1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50" h="1231">
                  <a:moveTo>
                    <a:pt x="1250" y="1231"/>
                  </a:moveTo>
                  <a:lnTo>
                    <a:pt x="1109" y="1231"/>
                  </a:lnTo>
                  <a:lnTo>
                    <a:pt x="1109" y="228"/>
                  </a:lnTo>
                  <a:lnTo>
                    <a:pt x="1104" y="228"/>
                  </a:lnTo>
                  <a:lnTo>
                    <a:pt x="662" y="1231"/>
                  </a:lnTo>
                  <a:lnTo>
                    <a:pt x="591" y="1231"/>
                  </a:lnTo>
                  <a:lnTo>
                    <a:pt x="142" y="223"/>
                  </a:lnTo>
                  <a:lnTo>
                    <a:pt x="139" y="223"/>
                  </a:lnTo>
                  <a:lnTo>
                    <a:pt x="139" y="1231"/>
                  </a:lnTo>
                  <a:lnTo>
                    <a:pt x="0" y="1231"/>
                  </a:lnTo>
                  <a:lnTo>
                    <a:pt x="0" y="0"/>
                  </a:lnTo>
                  <a:lnTo>
                    <a:pt x="191" y="0"/>
                  </a:lnTo>
                  <a:lnTo>
                    <a:pt x="622" y="986"/>
                  </a:lnTo>
                  <a:lnTo>
                    <a:pt x="629" y="986"/>
                  </a:lnTo>
                  <a:lnTo>
                    <a:pt x="1071" y="0"/>
                  </a:lnTo>
                  <a:lnTo>
                    <a:pt x="1250" y="0"/>
                  </a:lnTo>
                  <a:lnTo>
                    <a:pt x="1250" y="12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t" anchorCtr="0" compatLnSpc="1">
              <a:prstTxWarp prst="textNoShape">
                <a:avLst/>
              </a:prstTxWarp>
            </a:bodyPr>
            <a:lstStyle/>
            <a:p>
              <a:pPr marL="0" marR="0" lvl="0" indent="0" defTabSz="932104"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ysClr val="windowText" lastClr="000000"/>
                </a:solidFill>
                <a:effectLst/>
                <a:uLnTx/>
                <a:uFillTx/>
              </a:endParaRPr>
            </a:p>
          </p:txBody>
        </p:sp>
        <p:sp>
          <p:nvSpPr>
            <p:cNvPr id="67" name="Freeform 27"/>
            <p:cNvSpPr>
              <a:spLocks noEditPoints="1"/>
            </p:cNvSpPr>
            <p:nvPr/>
          </p:nvSpPr>
          <p:spPr bwMode="auto">
            <a:xfrm>
              <a:off x="-222" y="18386"/>
              <a:ext cx="185" cy="1286"/>
            </a:xfrm>
            <a:custGeom>
              <a:avLst/>
              <a:gdLst>
                <a:gd name="T0" fmla="*/ 78 w 78"/>
                <a:gd name="T1" fmla="*/ 38 h 541"/>
                <a:gd name="T2" fmla="*/ 67 w 78"/>
                <a:gd name="T3" fmla="*/ 66 h 541"/>
                <a:gd name="T4" fmla="*/ 39 w 78"/>
                <a:gd name="T5" fmla="*/ 77 h 541"/>
                <a:gd name="T6" fmla="*/ 12 w 78"/>
                <a:gd name="T7" fmla="*/ 66 h 541"/>
                <a:gd name="T8" fmla="*/ 0 w 78"/>
                <a:gd name="T9" fmla="*/ 38 h 541"/>
                <a:gd name="T10" fmla="*/ 11 w 78"/>
                <a:gd name="T11" fmla="*/ 11 h 541"/>
                <a:gd name="T12" fmla="*/ 39 w 78"/>
                <a:gd name="T13" fmla="*/ 0 h 541"/>
                <a:gd name="T14" fmla="*/ 67 w 78"/>
                <a:gd name="T15" fmla="*/ 11 h 541"/>
                <a:gd name="T16" fmla="*/ 78 w 78"/>
                <a:gd name="T17" fmla="*/ 38 h 541"/>
                <a:gd name="T18" fmla="*/ 68 w 78"/>
                <a:gd name="T19" fmla="*/ 541 h 541"/>
                <a:gd name="T20" fmla="*/ 9 w 78"/>
                <a:gd name="T21" fmla="*/ 541 h 541"/>
                <a:gd name="T22" fmla="*/ 9 w 78"/>
                <a:gd name="T23" fmla="*/ 171 h 541"/>
                <a:gd name="T24" fmla="*/ 68 w 78"/>
                <a:gd name="T25" fmla="*/ 171 h 541"/>
                <a:gd name="T26" fmla="*/ 68 w 78"/>
                <a:gd name="T27" fmla="*/ 541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541">
                  <a:moveTo>
                    <a:pt x="78" y="38"/>
                  </a:moveTo>
                  <a:cubicBezTo>
                    <a:pt x="78" y="49"/>
                    <a:pt x="74" y="59"/>
                    <a:pt x="67" y="66"/>
                  </a:cubicBezTo>
                  <a:cubicBezTo>
                    <a:pt x="59" y="73"/>
                    <a:pt x="50" y="77"/>
                    <a:pt x="39" y="77"/>
                  </a:cubicBezTo>
                  <a:cubicBezTo>
                    <a:pt x="28" y="77"/>
                    <a:pt x="19" y="73"/>
                    <a:pt x="12" y="66"/>
                  </a:cubicBezTo>
                  <a:cubicBezTo>
                    <a:pt x="4" y="59"/>
                    <a:pt x="0" y="50"/>
                    <a:pt x="0" y="38"/>
                  </a:cubicBezTo>
                  <a:cubicBezTo>
                    <a:pt x="0" y="28"/>
                    <a:pt x="4" y="19"/>
                    <a:pt x="11" y="11"/>
                  </a:cubicBezTo>
                  <a:cubicBezTo>
                    <a:pt x="19" y="4"/>
                    <a:pt x="28" y="0"/>
                    <a:pt x="39" y="0"/>
                  </a:cubicBezTo>
                  <a:cubicBezTo>
                    <a:pt x="50" y="0"/>
                    <a:pt x="59" y="4"/>
                    <a:pt x="67" y="11"/>
                  </a:cubicBezTo>
                  <a:cubicBezTo>
                    <a:pt x="74" y="19"/>
                    <a:pt x="78" y="28"/>
                    <a:pt x="78" y="38"/>
                  </a:cubicBezTo>
                  <a:close/>
                  <a:moveTo>
                    <a:pt x="68" y="541"/>
                  </a:moveTo>
                  <a:cubicBezTo>
                    <a:pt x="9" y="541"/>
                    <a:pt x="9" y="541"/>
                    <a:pt x="9" y="541"/>
                  </a:cubicBezTo>
                  <a:cubicBezTo>
                    <a:pt x="9" y="171"/>
                    <a:pt x="9" y="171"/>
                    <a:pt x="9" y="171"/>
                  </a:cubicBezTo>
                  <a:cubicBezTo>
                    <a:pt x="68" y="171"/>
                    <a:pt x="68" y="171"/>
                    <a:pt x="68" y="171"/>
                  </a:cubicBezTo>
                  <a:lnTo>
                    <a:pt x="68" y="5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t" anchorCtr="0" compatLnSpc="1">
              <a:prstTxWarp prst="textNoShape">
                <a:avLst/>
              </a:prstTxWarp>
            </a:bodyPr>
            <a:lstStyle/>
            <a:p>
              <a:pPr marL="0" marR="0" lvl="0" indent="0" defTabSz="932104"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ysClr val="windowText" lastClr="000000"/>
                </a:solidFill>
                <a:effectLst/>
                <a:uLnTx/>
                <a:uFillTx/>
              </a:endParaRPr>
            </a:p>
          </p:txBody>
        </p:sp>
        <p:sp>
          <p:nvSpPr>
            <p:cNvPr id="68" name="Freeform 28"/>
            <p:cNvSpPr>
              <a:spLocks/>
            </p:cNvSpPr>
            <p:nvPr/>
          </p:nvSpPr>
          <p:spPr bwMode="auto">
            <a:xfrm>
              <a:off x="100" y="18771"/>
              <a:ext cx="659" cy="922"/>
            </a:xfrm>
            <a:custGeom>
              <a:avLst/>
              <a:gdLst>
                <a:gd name="T0" fmla="*/ 278 w 279"/>
                <a:gd name="T1" fmla="*/ 362 h 388"/>
                <a:gd name="T2" fmla="*/ 176 w 279"/>
                <a:gd name="T3" fmla="*/ 388 h 388"/>
                <a:gd name="T4" fmla="*/ 85 w 279"/>
                <a:gd name="T5" fmla="*/ 365 h 388"/>
                <a:gd name="T6" fmla="*/ 23 w 279"/>
                <a:gd name="T7" fmla="*/ 299 h 388"/>
                <a:gd name="T8" fmla="*/ 0 w 279"/>
                <a:gd name="T9" fmla="*/ 203 h 388"/>
                <a:gd name="T10" fmla="*/ 53 w 279"/>
                <a:gd name="T11" fmla="*/ 56 h 388"/>
                <a:gd name="T12" fmla="*/ 193 w 279"/>
                <a:gd name="T13" fmla="*/ 0 h 388"/>
                <a:gd name="T14" fmla="*/ 279 w 279"/>
                <a:gd name="T15" fmla="*/ 19 h 388"/>
                <a:gd name="T16" fmla="*/ 279 w 279"/>
                <a:gd name="T17" fmla="*/ 80 h 388"/>
                <a:gd name="T18" fmla="*/ 191 w 279"/>
                <a:gd name="T19" fmla="*/ 51 h 388"/>
                <a:gd name="T20" fmla="*/ 97 w 279"/>
                <a:gd name="T21" fmla="*/ 92 h 388"/>
                <a:gd name="T22" fmla="*/ 61 w 279"/>
                <a:gd name="T23" fmla="*/ 198 h 388"/>
                <a:gd name="T24" fmla="*/ 95 w 279"/>
                <a:gd name="T25" fmla="*/ 300 h 388"/>
                <a:gd name="T26" fmla="*/ 187 w 279"/>
                <a:gd name="T27" fmla="*/ 338 h 388"/>
                <a:gd name="T28" fmla="*/ 278 w 279"/>
                <a:gd name="T29" fmla="*/ 306 h 388"/>
                <a:gd name="T30" fmla="*/ 278 w 279"/>
                <a:gd name="T31" fmla="*/ 36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9" h="388">
                  <a:moveTo>
                    <a:pt x="278" y="362"/>
                  </a:moveTo>
                  <a:cubicBezTo>
                    <a:pt x="249" y="380"/>
                    <a:pt x="215" y="388"/>
                    <a:pt x="176" y="388"/>
                  </a:cubicBezTo>
                  <a:cubicBezTo>
                    <a:pt x="143" y="388"/>
                    <a:pt x="112" y="381"/>
                    <a:pt x="85" y="365"/>
                  </a:cubicBezTo>
                  <a:cubicBezTo>
                    <a:pt x="59" y="349"/>
                    <a:pt x="38" y="327"/>
                    <a:pt x="23" y="299"/>
                  </a:cubicBezTo>
                  <a:cubicBezTo>
                    <a:pt x="8" y="271"/>
                    <a:pt x="0" y="239"/>
                    <a:pt x="0" y="203"/>
                  </a:cubicBezTo>
                  <a:cubicBezTo>
                    <a:pt x="0" y="142"/>
                    <a:pt x="18" y="93"/>
                    <a:pt x="53" y="56"/>
                  </a:cubicBezTo>
                  <a:cubicBezTo>
                    <a:pt x="88" y="19"/>
                    <a:pt x="135" y="0"/>
                    <a:pt x="193" y="0"/>
                  </a:cubicBezTo>
                  <a:cubicBezTo>
                    <a:pt x="225" y="0"/>
                    <a:pt x="254" y="6"/>
                    <a:pt x="279" y="19"/>
                  </a:cubicBezTo>
                  <a:cubicBezTo>
                    <a:pt x="279" y="80"/>
                    <a:pt x="279" y="80"/>
                    <a:pt x="279" y="80"/>
                  </a:cubicBezTo>
                  <a:cubicBezTo>
                    <a:pt x="251" y="60"/>
                    <a:pt x="222" y="51"/>
                    <a:pt x="191" y="51"/>
                  </a:cubicBezTo>
                  <a:cubicBezTo>
                    <a:pt x="152" y="51"/>
                    <a:pt x="121" y="64"/>
                    <a:pt x="97" y="92"/>
                  </a:cubicBezTo>
                  <a:cubicBezTo>
                    <a:pt x="73" y="119"/>
                    <a:pt x="61" y="154"/>
                    <a:pt x="61" y="198"/>
                  </a:cubicBezTo>
                  <a:cubicBezTo>
                    <a:pt x="61" y="241"/>
                    <a:pt x="72" y="275"/>
                    <a:pt x="95" y="300"/>
                  </a:cubicBezTo>
                  <a:cubicBezTo>
                    <a:pt x="118" y="325"/>
                    <a:pt x="149" y="338"/>
                    <a:pt x="187" y="338"/>
                  </a:cubicBezTo>
                  <a:cubicBezTo>
                    <a:pt x="219" y="338"/>
                    <a:pt x="250" y="327"/>
                    <a:pt x="278" y="306"/>
                  </a:cubicBezTo>
                  <a:lnTo>
                    <a:pt x="278" y="3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t" anchorCtr="0" compatLnSpc="1">
              <a:prstTxWarp prst="textNoShape">
                <a:avLst/>
              </a:prstTxWarp>
            </a:bodyPr>
            <a:lstStyle/>
            <a:p>
              <a:pPr marL="0" marR="0" lvl="0" indent="0" defTabSz="932104"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ysClr val="windowText" lastClr="000000"/>
                </a:solidFill>
                <a:effectLst/>
                <a:uLnTx/>
                <a:uFillTx/>
              </a:endParaRPr>
            </a:p>
          </p:txBody>
        </p:sp>
        <p:sp>
          <p:nvSpPr>
            <p:cNvPr id="69" name="Freeform 29"/>
            <p:cNvSpPr>
              <a:spLocks/>
            </p:cNvSpPr>
            <p:nvPr/>
          </p:nvSpPr>
          <p:spPr bwMode="auto">
            <a:xfrm>
              <a:off x="913" y="18776"/>
              <a:ext cx="456" cy="896"/>
            </a:xfrm>
            <a:custGeom>
              <a:avLst/>
              <a:gdLst>
                <a:gd name="T0" fmla="*/ 193 w 193"/>
                <a:gd name="T1" fmla="*/ 67 h 377"/>
                <a:gd name="T2" fmla="*/ 148 w 193"/>
                <a:gd name="T3" fmla="*/ 55 h 377"/>
                <a:gd name="T4" fmla="*/ 84 w 193"/>
                <a:gd name="T5" fmla="*/ 92 h 377"/>
                <a:gd name="T6" fmla="*/ 59 w 193"/>
                <a:gd name="T7" fmla="*/ 189 h 377"/>
                <a:gd name="T8" fmla="*/ 59 w 193"/>
                <a:gd name="T9" fmla="*/ 377 h 377"/>
                <a:gd name="T10" fmla="*/ 0 w 193"/>
                <a:gd name="T11" fmla="*/ 377 h 377"/>
                <a:gd name="T12" fmla="*/ 0 w 193"/>
                <a:gd name="T13" fmla="*/ 7 h 377"/>
                <a:gd name="T14" fmla="*/ 59 w 193"/>
                <a:gd name="T15" fmla="*/ 7 h 377"/>
                <a:gd name="T16" fmla="*/ 59 w 193"/>
                <a:gd name="T17" fmla="*/ 83 h 377"/>
                <a:gd name="T18" fmla="*/ 61 w 193"/>
                <a:gd name="T19" fmla="*/ 83 h 377"/>
                <a:gd name="T20" fmla="*/ 99 w 193"/>
                <a:gd name="T21" fmla="*/ 23 h 377"/>
                <a:gd name="T22" fmla="*/ 158 w 193"/>
                <a:gd name="T23" fmla="*/ 0 h 377"/>
                <a:gd name="T24" fmla="*/ 193 w 193"/>
                <a:gd name="T25" fmla="*/ 6 h 377"/>
                <a:gd name="T26" fmla="*/ 193 w 193"/>
                <a:gd name="T27" fmla="*/ 67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3" h="377">
                  <a:moveTo>
                    <a:pt x="193" y="67"/>
                  </a:moveTo>
                  <a:cubicBezTo>
                    <a:pt x="183" y="59"/>
                    <a:pt x="168" y="55"/>
                    <a:pt x="148" y="55"/>
                  </a:cubicBezTo>
                  <a:cubicBezTo>
                    <a:pt x="122" y="55"/>
                    <a:pt x="100" y="67"/>
                    <a:pt x="84" y="92"/>
                  </a:cubicBezTo>
                  <a:cubicBezTo>
                    <a:pt x="68" y="117"/>
                    <a:pt x="59" y="149"/>
                    <a:pt x="59" y="189"/>
                  </a:cubicBezTo>
                  <a:cubicBezTo>
                    <a:pt x="59" y="377"/>
                    <a:pt x="59" y="377"/>
                    <a:pt x="59" y="377"/>
                  </a:cubicBezTo>
                  <a:cubicBezTo>
                    <a:pt x="0" y="377"/>
                    <a:pt x="0" y="377"/>
                    <a:pt x="0" y="377"/>
                  </a:cubicBezTo>
                  <a:cubicBezTo>
                    <a:pt x="0" y="7"/>
                    <a:pt x="0" y="7"/>
                    <a:pt x="0" y="7"/>
                  </a:cubicBezTo>
                  <a:cubicBezTo>
                    <a:pt x="59" y="7"/>
                    <a:pt x="59" y="7"/>
                    <a:pt x="59" y="7"/>
                  </a:cubicBezTo>
                  <a:cubicBezTo>
                    <a:pt x="59" y="83"/>
                    <a:pt x="59" y="83"/>
                    <a:pt x="59" y="83"/>
                  </a:cubicBezTo>
                  <a:cubicBezTo>
                    <a:pt x="61" y="83"/>
                    <a:pt x="61" y="83"/>
                    <a:pt x="61" y="83"/>
                  </a:cubicBezTo>
                  <a:cubicBezTo>
                    <a:pt x="69" y="58"/>
                    <a:pt x="82" y="38"/>
                    <a:pt x="99" y="23"/>
                  </a:cubicBezTo>
                  <a:cubicBezTo>
                    <a:pt x="116" y="8"/>
                    <a:pt x="136" y="0"/>
                    <a:pt x="158" y="0"/>
                  </a:cubicBezTo>
                  <a:cubicBezTo>
                    <a:pt x="173" y="0"/>
                    <a:pt x="185" y="2"/>
                    <a:pt x="193" y="6"/>
                  </a:cubicBezTo>
                  <a:lnTo>
                    <a:pt x="193"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t" anchorCtr="0" compatLnSpc="1">
              <a:prstTxWarp prst="textNoShape">
                <a:avLst/>
              </a:prstTxWarp>
            </a:bodyPr>
            <a:lstStyle/>
            <a:p>
              <a:pPr marL="0" marR="0" lvl="0" indent="0" defTabSz="932104"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ysClr val="windowText" lastClr="000000"/>
                </a:solidFill>
                <a:effectLst/>
                <a:uLnTx/>
                <a:uFillTx/>
              </a:endParaRPr>
            </a:p>
          </p:txBody>
        </p:sp>
        <p:sp>
          <p:nvSpPr>
            <p:cNvPr id="70" name="Freeform 30"/>
            <p:cNvSpPr>
              <a:spLocks noEditPoints="1"/>
            </p:cNvSpPr>
            <p:nvPr/>
          </p:nvSpPr>
          <p:spPr bwMode="auto">
            <a:xfrm>
              <a:off x="1376" y="18771"/>
              <a:ext cx="863" cy="922"/>
            </a:xfrm>
            <a:custGeom>
              <a:avLst/>
              <a:gdLst>
                <a:gd name="T0" fmla="*/ 365 w 365"/>
                <a:gd name="T1" fmla="*/ 193 h 388"/>
                <a:gd name="T2" fmla="*/ 315 w 365"/>
                <a:gd name="T3" fmla="*/ 335 h 388"/>
                <a:gd name="T4" fmla="*/ 181 w 365"/>
                <a:gd name="T5" fmla="*/ 388 h 388"/>
                <a:gd name="T6" fmla="*/ 49 w 365"/>
                <a:gd name="T7" fmla="*/ 336 h 388"/>
                <a:gd name="T8" fmla="*/ 0 w 365"/>
                <a:gd name="T9" fmla="*/ 198 h 388"/>
                <a:gd name="T10" fmla="*/ 51 w 365"/>
                <a:gd name="T11" fmla="*/ 53 h 388"/>
                <a:gd name="T12" fmla="*/ 189 w 365"/>
                <a:gd name="T13" fmla="*/ 0 h 388"/>
                <a:gd name="T14" fmla="*/ 318 w 365"/>
                <a:gd name="T15" fmla="*/ 51 h 388"/>
                <a:gd name="T16" fmla="*/ 365 w 365"/>
                <a:gd name="T17" fmla="*/ 193 h 388"/>
                <a:gd name="T18" fmla="*/ 304 w 365"/>
                <a:gd name="T19" fmla="*/ 195 h 388"/>
                <a:gd name="T20" fmla="*/ 273 w 365"/>
                <a:gd name="T21" fmla="*/ 88 h 388"/>
                <a:gd name="T22" fmla="*/ 185 w 365"/>
                <a:gd name="T23" fmla="*/ 51 h 388"/>
                <a:gd name="T24" fmla="*/ 94 w 365"/>
                <a:gd name="T25" fmla="*/ 89 h 388"/>
                <a:gd name="T26" fmla="*/ 61 w 365"/>
                <a:gd name="T27" fmla="*/ 196 h 388"/>
                <a:gd name="T28" fmla="*/ 95 w 365"/>
                <a:gd name="T29" fmla="*/ 300 h 388"/>
                <a:gd name="T30" fmla="*/ 185 w 365"/>
                <a:gd name="T31" fmla="*/ 338 h 388"/>
                <a:gd name="T32" fmla="*/ 273 w 365"/>
                <a:gd name="T33" fmla="*/ 301 h 388"/>
                <a:gd name="T34" fmla="*/ 304 w 365"/>
                <a:gd name="T35" fmla="*/ 195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5" h="388">
                  <a:moveTo>
                    <a:pt x="365" y="193"/>
                  </a:moveTo>
                  <a:cubicBezTo>
                    <a:pt x="365" y="252"/>
                    <a:pt x="348" y="299"/>
                    <a:pt x="315" y="335"/>
                  </a:cubicBezTo>
                  <a:cubicBezTo>
                    <a:pt x="281" y="370"/>
                    <a:pt x="237" y="388"/>
                    <a:pt x="181" y="388"/>
                  </a:cubicBezTo>
                  <a:cubicBezTo>
                    <a:pt x="126" y="388"/>
                    <a:pt x="82" y="371"/>
                    <a:pt x="49" y="336"/>
                  </a:cubicBezTo>
                  <a:cubicBezTo>
                    <a:pt x="17" y="301"/>
                    <a:pt x="0" y="255"/>
                    <a:pt x="0" y="198"/>
                  </a:cubicBezTo>
                  <a:cubicBezTo>
                    <a:pt x="0" y="137"/>
                    <a:pt x="17" y="89"/>
                    <a:pt x="51" y="53"/>
                  </a:cubicBezTo>
                  <a:cubicBezTo>
                    <a:pt x="84" y="18"/>
                    <a:pt x="130" y="0"/>
                    <a:pt x="189" y="0"/>
                  </a:cubicBezTo>
                  <a:cubicBezTo>
                    <a:pt x="244" y="0"/>
                    <a:pt x="287" y="17"/>
                    <a:pt x="318" y="51"/>
                  </a:cubicBezTo>
                  <a:cubicBezTo>
                    <a:pt x="349" y="86"/>
                    <a:pt x="365" y="133"/>
                    <a:pt x="365" y="193"/>
                  </a:cubicBezTo>
                  <a:close/>
                  <a:moveTo>
                    <a:pt x="304" y="195"/>
                  </a:moveTo>
                  <a:cubicBezTo>
                    <a:pt x="304" y="148"/>
                    <a:pt x="294" y="113"/>
                    <a:pt x="273" y="88"/>
                  </a:cubicBezTo>
                  <a:cubicBezTo>
                    <a:pt x="253" y="63"/>
                    <a:pt x="223" y="51"/>
                    <a:pt x="185" y="51"/>
                  </a:cubicBezTo>
                  <a:cubicBezTo>
                    <a:pt x="147" y="51"/>
                    <a:pt x="117" y="63"/>
                    <a:pt x="94" y="89"/>
                  </a:cubicBezTo>
                  <a:cubicBezTo>
                    <a:pt x="72" y="114"/>
                    <a:pt x="61" y="150"/>
                    <a:pt x="61" y="196"/>
                  </a:cubicBezTo>
                  <a:cubicBezTo>
                    <a:pt x="61" y="241"/>
                    <a:pt x="72" y="275"/>
                    <a:pt x="95" y="300"/>
                  </a:cubicBezTo>
                  <a:cubicBezTo>
                    <a:pt x="117" y="325"/>
                    <a:pt x="147" y="338"/>
                    <a:pt x="185" y="338"/>
                  </a:cubicBezTo>
                  <a:cubicBezTo>
                    <a:pt x="223" y="338"/>
                    <a:pt x="253" y="325"/>
                    <a:pt x="273" y="301"/>
                  </a:cubicBezTo>
                  <a:cubicBezTo>
                    <a:pt x="294" y="276"/>
                    <a:pt x="304" y="241"/>
                    <a:pt x="304" y="1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t" anchorCtr="0" compatLnSpc="1">
              <a:prstTxWarp prst="textNoShape">
                <a:avLst/>
              </a:prstTxWarp>
            </a:bodyPr>
            <a:lstStyle/>
            <a:p>
              <a:pPr marL="0" marR="0" lvl="0" indent="0" defTabSz="932104"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ysClr val="windowText" lastClr="000000"/>
                </a:solidFill>
                <a:effectLst/>
                <a:uLnTx/>
                <a:uFillTx/>
              </a:endParaRPr>
            </a:p>
          </p:txBody>
        </p:sp>
        <p:sp>
          <p:nvSpPr>
            <p:cNvPr id="71" name="Freeform 31"/>
            <p:cNvSpPr>
              <a:spLocks/>
            </p:cNvSpPr>
            <p:nvPr/>
          </p:nvSpPr>
          <p:spPr bwMode="auto">
            <a:xfrm>
              <a:off x="2341" y="18771"/>
              <a:ext cx="536" cy="922"/>
            </a:xfrm>
            <a:custGeom>
              <a:avLst/>
              <a:gdLst>
                <a:gd name="T0" fmla="*/ 227 w 227"/>
                <a:gd name="T1" fmla="*/ 280 h 388"/>
                <a:gd name="T2" fmla="*/ 190 w 227"/>
                <a:gd name="T3" fmla="*/ 358 h 388"/>
                <a:gd name="T4" fmla="*/ 92 w 227"/>
                <a:gd name="T5" fmla="*/ 388 h 388"/>
                <a:gd name="T6" fmla="*/ 0 w 227"/>
                <a:gd name="T7" fmla="*/ 366 h 388"/>
                <a:gd name="T8" fmla="*/ 0 w 227"/>
                <a:gd name="T9" fmla="*/ 302 h 388"/>
                <a:gd name="T10" fmla="*/ 96 w 227"/>
                <a:gd name="T11" fmla="*/ 338 h 388"/>
                <a:gd name="T12" fmla="*/ 167 w 227"/>
                <a:gd name="T13" fmla="*/ 286 h 388"/>
                <a:gd name="T14" fmla="*/ 153 w 227"/>
                <a:gd name="T15" fmla="*/ 252 h 388"/>
                <a:gd name="T16" fmla="*/ 90 w 227"/>
                <a:gd name="T17" fmla="*/ 216 h 388"/>
                <a:gd name="T18" fmla="*/ 21 w 227"/>
                <a:gd name="T19" fmla="*/ 171 h 388"/>
                <a:gd name="T20" fmla="*/ 1 w 227"/>
                <a:gd name="T21" fmla="*/ 107 h 388"/>
                <a:gd name="T22" fmla="*/ 38 w 227"/>
                <a:gd name="T23" fmla="*/ 31 h 388"/>
                <a:gd name="T24" fmla="*/ 131 w 227"/>
                <a:gd name="T25" fmla="*/ 0 h 388"/>
                <a:gd name="T26" fmla="*/ 210 w 227"/>
                <a:gd name="T27" fmla="*/ 17 h 388"/>
                <a:gd name="T28" fmla="*/ 210 w 227"/>
                <a:gd name="T29" fmla="*/ 77 h 388"/>
                <a:gd name="T30" fmla="*/ 126 w 227"/>
                <a:gd name="T31" fmla="*/ 51 h 388"/>
                <a:gd name="T32" fmla="*/ 79 w 227"/>
                <a:gd name="T33" fmla="*/ 65 h 388"/>
                <a:gd name="T34" fmla="*/ 61 w 227"/>
                <a:gd name="T35" fmla="*/ 102 h 388"/>
                <a:gd name="T36" fmla="*/ 75 w 227"/>
                <a:gd name="T37" fmla="*/ 140 h 388"/>
                <a:gd name="T38" fmla="*/ 132 w 227"/>
                <a:gd name="T39" fmla="*/ 171 h 388"/>
                <a:gd name="T40" fmla="*/ 206 w 227"/>
                <a:gd name="T41" fmla="*/ 218 h 388"/>
                <a:gd name="T42" fmla="*/ 227 w 227"/>
                <a:gd name="T43" fmla="*/ 28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7" h="388">
                  <a:moveTo>
                    <a:pt x="227" y="280"/>
                  </a:moveTo>
                  <a:cubicBezTo>
                    <a:pt x="227" y="312"/>
                    <a:pt x="215" y="338"/>
                    <a:pt x="190" y="358"/>
                  </a:cubicBezTo>
                  <a:cubicBezTo>
                    <a:pt x="166" y="378"/>
                    <a:pt x="133" y="388"/>
                    <a:pt x="92" y="388"/>
                  </a:cubicBezTo>
                  <a:cubicBezTo>
                    <a:pt x="57" y="388"/>
                    <a:pt x="26" y="381"/>
                    <a:pt x="0" y="366"/>
                  </a:cubicBezTo>
                  <a:cubicBezTo>
                    <a:pt x="0" y="302"/>
                    <a:pt x="0" y="302"/>
                    <a:pt x="0" y="302"/>
                  </a:cubicBezTo>
                  <a:cubicBezTo>
                    <a:pt x="29" y="326"/>
                    <a:pt x="61" y="338"/>
                    <a:pt x="96" y="338"/>
                  </a:cubicBezTo>
                  <a:cubicBezTo>
                    <a:pt x="143" y="338"/>
                    <a:pt x="167" y="320"/>
                    <a:pt x="167" y="286"/>
                  </a:cubicBezTo>
                  <a:cubicBezTo>
                    <a:pt x="167" y="272"/>
                    <a:pt x="162" y="261"/>
                    <a:pt x="153" y="252"/>
                  </a:cubicBezTo>
                  <a:cubicBezTo>
                    <a:pt x="144" y="243"/>
                    <a:pt x="123" y="231"/>
                    <a:pt x="90" y="216"/>
                  </a:cubicBezTo>
                  <a:cubicBezTo>
                    <a:pt x="58" y="202"/>
                    <a:pt x="34" y="187"/>
                    <a:pt x="21" y="171"/>
                  </a:cubicBezTo>
                  <a:cubicBezTo>
                    <a:pt x="7" y="155"/>
                    <a:pt x="1" y="134"/>
                    <a:pt x="1" y="107"/>
                  </a:cubicBezTo>
                  <a:cubicBezTo>
                    <a:pt x="1" y="77"/>
                    <a:pt x="13" y="51"/>
                    <a:pt x="38" y="31"/>
                  </a:cubicBezTo>
                  <a:cubicBezTo>
                    <a:pt x="62" y="10"/>
                    <a:pt x="93" y="0"/>
                    <a:pt x="131" y="0"/>
                  </a:cubicBezTo>
                  <a:cubicBezTo>
                    <a:pt x="160" y="0"/>
                    <a:pt x="187" y="6"/>
                    <a:pt x="210" y="17"/>
                  </a:cubicBezTo>
                  <a:cubicBezTo>
                    <a:pt x="210" y="77"/>
                    <a:pt x="210" y="77"/>
                    <a:pt x="210" y="77"/>
                  </a:cubicBezTo>
                  <a:cubicBezTo>
                    <a:pt x="186" y="59"/>
                    <a:pt x="158" y="51"/>
                    <a:pt x="126" y="51"/>
                  </a:cubicBezTo>
                  <a:cubicBezTo>
                    <a:pt x="107" y="51"/>
                    <a:pt x="91" y="55"/>
                    <a:pt x="79" y="65"/>
                  </a:cubicBezTo>
                  <a:cubicBezTo>
                    <a:pt x="67" y="75"/>
                    <a:pt x="61" y="87"/>
                    <a:pt x="61" y="102"/>
                  </a:cubicBezTo>
                  <a:cubicBezTo>
                    <a:pt x="61" y="119"/>
                    <a:pt x="66" y="131"/>
                    <a:pt x="75" y="140"/>
                  </a:cubicBezTo>
                  <a:cubicBezTo>
                    <a:pt x="84" y="149"/>
                    <a:pt x="103" y="159"/>
                    <a:pt x="132" y="171"/>
                  </a:cubicBezTo>
                  <a:cubicBezTo>
                    <a:pt x="167" y="186"/>
                    <a:pt x="192" y="202"/>
                    <a:pt x="206" y="218"/>
                  </a:cubicBezTo>
                  <a:cubicBezTo>
                    <a:pt x="220" y="235"/>
                    <a:pt x="227" y="255"/>
                    <a:pt x="227" y="2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t" anchorCtr="0" compatLnSpc="1">
              <a:prstTxWarp prst="textNoShape">
                <a:avLst/>
              </a:prstTxWarp>
            </a:bodyPr>
            <a:lstStyle/>
            <a:p>
              <a:pPr marL="0" marR="0" lvl="0" indent="0" defTabSz="932104"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ysClr val="windowText" lastClr="000000"/>
                </a:solidFill>
                <a:effectLst/>
                <a:uLnTx/>
                <a:uFillTx/>
              </a:endParaRPr>
            </a:p>
          </p:txBody>
        </p:sp>
        <p:sp>
          <p:nvSpPr>
            <p:cNvPr id="72" name="Freeform 32"/>
            <p:cNvSpPr>
              <a:spLocks noEditPoints="1"/>
            </p:cNvSpPr>
            <p:nvPr/>
          </p:nvSpPr>
          <p:spPr bwMode="auto">
            <a:xfrm>
              <a:off x="2960" y="18771"/>
              <a:ext cx="863" cy="922"/>
            </a:xfrm>
            <a:custGeom>
              <a:avLst/>
              <a:gdLst>
                <a:gd name="T0" fmla="*/ 365 w 365"/>
                <a:gd name="T1" fmla="*/ 193 h 388"/>
                <a:gd name="T2" fmla="*/ 315 w 365"/>
                <a:gd name="T3" fmla="*/ 335 h 388"/>
                <a:gd name="T4" fmla="*/ 180 w 365"/>
                <a:gd name="T5" fmla="*/ 388 h 388"/>
                <a:gd name="T6" fmla="*/ 49 w 365"/>
                <a:gd name="T7" fmla="*/ 336 h 388"/>
                <a:gd name="T8" fmla="*/ 0 w 365"/>
                <a:gd name="T9" fmla="*/ 198 h 388"/>
                <a:gd name="T10" fmla="*/ 51 w 365"/>
                <a:gd name="T11" fmla="*/ 53 h 388"/>
                <a:gd name="T12" fmla="*/ 189 w 365"/>
                <a:gd name="T13" fmla="*/ 0 h 388"/>
                <a:gd name="T14" fmla="*/ 318 w 365"/>
                <a:gd name="T15" fmla="*/ 51 h 388"/>
                <a:gd name="T16" fmla="*/ 365 w 365"/>
                <a:gd name="T17" fmla="*/ 193 h 388"/>
                <a:gd name="T18" fmla="*/ 304 w 365"/>
                <a:gd name="T19" fmla="*/ 195 h 388"/>
                <a:gd name="T20" fmla="*/ 273 w 365"/>
                <a:gd name="T21" fmla="*/ 88 h 388"/>
                <a:gd name="T22" fmla="*/ 185 w 365"/>
                <a:gd name="T23" fmla="*/ 51 h 388"/>
                <a:gd name="T24" fmla="*/ 94 w 365"/>
                <a:gd name="T25" fmla="*/ 89 h 388"/>
                <a:gd name="T26" fmla="*/ 61 w 365"/>
                <a:gd name="T27" fmla="*/ 196 h 388"/>
                <a:gd name="T28" fmla="*/ 95 w 365"/>
                <a:gd name="T29" fmla="*/ 300 h 388"/>
                <a:gd name="T30" fmla="*/ 185 w 365"/>
                <a:gd name="T31" fmla="*/ 338 h 388"/>
                <a:gd name="T32" fmla="*/ 273 w 365"/>
                <a:gd name="T33" fmla="*/ 301 h 388"/>
                <a:gd name="T34" fmla="*/ 304 w 365"/>
                <a:gd name="T35" fmla="*/ 195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5" h="388">
                  <a:moveTo>
                    <a:pt x="365" y="193"/>
                  </a:moveTo>
                  <a:cubicBezTo>
                    <a:pt x="365" y="252"/>
                    <a:pt x="348" y="299"/>
                    <a:pt x="315" y="335"/>
                  </a:cubicBezTo>
                  <a:cubicBezTo>
                    <a:pt x="281" y="370"/>
                    <a:pt x="237" y="388"/>
                    <a:pt x="180" y="388"/>
                  </a:cubicBezTo>
                  <a:cubicBezTo>
                    <a:pt x="126" y="388"/>
                    <a:pt x="82" y="371"/>
                    <a:pt x="49" y="336"/>
                  </a:cubicBezTo>
                  <a:cubicBezTo>
                    <a:pt x="17" y="301"/>
                    <a:pt x="0" y="255"/>
                    <a:pt x="0" y="198"/>
                  </a:cubicBezTo>
                  <a:cubicBezTo>
                    <a:pt x="0" y="137"/>
                    <a:pt x="17" y="89"/>
                    <a:pt x="51" y="53"/>
                  </a:cubicBezTo>
                  <a:cubicBezTo>
                    <a:pt x="84" y="18"/>
                    <a:pt x="130" y="0"/>
                    <a:pt x="189" y="0"/>
                  </a:cubicBezTo>
                  <a:cubicBezTo>
                    <a:pt x="244" y="0"/>
                    <a:pt x="287" y="17"/>
                    <a:pt x="318" y="51"/>
                  </a:cubicBezTo>
                  <a:cubicBezTo>
                    <a:pt x="349" y="86"/>
                    <a:pt x="365" y="133"/>
                    <a:pt x="365" y="193"/>
                  </a:cubicBezTo>
                  <a:close/>
                  <a:moveTo>
                    <a:pt x="304" y="195"/>
                  </a:moveTo>
                  <a:cubicBezTo>
                    <a:pt x="304" y="148"/>
                    <a:pt x="294" y="113"/>
                    <a:pt x="273" y="88"/>
                  </a:cubicBezTo>
                  <a:cubicBezTo>
                    <a:pt x="253" y="63"/>
                    <a:pt x="223" y="51"/>
                    <a:pt x="185" y="51"/>
                  </a:cubicBezTo>
                  <a:cubicBezTo>
                    <a:pt x="147" y="51"/>
                    <a:pt x="117" y="63"/>
                    <a:pt x="94" y="89"/>
                  </a:cubicBezTo>
                  <a:cubicBezTo>
                    <a:pt x="72" y="114"/>
                    <a:pt x="61" y="150"/>
                    <a:pt x="61" y="196"/>
                  </a:cubicBezTo>
                  <a:cubicBezTo>
                    <a:pt x="61" y="241"/>
                    <a:pt x="72" y="275"/>
                    <a:pt x="95" y="300"/>
                  </a:cubicBezTo>
                  <a:cubicBezTo>
                    <a:pt x="117" y="325"/>
                    <a:pt x="147" y="338"/>
                    <a:pt x="185" y="338"/>
                  </a:cubicBezTo>
                  <a:cubicBezTo>
                    <a:pt x="223" y="338"/>
                    <a:pt x="253" y="325"/>
                    <a:pt x="273" y="301"/>
                  </a:cubicBezTo>
                  <a:cubicBezTo>
                    <a:pt x="294" y="276"/>
                    <a:pt x="304" y="241"/>
                    <a:pt x="304" y="1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t" anchorCtr="0" compatLnSpc="1">
              <a:prstTxWarp prst="textNoShape">
                <a:avLst/>
              </a:prstTxWarp>
            </a:bodyPr>
            <a:lstStyle/>
            <a:p>
              <a:pPr marL="0" marR="0" lvl="0" indent="0" defTabSz="932104"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ysClr val="windowText" lastClr="000000"/>
                </a:solidFill>
                <a:effectLst/>
                <a:uLnTx/>
                <a:uFillTx/>
              </a:endParaRPr>
            </a:p>
          </p:txBody>
        </p:sp>
        <p:sp>
          <p:nvSpPr>
            <p:cNvPr id="73" name="Freeform 33"/>
            <p:cNvSpPr>
              <a:spLocks/>
            </p:cNvSpPr>
            <p:nvPr/>
          </p:nvSpPr>
          <p:spPr bwMode="auto">
            <a:xfrm>
              <a:off x="3856" y="18351"/>
              <a:ext cx="529" cy="1321"/>
            </a:xfrm>
            <a:custGeom>
              <a:avLst/>
              <a:gdLst>
                <a:gd name="T0" fmla="*/ 224 w 224"/>
                <a:gd name="T1" fmla="*/ 60 h 556"/>
                <a:gd name="T2" fmla="*/ 184 w 224"/>
                <a:gd name="T3" fmla="*/ 50 h 556"/>
                <a:gd name="T4" fmla="*/ 122 w 224"/>
                <a:gd name="T5" fmla="*/ 129 h 556"/>
                <a:gd name="T6" fmla="*/ 122 w 224"/>
                <a:gd name="T7" fmla="*/ 186 h 556"/>
                <a:gd name="T8" fmla="*/ 209 w 224"/>
                <a:gd name="T9" fmla="*/ 186 h 556"/>
                <a:gd name="T10" fmla="*/ 209 w 224"/>
                <a:gd name="T11" fmla="*/ 236 h 556"/>
                <a:gd name="T12" fmla="*/ 122 w 224"/>
                <a:gd name="T13" fmla="*/ 236 h 556"/>
                <a:gd name="T14" fmla="*/ 122 w 224"/>
                <a:gd name="T15" fmla="*/ 556 h 556"/>
                <a:gd name="T16" fmla="*/ 63 w 224"/>
                <a:gd name="T17" fmla="*/ 556 h 556"/>
                <a:gd name="T18" fmla="*/ 63 w 224"/>
                <a:gd name="T19" fmla="*/ 236 h 556"/>
                <a:gd name="T20" fmla="*/ 0 w 224"/>
                <a:gd name="T21" fmla="*/ 236 h 556"/>
                <a:gd name="T22" fmla="*/ 0 w 224"/>
                <a:gd name="T23" fmla="*/ 186 h 556"/>
                <a:gd name="T24" fmla="*/ 63 w 224"/>
                <a:gd name="T25" fmla="*/ 186 h 556"/>
                <a:gd name="T26" fmla="*/ 63 w 224"/>
                <a:gd name="T27" fmla="*/ 126 h 556"/>
                <a:gd name="T28" fmla="*/ 96 w 224"/>
                <a:gd name="T29" fmla="*/ 35 h 556"/>
                <a:gd name="T30" fmla="*/ 181 w 224"/>
                <a:gd name="T31" fmla="*/ 0 h 556"/>
                <a:gd name="T32" fmla="*/ 224 w 224"/>
                <a:gd name="T33" fmla="*/ 7 h 556"/>
                <a:gd name="T34" fmla="*/ 224 w 224"/>
                <a:gd name="T35" fmla="*/ 6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 h="556">
                  <a:moveTo>
                    <a:pt x="224" y="60"/>
                  </a:moveTo>
                  <a:cubicBezTo>
                    <a:pt x="212" y="54"/>
                    <a:pt x="199" y="50"/>
                    <a:pt x="184" y="50"/>
                  </a:cubicBezTo>
                  <a:cubicBezTo>
                    <a:pt x="143" y="50"/>
                    <a:pt x="122" y="77"/>
                    <a:pt x="122" y="129"/>
                  </a:cubicBezTo>
                  <a:cubicBezTo>
                    <a:pt x="122" y="186"/>
                    <a:pt x="122" y="186"/>
                    <a:pt x="122" y="186"/>
                  </a:cubicBezTo>
                  <a:cubicBezTo>
                    <a:pt x="209" y="186"/>
                    <a:pt x="209" y="186"/>
                    <a:pt x="209" y="186"/>
                  </a:cubicBezTo>
                  <a:cubicBezTo>
                    <a:pt x="209" y="236"/>
                    <a:pt x="209" y="236"/>
                    <a:pt x="209" y="236"/>
                  </a:cubicBezTo>
                  <a:cubicBezTo>
                    <a:pt x="122" y="236"/>
                    <a:pt x="122" y="236"/>
                    <a:pt x="122" y="236"/>
                  </a:cubicBezTo>
                  <a:cubicBezTo>
                    <a:pt x="122" y="556"/>
                    <a:pt x="122" y="556"/>
                    <a:pt x="122" y="556"/>
                  </a:cubicBezTo>
                  <a:cubicBezTo>
                    <a:pt x="63" y="556"/>
                    <a:pt x="63" y="556"/>
                    <a:pt x="63" y="556"/>
                  </a:cubicBezTo>
                  <a:cubicBezTo>
                    <a:pt x="63" y="236"/>
                    <a:pt x="63" y="236"/>
                    <a:pt x="63" y="236"/>
                  </a:cubicBezTo>
                  <a:cubicBezTo>
                    <a:pt x="0" y="236"/>
                    <a:pt x="0" y="236"/>
                    <a:pt x="0" y="236"/>
                  </a:cubicBezTo>
                  <a:cubicBezTo>
                    <a:pt x="0" y="186"/>
                    <a:pt x="0" y="186"/>
                    <a:pt x="0" y="186"/>
                  </a:cubicBezTo>
                  <a:cubicBezTo>
                    <a:pt x="63" y="186"/>
                    <a:pt x="63" y="186"/>
                    <a:pt x="63" y="186"/>
                  </a:cubicBezTo>
                  <a:cubicBezTo>
                    <a:pt x="63" y="126"/>
                    <a:pt x="63" y="126"/>
                    <a:pt x="63" y="126"/>
                  </a:cubicBezTo>
                  <a:cubicBezTo>
                    <a:pt x="63" y="88"/>
                    <a:pt x="74" y="58"/>
                    <a:pt x="96" y="35"/>
                  </a:cubicBezTo>
                  <a:cubicBezTo>
                    <a:pt x="118" y="12"/>
                    <a:pt x="146" y="0"/>
                    <a:pt x="181" y="0"/>
                  </a:cubicBezTo>
                  <a:cubicBezTo>
                    <a:pt x="199" y="0"/>
                    <a:pt x="213" y="2"/>
                    <a:pt x="224" y="7"/>
                  </a:cubicBezTo>
                  <a:lnTo>
                    <a:pt x="224"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t" anchorCtr="0" compatLnSpc="1">
              <a:prstTxWarp prst="textNoShape">
                <a:avLst/>
              </a:prstTxWarp>
            </a:bodyPr>
            <a:lstStyle/>
            <a:p>
              <a:pPr marL="0" marR="0" lvl="0" indent="0" defTabSz="932104"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ysClr val="windowText" lastClr="000000"/>
                </a:solidFill>
                <a:effectLst/>
                <a:uLnTx/>
                <a:uFillTx/>
              </a:endParaRPr>
            </a:p>
          </p:txBody>
        </p:sp>
        <p:sp>
          <p:nvSpPr>
            <p:cNvPr id="74" name="Freeform 34"/>
            <p:cNvSpPr>
              <a:spLocks/>
            </p:cNvSpPr>
            <p:nvPr/>
          </p:nvSpPr>
          <p:spPr bwMode="auto">
            <a:xfrm>
              <a:off x="4338" y="18531"/>
              <a:ext cx="513" cy="1162"/>
            </a:xfrm>
            <a:custGeom>
              <a:avLst/>
              <a:gdLst>
                <a:gd name="T0" fmla="*/ 217 w 217"/>
                <a:gd name="T1" fmla="*/ 477 h 489"/>
                <a:gd name="T2" fmla="*/ 161 w 217"/>
                <a:gd name="T3" fmla="*/ 489 h 489"/>
                <a:gd name="T4" fmla="*/ 64 w 217"/>
                <a:gd name="T5" fmla="*/ 379 h 489"/>
                <a:gd name="T6" fmla="*/ 64 w 217"/>
                <a:gd name="T7" fmla="*/ 160 h 489"/>
                <a:gd name="T8" fmla="*/ 0 w 217"/>
                <a:gd name="T9" fmla="*/ 160 h 489"/>
                <a:gd name="T10" fmla="*/ 0 w 217"/>
                <a:gd name="T11" fmla="*/ 110 h 489"/>
                <a:gd name="T12" fmla="*/ 64 w 217"/>
                <a:gd name="T13" fmla="*/ 110 h 489"/>
                <a:gd name="T14" fmla="*/ 64 w 217"/>
                <a:gd name="T15" fmla="*/ 20 h 489"/>
                <a:gd name="T16" fmla="*/ 123 w 217"/>
                <a:gd name="T17" fmla="*/ 0 h 489"/>
                <a:gd name="T18" fmla="*/ 123 w 217"/>
                <a:gd name="T19" fmla="*/ 110 h 489"/>
                <a:gd name="T20" fmla="*/ 217 w 217"/>
                <a:gd name="T21" fmla="*/ 110 h 489"/>
                <a:gd name="T22" fmla="*/ 217 w 217"/>
                <a:gd name="T23" fmla="*/ 160 h 489"/>
                <a:gd name="T24" fmla="*/ 123 w 217"/>
                <a:gd name="T25" fmla="*/ 160 h 489"/>
                <a:gd name="T26" fmla="*/ 123 w 217"/>
                <a:gd name="T27" fmla="*/ 369 h 489"/>
                <a:gd name="T28" fmla="*/ 136 w 217"/>
                <a:gd name="T29" fmla="*/ 422 h 489"/>
                <a:gd name="T30" fmla="*/ 178 w 217"/>
                <a:gd name="T31" fmla="*/ 438 h 489"/>
                <a:gd name="T32" fmla="*/ 217 w 217"/>
                <a:gd name="T33" fmla="*/ 426 h 489"/>
                <a:gd name="T34" fmla="*/ 217 w 217"/>
                <a:gd name="T35" fmla="*/ 477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7" h="489">
                  <a:moveTo>
                    <a:pt x="217" y="477"/>
                  </a:moveTo>
                  <a:cubicBezTo>
                    <a:pt x="203" y="485"/>
                    <a:pt x="184" y="489"/>
                    <a:pt x="161" y="489"/>
                  </a:cubicBezTo>
                  <a:cubicBezTo>
                    <a:pt x="96" y="489"/>
                    <a:pt x="64" y="452"/>
                    <a:pt x="64" y="379"/>
                  </a:cubicBezTo>
                  <a:cubicBezTo>
                    <a:pt x="64" y="160"/>
                    <a:pt x="64" y="160"/>
                    <a:pt x="64" y="160"/>
                  </a:cubicBezTo>
                  <a:cubicBezTo>
                    <a:pt x="0" y="160"/>
                    <a:pt x="0" y="160"/>
                    <a:pt x="0" y="160"/>
                  </a:cubicBezTo>
                  <a:cubicBezTo>
                    <a:pt x="0" y="110"/>
                    <a:pt x="0" y="110"/>
                    <a:pt x="0" y="110"/>
                  </a:cubicBezTo>
                  <a:cubicBezTo>
                    <a:pt x="64" y="110"/>
                    <a:pt x="64" y="110"/>
                    <a:pt x="64" y="110"/>
                  </a:cubicBezTo>
                  <a:cubicBezTo>
                    <a:pt x="64" y="20"/>
                    <a:pt x="64" y="20"/>
                    <a:pt x="64" y="20"/>
                  </a:cubicBezTo>
                  <a:cubicBezTo>
                    <a:pt x="123" y="0"/>
                    <a:pt x="123" y="0"/>
                    <a:pt x="123" y="0"/>
                  </a:cubicBezTo>
                  <a:cubicBezTo>
                    <a:pt x="123" y="110"/>
                    <a:pt x="123" y="110"/>
                    <a:pt x="123" y="110"/>
                  </a:cubicBezTo>
                  <a:cubicBezTo>
                    <a:pt x="217" y="110"/>
                    <a:pt x="217" y="110"/>
                    <a:pt x="217" y="110"/>
                  </a:cubicBezTo>
                  <a:cubicBezTo>
                    <a:pt x="217" y="160"/>
                    <a:pt x="217" y="160"/>
                    <a:pt x="217" y="160"/>
                  </a:cubicBezTo>
                  <a:cubicBezTo>
                    <a:pt x="123" y="160"/>
                    <a:pt x="123" y="160"/>
                    <a:pt x="123" y="160"/>
                  </a:cubicBezTo>
                  <a:cubicBezTo>
                    <a:pt x="123" y="369"/>
                    <a:pt x="123" y="369"/>
                    <a:pt x="123" y="369"/>
                  </a:cubicBezTo>
                  <a:cubicBezTo>
                    <a:pt x="123" y="394"/>
                    <a:pt x="128" y="412"/>
                    <a:pt x="136" y="422"/>
                  </a:cubicBezTo>
                  <a:cubicBezTo>
                    <a:pt x="145" y="433"/>
                    <a:pt x="159" y="438"/>
                    <a:pt x="178" y="438"/>
                  </a:cubicBezTo>
                  <a:cubicBezTo>
                    <a:pt x="193" y="438"/>
                    <a:pt x="206" y="434"/>
                    <a:pt x="217" y="426"/>
                  </a:cubicBezTo>
                  <a:lnTo>
                    <a:pt x="217" y="4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t" anchorCtr="0" compatLnSpc="1">
              <a:prstTxWarp prst="textNoShape">
                <a:avLst/>
              </a:prstTxWarp>
            </a:bodyPr>
            <a:lstStyle/>
            <a:p>
              <a:pPr marL="0" marR="0" lvl="0" indent="0" defTabSz="932104"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ysClr val="windowText" lastClr="000000"/>
                </a:solidFill>
                <a:effectLst/>
                <a:uLnTx/>
                <a:uFillTx/>
              </a:endParaRPr>
            </a:p>
          </p:txBody>
        </p:sp>
        <p:sp>
          <p:nvSpPr>
            <p:cNvPr id="75" name="Freeform 35"/>
            <p:cNvSpPr>
              <a:spLocks noEditPoints="1"/>
            </p:cNvSpPr>
            <p:nvPr/>
          </p:nvSpPr>
          <p:spPr bwMode="auto">
            <a:xfrm>
              <a:off x="5212" y="18441"/>
              <a:ext cx="1090" cy="1231"/>
            </a:xfrm>
            <a:custGeom>
              <a:avLst/>
              <a:gdLst>
                <a:gd name="T0" fmla="*/ 1090 w 1090"/>
                <a:gd name="T1" fmla="*/ 1231 h 1231"/>
                <a:gd name="T2" fmla="*/ 932 w 1090"/>
                <a:gd name="T3" fmla="*/ 1231 h 1231"/>
                <a:gd name="T4" fmla="*/ 802 w 1090"/>
                <a:gd name="T5" fmla="*/ 886 h 1231"/>
                <a:gd name="T6" fmla="*/ 282 w 1090"/>
                <a:gd name="T7" fmla="*/ 886 h 1231"/>
                <a:gd name="T8" fmla="*/ 159 w 1090"/>
                <a:gd name="T9" fmla="*/ 1231 h 1231"/>
                <a:gd name="T10" fmla="*/ 0 w 1090"/>
                <a:gd name="T11" fmla="*/ 1231 h 1231"/>
                <a:gd name="T12" fmla="*/ 468 w 1090"/>
                <a:gd name="T13" fmla="*/ 0 h 1231"/>
                <a:gd name="T14" fmla="*/ 617 w 1090"/>
                <a:gd name="T15" fmla="*/ 0 h 1231"/>
                <a:gd name="T16" fmla="*/ 1090 w 1090"/>
                <a:gd name="T17" fmla="*/ 1231 h 1231"/>
                <a:gd name="T18" fmla="*/ 754 w 1090"/>
                <a:gd name="T19" fmla="*/ 755 h 1231"/>
                <a:gd name="T20" fmla="*/ 542 w 1090"/>
                <a:gd name="T21" fmla="*/ 180 h 1231"/>
                <a:gd name="T22" fmla="*/ 539 w 1090"/>
                <a:gd name="T23" fmla="*/ 180 h 1231"/>
                <a:gd name="T24" fmla="*/ 329 w 1090"/>
                <a:gd name="T25" fmla="*/ 755 h 1231"/>
                <a:gd name="T26" fmla="*/ 754 w 1090"/>
                <a:gd name="T27" fmla="*/ 755 h 1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0" h="1231">
                  <a:moveTo>
                    <a:pt x="1090" y="1231"/>
                  </a:moveTo>
                  <a:lnTo>
                    <a:pt x="932" y="1231"/>
                  </a:lnTo>
                  <a:lnTo>
                    <a:pt x="802" y="886"/>
                  </a:lnTo>
                  <a:lnTo>
                    <a:pt x="282" y="886"/>
                  </a:lnTo>
                  <a:lnTo>
                    <a:pt x="159" y="1231"/>
                  </a:lnTo>
                  <a:lnTo>
                    <a:pt x="0" y="1231"/>
                  </a:lnTo>
                  <a:lnTo>
                    <a:pt x="468" y="0"/>
                  </a:lnTo>
                  <a:lnTo>
                    <a:pt x="617" y="0"/>
                  </a:lnTo>
                  <a:lnTo>
                    <a:pt x="1090" y="1231"/>
                  </a:lnTo>
                  <a:close/>
                  <a:moveTo>
                    <a:pt x="754" y="755"/>
                  </a:moveTo>
                  <a:lnTo>
                    <a:pt x="542" y="180"/>
                  </a:lnTo>
                  <a:lnTo>
                    <a:pt x="539" y="180"/>
                  </a:lnTo>
                  <a:lnTo>
                    <a:pt x="329" y="755"/>
                  </a:lnTo>
                  <a:lnTo>
                    <a:pt x="754" y="7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t" anchorCtr="0" compatLnSpc="1">
              <a:prstTxWarp prst="textNoShape">
                <a:avLst/>
              </a:prstTxWarp>
            </a:bodyPr>
            <a:lstStyle/>
            <a:p>
              <a:pPr marL="0" marR="0" lvl="0" indent="0" defTabSz="932104"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ysClr val="windowText" lastClr="000000"/>
                </a:solidFill>
                <a:effectLst/>
                <a:uLnTx/>
                <a:uFillTx/>
              </a:endParaRPr>
            </a:p>
          </p:txBody>
        </p:sp>
        <p:sp>
          <p:nvSpPr>
            <p:cNvPr id="76" name="Freeform 36"/>
            <p:cNvSpPr>
              <a:spLocks/>
            </p:cNvSpPr>
            <p:nvPr/>
          </p:nvSpPr>
          <p:spPr bwMode="auto">
            <a:xfrm>
              <a:off x="6363" y="18793"/>
              <a:ext cx="726" cy="879"/>
            </a:xfrm>
            <a:custGeom>
              <a:avLst/>
              <a:gdLst>
                <a:gd name="T0" fmla="*/ 726 w 726"/>
                <a:gd name="T1" fmla="*/ 40 h 879"/>
                <a:gd name="T2" fmla="*/ 206 w 726"/>
                <a:gd name="T3" fmla="*/ 760 h 879"/>
                <a:gd name="T4" fmla="*/ 719 w 726"/>
                <a:gd name="T5" fmla="*/ 760 h 879"/>
                <a:gd name="T6" fmla="*/ 719 w 726"/>
                <a:gd name="T7" fmla="*/ 879 h 879"/>
                <a:gd name="T8" fmla="*/ 0 w 726"/>
                <a:gd name="T9" fmla="*/ 879 h 879"/>
                <a:gd name="T10" fmla="*/ 0 w 726"/>
                <a:gd name="T11" fmla="*/ 836 h 879"/>
                <a:gd name="T12" fmla="*/ 518 w 726"/>
                <a:gd name="T13" fmla="*/ 118 h 879"/>
                <a:gd name="T14" fmla="*/ 50 w 726"/>
                <a:gd name="T15" fmla="*/ 118 h 879"/>
                <a:gd name="T16" fmla="*/ 50 w 726"/>
                <a:gd name="T17" fmla="*/ 0 h 879"/>
                <a:gd name="T18" fmla="*/ 726 w 726"/>
                <a:gd name="T19" fmla="*/ 0 h 879"/>
                <a:gd name="T20" fmla="*/ 726 w 726"/>
                <a:gd name="T21" fmla="*/ 40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6" h="879">
                  <a:moveTo>
                    <a:pt x="726" y="40"/>
                  </a:moveTo>
                  <a:lnTo>
                    <a:pt x="206" y="760"/>
                  </a:lnTo>
                  <a:lnTo>
                    <a:pt x="719" y="760"/>
                  </a:lnTo>
                  <a:lnTo>
                    <a:pt x="719" y="879"/>
                  </a:lnTo>
                  <a:lnTo>
                    <a:pt x="0" y="879"/>
                  </a:lnTo>
                  <a:lnTo>
                    <a:pt x="0" y="836"/>
                  </a:lnTo>
                  <a:lnTo>
                    <a:pt x="518" y="118"/>
                  </a:lnTo>
                  <a:lnTo>
                    <a:pt x="50" y="118"/>
                  </a:lnTo>
                  <a:lnTo>
                    <a:pt x="50" y="0"/>
                  </a:lnTo>
                  <a:lnTo>
                    <a:pt x="726" y="0"/>
                  </a:lnTo>
                  <a:lnTo>
                    <a:pt x="726"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t" anchorCtr="0" compatLnSpc="1">
              <a:prstTxWarp prst="textNoShape">
                <a:avLst/>
              </a:prstTxWarp>
            </a:bodyPr>
            <a:lstStyle/>
            <a:p>
              <a:pPr marL="0" marR="0" lvl="0" indent="0" defTabSz="932104"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ysClr val="windowText" lastClr="000000"/>
                </a:solidFill>
                <a:effectLst/>
                <a:uLnTx/>
                <a:uFillTx/>
              </a:endParaRPr>
            </a:p>
          </p:txBody>
        </p:sp>
        <p:sp>
          <p:nvSpPr>
            <p:cNvPr id="77" name="Freeform 37"/>
            <p:cNvSpPr>
              <a:spLocks/>
            </p:cNvSpPr>
            <p:nvPr/>
          </p:nvSpPr>
          <p:spPr bwMode="auto">
            <a:xfrm>
              <a:off x="7193" y="18793"/>
              <a:ext cx="728" cy="900"/>
            </a:xfrm>
            <a:custGeom>
              <a:avLst/>
              <a:gdLst>
                <a:gd name="T0" fmla="*/ 308 w 308"/>
                <a:gd name="T1" fmla="*/ 370 h 379"/>
                <a:gd name="T2" fmla="*/ 248 w 308"/>
                <a:gd name="T3" fmla="*/ 370 h 379"/>
                <a:gd name="T4" fmla="*/ 248 w 308"/>
                <a:gd name="T5" fmla="*/ 312 h 379"/>
                <a:gd name="T6" fmla="*/ 247 w 308"/>
                <a:gd name="T7" fmla="*/ 312 h 379"/>
                <a:gd name="T8" fmla="*/ 133 w 308"/>
                <a:gd name="T9" fmla="*/ 379 h 379"/>
                <a:gd name="T10" fmla="*/ 0 w 308"/>
                <a:gd name="T11" fmla="*/ 221 h 379"/>
                <a:gd name="T12" fmla="*/ 0 w 308"/>
                <a:gd name="T13" fmla="*/ 0 h 379"/>
                <a:gd name="T14" fmla="*/ 60 w 308"/>
                <a:gd name="T15" fmla="*/ 0 h 379"/>
                <a:gd name="T16" fmla="*/ 60 w 308"/>
                <a:gd name="T17" fmla="*/ 212 h 379"/>
                <a:gd name="T18" fmla="*/ 149 w 308"/>
                <a:gd name="T19" fmla="*/ 329 h 379"/>
                <a:gd name="T20" fmla="*/ 221 w 308"/>
                <a:gd name="T21" fmla="*/ 297 h 379"/>
                <a:gd name="T22" fmla="*/ 248 w 308"/>
                <a:gd name="T23" fmla="*/ 213 h 379"/>
                <a:gd name="T24" fmla="*/ 248 w 308"/>
                <a:gd name="T25" fmla="*/ 0 h 379"/>
                <a:gd name="T26" fmla="*/ 308 w 308"/>
                <a:gd name="T27" fmla="*/ 0 h 379"/>
                <a:gd name="T28" fmla="*/ 308 w 308"/>
                <a:gd name="T29" fmla="*/ 37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8" h="379">
                  <a:moveTo>
                    <a:pt x="308" y="370"/>
                  </a:moveTo>
                  <a:cubicBezTo>
                    <a:pt x="248" y="370"/>
                    <a:pt x="248" y="370"/>
                    <a:pt x="248" y="370"/>
                  </a:cubicBezTo>
                  <a:cubicBezTo>
                    <a:pt x="248" y="312"/>
                    <a:pt x="248" y="312"/>
                    <a:pt x="248" y="312"/>
                  </a:cubicBezTo>
                  <a:cubicBezTo>
                    <a:pt x="247" y="312"/>
                    <a:pt x="247" y="312"/>
                    <a:pt x="247" y="312"/>
                  </a:cubicBezTo>
                  <a:cubicBezTo>
                    <a:pt x="222" y="357"/>
                    <a:pt x="184" y="379"/>
                    <a:pt x="133" y="379"/>
                  </a:cubicBezTo>
                  <a:cubicBezTo>
                    <a:pt x="45" y="379"/>
                    <a:pt x="0" y="327"/>
                    <a:pt x="0" y="221"/>
                  </a:cubicBezTo>
                  <a:cubicBezTo>
                    <a:pt x="0" y="0"/>
                    <a:pt x="0" y="0"/>
                    <a:pt x="0" y="0"/>
                  </a:cubicBezTo>
                  <a:cubicBezTo>
                    <a:pt x="60" y="0"/>
                    <a:pt x="60" y="0"/>
                    <a:pt x="60" y="0"/>
                  </a:cubicBezTo>
                  <a:cubicBezTo>
                    <a:pt x="60" y="212"/>
                    <a:pt x="60" y="212"/>
                    <a:pt x="60" y="212"/>
                  </a:cubicBezTo>
                  <a:cubicBezTo>
                    <a:pt x="60" y="290"/>
                    <a:pt x="90" y="329"/>
                    <a:pt x="149" y="329"/>
                  </a:cubicBezTo>
                  <a:cubicBezTo>
                    <a:pt x="179" y="329"/>
                    <a:pt x="203" y="318"/>
                    <a:pt x="221" y="297"/>
                  </a:cubicBezTo>
                  <a:cubicBezTo>
                    <a:pt x="239" y="275"/>
                    <a:pt x="248" y="248"/>
                    <a:pt x="248" y="213"/>
                  </a:cubicBezTo>
                  <a:cubicBezTo>
                    <a:pt x="248" y="0"/>
                    <a:pt x="248" y="0"/>
                    <a:pt x="248" y="0"/>
                  </a:cubicBezTo>
                  <a:cubicBezTo>
                    <a:pt x="308" y="0"/>
                    <a:pt x="308" y="0"/>
                    <a:pt x="308" y="0"/>
                  </a:cubicBezTo>
                  <a:lnTo>
                    <a:pt x="308" y="3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t" anchorCtr="0" compatLnSpc="1">
              <a:prstTxWarp prst="textNoShape">
                <a:avLst/>
              </a:prstTxWarp>
            </a:bodyPr>
            <a:lstStyle/>
            <a:p>
              <a:pPr marL="0" marR="0" lvl="0" indent="0" defTabSz="932104"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ysClr val="windowText" lastClr="000000"/>
                </a:solidFill>
                <a:effectLst/>
                <a:uLnTx/>
                <a:uFillTx/>
              </a:endParaRPr>
            </a:p>
          </p:txBody>
        </p:sp>
        <p:sp>
          <p:nvSpPr>
            <p:cNvPr id="78" name="Freeform 38"/>
            <p:cNvSpPr>
              <a:spLocks/>
            </p:cNvSpPr>
            <p:nvPr/>
          </p:nvSpPr>
          <p:spPr bwMode="auto">
            <a:xfrm>
              <a:off x="8148" y="18776"/>
              <a:ext cx="456" cy="896"/>
            </a:xfrm>
            <a:custGeom>
              <a:avLst/>
              <a:gdLst>
                <a:gd name="T0" fmla="*/ 193 w 193"/>
                <a:gd name="T1" fmla="*/ 67 h 377"/>
                <a:gd name="T2" fmla="*/ 148 w 193"/>
                <a:gd name="T3" fmla="*/ 55 h 377"/>
                <a:gd name="T4" fmla="*/ 84 w 193"/>
                <a:gd name="T5" fmla="*/ 92 h 377"/>
                <a:gd name="T6" fmla="*/ 60 w 193"/>
                <a:gd name="T7" fmla="*/ 189 h 377"/>
                <a:gd name="T8" fmla="*/ 60 w 193"/>
                <a:gd name="T9" fmla="*/ 377 h 377"/>
                <a:gd name="T10" fmla="*/ 0 w 193"/>
                <a:gd name="T11" fmla="*/ 377 h 377"/>
                <a:gd name="T12" fmla="*/ 0 w 193"/>
                <a:gd name="T13" fmla="*/ 7 h 377"/>
                <a:gd name="T14" fmla="*/ 60 w 193"/>
                <a:gd name="T15" fmla="*/ 7 h 377"/>
                <a:gd name="T16" fmla="*/ 60 w 193"/>
                <a:gd name="T17" fmla="*/ 83 h 377"/>
                <a:gd name="T18" fmla="*/ 61 w 193"/>
                <a:gd name="T19" fmla="*/ 83 h 377"/>
                <a:gd name="T20" fmla="*/ 99 w 193"/>
                <a:gd name="T21" fmla="*/ 23 h 377"/>
                <a:gd name="T22" fmla="*/ 158 w 193"/>
                <a:gd name="T23" fmla="*/ 0 h 377"/>
                <a:gd name="T24" fmla="*/ 193 w 193"/>
                <a:gd name="T25" fmla="*/ 6 h 377"/>
                <a:gd name="T26" fmla="*/ 193 w 193"/>
                <a:gd name="T27" fmla="*/ 67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3" h="377">
                  <a:moveTo>
                    <a:pt x="193" y="67"/>
                  </a:moveTo>
                  <a:cubicBezTo>
                    <a:pt x="183" y="59"/>
                    <a:pt x="168" y="55"/>
                    <a:pt x="148" y="55"/>
                  </a:cubicBezTo>
                  <a:cubicBezTo>
                    <a:pt x="122" y="55"/>
                    <a:pt x="101" y="67"/>
                    <a:pt x="84" y="92"/>
                  </a:cubicBezTo>
                  <a:cubicBezTo>
                    <a:pt x="68" y="117"/>
                    <a:pt x="60" y="149"/>
                    <a:pt x="60" y="189"/>
                  </a:cubicBezTo>
                  <a:cubicBezTo>
                    <a:pt x="60" y="377"/>
                    <a:pt x="60" y="377"/>
                    <a:pt x="60" y="377"/>
                  </a:cubicBezTo>
                  <a:cubicBezTo>
                    <a:pt x="0" y="377"/>
                    <a:pt x="0" y="377"/>
                    <a:pt x="0" y="377"/>
                  </a:cubicBezTo>
                  <a:cubicBezTo>
                    <a:pt x="0" y="7"/>
                    <a:pt x="0" y="7"/>
                    <a:pt x="0" y="7"/>
                  </a:cubicBezTo>
                  <a:cubicBezTo>
                    <a:pt x="60" y="7"/>
                    <a:pt x="60" y="7"/>
                    <a:pt x="60" y="7"/>
                  </a:cubicBezTo>
                  <a:cubicBezTo>
                    <a:pt x="60" y="83"/>
                    <a:pt x="60" y="83"/>
                    <a:pt x="60" y="83"/>
                  </a:cubicBezTo>
                  <a:cubicBezTo>
                    <a:pt x="61" y="83"/>
                    <a:pt x="61" y="83"/>
                    <a:pt x="61" y="83"/>
                  </a:cubicBezTo>
                  <a:cubicBezTo>
                    <a:pt x="69" y="58"/>
                    <a:pt x="82" y="38"/>
                    <a:pt x="99" y="23"/>
                  </a:cubicBezTo>
                  <a:cubicBezTo>
                    <a:pt x="116" y="8"/>
                    <a:pt x="136" y="0"/>
                    <a:pt x="158" y="0"/>
                  </a:cubicBezTo>
                  <a:cubicBezTo>
                    <a:pt x="173" y="0"/>
                    <a:pt x="185" y="2"/>
                    <a:pt x="193" y="6"/>
                  </a:cubicBezTo>
                  <a:lnTo>
                    <a:pt x="193"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t" anchorCtr="0" compatLnSpc="1">
              <a:prstTxWarp prst="textNoShape">
                <a:avLst/>
              </a:prstTxWarp>
            </a:bodyPr>
            <a:lstStyle/>
            <a:p>
              <a:pPr marL="0" marR="0" lvl="0" indent="0" defTabSz="932104"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ysClr val="windowText" lastClr="000000"/>
                </a:solidFill>
                <a:effectLst/>
                <a:uLnTx/>
                <a:uFillTx/>
              </a:endParaRPr>
            </a:p>
          </p:txBody>
        </p:sp>
        <p:sp>
          <p:nvSpPr>
            <p:cNvPr id="79" name="Freeform 39"/>
            <p:cNvSpPr>
              <a:spLocks noEditPoints="1"/>
            </p:cNvSpPr>
            <p:nvPr/>
          </p:nvSpPr>
          <p:spPr bwMode="auto">
            <a:xfrm>
              <a:off x="8611" y="18771"/>
              <a:ext cx="764" cy="922"/>
            </a:xfrm>
            <a:custGeom>
              <a:avLst/>
              <a:gdLst>
                <a:gd name="T0" fmla="*/ 323 w 323"/>
                <a:gd name="T1" fmla="*/ 209 h 388"/>
                <a:gd name="T2" fmla="*/ 62 w 323"/>
                <a:gd name="T3" fmla="*/ 209 h 388"/>
                <a:gd name="T4" fmla="*/ 95 w 323"/>
                <a:gd name="T5" fmla="*/ 305 h 388"/>
                <a:gd name="T6" fmla="*/ 183 w 323"/>
                <a:gd name="T7" fmla="*/ 338 h 388"/>
                <a:gd name="T8" fmla="*/ 297 w 323"/>
                <a:gd name="T9" fmla="*/ 297 h 388"/>
                <a:gd name="T10" fmla="*/ 297 w 323"/>
                <a:gd name="T11" fmla="*/ 353 h 388"/>
                <a:gd name="T12" fmla="*/ 169 w 323"/>
                <a:gd name="T13" fmla="*/ 388 h 388"/>
                <a:gd name="T14" fmla="*/ 45 w 323"/>
                <a:gd name="T15" fmla="*/ 337 h 388"/>
                <a:gd name="T16" fmla="*/ 0 w 323"/>
                <a:gd name="T17" fmla="*/ 196 h 388"/>
                <a:gd name="T18" fmla="*/ 23 w 323"/>
                <a:gd name="T19" fmla="*/ 95 h 388"/>
                <a:gd name="T20" fmla="*/ 84 w 323"/>
                <a:gd name="T21" fmla="*/ 25 h 388"/>
                <a:gd name="T22" fmla="*/ 171 w 323"/>
                <a:gd name="T23" fmla="*/ 0 h 388"/>
                <a:gd name="T24" fmla="*/ 283 w 323"/>
                <a:gd name="T25" fmla="*/ 47 h 388"/>
                <a:gd name="T26" fmla="*/ 323 w 323"/>
                <a:gd name="T27" fmla="*/ 178 h 388"/>
                <a:gd name="T28" fmla="*/ 323 w 323"/>
                <a:gd name="T29" fmla="*/ 209 h 388"/>
                <a:gd name="T30" fmla="*/ 263 w 323"/>
                <a:gd name="T31" fmla="*/ 159 h 388"/>
                <a:gd name="T32" fmla="*/ 238 w 323"/>
                <a:gd name="T33" fmla="*/ 79 h 388"/>
                <a:gd name="T34" fmla="*/ 170 w 323"/>
                <a:gd name="T35" fmla="*/ 51 h 388"/>
                <a:gd name="T36" fmla="*/ 100 w 323"/>
                <a:gd name="T37" fmla="*/ 80 h 388"/>
                <a:gd name="T38" fmla="*/ 63 w 323"/>
                <a:gd name="T39" fmla="*/ 159 h 388"/>
                <a:gd name="T40" fmla="*/ 263 w 323"/>
                <a:gd name="T41" fmla="*/ 159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3" h="388">
                  <a:moveTo>
                    <a:pt x="323" y="209"/>
                  </a:moveTo>
                  <a:cubicBezTo>
                    <a:pt x="62" y="209"/>
                    <a:pt x="62" y="209"/>
                    <a:pt x="62" y="209"/>
                  </a:cubicBezTo>
                  <a:cubicBezTo>
                    <a:pt x="63" y="251"/>
                    <a:pt x="74" y="283"/>
                    <a:pt x="95" y="305"/>
                  </a:cubicBezTo>
                  <a:cubicBezTo>
                    <a:pt x="116" y="327"/>
                    <a:pt x="145" y="338"/>
                    <a:pt x="183" y="338"/>
                  </a:cubicBezTo>
                  <a:cubicBezTo>
                    <a:pt x="225" y="338"/>
                    <a:pt x="263" y="324"/>
                    <a:pt x="297" y="297"/>
                  </a:cubicBezTo>
                  <a:cubicBezTo>
                    <a:pt x="297" y="353"/>
                    <a:pt x="297" y="353"/>
                    <a:pt x="297" y="353"/>
                  </a:cubicBezTo>
                  <a:cubicBezTo>
                    <a:pt x="265" y="376"/>
                    <a:pt x="222" y="388"/>
                    <a:pt x="169" y="388"/>
                  </a:cubicBezTo>
                  <a:cubicBezTo>
                    <a:pt x="116" y="388"/>
                    <a:pt x="75" y="371"/>
                    <a:pt x="45" y="337"/>
                  </a:cubicBezTo>
                  <a:cubicBezTo>
                    <a:pt x="15" y="303"/>
                    <a:pt x="0" y="256"/>
                    <a:pt x="0" y="196"/>
                  </a:cubicBezTo>
                  <a:cubicBezTo>
                    <a:pt x="0" y="159"/>
                    <a:pt x="8" y="125"/>
                    <a:pt x="23" y="95"/>
                  </a:cubicBezTo>
                  <a:cubicBezTo>
                    <a:pt x="38" y="65"/>
                    <a:pt x="58" y="42"/>
                    <a:pt x="84" y="25"/>
                  </a:cubicBezTo>
                  <a:cubicBezTo>
                    <a:pt x="110" y="8"/>
                    <a:pt x="139" y="0"/>
                    <a:pt x="171" y="0"/>
                  </a:cubicBezTo>
                  <a:cubicBezTo>
                    <a:pt x="219" y="0"/>
                    <a:pt x="256" y="16"/>
                    <a:pt x="283" y="47"/>
                  </a:cubicBezTo>
                  <a:cubicBezTo>
                    <a:pt x="310" y="78"/>
                    <a:pt x="323" y="122"/>
                    <a:pt x="323" y="178"/>
                  </a:cubicBezTo>
                  <a:lnTo>
                    <a:pt x="323" y="209"/>
                  </a:lnTo>
                  <a:close/>
                  <a:moveTo>
                    <a:pt x="263" y="159"/>
                  </a:moveTo>
                  <a:cubicBezTo>
                    <a:pt x="262" y="124"/>
                    <a:pt x="254" y="98"/>
                    <a:pt x="238" y="79"/>
                  </a:cubicBezTo>
                  <a:cubicBezTo>
                    <a:pt x="222" y="60"/>
                    <a:pt x="199" y="51"/>
                    <a:pt x="170" y="51"/>
                  </a:cubicBezTo>
                  <a:cubicBezTo>
                    <a:pt x="143" y="51"/>
                    <a:pt x="119" y="60"/>
                    <a:pt x="100" y="80"/>
                  </a:cubicBezTo>
                  <a:cubicBezTo>
                    <a:pt x="80" y="100"/>
                    <a:pt x="68" y="126"/>
                    <a:pt x="63" y="159"/>
                  </a:cubicBezTo>
                  <a:lnTo>
                    <a:pt x="263"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t" anchorCtr="0" compatLnSpc="1">
              <a:prstTxWarp prst="textNoShape">
                <a:avLst/>
              </a:prstTxWarp>
            </a:bodyPr>
            <a:lstStyle/>
            <a:p>
              <a:pPr marL="0" marR="0" lvl="0" indent="0" defTabSz="932104"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ysClr val="windowText" lastClr="000000"/>
                </a:solidFill>
                <a:effectLst/>
                <a:uLnTx/>
                <a:uFillTx/>
              </a:endParaRPr>
            </a:p>
          </p:txBody>
        </p:sp>
      </p:grpSp>
      <p:pic>
        <p:nvPicPr>
          <p:cNvPr id="80" name="Picture 14"/>
          <p:cNvPicPr>
            <a:picLocks noChangeAspect="1" noChangeArrowheads="1"/>
          </p:cNvPicPr>
          <p:nvPr/>
        </p:nvPicPr>
        <p:blipFill>
          <a:blip r:embed="rId6" cstate="print">
            <a:lum bright="100000"/>
            <a:extLst>
              <a:ext uri="{28A0092B-C50C-407E-A947-70E740481C1C}">
                <a14:useLocalDpi xmlns:a14="http://schemas.microsoft.com/office/drawing/2010/main" val="0"/>
              </a:ext>
            </a:extLst>
          </a:blip>
          <a:srcRect/>
          <a:stretch>
            <a:fillRect/>
          </a:stretch>
        </p:blipFill>
        <p:spPr bwMode="auto">
          <a:xfrm>
            <a:off x="3741710" y="3233780"/>
            <a:ext cx="414084" cy="484418"/>
          </a:xfrm>
          <a:prstGeom prst="rect">
            <a:avLst/>
          </a:prstGeom>
          <a:noFill/>
          <a:ln>
            <a:noFill/>
          </a:ln>
          <a:effectLst/>
          <a:extLst/>
        </p:spPr>
      </p:pic>
      <p:grpSp>
        <p:nvGrpSpPr>
          <p:cNvPr id="81" name="Group 80"/>
          <p:cNvGrpSpPr/>
          <p:nvPr/>
        </p:nvGrpSpPr>
        <p:grpSpPr>
          <a:xfrm>
            <a:off x="5300384" y="3222945"/>
            <a:ext cx="429133" cy="484388"/>
            <a:chOff x="8757833" y="2461626"/>
            <a:chExt cx="522153" cy="589383"/>
          </a:xfrm>
        </p:grpSpPr>
        <p:sp>
          <p:nvSpPr>
            <p:cNvPr id="82" name="Freeform 24"/>
            <p:cNvSpPr>
              <a:spLocks/>
            </p:cNvSpPr>
            <p:nvPr/>
          </p:nvSpPr>
          <p:spPr bwMode="auto">
            <a:xfrm>
              <a:off x="8757833" y="2599074"/>
              <a:ext cx="522153" cy="451935"/>
            </a:xfrm>
            <a:custGeom>
              <a:avLst/>
              <a:gdLst>
                <a:gd name="T0" fmla="*/ 296 w 296"/>
                <a:gd name="T1" fmla="*/ 167 h 256"/>
                <a:gd name="T2" fmla="*/ 274 w 296"/>
                <a:gd name="T3" fmla="*/ 207 h 256"/>
                <a:gd name="T4" fmla="*/ 216 w 296"/>
                <a:gd name="T5" fmla="*/ 256 h 256"/>
                <a:gd name="T6" fmla="*/ 159 w 296"/>
                <a:gd name="T7" fmla="*/ 242 h 256"/>
                <a:gd name="T8" fmla="*/ 101 w 296"/>
                <a:gd name="T9" fmla="*/ 256 h 256"/>
                <a:gd name="T10" fmla="*/ 44 w 296"/>
                <a:gd name="T11" fmla="*/ 210 h 256"/>
                <a:gd name="T12" fmla="*/ 24 w 296"/>
                <a:gd name="T13" fmla="*/ 42 h 256"/>
                <a:gd name="T14" fmla="*/ 94 w 296"/>
                <a:gd name="T15" fmla="*/ 0 h 256"/>
                <a:gd name="T16" fmla="*/ 158 w 296"/>
                <a:gd name="T17" fmla="*/ 15 h 256"/>
                <a:gd name="T18" fmla="*/ 222 w 296"/>
                <a:gd name="T19" fmla="*/ 0 h 256"/>
                <a:gd name="T20" fmla="*/ 286 w 296"/>
                <a:gd name="T21" fmla="*/ 34 h 256"/>
                <a:gd name="T22" fmla="*/ 296 w 296"/>
                <a:gd name="T23" fmla="*/ 16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6" h="256">
                  <a:moveTo>
                    <a:pt x="296" y="167"/>
                  </a:moveTo>
                  <a:cubicBezTo>
                    <a:pt x="288" y="184"/>
                    <a:pt x="284" y="192"/>
                    <a:pt x="274" y="207"/>
                  </a:cubicBezTo>
                  <a:cubicBezTo>
                    <a:pt x="260" y="229"/>
                    <a:pt x="240" y="255"/>
                    <a:pt x="216" y="256"/>
                  </a:cubicBezTo>
                  <a:cubicBezTo>
                    <a:pt x="194" y="256"/>
                    <a:pt x="188" y="241"/>
                    <a:pt x="159" y="242"/>
                  </a:cubicBezTo>
                  <a:cubicBezTo>
                    <a:pt x="129" y="242"/>
                    <a:pt x="123" y="256"/>
                    <a:pt x="101" y="256"/>
                  </a:cubicBezTo>
                  <a:cubicBezTo>
                    <a:pt x="76" y="255"/>
                    <a:pt x="58" y="231"/>
                    <a:pt x="44" y="210"/>
                  </a:cubicBezTo>
                  <a:cubicBezTo>
                    <a:pt x="4" y="150"/>
                    <a:pt x="0" y="80"/>
                    <a:pt x="24" y="42"/>
                  </a:cubicBezTo>
                  <a:cubicBezTo>
                    <a:pt x="42" y="16"/>
                    <a:pt x="69" y="0"/>
                    <a:pt x="94" y="0"/>
                  </a:cubicBezTo>
                  <a:cubicBezTo>
                    <a:pt x="120" y="0"/>
                    <a:pt x="137" y="15"/>
                    <a:pt x="158" y="15"/>
                  </a:cubicBezTo>
                  <a:cubicBezTo>
                    <a:pt x="179" y="15"/>
                    <a:pt x="192" y="0"/>
                    <a:pt x="222" y="0"/>
                  </a:cubicBezTo>
                  <a:cubicBezTo>
                    <a:pt x="245" y="0"/>
                    <a:pt x="269" y="13"/>
                    <a:pt x="286" y="34"/>
                  </a:cubicBezTo>
                  <a:cubicBezTo>
                    <a:pt x="230" y="65"/>
                    <a:pt x="239" y="145"/>
                    <a:pt x="296" y="167"/>
                  </a:cubicBezTo>
                  <a:close/>
                </a:path>
              </a:pathLst>
            </a:custGeom>
            <a:solidFill>
              <a:schemeClr val="bg1"/>
            </a:solidFill>
            <a:ln>
              <a:noFill/>
            </a:ln>
            <a:extLst/>
          </p:spPr>
          <p:txBody>
            <a:bodyPr vert="horz" wrap="square" lIns="91378" tIns="45688" rIns="91378" bIns="45688" numCol="1" anchor="t" anchorCtr="0" compatLnSpc="1">
              <a:prstTxWarp prst="textNoShape">
                <a:avLst/>
              </a:prstTxWarp>
            </a:bodyPr>
            <a:lstStyle/>
            <a:p>
              <a:pPr marL="0" marR="0" lvl="0" indent="0" defTabSz="931926" eaLnBrk="1" fontAlgn="auto" latinLnBrk="0" hangingPunct="1">
                <a:lnSpc>
                  <a:spcPct val="100000"/>
                </a:lnSpc>
                <a:spcBef>
                  <a:spcPts val="0"/>
                </a:spcBef>
                <a:spcAft>
                  <a:spcPts val="0"/>
                </a:spcAft>
                <a:buClrTx/>
                <a:buSzTx/>
                <a:buFontTx/>
                <a:buNone/>
                <a:tabLst/>
                <a:defRPr/>
              </a:pPr>
              <a:r>
                <a:rPr kumimoji="0" lang="en-US" sz="1799" b="0" i="0" u="none" strike="noStrike" kern="0" cap="none" spc="0" normalizeH="0" baseline="0" noProof="0" dirty="0">
                  <a:ln>
                    <a:noFill/>
                  </a:ln>
                  <a:solidFill>
                    <a:srgbClr val="FFFFFF"/>
                  </a:solidFill>
                  <a:effectLst/>
                  <a:uLnTx/>
                  <a:uFillTx/>
                </a:rPr>
                <a:t>z</a:t>
              </a:r>
            </a:p>
          </p:txBody>
        </p:sp>
        <p:sp>
          <p:nvSpPr>
            <p:cNvPr id="83" name="Freeform 25"/>
            <p:cNvSpPr>
              <a:spLocks/>
            </p:cNvSpPr>
            <p:nvPr/>
          </p:nvSpPr>
          <p:spPr bwMode="auto">
            <a:xfrm>
              <a:off x="9018907" y="2461626"/>
              <a:ext cx="130725" cy="142676"/>
            </a:xfrm>
            <a:custGeom>
              <a:avLst/>
              <a:gdLst>
                <a:gd name="T0" fmla="*/ 55 w 74"/>
                <a:gd name="T1" fmla="*/ 54 h 81"/>
                <a:gd name="T2" fmla="*/ 71 w 74"/>
                <a:gd name="T3" fmla="*/ 0 h 81"/>
                <a:gd name="T4" fmla="*/ 20 w 74"/>
                <a:gd name="T5" fmla="*/ 28 h 81"/>
                <a:gd name="T6" fmla="*/ 4 w 74"/>
                <a:gd name="T7" fmla="*/ 81 h 81"/>
                <a:gd name="T8" fmla="*/ 55 w 74"/>
                <a:gd name="T9" fmla="*/ 54 h 81"/>
              </a:gdLst>
              <a:ahLst/>
              <a:cxnLst>
                <a:cxn ang="0">
                  <a:pos x="T0" y="T1"/>
                </a:cxn>
                <a:cxn ang="0">
                  <a:pos x="T2" y="T3"/>
                </a:cxn>
                <a:cxn ang="0">
                  <a:pos x="T4" y="T5"/>
                </a:cxn>
                <a:cxn ang="0">
                  <a:pos x="T6" y="T7"/>
                </a:cxn>
                <a:cxn ang="0">
                  <a:pos x="T8" y="T9"/>
                </a:cxn>
              </a:cxnLst>
              <a:rect l="0" t="0" r="r" b="b"/>
              <a:pathLst>
                <a:path w="74" h="81">
                  <a:moveTo>
                    <a:pt x="55" y="54"/>
                  </a:moveTo>
                  <a:cubicBezTo>
                    <a:pt x="66" y="40"/>
                    <a:pt x="74" y="21"/>
                    <a:pt x="71" y="0"/>
                  </a:cubicBezTo>
                  <a:cubicBezTo>
                    <a:pt x="54" y="2"/>
                    <a:pt x="33" y="13"/>
                    <a:pt x="20" y="28"/>
                  </a:cubicBezTo>
                  <a:cubicBezTo>
                    <a:pt x="9" y="41"/>
                    <a:pt x="0" y="61"/>
                    <a:pt x="4" y="81"/>
                  </a:cubicBezTo>
                  <a:cubicBezTo>
                    <a:pt x="23" y="81"/>
                    <a:pt x="44" y="70"/>
                    <a:pt x="55" y="54"/>
                  </a:cubicBezTo>
                  <a:close/>
                </a:path>
              </a:pathLst>
            </a:custGeom>
            <a:solidFill>
              <a:schemeClr val="bg1"/>
            </a:solidFill>
            <a:ln>
              <a:noFill/>
            </a:ln>
            <a:extLst/>
          </p:spPr>
          <p:txBody>
            <a:bodyPr vert="horz" wrap="square" lIns="91378" tIns="45688" rIns="91378" bIns="45688" numCol="1" anchor="t" anchorCtr="0" compatLnSpc="1">
              <a:prstTxWarp prst="textNoShape">
                <a:avLst/>
              </a:prstTxWarp>
            </a:bodyPr>
            <a:lstStyle/>
            <a:p>
              <a:pPr marL="0" marR="0" lvl="0" indent="0" defTabSz="9319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FFFFF"/>
                </a:solidFill>
                <a:effectLst/>
                <a:uLnTx/>
                <a:uFillTx/>
              </a:endParaRPr>
            </a:p>
          </p:txBody>
        </p:sp>
      </p:grpSp>
      <p:pic>
        <p:nvPicPr>
          <p:cNvPr id="84" name="Picture 83"/>
          <p:cNvPicPr>
            <a:picLocks noChangeAspect="1"/>
          </p:cNvPicPr>
          <p:nvPr/>
        </p:nvPicPr>
        <p:blipFill rotWithShape="1">
          <a:blip r:embed="rId14" cstate="print">
            <a:extLst>
              <a:ext uri="{28A0092B-C50C-407E-A947-70E740481C1C}">
                <a14:useLocalDpi xmlns:a14="http://schemas.microsoft.com/office/drawing/2010/main" val="0"/>
              </a:ext>
            </a:extLst>
          </a:blip>
          <a:srcRect t="44093" r="11119"/>
          <a:stretch/>
        </p:blipFill>
        <p:spPr>
          <a:xfrm>
            <a:off x="6989256" y="3221345"/>
            <a:ext cx="694619" cy="426477"/>
          </a:xfrm>
          <a:prstGeom prst="rect">
            <a:avLst/>
          </a:prstGeom>
        </p:spPr>
      </p:pic>
    </p:spTree>
    <p:extLst>
      <p:ext uri="{BB962C8B-B14F-4D97-AF65-F5344CB8AC3E}">
        <p14:creationId xmlns:p14="http://schemas.microsoft.com/office/powerpoint/2010/main" val="2654722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par>
                                <p:cTn id="17" presetID="10"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par>
                                <p:cTn id="20" presetID="10"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par>
                                <p:cTn id="23" presetID="10" presetClass="entr" presetSubtype="0" fill="hold" nodeType="with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fade">
                                      <p:cBhvr>
                                        <p:cTn id="25" dur="500"/>
                                        <p:tgtEl>
                                          <p:spTgt spid="65"/>
                                        </p:tgtEl>
                                      </p:cBhvr>
                                    </p:animEffect>
                                  </p:childTnLst>
                                </p:cTn>
                              </p:par>
                            </p:childTnLst>
                          </p:cTn>
                        </p:par>
                        <p:par>
                          <p:cTn id="26" fill="hold">
                            <p:stCondLst>
                              <p:cond delay="500"/>
                            </p:stCondLst>
                            <p:childTnLst>
                              <p:par>
                                <p:cTn id="27" presetID="10" presetClass="entr" presetSubtype="0" fill="hold" grpId="0" nodeType="afterEffect">
                                  <p:stCondLst>
                                    <p:cond delay="75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grpId="0" nodeType="withEffect">
                                  <p:stCondLst>
                                    <p:cond delay="75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75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75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grpId="0" nodeType="withEffect">
                                  <p:stCondLst>
                                    <p:cond delay="75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grpId="0" nodeType="withEffect">
                                  <p:stCondLst>
                                    <p:cond delay="75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par>
                                <p:cTn id="45" presetID="10" presetClass="entr" presetSubtype="0" fill="hold" grpId="0" nodeType="withEffect">
                                  <p:stCondLst>
                                    <p:cond delay="75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10" presetClass="entr" presetSubtype="0" fill="hold" grpId="0" nodeType="withEffect">
                                  <p:stCondLst>
                                    <p:cond delay="75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par>
                                <p:cTn id="51" presetID="10" presetClass="entr" presetSubtype="0" fill="hold" grpId="0" nodeType="withEffect">
                                  <p:stCondLst>
                                    <p:cond delay="75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par>
                                <p:cTn id="54" presetID="10" presetClass="entr" presetSubtype="0" fill="hold" grpId="0" nodeType="withEffect">
                                  <p:stCondLst>
                                    <p:cond delay="75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500"/>
                                        <p:tgtEl>
                                          <p:spTgt spid="32"/>
                                        </p:tgtEl>
                                      </p:cBhvr>
                                    </p:animEffect>
                                  </p:childTnLst>
                                </p:cTn>
                              </p:par>
                              <p:par>
                                <p:cTn id="57" presetID="10" presetClass="entr" presetSubtype="0" fill="hold" grpId="0" nodeType="withEffect">
                                  <p:stCondLst>
                                    <p:cond delay="75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500"/>
                                        <p:tgtEl>
                                          <p:spTgt spid="33"/>
                                        </p:tgtEl>
                                      </p:cBhvr>
                                    </p:animEffect>
                                  </p:childTnLst>
                                </p:cTn>
                              </p:par>
                              <p:par>
                                <p:cTn id="60" presetID="10" presetClass="entr" presetSubtype="0" fill="hold" grpId="0" nodeType="withEffect">
                                  <p:stCondLst>
                                    <p:cond delay="75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childTnLst>
                          </p:cTn>
                        </p:par>
                        <p:par>
                          <p:cTn id="63" fill="hold">
                            <p:stCondLst>
                              <p:cond delay="1750"/>
                            </p:stCondLst>
                            <p:childTnLst>
                              <p:par>
                                <p:cTn id="64" presetID="10" presetClass="entr" presetSubtype="0" fill="hold" grpId="0" nodeType="afterEffect">
                                  <p:stCondLst>
                                    <p:cond delay="75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500"/>
                                        <p:tgtEl>
                                          <p:spTgt spid="6"/>
                                        </p:tgtEl>
                                      </p:cBhvr>
                                    </p:animEffect>
                                  </p:childTnLst>
                                </p:cTn>
                              </p:par>
                              <p:par>
                                <p:cTn id="67" presetID="10" presetClass="entr" presetSubtype="0" fill="hold" nodeType="withEffect">
                                  <p:stCondLst>
                                    <p:cond delay="75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500"/>
                                        <p:tgtEl>
                                          <p:spTgt spid="8"/>
                                        </p:tgtEl>
                                      </p:cBhvr>
                                    </p:animEffect>
                                  </p:childTnLst>
                                </p:cTn>
                              </p:par>
                              <p:par>
                                <p:cTn id="70" presetID="10" presetClass="entr" presetSubtype="0" fill="hold" nodeType="withEffect">
                                  <p:stCondLst>
                                    <p:cond delay="75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500"/>
                                        <p:tgtEl>
                                          <p:spTgt spid="15"/>
                                        </p:tgtEl>
                                      </p:cBhvr>
                                    </p:animEffect>
                                  </p:childTnLst>
                                </p:cTn>
                              </p:par>
                              <p:par>
                                <p:cTn id="73" presetID="10" presetClass="entr" presetSubtype="0" fill="hold" grpId="0" nodeType="withEffect">
                                  <p:stCondLst>
                                    <p:cond delay="750"/>
                                  </p:stCondLst>
                                  <p:childTnLst>
                                    <p:set>
                                      <p:cBhvr>
                                        <p:cTn id="74" dur="1" fill="hold">
                                          <p:stCondLst>
                                            <p:cond delay="0"/>
                                          </p:stCondLst>
                                        </p:cTn>
                                        <p:tgtEl>
                                          <p:spTgt spid="38"/>
                                        </p:tgtEl>
                                        <p:attrNameLst>
                                          <p:attrName>style.visibility</p:attrName>
                                        </p:attrNameLst>
                                      </p:cBhvr>
                                      <p:to>
                                        <p:strVal val="visible"/>
                                      </p:to>
                                    </p:set>
                                    <p:animEffect transition="in" filter="fade">
                                      <p:cBhvr>
                                        <p:cTn id="75" dur="500"/>
                                        <p:tgtEl>
                                          <p:spTgt spid="38"/>
                                        </p:tgtEl>
                                      </p:cBhvr>
                                    </p:animEffect>
                                  </p:childTnLst>
                                </p:cTn>
                              </p:par>
                              <p:par>
                                <p:cTn id="76" presetID="10" presetClass="entr" presetSubtype="0" fill="hold" nodeType="withEffect">
                                  <p:stCondLst>
                                    <p:cond delay="750"/>
                                  </p:stCondLst>
                                  <p:childTnLst>
                                    <p:set>
                                      <p:cBhvr>
                                        <p:cTn id="77" dur="1" fill="hold">
                                          <p:stCondLst>
                                            <p:cond delay="0"/>
                                          </p:stCondLst>
                                        </p:cTn>
                                        <p:tgtEl>
                                          <p:spTgt spid="80"/>
                                        </p:tgtEl>
                                        <p:attrNameLst>
                                          <p:attrName>style.visibility</p:attrName>
                                        </p:attrNameLst>
                                      </p:cBhvr>
                                      <p:to>
                                        <p:strVal val="visible"/>
                                      </p:to>
                                    </p:set>
                                    <p:animEffect transition="in" filter="fade">
                                      <p:cBhvr>
                                        <p:cTn id="78" dur="500"/>
                                        <p:tgtEl>
                                          <p:spTgt spid="80"/>
                                        </p:tgtEl>
                                      </p:cBhvr>
                                    </p:animEffect>
                                  </p:childTnLst>
                                </p:cTn>
                              </p:par>
                              <p:par>
                                <p:cTn id="79" presetID="10" presetClass="entr" presetSubtype="0" fill="hold" nodeType="withEffect">
                                  <p:stCondLst>
                                    <p:cond delay="750"/>
                                  </p:stCondLst>
                                  <p:childTnLst>
                                    <p:set>
                                      <p:cBhvr>
                                        <p:cTn id="80" dur="1" fill="hold">
                                          <p:stCondLst>
                                            <p:cond delay="0"/>
                                          </p:stCondLst>
                                        </p:cTn>
                                        <p:tgtEl>
                                          <p:spTgt spid="81"/>
                                        </p:tgtEl>
                                        <p:attrNameLst>
                                          <p:attrName>style.visibility</p:attrName>
                                        </p:attrNameLst>
                                      </p:cBhvr>
                                      <p:to>
                                        <p:strVal val="visible"/>
                                      </p:to>
                                    </p:set>
                                    <p:animEffect transition="in" filter="fade">
                                      <p:cBhvr>
                                        <p:cTn id="81" dur="500"/>
                                        <p:tgtEl>
                                          <p:spTgt spid="81"/>
                                        </p:tgtEl>
                                      </p:cBhvr>
                                    </p:animEffect>
                                  </p:childTnLst>
                                </p:cTn>
                              </p:par>
                              <p:par>
                                <p:cTn id="82" presetID="10" presetClass="entr" presetSubtype="0" fill="hold" nodeType="withEffect">
                                  <p:stCondLst>
                                    <p:cond delay="750"/>
                                  </p:stCondLst>
                                  <p:childTnLst>
                                    <p:set>
                                      <p:cBhvr>
                                        <p:cTn id="83" dur="1" fill="hold">
                                          <p:stCondLst>
                                            <p:cond delay="0"/>
                                          </p:stCondLst>
                                        </p:cTn>
                                        <p:tgtEl>
                                          <p:spTgt spid="84"/>
                                        </p:tgtEl>
                                        <p:attrNameLst>
                                          <p:attrName>style.visibility</p:attrName>
                                        </p:attrNameLst>
                                      </p:cBhvr>
                                      <p:to>
                                        <p:strVal val="visible"/>
                                      </p:to>
                                    </p:set>
                                    <p:animEffect transition="in" filter="fade">
                                      <p:cBhvr>
                                        <p:cTn id="84" dur="500"/>
                                        <p:tgtEl>
                                          <p:spTgt spid="84"/>
                                        </p:tgtEl>
                                      </p:cBhvr>
                                    </p:animEffect>
                                  </p:childTnLst>
                                </p:cTn>
                              </p:par>
                            </p:childTnLst>
                          </p:cTn>
                        </p:par>
                        <p:par>
                          <p:cTn id="85" fill="hold">
                            <p:stCondLst>
                              <p:cond delay="3000"/>
                            </p:stCondLst>
                            <p:childTnLst>
                              <p:par>
                                <p:cTn id="86" presetID="10" presetClass="entr" presetSubtype="0" fill="hold" grpId="0" nodeType="afterEffect">
                                  <p:stCondLst>
                                    <p:cond delay="750"/>
                                  </p:stCondLst>
                                  <p:childTnLst>
                                    <p:set>
                                      <p:cBhvr>
                                        <p:cTn id="87" dur="1" fill="hold">
                                          <p:stCondLst>
                                            <p:cond delay="0"/>
                                          </p:stCondLst>
                                        </p:cTn>
                                        <p:tgtEl>
                                          <p:spTgt spid="5"/>
                                        </p:tgtEl>
                                        <p:attrNameLst>
                                          <p:attrName>style.visibility</p:attrName>
                                        </p:attrNameLst>
                                      </p:cBhvr>
                                      <p:to>
                                        <p:strVal val="visible"/>
                                      </p:to>
                                    </p:set>
                                    <p:animEffect transition="in" filter="fade">
                                      <p:cBhvr>
                                        <p:cTn id="88" dur="500"/>
                                        <p:tgtEl>
                                          <p:spTgt spid="5"/>
                                        </p:tgtEl>
                                      </p:cBhvr>
                                    </p:animEffect>
                                  </p:childTnLst>
                                </p:cTn>
                              </p:par>
                              <p:par>
                                <p:cTn id="89" presetID="10" presetClass="entr" presetSubtype="0" fill="hold" grpId="0" nodeType="withEffect">
                                  <p:stCondLst>
                                    <p:cond delay="750"/>
                                  </p:stCondLst>
                                  <p:childTnLst>
                                    <p:set>
                                      <p:cBhvr>
                                        <p:cTn id="90" dur="1" fill="hold">
                                          <p:stCondLst>
                                            <p:cond delay="0"/>
                                          </p:stCondLst>
                                        </p:cTn>
                                        <p:tgtEl>
                                          <p:spTgt spid="27"/>
                                        </p:tgtEl>
                                        <p:attrNameLst>
                                          <p:attrName>style.visibility</p:attrName>
                                        </p:attrNameLst>
                                      </p:cBhvr>
                                      <p:to>
                                        <p:strVal val="visible"/>
                                      </p:to>
                                    </p:set>
                                    <p:animEffect transition="in" filter="fade">
                                      <p:cBhvr>
                                        <p:cTn id="91" dur="500"/>
                                        <p:tgtEl>
                                          <p:spTgt spid="27"/>
                                        </p:tgtEl>
                                      </p:cBhvr>
                                    </p:animEffect>
                                  </p:childTnLst>
                                </p:cTn>
                              </p:par>
                              <p:par>
                                <p:cTn id="92" presetID="10" presetClass="entr" presetSubtype="0" fill="hold" grpId="0" nodeType="withEffect">
                                  <p:stCondLst>
                                    <p:cond delay="750"/>
                                  </p:stCondLst>
                                  <p:childTnLst>
                                    <p:set>
                                      <p:cBhvr>
                                        <p:cTn id="93" dur="1" fill="hold">
                                          <p:stCondLst>
                                            <p:cond delay="0"/>
                                          </p:stCondLst>
                                        </p:cTn>
                                        <p:tgtEl>
                                          <p:spTgt spid="28"/>
                                        </p:tgtEl>
                                        <p:attrNameLst>
                                          <p:attrName>style.visibility</p:attrName>
                                        </p:attrNameLst>
                                      </p:cBhvr>
                                      <p:to>
                                        <p:strVal val="visible"/>
                                      </p:to>
                                    </p:set>
                                    <p:animEffect transition="in" filter="fade">
                                      <p:cBhvr>
                                        <p:cTn id="94" dur="500"/>
                                        <p:tgtEl>
                                          <p:spTgt spid="28"/>
                                        </p:tgtEl>
                                      </p:cBhvr>
                                    </p:animEffect>
                                  </p:childTnLst>
                                </p:cTn>
                              </p:par>
                              <p:par>
                                <p:cTn id="95" presetID="10" presetClass="entr" presetSubtype="0" fill="hold" grpId="0" nodeType="withEffect">
                                  <p:stCondLst>
                                    <p:cond delay="750"/>
                                  </p:stCondLst>
                                  <p:childTnLst>
                                    <p:set>
                                      <p:cBhvr>
                                        <p:cTn id="96" dur="1" fill="hold">
                                          <p:stCondLst>
                                            <p:cond delay="0"/>
                                          </p:stCondLst>
                                        </p:cTn>
                                        <p:tgtEl>
                                          <p:spTgt spid="34"/>
                                        </p:tgtEl>
                                        <p:attrNameLst>
                                          <p:attrName>style.visibility</p:attrName>
                                        </p:attrNameLst>
                                      </p:cBhvr>
                                      <p:to>
                                        <p:strVal val="visible"/>
                                      </p:to>
                                    </p:set>
                                    <p:animEffect transition="in" filter="fade">
                                      <p:cBhvr>
                                        <p:cTn id="97" dur="500"/>
                                        <p:tgtEl>
                                          <p:spTgt spid="34"/>
                                        </p:tgtEl>
                                      </p:cBhvr>
                                    </p:animEffect>
                                  </p:childTnLst>
                                </p:cTn>
                              </p:par>
                              <p:par>
                                <p:cTn id="98" presetID="10" presetClass="entr" presetSubtype="0" fill="hold" grpId="0" nodeType="withEffect">
                                  <p:stCondLst>
                                    <p:cond delay="750"/>
                                  </p:stCondLst>
                                  <p:childTnLst>
                                    <p:set>
                                      <p:cBhvr>
                                        <p:cTn id="99" dur="1" fill="hold">
                                          <p:stCondLst>
                                            <p:cond delay="0"/>
                                          </p:stCondLst>
                                        </p:cTn>
                                        <p:tgtEl>
                                          <p:spTgt spid="35"/>
                                        </p:tgtEl>
                                        <p:attrNameLst>
                                          <p:attrName>style.visibility</p:attrName>
                                        </p:attrNameLst>
                                      </p:cBhvr>
                                      <p:to>
                                        <p:strVal val="visible"/>
                                      </p:to>
                                    </p:set>
                                    <p:animEffect transition="in" filter="fade">
                                      <p:cBhvr>
                                        <p:cTn id="100" dur="500"/>
                                        <p:tgtEl>
                                          <p:spTgt spid="35"/>
                                        </p:tgtEl>
                                      </p:cBhvr>
                                    </p:animEffect>
                                  </p:childTnLst>
                                </p:cTn>
                              </p:par>
                              <p:par>
                                <p:cTn id="101" presetID="10" presetClass="entr" presetSubtype="0" fill="hold" nodeType="withEffect">
                                  <p:stCondLst>
                                    <p:cond delay="750"/>
                                  </p:stCondLst>
                                  <p:childTnLst>
                                    <p:set>
                                      <p:cBhvr>
                                        <p:cTn id="102" dur="1" fill="hold">
                                          <p:stCondLst>
                                            <p:cond delay="0"/>
                                          </p:stCondLst>
                                        </p:cTn>
                                        <p:tgtEl>
                                          <p:spTgt spid="46"/>
                                        </p:tgtEl>
                                        <p:attrNameLst>
                                          <p:attrName>style.visibility</p:attrName>
                                        </p:attrNameLst>
                                      </p:cBhvr>
                                      <p:to>
                                        <p:strVal val="visible"/>
                                      </p:to>
                                    </p:set>
                                    <p:animEffect transition="in" filter="fade">
                                      <p:cBhvr>
                                        <p:cTn id="103" dur="500"/>
                                        <p:tgtEl>
                                          <p:spTgt spid="46"/>
                                        </p:tgtEl>
                                      </p:cBhvr>
                                    </p:animEffect>
                                  </p:childTnLst>
                                </p:cTn>
                              </p:par>
                              <p:par>
                                <p:cTn id="104" presetID="10" presetClass="entr" presetSubtype="0" fill="hold" nodeType="withEffect">
                                  <p:stCondLst>
                                    <p:cond delay="750"/>
                                  </p:stCondLst>
                                  <p:childTnLst>
                                    <p:set>
                                      <p:cBhvr>
                                        <p:cTn id="105" dur="1" fill="hold">
                                          <p:stCondLst>
                                            <p:cond delay="0"/>
                                          </p:stCondLst>
                                        </p:cTn>
                                        <p:tgtEl>
                                          <p:spTgt spid="47"/>
                                        </p:tgtEl>
                                        <p:attrNameLst>
                                          <p:attrName>style.visibility</p:attrName>
                                        </p:attrNameLst>
                                      </p:cBhvr>
                                      <p:to>
                                        <p:strVal val="visible"/>
                                      </p:to>
                                    </p:set>
                                    <p:animEffect transition="in" filter="fade">
                                      <p:cBhvr>
                                        <p:cTn id="106" dur="500"/>
                                        <p:tgtEl>
                                          <p:spTgt spid="47"/>
                                        </p:tgtEl>
                                      </p:cBhvr>
                                    </p:animEffect>
                                  </p:childTnLst>
                                </p:cTn>
                              </p:par>
                              <p:par>
                                <p:cTn id="107" presetID="10" presetClass="entr" presetSubtype="0" fill="hold" nodeType="withEffect">
                                  <p:stCondLst>
                                    <p:cond delay="750"/>
                                  </p:stCondLst>
                                  <p:childTnLst>
                                    <p:set>
                                      <p:cBhvr>
                                        <p:cTn id="108" dur="1" fill="hold">
                                          <p:stCondLst>
                                            <p:cond delay="0"/>
                                          </p:stCondLst>
                                        </p:cTn>
                                        <p:tgtEl>
                                          <p:spTgt spid="48"/>
                                        </p:tgtEl>
                                        <p:attrNameLst>
                                          <p:attrName>style.visibility</p:attrName>
                                        </p:attrNameLst>
                                      </p:cBhvr>
                                      <p:to>
                                        <p:strVal val="visible"/>
                                      </p:to>
                                    </p:set>
                                    <p:animEffect transition="in" filter="fade">
                                      <p:cBhvr>
                                        <p:cTn id="109" dur="500"/>
                                        <p:tgtEl>
                                          <p:spTgt spid="48"/>
                                        </p:tgtEl>
                                      </p:cBhvr>
                                    </p:animEffect>
                                  </p:childTnLst>
                                </p:cTn>
                              </p:par>
                              <p:par>
                                <p:cTn id="110" presetID="10" presetClass="entr" presetSubtype="0" fill="hold" nodeType="withEffect">
                                  <p:stCondLst>
                                    <p:cond delay="750"/>
                                  </p:stCondLst>
                                  <p:childTnLst>
                                    <p:set>
                                      <p:cBhvr>
                                        <p:cTn id="111" dur="1" fill="hold">
                                          <p:stCondLst>
                                            <p:cond delay="0"/>
                                          </p:stCondLst>
                                        </p:cTn>
                                        <p:tgtEl>
                                          <p:spTgt spid="63"/>
                                        </p:tgtEl>
                                        <p:attrNameLst>
                                          <p:attrName>style.visibility</p:attrName>
                                        </p:attrNameLst>
                                      </p:cBhvr>
                                      <p:to>
                                        <p:strVal val="visible"/>
                                      </p:to>
                                    </p:set>
                                    <p:animEffect transition="in" filter="fade">
                                      <p:cBhvr>
                                        <p:cTn id="112" dur="500"/>
                                        <p:tgtEl>
                                          <p:spTgt spid="63"/>
                                        </p:tgtEl>
                                      </p:cBhvr>
                                    </p:animEffect>
                                  </p:childTnLst>
                                </p:cTn>
                              </p:par>
                              <p:par>
                                <p:cTn id="113" presetID="10" presetClass="entr" presetSubtype="0" fill="hold" nodeType="withEffect">
                                  <p:stCondLst>
                                    <p:cond delay="750"/>
                                  </p:stCondLst>
                                  <p:childTnLst>
                                    <p:set>
                                      <p:cBhvr>
                                        <p:cTn id="114" dur="1" fill="hold">
                                          <p:stCondLst>
                                            <p:cond delay="0"/>
                                          </p:stCondLst>
                                        </p:cTn>
                                        <p:tgtEl>
                                          <p:spTgt spid="64"/>
                                        </p:tgtEl>
                                        <p:attrNameLst>
                                          <p:attrName>style.visibility</p:attrName>
                                        </p:attrNameLst>
                                      </p:cBhvr>
                                      <p:to>
                                        <p:strVal val="visible"/>
                                      </p:to>
                                    </p:set>
                                    <p:animEffect transition="in" filter="fade">
                                      <p:cBhvr>
                                        <p:cTn id="115"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1" grpId="0" animBg="1"/>
      <p:bldP spid="12" grpId="0" animBg="1"/>
      <p:bldP spid="13" grpId="0" animBg="1"/>
      <p:bldP spid="14"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5481" y="1399369"/>
            <a:ext cx="5409356" cy="4241161"/>
          </a:xfrm>
        </p:spPr>
        <p:txBody>
          <a:bodyPr/>
          <a:lstStyle/>
          <a:p>
            <a:pPr marL="0" indent="0">
              <a:buNone/>
            </a:pPr>
            <a:r>
              <a:rPr lang="en-US" sz="2800" dirty="0"/>
              <a:t>Bring awareness and instant engagement to the people-centric web and mobile experiences they already use every day:</a:t>
            </a:r>
          </a:p>
          <a:p>
            <a:endParaRPr lang="en-US" sz="2400" dirty="0"/>
          </a:p>
          <a:p>
            <a:r>
              <a:rPr lang="en-US" sz="2400" dirty="0"/>
              <a:t>Approval workflows</a:t>
            </a:r>
          </a:p>
          <a:p>
            <a:r>
              <a:rPr lang="en-US" sz="2400" dirty="0"/>
              <a:t>Help Desk and Chat Support</a:t>
            </a:r>
          </a:p>
          <a:p>
            <a:r>
              <a:rPr lang="en-US" sz="2400" dirty="0"/>
              <a:t>“Meet Now” with virtual teams</a:t>
            </a:r>
          </a:p>
          <a:p>
            <a:r>
              <a:rPr lang="en-US" sz="2400" dirty="0"/>
              <a:t>CRM and Sales teams</a:t>
            </a:r>
          </a:p>
          <a:p>
            <a:r>
              <a:rPr lang="en-US" sz="2400" dirty="0"/>
              <a:t>and more</a:t>
            </a:r>
          </a:p>
        </p:txBody>
      </p:sp>
      <p:sp>
        <p:nvSpPr>
          <p:cNvPr id="3" name="Title 2"/>
          <p:cNvSpPr>
            <a:spLocks noGrp="1"/>
          </p:cNvSpPr>
          <p:nvPr>
            <p:ph type="title"/>
          </p:nvPr>
        </p:nvSpPr>
        <p:spPr/>
        <p:txBody>
          <a:bodyPr/>
          <a:lstStyle/>
          <a:p>
            <a:r>
              <a:rPr lang="en-US" dirty="0">
                <a:solidFill>
                  <a:srgbClr val="D83B01"/>
                </a:solidFill>
              </a:rPr>
              <a:t>Line of Business App Integration</a:t>
            </a:r>
          </a:p>
        </p:txBody>
      </p:sp>
      <p:pic>
        <p:nvPicPr>
          <p:cNvPr id="4" name="Picture 3"/>
          <p:cNvPicPr>
            <a:picLocks noChangeAspect="1"/>
          </p:cNvPicPr>
          <p:nvPr/>
        </p:nvPicPr>
        <p:blipFill>
          <a:blip r:embed="rId2"/>
          <a:stretch>
            <a:fillRect/>
          </a:stretch>
        </p:blipFill>
        <p:spPr>
          <a:xfrm>
            <a:off x="6065837" y="1516062"/>
            <a:ext cx="6215063" cy="4762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20066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500"/>
                                        <p:tgtEl>
                                          <p:spTgt spid="2">
                                            <p:txEl>
                                              <p:pRg st="2" end="2"/>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500"/>
                                        <p:tgtEl>
                                          <p:spTgt spid="2">
                                            <p:txEl>
                                              <p:pRg st="5" end="5"/>
                                            </p:txEl>
                                          </p:spTgt>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2">
                                            <p:txEl>
                                              <p:pRg st="6" end="6"/>
                                            </p:txEl>
                                          </p:spTgt>
                                        </p:tgtEl>
                                        <p:attrNameLst>
                                          <p:attrName>style.visibility</p:attrName>
                                        </p:attrNameLst>
                                      </p:cBhvr>
                                      <p:to>
                                        <p:strVal val="visible"/>
                                      </p:to>
                                    </p:set>
                                    <p:animEffect transition="in" filter="fade">
                                      <p:cBhvr>
                                        <p:cTn id="3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5480" y="1399369"/>
            <a:ext cx="5968965" cy="3921073"/>
          </a:xfrm>
        </p:spPr>
        <p:txBody>
          <a:bodyPr/>
          <a:lstStyle/>
          <a:p>
            <a:pPr marL="0" indent="0">
              <a:buNone/>
            </a:pPr>
            <a:r>
              <a:rPr lang="en-US" sz="2800" dirty="0"/>
              <a:t>Clients get integrated, personal, audio/video engagement with web and mobile experiences:</a:t>
            </a:r>
          </a:p>
          <a:p>
            <a:endParaRPr lang="en-US" sz="2400" dirty="0"/>
          </a:p>
          <a:p>
            <a:r>
              <a:rPr lang="en-US" sz="2400" dirty="0"/>
              <a:t>Wealth management</a:t>
            </a:r>
          </a:p>
          <a:p>
            <a:r>
              <a:rPr lang="en-US" sz="2400" dirty="0"/>
              <a:t>Telehealth Virtual Office Visit</a:t>
            </a:r>
          </a:p>
          <a:p>
            <a:r>
              <a:rPr lang="en-US" sz="2400" dirty="0"/>
              <a:t>Ad-hoc advisor engagement</a:t>
            </a:r>
          </a:p>
          <a:p>
            <a:r>
              <a:rPr lang="en-US" sz="2400" dirty="0"/>
              <a:t>Remote interviews</a:t>
            </a:r>
          </a:p>
          <a:p>
            <a:endParaRPr lang="en-US" sz="2800" dirty="0"/>
          </a:p>
        </p:txBody>
      </p:sp>
      <p:sp>
        <p:nvSpPr>
          <p:cNvPr id="3" name="Title 2"/>
          <p:cNvSpPr>
            <a:spLocks noGrp="1"/>
          </p:cNvSpPr>
          <p:nvPr>
            <p:ph type="title"/>
          </p:nvPr>
        </p:nvSpPr>
        <p:spPr/>
        <p:txBody>
          <a:bodyPr/>
          <a:lstStyle/>
          <a:p>
            <a:r>
              <a:rPr lang="en-US" dirty="0">
                <a:solidFill>
                  <a:srgbClr val="D83B01"/>
                </a:solidFill>
              </a:rPr>
              <a:t>Remote Advisor: Web</a:t>
            </a:r>
          </a:p>
        </p:txBody>
      </p:sp>
      <p:pic>
        <p:nvPicPr>
          <p:cNvPr id="8" name="Picture 7"/>
          <p:cNvPicPr>
            <a:picLocks noChangeAspect="1"/>
          </p:cNvPicPr>
          <p:nvPr/>
        </p:nvPicPr>
        <p:blipFill>
          <a:blip r:embed="rId2"/>
          <a:stretch>
            <a:fillRect/>
          </a:stretch>
        </p:blipFill>
        <p:spPr>
          <a:xfrm>
            <a:off x="6640401" y="965307"/>
            <a:ext cx="5514975" cy="541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22940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500"/>
                                        <p:tgtEl>
                                          <p:spTgt spid="2">
                                            <p:txEl>
                                              <p:pRg st="2" end="2"/>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580" y="3731022"/>
            <a:ext cx="4306493" cy="1902374"/>
          </a:xfrm>
          <a:prstGeom prst="rect">
            <a:avLst/>
          </a:prstGeom>
          <a:noFill/>
          <a:ln>
            <a:noFill/>
            <a:prstDash val="lgDash"/>
          </a:ln>
        </p:spPr>
        <p:txBody>
          <a:bodyPr wrap="square" rtlCol="0">
            <a:noAutofit/>
          </a:bodyPr>
          <a:lstStyle/>
          <a:p>
            <a:pPr algn="ctr"/>
            <a:r>
              <a:rPr lang="en-US" sz="2400" dirty="0">
                <a:latin typeface="Segoe UI Light" panose="020B0502040204020203" pitchFamily="34" charset="0"/>
                <a:cs typeface="Segoe UI Light" panose="020B0502040204020203" pitchFamily="34" charset="0"/>
              </a:rPr>
              <a:t>Easy, seamless engagement</a:t>
            </a:r>
          </a:p>
        </p:txBody>
      </p:sp>
      <p:sp>
        <p:nvSpPr>
          <p:cNvPr id="18" name="TextBox 17"/>
          <p:cNvSpPr txBox="1"/>
          <p:nvPr/>
        </p:nvSpPr>
        <p:spPr>
          <a:xfrm>
            <a:off x="565554" y="4186881"/>
            <a:ext cx="4198519" cy="1308050"/>
          </a:xfrm>
          <a:prstGeom prst="rect">
            <a:avLst/>
          </a:prstGeom>
          <a:noFill/>
        </p:spPr>
        <p:txBody>
          <a:bodyPr wrap="square" rtlCol="0">
            <a:spAutoFit/>
          </a:bodyPr>
          <a:lstStyle/>
          <a:p>
            <a:pPr marL="291436" indent="-291436">
              <a:spcAft>
                <a:spcPts val="612"/>
              </a:spcAft>
              <a:buFont typeface="Arial" panose="020B0604020202020204" pitchFamily="34" charset="0"/>
              <a:buChar char="•"/>
            </a:pPr>
            <a:r>
              <a:rPr lang="en-US" sz="1600" dirty="0">
                <a:cs typeface="Segoe UI" panose="020B0502040204020203" pitchFamily="34" charset="0"/>
              </a:rPr>
              <a:t>Download single provider app from store</a:t>
            </a:r>
          </a:p>
          <a:p>
            <a:pPr marL="291436" indent="-291436">
              <a:spcAft>
                <a:spcPts val="612"/>
              </a:spcAft>
              <a:buFont typeface="Arial" panose="020B0604020202020204" pitchFamily="34" charset="0"/>
              <a:buChar char="•"/>
            </a:pPr>
            <a:r>
              <a:rPr lang="en-US" sz="1600" dirty="0">
                <a:cs typeface="Segoe UI" panose="020B0502040204020203" pitchFamily="34" charset="0"/>
              </a:rPr>
              <a:t>Single Sign-on using provider credentials</a:t>
            </a:r>
          </a:p>
          <a:p>
            <a:pPr marL="291436" indent="-291436">
              <a:spcAft>
                <a:spcPts val="612"/>
              </a:spcAft>
              <a:buFont typeface="Arial" panose="020B0604020202020204" pitchFamily="34" charset="0"/>
              <a:buChar char="•"/>
            </a:pPr>
            <a:r>
              <a:rPr lang="en-US" sz="1600" dirty="0">
                <a:latin typeface="Segoe UI" panose="020B0502040204020203" pitchFamily="34" charset="0"/>
                <a:cs typeface="Segoe UI" panose="020B0502040204020203" pitchFamily="34" charset="0"/>
              </a:rPr>
              <a:t>Collab in app context</a:t>
            </a:r>
          </a:p>
          <a:p>
            <a:pPr marL="291436" indent="-291436">
              <a:spcAft>
                <a:spcPts val="612"/>
              </a:spcAft>
              <a:buFont typeface="Arial" panose="020B0604020202020204" pitchFamily="34" charset="0"/>
              <a:buChar char="•"/>
            </a:pPr>
            <a:r>
              <a:rPr lang="en-US" sz="1600" dirty="0">
                <a:latin typeface="Segoe UI" panose="020B0502040204020203" pitchFamily="34" charset="0"/>
                <a:cs typeface="Segoe UI" panose="020B0502040204020203" pitchFamily="34" charset="0"/>
              </a:rPr>
              <a:t>Seamless voice + video</a:t>
            </a:r>
          </a:p>
        </p:txBody>
      </p:sp>
      <p:sp>
        <p:nvSpPr>
          <p:cNvPr id="22" name="TextBox 21"/>
          <p:cNvSpPr txBox="1"/>
          <p:nvPr/>
        </p:nvSpPr>
        <p:spPr>
          <a:xfrm>
            <a:off x="8974371" y="1700351"/>
            <a:ext cx="1592250" cy="461665"/>
          </a:xfrm>
          <a:prstGeom prst="rect">
            <a:avLst/>
          </a:prstGeom>
          <a:noFill/>
        </p:spPr>
        <p:txBody>
          <a:bodyPr wrap="square" rtlCol="0">
            <a:spAutoFit/>
          </a:bodyPr>
          <a:lstStyle/>
          <a:p>
            <a:pPr algn="ctr"/>
            <a:r>
              <a:rPr lang="en-US" sz="2400" dirty="0">
                <a:solidFill>
                  <a:srgbClr val="D83B01"/>
                </a:solidFill>
                <a:latin typeface="Segoe UI Light" panose="020B0502040204020203" pitchFamily="34" charset="0"/>
                <a:cs typeface="Segoe UI Light" panose="020B0502040204020203" pitchFamily="34" charset="0"/>
              </a:rPr>
              <a:t>Providers</a:t>
            </a:r>
          </a:p>
        </p:txBody>
      </p:sp>
      <p:sp>
        <p:nvSpPr>
          <p:cNvPr id="23" name="TextBox 22"/>
          <p:cNvSpPr txBox="1"/>
          <p:nvPr/>
        </p:nvSpPr>
        <p:spPr>
          <a:xfrm>
            <a:off x="1814701" y="1700351"/>
            <a:ext cx="1592250" cy="461665"/>
          </a:xfrm>
          <a:prstGeom prst="rect">
            <a:avLst/>
          </a:prstGeom>
          <a:noFill/>
        </p:spPr>
        <p:txBody>
          <a:bodyPr wrap="square" rtlCol="0">
            <a:spAutoFit/>
          </a:bodyPr>
          <a:lstStyle/>
          <a:p>
            <a:pPr algn="ctr"/>
            <a:r>
              <a:rPr lang="en-US" sz="2400" dirty="0">
                <a:solidFill>
                  <a:srgbClr val="D83B01"/>
                </a:solidFill>
                <a:latin typeface="Segoe UI Light" panose="020B0502040204020203" pitchFamily="34" charset="0"/>
                <a:cs typeface="Segoe UI Light" panose="020B0502040204020203" pitchFamily="34" charset="0"/>
              </a:rPr>
              <a:t>Customers</a:t>
            </a:r>
          </a:p>
        </p:txBody>
      </p:sp>
      <p:sp>
        <p:nvSpPr>
          <p:cNvPr id="26" name="TextBox 25"/>
          <p:cNvSpPr txBox="1"/>
          <p:nvPr/>
        </p:nvSpPr>
        <p:spPr>
          <a:xfrm>
            <a:off x="8260462" y="4220064"/>
            <a:ext cx="3897499" cy="984885"/>
          </a:xfrm>
          <a:prstGeom prst="rect">
            <a:avLst/>
          </a:prstGeom>
          <a:noFill/>
        </p:spPr>
        <p:txBody>
          <a:bodyPr wrap="square" rtlCol="0">
            <a:spAutoFit/>
          </a:bodyPr>
          <a:lstStyle/>
          <a:p>
            <a:pPr marL="291436" indent="-291436">
              <a:spcAft>
                <a:spcPts val="612"/>
              </a:spcAft>
              <a:buFont typeface="Arial" panose="020B0604020202020204" pitchFamily="34" charset="0"/>
              <a:buChar char="•"/>
            </a:pPr>
            <a:r>
              <a:rPr lang="en-US" sz="1600" dirty="0">
                <a:latin typeface="Segoe UI" panose="020B0502040204020203" pitchFamily="34" charset="0"/>
                <a:cs typeface="Segoe UI" panose="020B0502040204020203" pitchFamily="34" charset="0"/>
              </a:rPr>
              <a:t>Voice + Video</a:t>
            </a:r>
          </a:p>
          <a:p>
            <a:pPr marL="291436" indent="-291436">
              <a:spcAft>
                <a:spcPts val="612"/>
              </a:spcAft>
              <a:buFont typeface="Arial" panose="020B0604020202020204" pitchFamily="34" charset="0"/>
              <a:buChar char="•"/>
            </a:pPr>
            <a:r>
              <a:rPr lang="en-US" sz="1600" dirty="0">
                <a:latin typeface="Segoe UI" panose="020B0502040204020203" pitchFamily="34" charset="0"/>
                <a:cs typeface="Segoe UI" panose="020B0502040204020203" pitchFamily="34" charset="0"/>
              </a:rPr>
              <a:t>Shared context with customer</a:t>
            </a:r>
          </a:p>
          <a:p>
            <a:pPr marL="291436" indent="-291436">
              <a:spcAft>
                <a:spcPts val="612"/>
              </a:spcAft>
              <a:buFont typeface="Arial" panose="020B0604020202020204" pitchFamily="34" charset="0"/>
              <a:buChar char="•"/>
            </a:pPr>
            <a:r>
              <a:rPr lang="en-US" sz="1600" dirty="0">
                <a:latin typeface="Segoe UI" panose="020B0502040204020203" pitchFamily="34" charset="0"/>
                <a:cs typeface="Segoe UI" panose="020B0502040204020203" pitchFamily="34" charset="0"/>
              </a:rPr>
              <a:t>Integrated agent experience</a:t>
            </a:r>
          </a:p>
        </p:txBody>
      </p:sp>
      <p:sp>
        <p:nvSpPr>
          <p:cNvPr id="20" name="Freeform 252"/>
          <p:cNvSpPr>
            <a:spLocks noEditPoints="1"/>
          </p:cNvSpPr>
          <p:nvPr/>
        </p:nvSpPr>
        <p:spPr bwMode="auto">
          <a:xfrm>
            <a:off x="9383571" y="2684184"/>
            <a:ext cx="773850" cy="827193"/>
          </a:xfrm>
          <a:custGeom>
            <a:avLst/>
            <a:gdLst>
              <a:gd name="T0" fmla="*/ 88 w 104"/>
              <a:gd name="T1" fmla="*/ 60 h 112"/>
              <a:gd name="T2" fmla="*/ 96 w 104"/>
              <a:gd name="T3" fmla="*/ 68 h 112"/>
              <a:gd name="T4" fmla="*/ 104 w 104"/>
              <a:gd name="T5" fmla="*/ 60 h 112"/>
              <a:gd name="T6" fmla="*/ 104 w 104"/>
              <a:gd name="T7" fmla="*/ 52 h 112"/>
              <a:gd name="T8" fmla="*/ 52 w 104"/>
              <a:gd name="T9" fmla="*/ 0 h 112"/>
              <a:gd name="T10" fmla="*/ 0 w 104"/>
              <a:gd name="T11" fmla="*/ 52 h 112"/>
              <a:gd name="T12" fmla="*/ 0 w 104"/>
              <a:gd name="T13" fmla="*/ 60 h 112"/>
              <a:gd name="T14" fmla="*/ 0 w 104"/>
              <a:gd name="T15" fmla="*/ 68 h 112"/>
              <a:gd name="T16" fmla="*/ 0 w 104"/>
              <a:gd name="T17" fmla="*/ 72 h 112"/>
              <a:gd name="T18" fmla="*/ 0 w 104"/>
              <a:gd name="T19" fmla="*/ 76 h 112"/>
              <a:gd name="T20" fmla="*/ 0 w 104"/>
              <a:gd name="T21" fmla="*/ 88 h 112"/>
              <a:gd name="T22" fmla="*/ 24 w 104"/>
              <a:gd name="T23" fmla="*/ 112 h 112"/>
              <a:gd name="T24" fmla="*/ 40 w 104"/>
              <a:gd name="T25" fmla="*/ 112 h 112"/>
              <a:gd name="T26" fmla="*/ 48 w 104"/>
              <a:gd name="T27" fmla="*/ 104 h 112"/>
              <a:gd name="T28" fmla="*/ 40 w 104"/>
              <a:gd name="T29" fmla="*/ 96 h 112"/>
              <a:gd name="T30" fmla="*/ 32 w 104"/>
              <a:gd name="T31" fmla="*/ 104 h 112"/>
              <a:gd name="T32" fmla="*/ 24 w 104"/>
              <a:gd name="T33" fmla="*/ 104 h 112"/>
              <a:gd name="T34" fmla="*/ 8 w 104"/>
              <a:gd name="T35" fmla="*/ 88 h 112"/>
              <a:gd name="T36" fmla="*/ 8 w 104"/>
              <a:gd name="T37" fmla="*/ 87 h 112"/>
              <a:gd name="T38" fmla="*/ 12 w 104"/>
              <a:gd name="T39" fmla="*/ 88 h 112"/>
              <a:gd name="T40" fmla="*/ 24 w 104"/>
              <a:gd name="T41" fmla="*/ 88 h 112"/>
              <a:gd name="T42" fmla="*/ 24 w 104"/>
              <a:gd name="T43" fmla="*/ 48 h 112"/>
              <a:gd name="T44" fmla="*/ 12 w 104"/>
              <a:gd name="T45" fmla="*/ 48 h 112"/>
              <a:gd name="T46" fmla="*/ 8 w 104"/>
              <a:gd name="T47" fmla="*/ 48 h 112"/>
              <a:gd name="T48" fmla="*/ 52 w 104"/>
              <a:gd name="T49" fmla="*/ 8 h 112"/>
              <a:gd name="T50" fmla="*/ 96 w 104"/>
              <a:gd name="T51" fmla="*/ 52 h 112"/>
              <a:gd name="T52" fmla="*/ 88 w 104"/>
              <a:gd name="T53" fmla="*/ 60 h 112"/>
              <a:gd name="T54" fmla="*/ 12 w 104"/>
              <a:gd name="T55" fmla="*/ 56 h 112"/>
              <a:gd name="T56" fmla="*/ 16 w 104"/>
              <a:gd name="T57" fmla="*/ 56 h 112"/>
              <a:gd name="T58" fmla="*/ 16 w 104"/>
              <a:gd name="T59" fmla="*/ 80 h 112"/>
              <a:gd name="T60" fmla="*/ 12 w 104"/>
              <a:gd name="T61" fmla="*/ 80 h 112"/>
              <a:gd name="T62" fmla="*/ 8 w 104"/>
              <a:gd name="T63" fmla="*/ 76 h 112"/>
              <a:gd name="T64" fmla="*/ 8 w 104"/>
              <a:gd name="T65" fmla="*/ 72 h 112"/>
              <a:gd name="T66" fmla="*/ 8 w 104"/>
              <a:gd name="T67" fmla="*/ 68 h 112"/>
              <a:gd name="T68" fmla="*/ 8 w 104"/>
              <a:gd name="T69" fmla="*/ 60 h 112"/>
              <a:gd name="T70" fmla="*/ 12 w 104"/>
              <a:gd name="T71" fmla="*/ 5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4" h="112">
                <a:moveTo>
                  <a:pt x="88" y="60"/>
                </a:moveTo>
                <a:cubicBezTo>
                  <a:pt x="88" y="64"/>
                  <a:pt x="92" y="68"/>
                  <a:pt x="96" y="68"/>
                </a:cubicBezTo>
                <a:cubicBezTo>
                  <a:pt x="101" y="68"/>
                  <a:pt x="104" y="64"/>
                  <a:pt x="104" y="60"/>
                </a:cubicBezTo>
                <a:cubicBezTo>
                  <a:pt x="104" y="52"/>
                  <a:pt x="104" y="52"/>
                  <a:pt x="104" y="52"/>
                </a:cubicBezTo>
                <a:cubicBezTo>
                  <a:pt x="104" y="23"/>
                  <a:pt x="81" y="0"/>
                  <a:pt x="52" y="0"/>
                </a:cubicBezTo>
                <a:cubicBezTo>
                  <a:pt x="24" y="0"/>
                  <a:pt x="0" y="23"/>
                  <a:pt x="0" y="52"/>
                </a:cubicBezTo>
                <a:cubicBezTo>
                  <a:pt x="0" y="60"/>
                  <a:pt x="0" y="60"/>
                  <a:pt x="0" y="60"/>
                </a:cubicBezTo>
                <a:cubicBezTo>
                  <a:pt x="0" y="68"/>
                  <a:pt x="0" y="68"/>
                  <a:pt x="0" y="68"/>
                </a:cubicBezTo>
                <a:cubicBezTo>
                  <a:pt x="0" y="72"/>
                  <a:pt x="0" y="72"/>
                  <a:pt x="0" y="72"/>
                </a:cubicBezTo>
                <a:cubicBezTo>
                  <a:pt x="0" y="76"/>
                  <a:pt x="0" y="76"/>
                  <a:pt x="0" y="76"/>
                </a:cubicBezTo>
                <a:cubicBezTo>
                  <a:pt x="0" y="88"/>
                  <a:pt x="0" y="88"/>
                  <a:pt x="0" y="88"/>
                </a:cubicBezTo>
                <a:cubicBezTo>
                  <a:pt x="0" y="101"/>
                  <a:pt x="11" y="112"/>
                  <a:pt x="24" y="112"/>
                </a:cubicBezTo>
                <a:cubicBezTo>
                  <a:pt x="40" y="112"/>
                  <a:pt x="40" y="112"/>
                  <a:pt x="40" y="112"/>
                </a:cubicBezTo>
                <a:cubicBezTo>
                  <a:pt x="45" y="112"/>
                  <a:pt x="48" y="108"/>
                  <a:pt x="48" y="104"/>
                </a:cubicBezTo>
                <a:cubicBezTo>
                  <a:pt x="48" y="99"/>
                  <a:pt x="45" y="96"/>
                  <a:pt x="40" y="96"/>
                </a:cubicBezTo>
                <a:cubicBezTo>
                  <a:pt x="36" y="96"/>
                  <a:pt x="32" y="99"/>
                  <a:pt x="32" y="104"/>
                </a:cubicBezTo>
                <a:cubicBezTo>
                  <a:pt x="24" y="104"/>
                  <a:pt x="24" y="104"/>
                  <a:pt x="24" y="104"/>
                </a:cubicBezTo>
                <a:cubicBezTo>
                  <a:pt x="15" y="104"/>
                  <a:pt x="8" y="96"/>
                  <a:pt x="8" y="88"/>
                </a:cubicBezTo>
                <a:cubicBezTo>
                  <a:pt x="8" y="87"/>
                  <a:pt x="8" y="87"/>
                  <a:pt x="8" y="87"/>
                </a:cubicBezTo>
                <a:cubicBezTo>
                  <a:pt x="9" y="87"/>
                  <a:pt x="11" y="88"/>
                  <a:pt x="12" y="88"/>
                </a:cubicBezTo>
                <a:cubicBezTo>
                  <a:pt x="24" y="88"/>
                  <a:pt x="24" y="88"/>
                  <a:pt x="24" y="88"/>
                </a:cubicBezTo>
                <a:cubicBezTo>
                  <a:pt x="24" y="48"/>
                  <a:pt x="24" y="48"/>
                  <a:pt x="24" y="48"/>
                </a:cubicBezTo>
                <a:cubicBezTo>
                  <a:pt x="12" y="48"/>
                  <a:pt x="12" y="48"/>
                  <a:pt x="12" y="48"/>
                </a:cubicBezTo>
                <a:cubicBezTo>
                  <a:pt x="11" y="48"/>
                  <a:pt x="10" y="48"/>
                  <a:pt x="8" y="48"/>
                </a:cubicBezTo>
                <a:cubicBezTo>
                  <a:pt x="10" y="26"/>
                  <a:pt x="29" y="8"/>
                  <a:pt x="52" y="8"/>
                </a:cubicBezTo>
                <a:cubicBezTo>
                  <a:pt x="76" y="8"/>
                  <a:pt x="96" y="27"/>
                  <a:pt x="96" y="52"/>
                </a:cubicBezTo>
                <a:cubicBezTo>
                  <a:pt x="92" y="52"/>
                  <a:pt x="88" y="55"/>
                  <a:pt x="88" y="60"/>
                </a:cubicBezTo>
                <a:close/>
                <a:moveTo>
                  <a:pt x="12" y="56"/>
                </a:moveTo>
                <a:cubicBezTo>
                  <a:pt x="16" y="56"/>
                  <a:pt x="16" y="56"/>
                  <a:pt x="16" y="56"/>
                </a:cubicBezTo>
                <a:cubicBezTo>
                  <a:pt x="16" y="80"/>
                  <a:pt x="16" y="80"/>
                  <a:pt x="16" y="80"/>
                </a:cubicBezTo>
                <a:cubicBezTo>
                  <a:pt x="12" y="80"/>
                  <a:pt x="12" y="80"/>
                  <a:pt x="12" y="80"/>
                </a:cubicBezTo>
                <a:cubicBezTo>
                  <a:pt x="10" y="80"/>
                  <a:pt x="8" y="78"/>
                  <a:pt x="8" y="76"/>
                </a:cubicBezTo>
                <a:cubicBezTo>
                  <a:pt x="8" y="72"/>
                  <a:pt x="8" y="72"/>
                  <a:pt x="8" y="72"/>
                </a:cubicBezTo>
                <a:cubicBezTo>
                  <a:pt x="8" y="68"/>
                  <a:pt x="8" y="68"/>
                  <a:pt x="8" y="68"/>
                </a:cubicBezTo>
                <a:cubicBezTo>
                  <a:pt x="8" y="60"/>
                  <a:pt x="8" y="60"/>
                  <a:pt x="8" y="60"/>
                </a:cubicBezTo>
                <a:cubicBezTo>
                  <a:pt x="8" y="57"/>
                  <a:pt x="10" y="56"/>
                  <a:pt x="12" y="5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4"/>
          <p:cNvSpPr>
            <a:spLocks noEditPoints="1"/>
          </p:cNvSpPr>
          <p:nvPr/>
        </p:nvSpPr>
        <p:spPr bwMode="auto">
          <a:xfrm>
            <a:off x="2121306" y="2697268"/>
            <a:ext cx="979040" cy="801023"/>
          </a:xfrm>
          <a:custGeom>
            <a:avLst/>
            <a:gdLst>
              <a:gd name="T0" fmla="*/ 0 w 128"/>
              <a:gd name="T1" fmla="*/ 56 h 104"/>
              <a:gd name="T2" fmla="*/ 8 w 128"/>
              <a:gd name="T3" fmla="*/ 56 h 104"/>
              <a:gd name="T4" fmla="*/ 24 w 128"/>
              <a:gd name="T5" fmla="*/ 40 h 104"/>
              <a:gd name="T6" fmla="*/ 40 w 128"/>
              <a:gd name="T7" fmla="*/ 56 h 104"/>
              <a:gd name="T8" fmla="*/ 50 w 128"/>
              <a:gd name="T9" fmla="*/ 75 h 104"/>
              <a:gd name="T10" fmla="*/ 32 w 128"/>
              <a:gd name="T11" fmla="*/ 104 h 104"/>
              <a:gd name="T12" fmla="*/ 40 w 128"/>
              <a:gd name="T13" fmla="*/ 104 h 104"/>
              <a:gd name="T14" fmla="*/ 64 w 128"/>
              <a:gd name="T15" fmla="*/ 80 h 104"/>
              <a:gd name="T16" fmla="*/ 88 w 128"/>
              <a:gd name="T17" fmla="*/ 104 h 104"/>
              <a:gd name="T18" fmla="*/ 96 w 128"/>
              <a:gd name="T19" fmla="*/ 104 h 104"/>
              <a:gd name="T20" fmla="*/ 78 w 128"/>
              <a:gd name="T21" fmla="*/ 75 h 104"/>
              <a:gd name="T22" fmla="*/ 88 w 128"/>
              <a:gd name="T23" fmla="*/ 56 h 104"/>
              <a:gd name="T24" fmla="*/ 104 w 128"/>
              <a:gd name="T25" fmla="*/ 40 h 104"/>
              <a:gd name="T26" fmla="*/ 120 w 128"/>
              <a:gd name="T27" fmla="*/ 56 h 104"/>
              <a:gd name="T28" fmla="*/ 128 w 128"/>
              <a:gd name="T29" fmla="*/ 56 h 104"/>
              <a:gd name="T30" fmla="*/ 117 w 128"/>
              <a:gd name="T31" fmla="*/ 36 h 104"/>
              <a:gd name="T32" fmla="*/ 124 w 128"/>
              <a:gd name="T33" fmla="*/ 20 h 104"/>
              <a:gd name="T34" fmla="*/ 104 w 128"/>
              <a:gd name="T35" fmla="*/ 0 h 104"/>
              <a:gd name="T36" fmla="*/ 84 w 128"/>
              <a:gd name="T37" fmla="*/ 20 h 104"/>
              <a:gd name="T38" fmla="*/ 92 w 128"/>
              <a:gd name="T39" fmla="*/ 36 h 104"/>
              <a:gd name="T40" fmla="*/ 84 w 128"/>
              <a:gd name="T41" fmla="*/ 43 h 104"/>
              <a:gd name="T42" fmla="*/ 64 w 128"/>
              <a:gd name="T43" fmla="*/ 32 h 104"/>
              <a:gd name="T44" fmla="*/ 44 w 128"/>
              <a:gd name="T45" fmla="*/ 43 h 104"/>
              <a:gd name="T46" fmla="*/ 37 w 128"/>
              <a:gd name="T47" fmla="*/ 36 h 104"/>
              <a:gd name="T48" fmla="*/ 44 w 128"/>
              <a:gd name="T49" fmla="*/ 20 h 104"/>
              <a:gd name="T50" fmla="*/ 24 w 128"/>
              <a:gd name="T51" fmla="*/ 0 h 104"/>
              <a:gd name="T52" fmla="*/ 4 w 128"/>
              <a:gd name="T53" fmla="*/ 20 h 104"/>
              <a:gd name="T54" fmla="*/ 12 w 128"/>
              <a:gd name="T55" fmla="*/ 36 h 104"/>
              <a:gd name="T56" fmla="*/ 0 w 128"/>
              <a:gd name="T57" fmla="*/ 56 h 104"/>
              <a:gd name="T58" fmla="*/ 104 w 128"/>
              <a:gd name="T59" fmla="*/ 8 h 104"/>
              <a:gd name="T60" fmla="*/ 116 w 128"/>
              <a:gd name="T61" fmla="*/ 20 h 104"/>
              <a:gd name="T62" fmla="*/ 104 w 128"/>
              <a:gd name="T63" fmla="*/ 32 h 104"/>
              <a:gd name="T64" fmla="*/ 92 w 128"/>
              <a:gd name="T65" fmla="*/ 20 h 104"/>
              <a:gd name="T66" fmla="*/ 104 w 128"/>
              <a:gd name="T67" fmla="*/ 8 h 104"/>
              <a:gd name="T68" fmla="*/ 64 w 128"/>
              <a:gd name="T69" fmla="*/ 40 h 104"/>
              <a:gd name="T70" fmla="*/ 80 w 128"/>
              <a:gd name="T71" fmla="*/ 56 h 104"/>
              <a:gd name="T72" fmla="*/ 64 w 128"/>
              <a:gd name="T73" fmla="*/ 72 h 104"/>
              <a:gd name="T74" fmla="*/ 48 w 128"/>
              <a:gd name="T75" fmla="*/ 56 h 104"/>
              <a:gd name="T76" fmla="*/ 64 w 128"/>
              <a:gd name="T77" fmla="*/ 40 h 104"/>
              <a:gd name="T78" fmla="*/ 24 w 128"/>
              <a:gd name="T79" fmla="*/ 8 h 104"/>
              <a:gd name="T80" fmla="*/ 36 w 128"/>
              <a:gd name="T81" fmla="*/ 20 h 104"/>
              <a:gd name="T82" fmla="*/ 24 w 128"/>
              <a:gd name="T83" fmla="*/ 32 h 104"/>
              <a:gd name="T84" fmla="*/ 12 w 128"/>
              <a:gd name="T85" fmla="*/ 20 h 104"/>
              <a:gd name="T86" fmla="*/ 24 w 128"/>
              <a:gd name="T87" fmla="*/ 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8" h="104">
                <a:moveTo>
                  <a:pt x="0" y="56"/>
                </a:moveTo>
                <a:cubicBezTo>
                  <a:pt x="8" y="56"/>
                  <a:pt x="8" y="56"/>
                  <a:pt x="8" y="56"/>
                </a:cubicBezTo>
                <a:cubicBezTo>
                  <a:pt x="8" y="47"/>
                  <a:pt x="15" y="40"/>
                  <a:pt x="24" y="40"/>
                </a:cubicBezTo>
                <a:cubicBezTo>
                  <a:pt x="33" y="40"/>
                  <a:pt x="40" y="47"/>
                  <a:pt x="40" y="56"/>
                </a:cubicBezTo>
                <a:cubicBezTo>
                  <a:pt x="40" y="64"/>
                  <a:pt x="44" y="71"/>
                  <a:pt x="50" y="75"/>
                </a:cubicBezTo>
                <a:cubicBezTo>
                  <a:pt x="40" y="81"/>
                  <a:pt x="32" y="91"/>
                  <a:pt x="32" y="104"/>
                </a:cubicBezTo>
                <a:cubicBezTo>
                  <a:pt x="40" y="104"/>
                  <a:pt x="40" y="104"/>
                  <a:pt x="40" y="104"/>
                </a:cubicBezTo>
                <a:cubicBezTo>
                  <a:pt x="40" y="91"/>
                  <a:pt x="51" y="80"/>
                  <a:pt x="64" y="80"/>
                </a:cubicBezTo>
                <a:cubicBezTo>
                  <a:pt x="77" y="80"/>
                  <a:pt x="88" y="91"/>
                  <a:pt x="88" y="104"/>
                </a:cubicBezTo>
                <a:cubicBezTo>
                  <a:pt x="96" y="104"/>
                  <a:pt x="96" y="104"/>
                  <a:pt x="96" y="104"/>
                </a:cubicBezTo>
                <a:cubicBezTo>
                  <a:pt x="96" y="91"/>
                  <a:pt x="89" y="81"/>
                  <a:pt x="78" y="75"/>
                </a:cubicBezTo>
                <a:cubicBezTo>
                  <a:pt x="84" y="71"/>
                  <a:pt x="88" y="64"/>
                  <a:pt x="88" y="56"/>
                </a:cubicBezTo>
                <a:cubicBezTo>
                  <a:pt x="88" y="47"/>
                  <a:pt x="95" y="40"/>
                  <a:pt x="104" y="40"/>
                </a:cubicBezTo>
                <a:cubicBezTo>
                  <a:pt x="113" y="40"/>
                  <a:pt x="120" y="47"/>
                  <a:pt x="120" y="56"/>
                </a:cubicBezTo>
                <a:cubicBezTo>
                  <a:pt x="128" y="56"/>
                  <a:pt x="128" y="56"/>
                  <a:pt x="128" y="56"/>
                </a:cubicBezTo>
                <a:cubicBezTo>
                  <a:pt x="128" y="47"/>
                  <a:pt x="124" y="40"/>
                  <a:pt x="117" y="36"/>
                </a:cubicBezTo>
                <a:cubicBezTo>
                  <a:pt x="121" y="32"/>
                  <a:pt x="124" y="26"/>
                  <a:pt x="124" y="20"/>
                </a:cubicBezTo>
                <a:cubicBezTo>
                  <a:pt x="124" y="9"/>
                  <a:pt x="115" y="0"/>
                  <a:pt x="104" y="0"/>
                </a:cubicBezTo>
                <a:cubicBezTo>
                  <a:pt x="93" y="0"/>
                  <a:pt x="84" y="9"/>
                  <a:pt x="84" y="20"/>
                </a:cubicBezTo>
                <a:cubicBezTo>
                  <a:pt x="84" y="26"/>
                  <a:pt x="87" y="32"/>
                  <a:pt x="92" y="36"/>
                </a:cubicBezTo>
                <a:cubicBezTo>
                  <a:pt x="89" y="37"/>
                  <a:pt x="86" y="40"/>
                  <a:pt x="84" y="43"/>
                </a:cubicBezTo>
                <a:cubicBezTo>
                  <a:pt x="80" y="36"/>
                  <a:pt x="73" y="32"/>
                  <a:pt x="64" y="32"/>
                </a:cubicBezTo>
                <a:cubicBezTo>
                  <a:pt x="56" y="32"/>
                  <a:pt x="49" y="36"/>
                  <a:pt x="44" y="43"/>
                </a:cubicBezTo>
                <a:cubicBezTo>
                  <a:pt x="42" y="40"/>
                  <a:pt x="40" y="37"/>
                  <a:pt x="37" y="36"/>
                </a:cubicBezTo>
                <a:cubicBezTo>
                  <a:pt x="41" y="32"/>
                  <a:pt x="44" y="26"/>
                  <a:pt x="44" y="20"/>
                </a:cubicBezTo>
                <a:cubicBezTo>
                  <a:pt x="44" y="9"/>
                  <a:pt x="35" y="0"/>
                  <a:pt x="24" y="0"/>
                </a:cubicBezTo>
                <a:cubicBezTo>
                  <a:pt x="13" y="0"/>
                  <a:pt x="4" y="9"/>
                  <a:pt x="4" y="20"/>
                </a:cubicBezTo>
                <a:cubicBezTo>
                  <a:pt x="4" y="26"/>
                  <a:pt x="7" y="32"/>
                  <a:pt x="12" y="36"/>
                </a:cubicBezTo>
                <a:cubicBezTo>
                  <a:pt x="5" y="40"/>
                  <a:pt x="0" y="47"/>
                  <a:pt x="0" y="56"/>
                </a:cubicBezTo>
                <a:close/>
                <a:moveTo>
                  <a:pt x="104" y="8"/>
                </a:moveTo>
                <a:cubicBezTo>
                  <a:pt x="111" y="8"/>
                  <a:pt x="116" y="13"/>
                  <a:pt x="116" y="20"/>
                </a:cubicBezTo>
                <a:cubicBezTo>
                  <a:pt x="116" y="27"/>
                  <a:pt x="111" y="32"/>
                  <a:pt x="104" y="32"/>
                </a:cubicBezTo>
                <a:cubicBezTo>
                  <a:pt x="98" y="32"/>
                  <a:pt x="92" y="27"/>
                  <a:pt x="92" y="20"/>
                </a:cubicBezTo>
                <a:cubicBezTo>
                  <a:pt x="92" y="13"/>
                  <a:pt x="98" y="8"/>
                  <a:pt x="104" y="8"/>
                </a:cubicBezTo>
                <a:close/>
                <a:moveTo>
                  <a:pt x="64" y="40"/>
                </a:moveTo>
                <a:cubicBezTo>
                  <a:pt x="73" y="40"/>
                  <a:pt x="80" y="47"/>
                  <a:pt x="80" y="56"/>
                </a:cubicBezTo>
                <a:cubicBezTo>
                  <a:pt x="80" y="65"/>
                  <a:pt x="73" y="72"/>
                  <a:pt x="64" y="72"/>
                </a:cubicBezTo>
                <a:cubicBezTo>
                  <a:pt x="55" y="72"/>
                  <a:pt x="48" y="65"/>
                  <a:pt x="48" y="56"/>
                </a:cubicBezTo>
                <a:cubicBezTo>
                  <a:pt x="48" y="47"/>
                  <a:pt x="55" y="40"/>
                  <a:pt x="64" y="40"/>
                </a:cubicBezTo>
                <a:close/>
                <a:moveTo>
                  <a:pt x="24" y="8"/>
                </a:moveTo>
                <a:cubicBezTo>
                  <a:pt x="31" y="8"/>
                  <a:pt x="36" y="13"/>
                  <a:pt x="36" y="20"/>
                </a:cubicBezTo>
                <a:cubicBezTo>
                  <a:pt x="36" y="27"/>
                  <a:pt x="31" y="32"/>
                  <a:pt x="24" y="32"/>
                </a:cubicBezTo>
                <a:cubicBezTo>
                  <a:pt x="18" y="32"/>
                  <a:pt x="12" y="27"/>
                  <a:pt x="12" y="20"/>
                </a:cubicBezTo>
                <a:cubicBezTo>
                  <a:pt x="12" y="13"/>
                  <a:pt x="18" y="8"/>
                  <a:pt x="24" y="8"/>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Title 2"/>
          <p:cNvSpPr>
            <a:spLocks noGrp="1"/>
          </p:cNvSpPr>
          <p:nvPr>
            <p:ph type="title"/>
          </p:nvPr>
        </p:nvSpPr>
        <p:spPr>
          <a:xfrm>
            <a:off x="274639" y="295274"/>
            <a:ext cx="11889564" cy="917575"/>
          </a:xfrm>
        </p:spPr>
        <p:txBody>
          <a:bodyPr/>
          <a:lstStyle/>
          <a:p>
            <a:r>
              <a:rPr lang="en-US" dirty="0">
                <a:solidFill>
                  <a:srgbClr val="D83B01"/>
                </a:solidFill>
              </a:rPr>
              <a:t>Remote Advisor: Mobile &amp; Tablet</a:t>
            </a:r>
          </a:p>
        </p:txBody>
      </p:sp>
      <p:pic>
        <p:nvPicPr>
          <p:cNvPr id="17" name="Picture 16"/>
          <p:cNvPicPr>
            <a:picLocks noChangeAspect="1"/>
          </p:cNvPicPr>
          <p:nvPr/>
        </p:nvPicPr>
        <p:blipFill rotWithShape="1">
          <a:blip r:embed="rId3"/>
          <a:srcRect l="6377" t="479" r="4331" b="1856"/>
          <a:stretch/>
        </p:blipFill>
        <p:spPr>
          <a:xfrm>
            <a:off x="4910429" y="1516062"/>
            <a:ext cx="1780799" cy="3879597"/>
          </a:xfrm>
          <a:prstGeom prst="roundRect">
            <a:avLst/>
          </a:prstGeom>
        </p:spPr>
      </p:pic>
      <p:pic>
        <p:nvPicPr>
          <p:cNvPr id="19" name="Picture 18"/>
          <p:cNvPicPr>
            <a:picLocks noChangeAspect="1"/>
          </p:cNvPicPr>
          <p:nvPr/>
        </p:nvPicPr>
        <p:blipFill rotWithShape="1">
          <a:blip r:embed="rId4"/>
          <a:srcRect l="6377" r="4331" b="2363"/>
          <a:stretch/>
        </p:blipFill>
        <p:spPr>
          <a:xfrm>
            <a:off x="6333307" y="2582862"/>
            <a:ext cx="1763323" cy="3840449"/>
          </a:xfrm>
          <a:prstGeom prst="roundRect">
            <a:avLst/>
          </a:prstGeom>
        </p:spPr>
      </p:pic>
      <p:pic>
        <p:nvPicPr>
          <p:cNvPr id="21" name="Picture 20"/>
          <p:cNvPicPr>
            <a:picLocks noChangeAspect="1"/>
          </p:cNvPicPr>
          <p:nvPr/>
        </p:nvPicPr>
        <p:blipFill rotWithShape="1">
          <a:blip r:embed="rId5">
            <a:clrChange>
              <a:clrFrom>
                <a:srgbClr val="FFFFFF"/>
              </a:clrFrom>
              <a:clrTo>
                <a:srgbClr val="FFFFFF">
                  <a:alpha val="0"/>
                </a:srgbClr>
              </a:clrTo>
            </a:clrChange>
          </a:blip>
          <a:srcRect l="3874" t="42850" r="2047" b="26878"/>
          <a:stretch/>
        </p:blipFill>
        <p:spPr>
          <a:xfrm>
            <a:off x="8529149" y="3731022"/>
            <a:ext cx="2615493" cy="455859"/>
          </a:xfrm>
          <a:prstGeom prst="rect">
            <a:avLst/>
          </a:prstGeom>
        </p:spPr>
      </p:pic>
    </p:spTree>
    <p:extLst>
      <p:ext uri="{BB962C8B-B14F-4D97-AF65-F5344CB8AC3E}">
        <p14:creationId xmlns:p14="http://schemas.microsoft.com/office/powerpoint/2010/main" val="2258474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fade">
                                      <p:cBhvr>
                                        <p:cTn id="19" dur="500"/>
                                        <p:tgtEl>
                                          <p:spTgt spid="18">
                                            <p:txEl>
                                              <p:pRg st="0" end="0"/>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8">
                                            <p:txEl>
                                              <p:pRg st="1" end="1"/>
                                            </p:txEl>
                                          </p:spTgt>
                                        </p:tgtEl>
                                        <p:attrNameLst>
                                          <p:attrName>style.visibility</p:attrName>
                                        </p:attrNameLst>
                                      </p:cBhvr>
                                      <p:to>
                                        <p:strVal val="visible"/>
                                      </p:to>
                                    </p:set>
                                    <p:animEffect transition="in" filter="fade">
                                      <p:cBhvr>
                                        <p:cTn id="23" dur="500"/>
                                        <p:tgtEl>
                                          <p:spTgt spid="18">
                                            <p:txEl>
                                              <p:pRg st="1" end="1"/>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8">
                                            <p:txEl>
                                              <p:pRg st="2" end="2"/>
                                            </p:txEl>
                                          </p:spTgt>
                                        </p:tgtEl>
                                        <p:attrNameLst>
                                          <p:attrName>style.visibility</p:attrName>
                                        </p:attrNameLst>
                                      </p:cBhvr>
                                      <p:to>
                                        <p:strVal val="visible"/>
                                      </p:to>
                                    </p:set>
                                    <p:animEffect transition="in" filter="fade">
                                      <p:cBhvr>
                                        <p:cTn id="27" dur="500"/>
                                        <p:tgtEl>
                                          <p:spTgt spid="18">
                                            <p:txEl>
                                              <p:pRg st="2" end="2"/>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8">
                                            <p:txEl>
                                              <p:pRg st="3" end="3"/>
                                            </p:txEl>
                                          </p:spTgt>
                                        </p:tgtEl>
                                        <p:attrNameLst>
                                          <p:attrName>style.visibility</p:attrName>
                                        </p:attrNameLst>
                                      </p:cBhvr>
                                      <p:to>
                                        <p:strVal val="visible"/>
                                      </p:to>
                                    </p:set>
                                    <p:animEffect transition="in" filter="fade">
                                      <p:cBhvr>
                                        <p:cTn id="31" dur="500"/>
                                        <p:tgtEl>
                                          <p:spTgt spid="18">
                                            <p:txEl>
                                              <p:pRg st="3" end="3"/>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par>
                          <p:cTn id="45" fill="hold">
                            <p:stCondLst>
                              <p:cond delay="1000"/>
                            </p:stCondLst>
                            <p:childTnLst>
                              <p:par>
                                <p:cTn id="46" presetID="10" presetClass="entr" presetSubtype="0" fill="hold" nodeType="after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26">
                                            <p:txEl>
                                              <p:pRg st="0" end="0"/>
                                            </p:txEl>
                                          </p:spTgt>
                                        </p:tgtEl>
                                        <p:attrNameLst>
                                          <p:attrName>style.visibility</p:attrName>
                                        </p:attrNameLst>
                                      </p:cBhvr>
                                      <p:to>
                                        <p:strVal val="visible"/>
                                      </p:to>
                                    </p:set>
                                    <p:animEffect transition="in" filter="fade">
                                      <p:cBhvr>
                                        <p:cTn id="52" dur="500"/>
                                        <p:tgtEl>
                                          <p:spTgt spid="26">
                                            <p:txEl>
                                              <p:pRg st="0" end="0"/>
                                            </p:txEl>
                                          </p:spTgt>
                                        </p:tgtEl>
                                      </p:cBhvr>
                                    </p:animEffect>
                                  </p:childTnLst>
                                </p:cTn>
                              </p:par>
                            </p:childTnLst>
                          </p:cTn>
                        </p:par>
                        <p:par>
                          <p:cTn id="53" fill="hold">
                            <p:stCondLst>
                              <p:cond delay="2000"/>
                            </p:stCondLst>
                            <p:childTnLst>
                              <p:par>
                                <p:cTn id="54" presetID="10" presetClass="entr" presetSubtype="0" fill="hold" nodeType="afterEffect">
                                  <p:stCondLst>
                                    <p:cond delay="0"/>
                                  </p:stCondLst>
                                  <p:childTnLst>
                                    <p:set>
                                      <p:cBhvr>
                                        <p:cTn id="55" dur="1" fill="hold">
                                          <p:stCondLst>
                                            <p:cond delay="0"/>
                                          </p:stCondLst>
                                        </p:cTn>
                                        <p:tgtEl>
                                          <p:spTgt spid="26">
                                            <p:txEl>
                                              <p:pRg st="1" end="1"/>
                                            </p:txEl>
                                          </p:spTgt>
                                        </p:tgtEl>
                                        <p:attrNameLst>
                                          <p:attrName>style.visibility</p:attrName>
                                        </p:attrNameLst>
                                      </p:cBhvr>
                                      <p:to>
                                        <p:strVal val="visible"/>
                                      </p:to>
                                    </p:set>
                                    <p:animEffect transition="in" filter="fade">
                                      <p:cBhvr>
                                        <p:cTn id="56" dur="500"/>
                                        <p:tgtEl>
                                          <p:spTgt spid="26">
                                            <p:txEl>
                                              <p:pRg st="1" end="1"/>
                                            </p:txEl>
                                          </p:spTgt>
                                        </p:tgtEl>
                                      </p:cBhvr>
                                    </p:animEffect>
                                  </p:childTnLst>
                                </p:cTn>
                              </p:par>
                            </p:childTnLst>
                          </p:cTn>
                        </p:par>
                        <p:par>
                          <p:cTn id="57" fill="hold">
                            <p:stCondLst>
                              <p:cond delay="2500"/>
                            </p:stCondLst>
                            <p:childTnLst>
                              <p:par>
                                <p:cTn id="58" presetID="10" presetClass="entr" presetSubtype="0" fill="hold" nodeType="afterEffect">
                                  <p:stCondLst>
                                    <p:cond delay="0"/>
                                  </p:stCondLst>
                                  <p:childTnLst>
                                    <p:set>
                                      <p:cBhvr>
                                        <p:cTn id="59" dur="1" fill="hold">
                                          <p:stCondLst>
                                            <p:cond delay="0"/>
                                          </p:stCondLst>
                                        </p:cTn>
                                        <p:tgtEl>
                                          <p:spTgt spid="26">
                                            <p:txEl>
                                              <p:pRg st="2" end="2"/>
                                            </p:txEl>
                                          </p:spTgt>
                                        </p:tgtEl>
                                        <p:attrNameLst>
                                          <p:attrName>style.visibility</p:attrName>
                                        </p:attrNameLst>
                                      </p:cBhvr>
                                      <p:to>
                                        <p:strVal val="visible"/>
                                      </p:to>
                                    </p:set>
                                    <p:animEffect transition="in" filter="fade">
                                      <p:cBhvr>
                                        <p:cTn id="60" dur="500"/>
                                        <p:tgtEl>
                                          <p:spTgt spid="26">
                                            <p:txEl>
                                              <p:pRg st="2" end="2"/>
                                            </p:txEl>
                                          </p:spTgt>
                                        </p:tgtEl>
                                      </p:cBhvr>
                                    </p:animEffect>
                                  </p:childTnLst>
                                </p:cTn>
                              </p:par>
                            </p:childTnLst>
                          </p:cTn>
                        </p:par>
                        <p:par>
                          <p:cTn id="61" fill="hold">
                            <p:stCondLst>
                              <p:cond delay="3000"/>
                            </p:stCondLst>
                            <p:childTnLst>
                              <p:par>
                                <p:cTn id="62" presetID="10" presetClass="entr" presetSubtype="0" fill="hold" nodeType="after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P spid="23" grpId="0"/>
      <p:bldP spid="20"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 Placeholder 25"/>
          <p:cNvSpPr txBox="1">
            <a:spLocks/>
          </p:cNvSpPr>
          <p:nvPr/>
        </p:nvSpPr>
        <p:spPr bwMode="invGray">
          <a:xfrm>
            <a:off x="6675438" y="2148958"/>
            <a:ext cx="5486400" cy="1828800"/>
          </a:xfrm>
          <a:prstGeom prst="rect">
            <a:avLst/>
          </a:prstGeom>
        </p:spPr>
        <p:txBody>
          <a:bodyPr vert="horz" wrap="square" lIns="182880" tIns="146304" rIns="182880" bIns="146304" rtlCol="0" anchor="t">
            <a:noAutofit/>
          </a:bodyPr>
          <a:lstStyle>
            <a:lvl1pPr marL="0" indent="0" algn="l" defTabSz="914166" rtl="0" eaLnBrk="1" latinLnBrk="0" hangingPunct="1">
              <a:spcBef>
                <a:spcPct val="20000"/>
              </a:spcBef>
              <a:buFont typeface="Arial" pitchFamily="34" charset="0"/>
              <a:buNone/>
              <a:defRPr sz="6700" kern="1200" spc="-153">
                <a:gradFill>
                  <a:gsLst>
                    <a:gs pos="0">
                      <a:schemeClr val="tx1"/>
                    </a:gs>
                    <a:gs pos="100000">
                      <a:schemeClr val="tx1"/>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0">
                      <a:schemeClr val="tx1"/>
                    </a:gs>
                    <a:gs pos="100000">
                      <a:schemeClr val="tx1"/>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0">
                      <a:schemeClr val="tx1"/>
                    </a:gs>
                    <a:gs pos="100000">
                      <a:schemeClr val="tx1"/>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0">
                      <a:schemeClr val="tx1"/>
                    </a:gs>
                    <a:gs pos="100000">
                      <a:schemeClr val="tx1"/>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0">
                      <a:schemeClr val="tx1"/>
                    </a:gs>
                    <a:gs pos="100000">
                      <a:schemeClr val="tx1"/>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defTabSz="932742">
              <a:lnSpc>
                <a:spcPct val="90000"/>
              </a:lnSpc>
              <a:buClr>
                <a:srgbClr val="FFFFFF"/>
              </a:buClr>
              <a:buSzPct val="90000"/>
            </a:pPr>
            <a:r>
              <a:rPr lang="en-US" sz="6100" dirty="0"/>
              <a:t>Demo:</a:t>
            </a:r>
          </a:p>
          <a:p>
            <a:pPr lvl="0" defTabSz="932742">
              <a:lnSpc>
                <a:spcPct val="90000"/>
              </a:lnSpc>
              <a:buClr>
                <a:srgbClr val="FFFFFF"/>
              </a:buClr>
              <a:buSzPct val="90000"/>
            </a:pPr>
            <a:r>
              <a:rPr lang="en-US" sz="6100" spc="0" dirty="0" err="1"/>
              <a:t>Metio</a:t>
            </a:r>
            <a:r>
              <a:rPr lang="en-US" sz="6100" spc="0" dirty="0"/>
              <a:t> Bank</a:t>
            </a:r>
            <a:endParaRPr lang="en-US" sz="3600" spc="0" dirty="0"/>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invGray">
          <a:xfrm>
            <a:off x="935034" y="1149850"/>
            <a:ext cx="4772722" cy="5834270"/>
          </a:xfrm>
          <a:prstGeom prst="rect">
            <a:avLst/>
          </a:prstGeom>
        </p:spPr>
      </p:pic>
      <p:pic>
        <p:nvPicPr>
          <p:cNvPr id="7" name="Picture 6"/>
          <p:cNvPicPr>
            <a:picLocks noChangeAspect="1"/>
          </p:cNvPicPr>
          <p:nvPr/>
        </p:nvPicPr>
        <p:blipFill>
          <a:blip r:embed="rId4"/>
          <a:stretch>
            <a:fillRect/>
          </a:stretch>
        </p:blipFill>
        <p:spPr>
          <a:xfrm>
            <a:off x="1143762" y="1439861"/>
            <a:ext cx="4398688" cy="2810405"/>
          </a:xfrm>
          <a:prstGeom prst="rect">
            <a:avLst/>
          </a:prstGeom>
        </p:spPr>
      </p:pic>
    </p:spTree>
    <p:extLst>
      <p:ext uri="{BB962C8B-B14F-4D97-AF65-F5344CB8AC3E}">
        <p14:creationId xmlns:p14="http://schemas.microsoft.com/office/powerpoint/2010/main" val="1243908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34620" y="2500564"/>
            <a:ext cx="8967234" cy="1993396"/>
          </a:xfrm>
          <a:prstGeom prst="rect">
            <a:avLst/>
          </a:prstGeom>
        </p:spPr>
      </p:pic>
    </p:spTree>
    <p:extLst>
      <p:ext uri="{BB962C8B-B14F-4D97-AF65-F5344CB8AC3E}">
        <p14:creationId xmlns:p14="http://schemas.microsoft.com/office/powerpoint/2010/main" val="135109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6218237" cy="6994525"/>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7" name="Title 2"/>
          <p:cNvSpPr txBox="1">
            <a:spLocks/>
          </p:cNvSpPr>
          <p:nvPr/>
        </p:nvSpPr>
        <p:spPr>
          <a:xfrm>
            <a:off x="274638" y="1209973"/>
            <a:ext cx="8228299" cy="2179058"/>
          </a:xfrm>
          <a:prstGeom prst="rect">
            <a:avLst/>
          </a:prstGeom>
          <a:noFill/>
        </p:spPr>
        <p:txBody>
          <a:bodyPr vert="horz" wrap="square" lIns="146304" tIns="91440" rIns="146304" bIns="91440" rtlCol="0" anchor="t" anchorCtr="0">
            <a:spAutoFit/>
          </a:bodyPr>
          <a:lstStyle>
            <a:lvl1pPr algn="l" defTabSz="932742" rtl="0" eaLnBrk="1" latinLnBrk="0" hangingPunct="1">
              <a:lnSpc>
                <a:spcPct val="90000"/>
              </a:lnSpc>
              <a:spcBef>
                <a:spcPct val="0"/>
              </a:spcBef>
              <a:buNone/>
              <a:defRPr lang="en-US" sz="7200" b="0" kern="1200" cap="none" spc="-100" baseline="0">
                <a:ln w="3175">
                  <a:noFill/>
                </a:ln>
                <a:gradFill>
                  <a:gsLst>
                    <a:gs pos="8850">
                      <a:schemeClr val="tx1"/>
                    </a:gs>
                    <a:gs pos="23894">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100" normalizeH="0" baseline="0" noProof="0" dirty="0">
                <a:ln w="3175">
                  <a:noFill/>
                </a:ln>
                <a:gradFill>
                  <a:gsLst>
                    <a:gs pos="8850">
                      <a:srgbClr val="FFFFFF"/>
                    </a:gs>
                    <a:gs pos="23894">
                      <a:srgbClr val="FFFFFF"/>
                    </a:gs>
                  </a:gsLst>
                  <a:lin ang="5400000" scaled="0"/>
                </a:gradFill>
                <a:effectLst/>
                <a:uLnTx/>
                <a:uFillTx/>
                <a:latin typeface="Segoe UI Light"/>
                <a:ea typeface="+mn-ea"/>
                <a:cs typeface="Segoe UI" pitchFamily="34" charset="0"/>
              </a:rPr>
              <a:t>Partner</a:t>
            </a:r>
          </a:p>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100" normalizeH="0" baseline="0" noProof="0" dirty="0">
                <a:ln w="3175">
                  <a:noFill/>
                </a:ln>
                <a:gradFill>
                  <a:gsLst>
                    <a:gs pos="8850">
                      <a:srgbClr val="FFFFFF"/>
                    </a:gs>
                    <a:gs pos="23894">
                      <a:srgbClr val="FFFFFF"/>
                    </a:gs>
                  </a:gsLst>
                  <a:lin ang="5400000" scaled="0"/>
                </a:gradFill>
                <a:effectLst/>
                <a:uLnTx/>
                <a:uFillTx/>
                <a:latin typeface="Segoe UI Light"/>
                <a:ea typeface="+mn-ea"/>
                <a:cs typeface="Segoe UI" pitchFamily="34" charset="0"/>
              </a:rPr>
              <a:t>Demo</a:t>
            </a:r>
          </a:p>
        </p:txBody>
      </p:sp>
      <p:sp>
        <p:nvSpPr>
          <p:cNvPr id="8" name="Text Placeholder 3"/>
          <p:cNvSpPr txBox="1">
            <a:spLocks/>
          </p:cNvSpPr>
          <p:nvPr/>
        </p:nvSpPr>
        <p:spPr>
          <a:xfrm>
            <a:off x="274638" y="3954463"/>
            <a:ext cx="5257799" cy="2954655"/>
          </a:xfrm>
          <a:prstGeom prst="rect">
            <a:avLst/>
          </a:prstGeom>
          <a:noFill/>
        </p:spPr>
        <p:txBody>
          <a:bodyPr vert="horz" wrap="square" lIns="182880" tIns="146304" rIns="182880" bIns="146304" rtlCol="0">
            <a:sp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lang="en-US" sz="3200" kern="1200" spc="0" baseline="0">
                <a:gradFill>
                  <a:gsLst>
                    <a:gs pos="8850">
                      <a:schemeClr val="tx1"/>
                    </a:gs>
                    <a:gs pos="23894">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ts val="0"/>
              </a:spcBef>
              <a:spcAft>
                <a:spcPts val="0"/>
              </a:spcAft>
              <a:buClrTx/>
              <a:buSzPct val="90000"/>
              <a:buFont typeface="Arial" pitchFamily="34" charset="0"/>
              <a:buNone/>
              <a:tabLst/>
              <a:defRPr/>
            </a:pPr>
            <a:r>
              <a:rPr kumimoji="0" lang="en-US" sz="3200" b="0" i="0" u="none" strike="noStrike" kern="1200" cap="none" spc="0" normalizeH="0" baseline="0" noProof="0" dirty="0" err="1">
                <a:ln>
                  <a:noFill/>
                </a:ln>
                <a:gradFill>
                  <a:gsLst>
                    <a:gs pos="8850">
                      <a:srgbClr val="FFFFFF"/>
                    </a:gs>
                    <a:gs pos="23894">
                      <a:srgbClr val="FFFFFF"/>
                    </a:gs>
                  </a:gsLst>
                  <a:lin ang="5400000" scaled="0"/>
                </a:gradFill>
                <a:effectLst/>
                <a:uLnTx/>
                <a:uFillTx/>
                <a:latin typeface="Segoe UI Light"/>
                <a:ea typeface="+mn-ea"/>
                <a:cs typeface="+mn-cs"/>
              </a:rPr>
              <a:t>Smartsheet</a:t>
            </a:r>
            <a:endParaRPr kumimoji="0" lang="en-US" sz="3200" b="0" i="0" u="none" strike="noStrike" kern="1200" cap="none" spc="0" normalizeH="0" baseline="0" noProof="0" dirty="0">
              <a:ln>
                <a:noFill/>
              </a:ln>
              <a:gradFill>
                <a:gsLst>
                  <a:gs pos="8850">
                    <a:srgbClr val="FFFFFF"/>
                  </a:gs>
                  <a:gs pos="23894">
                    <a:srgbClr val="FFFFFF"/>
                  </a:gs>
                </a:gsLst>
                <a:lin ang="5400000" scaled="0"/>
              </a:gradFill>
              <a:effectLst/>
              <a:uLnTx/>
              <a:uFillTx/>
              <a:latin typeface="Segoe UI Light"/>
              <a:ea typeface="+mn-ea"/>
              <a:cs typeface="+mn-cs"/>
            </a:endParaRPr>
          </a:p>
          <a:p>
            <a:pPr marL="0" marR="0" lvl="0" indent="0" algn="l" defTabSz="932742" rtl="0" eaLnBrk="1" fontAlgn="auto" latinLnBrk="0" hangingPunct="1">
              <a:lnSpc>
                <a:spcPct val="90000"/>
              </a:lnSpc>
              <a:spcBef>
                <a:spcPts val="0"/>
              </a:spcBef>
              <a:spcAft>
                <a:spcPts val="0"/>
              </a:spcAft>
              <a:buClrTx/>
              <a:buSzPct val="90000"/>
              <a:buFont typeface="Arial" pitchFamily="34" charset="0"/>
              <a:buNone/>
              <a:tabLst/>
              <a:defRPr/>
            </a:pPr>
            <a:endParaRPr lang="en-US" dirty="0">
              <a:gradFill>
                <a:gsLst>
                  <a:gs pos="8850">
                    <a:srgbClr val="FFFFFF"/>
                  </a:gs>
                  <a:gs pos="23894">
                    <a:srgbClr val="FFFFFF"/>
                  </a:gs>
                </a:gsLst>
                <a:lin ang="5400000" scaled="0"/>
              </a:gradFill>
              <a:latin typeface="Segoe UI Light"/>
            </a:endParaRPr>
          </a:p>
          <a:p>
            <a:pPr lvl="0">
              <a:defRPr/>
            </a:pPr>
            <a:r>
              <a:rPr lang="en-US" b="1" dirty="0">
                <a:gradFill>
                  <a:gsLst>
                    <a:gs pos="8850">
                      <a:srgbClr val="FFFFFF"/>
                    </a:gs>
                    <a:gs pos="23894">
                      <a:srgbClr val="FFFFFF"/>
                    </a:gs>
                  </a:gsLst>
                  <a:lin ang="5400000" scaled="0"/>
                </a:gradFill>
              </a:rPr>
              <a:t>Jennifer Savage</a:t>
            </a:r>
          </a:p>
          <a:p>
            <a:pPr lvl="0">
              <a:defRPr/>
            </a:pPr>
            <a:r>
              <a:rPr lang="en-US" dirty="0">
                <a:gradFill>
                  <a:gsLst>
                    <a:gs pos="8850">
                      <a:srgbClr val="FFFFFF"/>
                    </a:gs>
                    <a:gs pos="23894">
                      <a:srgbClr val="FFFFFF"/>
                    </a:gs>
                  </a:gsLst>
                  <a:lin ang="5400000" scaled="0"/>
                </a:gradFill>
              </a:rPr>
              <a:t>Vice President of Product &amp; Partner Marketing</a:t>
            </a:r>
          </a:p>
          <a:p>
            <a:pPr marL="0" marR="0" lvl="0" indent="0" algn="l" defTabSz="932742" rtl="0" eaLnBrk="1" fontAlgn="auto" latinLnBrk="0" hangingPunct="1">
              <a:lnSpc>
                <a:spcPct val="90000"/>
              </a:lnSpc>
              <a:spcBef>
                <a:spcPts val="0"/>
              </a:spcBef>
              <a:spcAft>
                <a:spcPts val="0"/>
              </a:spcAft>
              <a:buClrTx/>
              <a:buSzPct val="90000"/>
              <a:buFont typeface="Arial" pitchFamily="34" charset="0"/>
              <a:buNone/>
              <a:tabLst/>
              <a:defRPr/>
            </a:pPr>
            <a:endParaRPr kumimoji="0" lang="en-US" sz="3200" b="0" i="0" u="none" strike="noStrike" kern="1200" cap="none" spc="0" normalizeH="0" baseline="0" noProof="0" dirty="0">
              <a:ln>
                <a:noFill/>
              </a:ln>
              <a:gradFill>
                <a:gsLst>
                  <a:gs pos="8850">
                    <a:srgbClr val="FFFFFF"/>
                  </a:gs>
                  <a:gs pos="23894">
                    <a:srgbClr val="FFFFFF"/>
                  </a:gs>
                </a:gsLst>
                <a:lin ang="5400000" scaled="0"/>
              </a:gradFill>
              <a:effectLst/>
              <a:uLnTx/>
              <a:uFillTx/>
              <a:latin typeface="Segoe UI Light"/>
              <a:ea typeface="+mn-ea"/>
              <a:cs typeface="+mn-cs"/>
            </a:endParaRPr>
          </a:p>
        </p:txBody>
      </p:sp>
      <p:pic>
        <p:nvPicPr>
          <p:cNvPr id="9" name="Picture 8"/>
          <p:cNvPicPr>
            <a:picLocks noChangeAspect="1"/>
          </p:cNvPicPr>
          <p:nvPr/>
        </p:nvPicPr>
        <p:blipFill>
          <a:blip r:embed="rId3"/>
          <a:stretch>
            <a:fillRect/>
          </a:stretch>
        </p:blipFill>
        <p:spPr>
          <a:xfrm>
            <a:off x="7818437" y="1909400"/>
            <a:ext cx="3175724" cy="317572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32746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potx" id="{CBE293B4-E8CE-4773-8118-C9AFF2860326}" vid="{2919AEDD-0101-441B-B6AF-1CDAE3B8CD78}"/>
    </a:ext>
  </a:extLst>
</a:theme>
</file>

<file path=ppt/theme/theme10.xml><?xml version="1.0" encoding="utf-8"?>
<a:theme xmlns:a="http://schemas.openxmlformats.org/drawingml/2006/main" name="2_Office Theme">
  <a:themeElements>
    <a:clrScheme name="Blue Lime">
      <a:dk1>
        <a:srgbClr val="262626"/>
      </a:dk1>
      <a:lt1>
        <a:srgbClr val="FFFFFF"/>
      </a:lt1>
      <a:dk2>
        <a:srgbClr val="262626"/>
      </a:dk2>
      <a:lt2>
        <a:srgbClr val="FFFFFF"/>
      </a:lt2>
      <a:accent1>
        <a:srgbClr val="2099D8"/>
      </a:accent1>
      <a:accent2>
        <a:srgbClr val="239CCE"/>
      </a:accent2>
      <a:accent3>
        <a:srgbClr val="27A6C2"/>
      </a:accent3>
      <a:accent4>
        <a:srgbClr val="25B7AB"/>
      </a:accent4>
      <a:accent5>
        <a:srgbClr val="5BBE77"/>
      </a:accent5>
      <a:accent6>
        <a:srgbClr val="7EC44E"/>
      </a:accent6>
      <a:hlink>
        <a:srgbClr val="2F8299"/>
      </a:hlink>
      <a:folHlink>
        <a:srgbClr val="8C8C8C"/>
      </a:folHlink>
    </a:clrScheme>
    <a:fontScheme name="Custom 2">
      <a:majorFont>
        <a:latin typeface="Lato Hairline"/>
        <a:ea typeface=""/>
        <a:cs typeface=""/>
      </a:majorFont>
      <a:minorFont>
        <a:latin typeface="Lao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pattFill prst="pct60">
          <a:fgClr>
            <a:schemeClr val="bg1">
              <a:lumMod val="65000"/>
            </a:schemeClr>
          </a:fgClr>
          <a:bgClr>
            <a:schemeClr val="bg1">
              <a:lumMod val="95000"/>
            </a:schemeClr>
          </a:bgClr>
        </a:pattFill>
        <a:effectLst/>
      </a:spPr>
      <a:bodyPr anchor="ctr">
        <a:normAutofit/>
      </a:bodyPr>
      <a:lstStyle/>
    </a:txDef>
  </a:objectDefaults>
  <a:extraClrSchemeLst/>
  <a:extLst>
    <a:ext uri="{05A4C25C-085E-4340-85A3-A5531E510DB2}">
      <thm15:themeFamily xmlns:thm15="http://schemas.microsoft.com/office/thememl/2012/main" name="I_SQUARE" id="{DE710B40-F7BF-476B-86F0-983D2C62877E}" vid="{CF8BB9D0-B198-47B5-B0F9-58ECAE8B0801}"/>
    </a:ext>
  </a:extLst>
</a:theme>
</file>

<file path=ppt/theme/theme11.xml><?xml version="1.0" encoding="utf-8"?>
<a:theme xmlns:a="http://schemas.openxmlformats.org/drawingml/2006/main" name="3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870308F8-E0CB-4103-848C-306E67E28446}" vid="{7645BF26-5E45-428D-8A8C-D391F4476141}"/>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30537_Envision 2016 Concurrent Template_Dark">
  <a:themeElements>
    <a:clrScheme name="Ignite Dark">
      <a:dk1>
        <a:srgbClr val="505050"/>
      </a:dk1>
      <a:lt1>
        <a:srgbClr val="FFFFFF"/>
      </a:lt1>
      <a:dk2>
        <a:srgbClr val="D83B01"/>
      </a:dk2>
      <a:lt2>
        <a:srgbClr val="F8F8F8"/>
      </a:lt2>
      <a:accent1>
        <a:srgbClr val="D83B01"/>
      </a:accent1>
      <a:accent2>
        <a:srgbClr val="0078D7"/>
      </a:accent2>
      <a:accent3>
        <a:srgbClr val="D2D2D2"/>
      </a:accent3>
      <a:accent4>
        <a:srgbClr val="FFB900"/>
      </a:accent4>
      <a:accent5>
        <a:srgbClr val="FF8C00"/>
      </a:accent5>
      <a:accent6>
        <a:srgbClr val="00BCF2"/>
      </a:accent6>
      <a:hlink>
        <a:srgbClr val="0078D7"/>
      </a:hlink>
      <a:folHlink>
        <a:srgbClr val="0078D7"/>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potx" id="{CBE293B4-E8CE-4773-8118-C9AFF2860326}" vid="{3D8EA723-330F-4CE4-9E9B-7A3528C3E25F}"/>
    </a:ext>
  </a:extLst>
</a:theme>
</file>

<file path=ppt/theme/theme3.xml><?xml version="1.0" encoding="utf-8"?>
<a:theme xmlns:a="http://schemas.openxmlformats.org/drawingml/2006/main" name="1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potx" id="{CBE293B4-E8CE-4773-8118-C9AFF2860326}" vid="{4A547913-FDF7-4DFF-9D24-2FF6685A0CA8}"/>
    </a:ext>
  </a:extLst>
</a:theme>
</file>

<file path=ppt/theme/theme4.xml><?xml version="1.0" encoding="utf-8"?>
<a:theme xmlns:a="http://schemas.openxmlformats.org/drawingml/2006/main" name="2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K2087_Bybee" id="{83ED6497-8599-4724-BEB7-6823030675F5}" vid="{DFD8FAA4-648B-4817-96F3-56D6F654B562}"/>
    </a:ext>
  </a:extLst>
</a:theme>
</file>

<file path=ppt/theme/theme5.xml><?xml version="1.0" encoding="utf-8"?>
<a:theme xmlns:a="http://schemas.openxmlformats.org/drawingml/2006/main" name="1_6-30537_Envision 2016 Concurrent Template_Dark">
  <a:themeElements>
    <a:clrScheme name="Ignite Dark">
      <a:dk1>
        <a:srgbClr val="505050"/>
      </a:dk1>
      <a:lt1>
        <a:srgbClr val="FFFFFF"/>
      </a:lt1>
      <a:dk2>
        <a:srgbClr val="D83B01"/>
      </a:dk2>
      <a:lt2>
        <a:srgbClr val="F8F8F8"/>
      </a:lt2>
      <a:accent1>
        <a:srgbClr val="D83B01"/>
      </a:accent1>
      <a:accent2>
        <a:srgbClr val="0078D7"/>
      </a:accent2>
      <a:accent3>
        <a:srgbClr val="D2D2D2"/>
      </a:accent3>
      <a:accent4>
        <a:srgbClr val="FFB900"/>
      </a:accent4>
      <a:accent5>
        <a:srgbClr val="FF8C00"/>
      </a:accent5>
      <a:accent6>
        <a:srgbClr val="00BCF2"/>
      </a:accent6>
      <a:hlink>
        <a:srgbClr val="0078D7"/>
      </a:hlink>
      <a:folHlink>
        <a:srgbClr val="0078D7"/>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potx" id="{CBE293B4-E8CE-4773-8118-C9AFF2860326}" vid="{3D8EA723-330F-4CE4-9E9B-7A3528C3E25F}"/>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Enghouse Interactive PP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1"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1"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Blue Lime">
      <a:dk1>
        <a:srgbClr val="262626"/>
      </a:dk1>
      <a:lt1>
        <a:srgbClr val="FFFFFF"/>
      </a:lt1>
      <a:dk2>
        <a:srgbClr val="262626"/>
      </a:dk2>
      <a:lt2>
        <a:srgbClr val="FFFFFF"/>
      </a:lt2>
      <a:accent1>
        <a:srgbClr val="2099D8"/>
      </a:accent1>
      <a:accent2>
        <a:srgbClr val="239CCE"/>
      </a:accent2>
      <a:accent3>
        <a:srgbClr val="27A6C2"/>
      </a:accent3>
      <a:accent4>
        <a:srgbClr val="25B7AB"/>
      </a:accent4>
      <a:accent5>
        <a:srgbClr val="5BBE77"/>
      </a:accent5>
      <a:accent6>
        <a:srgbClr val="7EC44E"/>
      </a:accent6>
      <a:hlink>
        <a:srgbClr val="2F8299"/>
      </a:hlink>
      <a:folHlink>
        <a:srgbClr val="8C8C8C"/>
      </a:folHlink>
    </a:clrScheme>
    <a:fontScheme name="Custom 2">
      <a:majorFont>
        <a:latin typeface="Lato Hairline"/>
        <a:ea typeface=""/>
        <a:cs typeface=""/>
      </a:majorFont>
      <a:minorFont>
        <a:latin typeface="Lao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pattFill prst="pct60">
          <a:fgClr>
            <a:schemeClr val="bg1">
              <a:lumMod val="65000"/>
            </a:schemeClr>
          </a:fgClr>
          <a:bgClr>
            <a:schemeClr val="bg1">
              <a:lumMod val="95000"/>
            </a:schemeClr>
          </a:bgClr>
        </a:pattFill>
        <a:effectLst/>
      </a:spPr>
      <a:bodyPr anchor="ctr">
        <a:normAutofit/>
      </a:bodyPr>
      <a:lstStyle/>
    </a:txDef>
  </a:objectDefaults>
  <a:extraClrSchemeLst/>
  <a:extLst>
    <a:ext uri="{05A4C25C-085E-4340-85A3-A5531E510DB2}">
      <thm15:themeFamily xmlns:thm15="http://schemas.microsoft.com/office/thememl/2012/main" name="I_SQUARE" id="{DE710B40-F7BF-476B-86F0-983D2C62877E}" vid="{CF8BB9D0-B198-47B5-B0F9-58ECAE8B0801}"/>
    </a:ext>
  </a:extLst>
</a:theme>
</file>

<file path=ppt/theme/theme9.xml><?xml version="1.0" encoding="utf-8"?>
<a:theme xmlns:a="http://schemas.openxmlformats.org/drawingml/2006/main" name="Syntellect PP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1"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1"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PresentationsDoc" ma:contentTypeID="0x01010031DCF4CA090F824DB1E4CCBB6B9D64EA00101E8AAD132F8F4D96340D6376C8BB3E" ma:contentTypeVersion="22" ma:contentTypeDescription="" ma:contentTypeScope="" ma:versionID="8add498658ef06bbcf3bc1f2c97d938c">
  <xsd:schema xmlns:xsd="http://www.w3.org/2001/XMLSchema" xmlns:xs="http://www.w3.org/2001/XMLSchema" xmlns:p="http://schemas.microsoft.com/office/2006/metadata/properties" xmlns:ns1="http://schemas.microsoft.com/sharepoint/v3" xmlns:ns2="01c77077-aee4-4b5f-bd4e-9cd40a6fff29" xmlns:ns3="230e9df3-be65-4c73-a93b-d1236ebd677e" xmlns:ns5="8ff673fc-3231-4e3a-893b-6d7f7cd32766" targetNamespace="http://schemas.microsoft.com/office/2006/metadata/properties" ma:root="true" ma:fieldsID="a14070d067e341e7ddc7e27ecc4a2d88" ns1:_="" ns2:_="" ns3:_="" ns5:_="">
    <xsd:import namespace="http://schemas.microsoft.com/sharepoint/v3"/>
    <xsd:import namespace="01c77077-aee4-4b5f-bd4e-9cd40a6fff29"/>
    <xsd:import namespace="230e9df3-be65-4c73-a93b-d1236ebd677e"/>
    <xsd:import namespace="8ff673fc-3231-4e3a-893b-6d7f7cd32766"/>
    <xsd:element name="properties">
      <xsd:complexType>
        <xsd:sequence>
          <xsd:element name="documentManagement">
            <xsd:complexType>
              <xsd:all>
                <xsd:element ref="ns2:mb2e01f7e2d8413988e28e59aa226eec" minOccurs="0"/>
                <xsd:element ref="ns3:TaxCatchAll" minOccurs="0"/>
                <xsd:element ref="ns3:TaxCatchAllLabel" minOccurs="0"/>
                <xsd:element ref="ns2:iaa5f83406f94009a0f6a3e890699ff7" minOccurs="0"/>
                <xsd:element ref="ns2:d12e2661e9634d9aa98bbb375f31aced"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1010385baed4da9b5076a6aa651d1e5" minOccurs="0"/>
                <xsd:element ref="ns2:kc6d1bd9a46e4e5fbbbf99ca3de7a092" minOccurs="0"/>
                <xsd:element ref="ns2:Session_x0020_Code" minOccurs="0"/>
                <xsd:element ref="ns2:MS_x0020_Content_x0020_Owner" minOccurs="0"/>
                <xsd:element ref="ns2:m6878b9dd7994da4ba144f95347d99c6" minOccurs="0"/>
                <xsd:element ref="ns2:fc15c16204564de583b4c942b10d19ec" minOccurs="0"/>
                <xsd:element ref="ns1:AverageRating" minOccurs="0"/>
                <xsd:element ref="ns1:RatingCount" minOccurs="0"/>
                <xsd:element ref="ns1:LikesCount" minOccurs="0"/>
                <xsd:element ref="ns3:TaxKeywordTaxHTField" minOccurs="0"/>
                <xsd:element ref="ns5:Target_x0020_Audiences" minOccurs="0"/>
                <xsd:element ref="ns2:SharedWithUsers" minOccurs="0"/>
                <xsd:element ref="ns2:SharedWithDetails" minOccurs="0"/>
                <xsd:element ref="ns3:NumberofDownloa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1" nillable="true" ma:displayName="Rating (0-5)" ma:decimals="2" ma:description="Average value of all the ratings that have been submitted" ma:internalName="AverageRating" ma:readOnly="true">
      <xsd:simpleType>
        <xsd:restriction base="dms:Number"/>
      </xsd:simpleType>
    </xsd:element>
    <xsd:element name="RatingCount" ma:index="32" nillable="true" ma:displayName="Number of Ratings" ma:decimals="0" ma:description="Number of ratings submitted" ma:internalName="RatingCount" ma:readOnly="true">
      <xsd:simpleType>
        <xsd:restriction base="dms:Number"/>
      </xsd:simpleType>
    </xsd:element>
    <xsd:element name="LikesCount" ma:index="33"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1c77077-aee4-4b5f-bd4e-9cd40a6fff29" elementFormDefault="qualified">
    <xsd:import namespace="http://schemas.microsoft.com/office/2006/documentManagement/types"/>
    <xsd:import namespace="http://schemas.microsoft.com/office/infopath/2007/PartnerControls"/>
    <xsd:element name="mb2e01f7e2d8413988e28e59aa226eec" ma:index="8" nillable="true" ma:taxonomy="true" ma:internalName="mb2e01f7e2d8413988e28e59aa226eec" ma:taxonomyFieldName="Event_x0020_Name" ma:displayName="Event Name" ma:default="" ma:fieldId="{6b2e01f7-e2d8-4139-88e2-8e59aa226eec}"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iaa5f83406f94009a0f6a3e890699ff7" ma:index="12" nillable="true" ma:taxonomy="true" ma:internalName="iaa5f83406f94009a0f6a3e890699ff7" ma:taxonomyFieldName="Event_x0020_Location" ma:displayName="Event Location" ma:default="" ma:fieldId="{2aa5f834-06f9-4009-a0f6-a3e890699ff7}"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d12e2661e9634d9aa98bbb375f31aced" ma:index="14" nillable="true" ma:taxonomy="true" ma:internalName="d12e2661e9634d9aa98bbb375f31aced" ma:taxonomyFieldName="Event_x0020_Venue" ma:displayName="Event Venue" ma:default="" ma:fieldId="{d12e2661-e963-4d9a-a98b-bb375f31aced}"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1010385baed4da9b5076a6aa651d1e5" ma:index="21" nillable="true" ma:taxonomy="true" ma:internalName="o1010385baed4da9b5076a6aa651d1e5" ma:taxonomyFieldName="Product" ma:displayName="Product" ma:default="" ma:fieldId="{81010385-baed-4da9-b507-6a6aa651d1e5}"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kc6d1bd9a46e4e5fbbbf99ca3de7a092" ma:index="23" nillable="true" ma:taxonomy="true" ma:internalName="kc6d1bd9a46e4e5fbbbf99ca3de7a092" ma:taxonomyFieldName="Campaign" ma:displayName="Campaign" ma:default="" ma:fieldId="{4c6d1bd9-a46e-4e5f-bbbf-99ca3de7a092}" ma:taxonomyMulti="true"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6878b9dd7994da4ba144f95347d99c6" ma:index="27" nillable="true" ma:taxonomy="true" ma:internalName="m6878b9dd7994da4ba144f95347d99c6" ma:taxonomyFieldName="Track" ma:displayName="Track" ma:readOnly="false" ma:default="" ma:fieldId="{66878b9d-d799-4da4-ba14-4f95347d99c6}" ma:sspId="e385fb40-52d4-4fae-9c5b-3e8ff8a5878e" ma:termSetId="8113a965-58e2-4a85-99b9-55376be5482e" ma:anchorId="00000000-0000-0000-0000-000000000000" ma:open="true" ma:isKeyword="false">
      <xsd:complexType>
        <xsd:sequence>
          <xsd:element ref="pc:Terms" minOccurs="0" maxOccurs="1"/>
        </xsd:sequence>
      </xsd:complexType>
    </xsd:element>
    <xsd:element name="fc15c16204564de583b4c942b10d19ec" ma:index="29" nillable="true" ma:taxonomy="true" ma:internalName="fc15c16204564de583b4c942b10d19ec" ma:taxonomyFieldName="Audience1" ma:displayName="Audience" ma:default="" ma:fieldId="{fc15c162-0456-4de5-83b4-c942b10d19ec}"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0d8ba32e-6f24-4e39-985b-e3fd5ec6bdb7}" ma:internalName="TaxCatchAll" ma:showField="CatchAllData"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0d8ba32e-6f24-4e39-985b-e3fd5ec6bdb7}" ma:internalName="TaxCatchAllLabel" ma:readOnly="true" ma:showField="CatchAllDataLabel"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KeywordTaxHTField" ma:index="35"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NumberofDownloads" ma:index="40" nillable="true" ma:displayName="NumberofDownloads" ma:internalName="NumberofDownload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f673fc-3231-4e3a-893b-6d7f7cd32766" elementFormDefault="qualified">
    <xsd:import namespace="http://schemas.microsoft.com/office/2006/documentManagement/types"/>
    <xsd:import namespace="http://schemas.microsoft.com/office/infopath/2007/PartnerControls"/>
    <xsd:element name="Target_x0020_Audiences" ma:index="37" nillable="true" ma:displayName="Target Audiences" ma:internalName="Target_x0020_Audiences">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d12e2661e9634d9aa98bbb375f31aced xmlns="01c77077-aee4-4b5f-bd4e-9cd40a6fff29">
      <Terms xmlns="http://schemas.microsoft.com/office/infopath/2007/PartnerControls">
        <TermInfo xmlns="http://schemas.microsoft.com/office/infopath/2007/PartnerControls">
          <TermName xmlns="http://schemas.microsoft.com/office/infopath/2007/PartnerControls">Georgia World Congress Center</TermName>
          <TermId xmlns="http://schemas.microsoft.com/office/infopath/2007/PartnerControls">ea0ece34-59a6-4d43-8d9e-d0f9e2a2f1ce</TermId>
        </TermInfo>
      </Terms>
    </d12e2661e9634d9aa98bbb375f31aced>
    <Event_x0020_Start_x0020_Date xmlns="01c77077-aee4-4b5f-bd4e-9cd40a6fff29">2016-09-25T07:00:00+00:00</Event_x0020_Start_x0020_Date>
    <Target_x0020_Audiences xmlns="8ff673fc-3231-4e3a-893b-6d7f7cd32766" xsi:nil="true"/>
    <iaa5f83406f94009a0f6a3e890699ff7 xmlns="01c77077-aee4-4b5f-bd4e-9cd40a6fff29">
      <Terms xmlns="http://schemas.microsoft.com/office/infopath/2007/PartnerControls">
        <TermInfo xmlns="http://schemas.microsoft.com/office/infopath/2007/PartnerControls">
          <TermName xmlns="http://schemas.microsoft.com/office/infopath/2007/PartnerControls">Atlanta</TermName>
          <TermId xmlns="http://schemas.microsoft.com/office/infopath/2007/PartnerControls">01fb9831-5840-48a0-a576-3e48f42baa53</TermId>
        </TermInfo>
      </Terms>
    </iaa5f83406f94009a0f6a3e890699ff7>
    <External_x0020_Speaker xmlns="01c77077-aee4-4b5f-bd4e-9cd40a6fff29">James Skay</External_x0020_Speaker>
    <m6878b9dd7994da4ba144f95347d99c6 xmlns="01c77077-aee4-4b5f-bd4e-9cd40a6fff29">
      <Terms xmlns="http://schemas.microsoft.com/office/infopath/2007/PartnerControls"/>
    </m6878b9dd7994da4ba144f95347d99c6>
    <Presentation_x0020_Date xmlns="01c77077-aee4-4b5f-bd4e-9cd40a6fff29">2016-09-30T04:00:00+00:00</Presentation_x0020_Date>
    <fc15c16204564de583b4c942b10d19ec xmlns="01c77077-aee4-4b5f-bd4e-9cd40a6fff29">
      <Terms xmlns="http://schemas.microsoft.com/office/infopath/2007/PartnerControls"/>
    </fc15c16204564de583b4c942b10d19ec>
    <mb2e01f7e2d8413988e28e59aa226eec xmlns="01c77077-aee4-4b5f-bd4e-9cd40a6fff29">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mb2e01f7e2d8413988e28e59aa226eec>
    <MS_x0020_Content_x0020_Owner xmlns="01c77077-aee4-4b5f-bd4e-9cd40a6fff29">
      <UserInfo>
        <DisplayName/>
        <AccountId xsi:nil="true"/>
        <AccountType/>
      </UserInfo>
    </MS_x0020_Content_x0020_Owner>
    <Session_x0020_Code xmlns="01c77077-aee4-4b5f-bd4e-9cd40a6fff29">BRK2008</Session_x0020_Code>
    <Event_x0020_End_x0020_Date xmlns="01c77077-aee4-4b5f-bd4e-9cd40a6fff29">2016-09-30T07:00:00+00:00</Event_x0020_End_x0020_Date>
    <o1010385baed4da9b5076a6aa651d1e5 xmlns="01c77077-aee4-4b5f-bd4e-9cd40a6fff29">
      <Terms xmlns="http://schemas.microsoft.com/office/infopath/2007/PartnerControls"/>
    </o1010385baed4da9b5076a6aa651d1e5>
    <kc6d1bd9a46e4e5fbbbf99ca3de7a092 xmlns="01c77077-aee4-4b5f-bd4e-9cd40a6fff29">
      <Terms xmlns="http://schemas.microsoft.com/office/infopath/2007/PartnerControls"/>
    </kc6d1bd9a46e4e5fbbbf99ca3de7a092>
    <MS_x0020_Speaker xmlns="01c77077-aee4-4b5f-bd4e-9cd40a6fff29">
      <UserInfo>
        <DisplayName/>
        <AccountId xsi:nil="true"/>
        <AccountType/>
      </UserInfo>
    </MS_x0020_Speaker>
    <TaxKeywordTaxHTField xmlns="230e9df3-be65-4c73-a93b-d1236ebd677e">
      <Terms xmlns="http://schemas.microsoft.com/office/infopath/2007/PartnerControls">
        <TermInfo xmlns="http://schemas.microsoft.com/office/infopath/2007/PartnerControls">
          <TermName xmlns="http://schemas.microsoft.com/office/infopath/2007/PartnerControls">Microsoft 2016</TermName>
          <TermId xmlns="http://schemas.microsoft.com/office/infopath/2007/PartnerControls">18f2cfef-147f-4980-92a7-a1997619bab5</TermId>
        </TermInfo>
      </Terms>
    </TaxKeywordTaxHTField>
    <TaxCatchAll xmlns="230e9df3-be65-4c73-a93b-d1236ebd677e">
      <Value>174</Value>
      <Value>177</Value>
      <Value>176</Value>
      <Value>175</Value>
    </TaxCatchAll>
    <NumberofDownloads xmlns="230e9df3-be65-4c73-a93b-d1236ebd677e" xsi:nil="true"/>
  </documentManagement>
</p:properties>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6D8F288A-5131-4E80-AB86-F10FC03738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1c77077-aee4-4b5f-bd4e-9cd40a6fff29"/>
    <ds:schemaRef ds:uri="230e9df3-be65-4c73-a93b-d1236ebd677e"/>
    <ds:schemaRef ds:uri="8ff673fc-3231-4e3a-893b-6d7f7cd327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90F116-B58F-4255-B05B-DA3808E0E5C6}">
  <ds:schemaRefs>
    <ds:schemaRef ds:uri="http://schemas.microsoft.com/sharepoint/v3"/>
    <ds:schemaRef ds:uri="http://schemas.openxmlformats.org/package/2006/metadata/core-properties"/>
    <ds:schemaRef ds:uri="http://www.w3.org/XML/1998/namespace"/>
    <ds:schemaRef ds:uri="230e9df3-be65-4c73-a93b-d1236ebd677e"/>
    <ds:schemaRef ds:uri="http://purl.org/dc/elements/1.1/"/>
    <ds:schemaRef ds:uri="http://purl.org/dc/terms/"/>
    <ds:schemaRef ds:uri="http://purl.org/dc/dcmitype/"/>
    <ds:schemaRef ds:uri="http://schemas.microsoft.com/office/2006/documentManagement/types"/>
    <ds:schemaRef ds:uri="01c77077-aee4-4b5f-bd4e-9cd40a6fff29"/>
    <ds:schemaRef ds:uri="http://schemas.microsoft.com/office/infopath/2007/PartnerControls"/>
    <ds:schemaRef ds:uri="8ff673fc-3231-4e3a-893b-6d7f7cd32766"/>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Microsoft_2016_16x9_Template</Template>
  <TotalTime>775</TotalTime>
  <Words>1431</Words>
  <Application>Microsoft Office PowerPoint</Application>
  <PresentationFormat>Custom</PresentationFormat>
  <Paragraphs>250</Paragraphs>
  <Slides>29</Slides>
  <Notes>21</Notes>
  <HiddenSlides>0</HiddenSlides>
  <MMClips>0</MMClips>
  <ScaleCrop>false</ScaleCrop>
  <HeadingPairs>
    <vt:vector size="6" baseType="variant">
      <vt:variant>
        <vt:lpstr>Fonts Used</vt:lpstr>
      </vt:variant>
      <vt:variant>
        <vt:i4>18</vt:i4>
      </vt:variant>
      <vt:variant>
        <vt:lpstr>Theme</vt:lpstr>
      </vt:variant>
      <vt:variant>
        <vt:i4>11</vt:i4>
      </vt:variant>
      <vt:variant>
        <vt:lpstr>Slide Titles</vt:lpstr>
      </vt:variant>
      <vt:variant>
        <vt:i4>29</vt:i4>
      </vt:variant>
    </vt:vector>
  </HeadingPairs>
  <TitlesOfParts>
    <vt:vector size="58" baseType="lpstr">
      <vt:lpstr>ＭＳ Ｐゴシック</vt:lpstr>
      <vt:lpstr>Arial</vt:lpstr>
      <vt:lpstr>Arial Narrow</vt:lpstr>
      <vt:lpstr>Calibri</vt:lpstr>
      <vt:lpstr>Calibri Light</vt:lpstr>
      <vt:lpstr>Consolas</vt:lpstr>
      <vt:lpstr>Courier New</vt:lpstr>
      <vt:lpstr>Cronos Pro</vt:lpstr>
      <vt:lpstr>Frutiger Neue LT Pro Light</vt:lpstr>
      <vt:lpstr>Frutiger Neue LT Pro UltLt</vt:lpstr>
      <vt:lpstr>Lao UI</vt:lpstr>
      <vt:lpstr>Lato Hairline</vt:lpstr>
      <vt:lpstr>Proxima Nova</vt:lpstr>
      <vt:lpstr>Segoe UI</vt:lpstr>
      <vt:lpstr>Segoe UI Light</vt:lpstr>
      <vt:lpstr>Segoe UI Semilight</vt:lpstr>
      <vt:lpstr>Verdana</vt:lpstr>
      <vt:lpstr>Wingdings</vt:lpstr>
      <vt:lpstr>5-50002_Ignite_Breakout_Template</vt:lpstr>
      <vt:lpstr>6-30537_Envision 2016 Concurrent Template_Dark</vt:lpstr>
      <vt:lpstr>1_5-50002_Ignite_Breakout_Template</vt:lpstr>
      <vt:lpstr>2_5-50002_Ignite_Breakout_Template</vt:lpstr>
      <vt:lpstr>1_6-30537_Envision 2016 Concurrent Template_Dark</vt:lpstr>
      <vt:lpstr>Office Theme</vt:lpstr>
      <vt:lpstr>Enghouse Interactive PPT Template</vt:lpstr>
      <vt:lpstr>1_Office Theme</vt:lpstr>
      <vt:lpstr>Syntellect PPT Template</vt:lpstr>
      <vt:lpstr>2_Office Theme</vt:lpstr>
      <vt:lpstr>3_5-50002_Ignite_Breakout_Template</vt:lpstr>
      <vt:lpstr>Drive real-world success with  Skype for Business platform solutions</vt:lpstr>
      <vt:lpstr>Session Objective</vt:lpstr>
      <vt:lpstr>Skype Developer Platform Overview</vt:lpstr>
      <vt:lpstr>Line of Business App Integration</vt:lpstr>
      <vt:lpstr>Remote Advisor: Web</vt:lpstr>
      <vt:lpstr>Remote Advisor: Mobile &amp; Tablet</vt:lpstr>
      <vt:lpstr>PowerPoint Presentation</vt:lpstr>
      <vt:lpstr>PowerPoint Presentation</vt:lpstr>
      <vt:lpstr>PowerPoint Presentation</vt:lpstr>
      <vt:lpstr>PowerPoint Presentation</vt:lpstr>
      <vt:lpstr>PowerPoint Presentation</vt:lpstr>
      <vt:lpstr>PowerPoint Presentation</vt:lpstr>
      <vt:lpstr>The Enghouse Attendant Console for Office 365 and Skype for Business Cloud PBX</vt:lpstr>
      <vt:lpstr>Why is the Attendant Console so important?</vt:lpstr>
      <vt:lpstr>What must an Attendant Console application for SfB do?</vt:lpstr>
      <vt:lpstr>SfB Certified on Console and Contact Center</vt:lpstr>
      <vt:lpstr>Receive Your Own Demo and a Free Trial of the Attendant Console   http://info.enghouseinteractive.com/Cloud-Attendant-Console.html</vt:lpstr>
      <vt:lpstr>PowerPoint Presentation</vt:lpstr>
      <vt:lpstr>PowerPoint Presentation</vt:lpstr>
      <vt:lpstr>Contact Center and Auto-Attendant for Skype4B/O365</vt:lpstr>
      <vt:lpstr>PowerPoint Presentation</vt:lpstr>
      <vt:lpstr>Skype for Business App Certification &amp; Catalog</vt:lpstr>
      <vt:lpstr>Certified Category Solutions – as of Sept 2016</vt:lpstr>
      <vt:lpstr>#MeetingAccomplished</vt:lpstr>
      <vt:lpstr>Deploy, ramp-up on new services and onboard new  users with Microsoft FastTrack:  http://fasttrack.microsoft.com/ </vt:lpstr>
      <vt:lpstr>Join the Microsoft Tech Community  to collaborate, share, and learn  from the experts:  http://techcommunity.microsoft.com </vt:lpstr>
      <vt:lpstr>Join the Skype for Business Community</vt:lpstr>
      <vt:lpstr>PowerPoint Presentation</vt:lpstr>
      <vt:lpstr>PowerPoint Presentation</vt:lpstr>
    </vt:vector>
  </TitlesOfParts>
  <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Drive real-world success with Skype for Business platform solutions</dc:title>
  <dc:subject>&lt;Speech title here&gt;</dc:subject>
  <dc:creator>James Skay</dc:creator>
  <cp:keywords>Microsoft 2016</cp:keywords>
  <dc:description>Template: Mitchell Derrey, Silverfox Productions_x000d_
Formatting: _x000d_
Audience Type:</dc:description>
  <cp:lastModifiedBy>MS Events 0081</cp:lastModifiedBy>
  <cp:revision>49</cp:revision>
  <dcterms:created xsi:type="dcterms:W3CDTF">2016-09-18T19:52:41Z</dcterms:created>
  <dcterms:modified xsi:type="dcterms:W3CDTF">2016-09-30T14:10:07Z</dcterms:modified>
  <cp:category>Microsoft 2016</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0x01010031DCF4CA090F824DB1E4CCBB6B9D64EA00101E8AAD132F8F4D96340D6376C8BB3E</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177;#Georgia World Congress Center|ea0ece34-59a6-4d43-8d9e-d0f9e2a2f1ce</vt:lpwstr>
  </property>
  <property fmtid="{D5CDD505-2E9C-101B-9397-08002B2CF9AE}" pid="7" name="Track">
    <vt:lpwstr/>
  </property>
  <property fmtid="{D5CDD505-2E9C-101B-9397-08002B2CF9AE}" pid="8" name="Event Location">
    <vt:lpwstr>176;#Atlanta|01fb9831-5840-48a0-a576-3e48f42baa53</vt:lpwstr>
  </property>
  <property fmtid="{D5CDD505-2E9C-101B-9397-08002B2CF9AE}" pid="9" name="Campaign">
    <vt:lpwstr/>
  </property>
  <property fmtid="{D5CDD505-2E9C-101B-9397-08002B2CF9AE}" pid="10" name="IsMyDocuments">
    <vt:bool>true</vt:bool>
  </property>
  <property fmtid="{D5CDD505-2E9C-101B-9397-08002B2CF9AE}" pid="11" name="TaxKeyword">
    <vt:lpwstr>174;#Microsoft Ignite 2016|e2f6a88c-86f9-4b25-a2af-b5c3afa8c82a</vt:lpwstr>
  </property>
  <property fmtid="{D5CDD505-2E9C-101B-9397-08002B2CF9AE}" pid="12" name="Audience1">
    <vt:lpwstr/>
  </property>
  <property fmtid="{D5CDD505-2E9C-101B-9397-08002B2CF9AE}" pid="13" name="Event Name">
    <vt:lpwstr>175;#Microsoft Ignite|9323c522-fe4b-4922-816b-10a1920d7afb</vt:lpwstr>
  </property>
</Properties>
</file>