
<file path=[Content_Types].xml><?xml version="1.0" encoding="utf-8"?>
<Types xmlns="http://schemas.openxmlformats.org/package/2006/content-types">
  <Default Extension="bin" ContentType="image/jpeg"/>
  <Default Extension="rels" ContentType="application/vnd.openxmlformats-package.relationships+xml"/>
  <Default Extension="xml" ContentType="application/vnd.openxmlformats-officedocument.presentationml.presentation.main+xml"/>
  <Default Extension="psmdcp" ContentType="application/vnd.openxmlformats-package.core-properties+xml"/>
  <Override PartName="/ppt/notesMasters/notesMaster.xml" ContentType="application/vnd.openxmlformats-officedocument.presentationml.notesMaster+xml"/>
  <Override PartName="/ppt/notesMasters/theme/theme.xml" ContentType="application/vnd.openxmlformats-officedocument.theme+xml"/>
  <Override PartName="/ppt/theme/theme2.xml" ContentType="application/vnd.openxmlformats-officedocument.theme+xml"/>
  <Override PartName="/customXML/item.xml" ContentType="application/xml"/>
  <Override PartName="/customXML/itemProps.xml" ContentType="application/vnd.openxmlformats-officedocument.customXmlProperties+xml"/>
  <Override PartName="/ppt/slides/slide.xml" ContentType="application/vnd.openxmlformats-officedocument.presentationml.slide+xml"/>
  <Override PartName="/ppt/notesSlides/notesSlide.xml" ContentType="application/vnd.openxmlformats-officedocument.presentationml.notesSlide+xml"/>
  <Override PartName="/ppt/slideLayouts/slideLayout.xml" ContentType="application/vnd.openxmlformats-officedocument.presentationml.slideLayout+xml"/>
  <Override PartName="/ppt/media/image.bin" ContentType="image/x-emf"/>
  <Override PartName="/ppt/media/image2.bin" ContentType="image/png"/>
  <Override PartName="/ppt/slideLayouts/slideMasters/slideMaster.xml" ContentType="application/vnd.openxmlformats-officedocument.presentationml.slideMaster+xml"/>
  <Override PartName="/ppt/slideLayouts/slideLayouts/slideLayout2.xml" ContentType="application/vnd.openxmlformats-officedocument.presentationml.slideLayout+xml"/>
  <Override PartName="/ppt/slideLayouts/slideLayouts/slideLayout3.xml" ContentType="application/vnd.openxmlformats-officedocument.presentationml.slideLayout+xml"/>
  <Override PartName="/ppt/slideLayouts/slideLayouts/slideLayout4.xml" ContentType="application/vnd.openxmlformats-officedocument.presentationml.slideLayout+xml"/>
  <Override PartName="/ppt/slideLayouts/slideLayouts/slideLayout5.xml" ContentType="application/vnd.openxmlformats-officedocument.presentationml.slideLayout+xml"/>
  <Override PartName="/ppt/slideLayouts/slideLayouts/slideLayout6.xml" ContentType="application/vnd.openxmlformats-officedocument.presentationml.slideLayout+xml"/>
  <Override PartName="/ppt/slideLayouts/media/image2.bin" ContentType="image/x-emf"/>
  <Override PartName="/ppt/slideLayouts/slideLayouts/slideLayout7.xml" ContentType="application/vnd.openxmlformats-officedocument.presentationml.slideLayout+xml"/>
  <Override PartName="/ppt/slideLayouts/slideLayouts/slideLayout8.xml" ContentType="application/vnd.openxmlformats-officedocument.presentationml.slideLayout+xml"/>
  <Override PartName="/ppt/slideLayouts/media/image4.bin" ContentType="image/png"/>
  <Override PartName="/ppt/slideLayouts/slideLayouts/slideLayout9.xml" ContentType="application/vnd.openxmlformats-officedocument.presentationml.slideLayout+xml"/>
  <Override PartName="/ppt/slideLayouts/slideLayouts/slideLayouta.xml" ContentType="application/vnd.openxmlformats-officedocument.presentationml.slideLayout+xml"/>
  <Override PartName="/ppt/slideLayouts/slideLayouts/slideLayoutb.xml" ContentType="application/vnd.openxmlformats-officedocument.presentationml.slideLayout+xml"/>
  <Override PartName="/ppt/slideLayouts/slideLayouts/slideLayoutc.xml" ContentType="application/vnd.openxmlformats-officedocument.presentationml.slideLayout+xml"/>
  <Override PartName="/ppt/slideLayouts/media/image6.bin" ContentType="image/png"/>
  <Override PartName="/ppt/slideLayouts/slideLayouts/slideLayoutd.xml" ContentType="application/vnd.openxmlformats-officedocument.presentationml.slideLayout+xml"/>
  <Override PartName="/ppt/slideLayouts/slideLayouts/slideLayoute.xml" ContentType="application/vnd.openxmlformats-officedocument.presentationml.slideLayout+xml"/>
  <Override PartName="/ppt/slideLayouts/slideLayouts/slideLayoutf.xml" ContentType="application/vnd.openxmlformats-officedocument.presentationml.slideLayout+xml"/>
  <Override PartName="/ppt/slideLayouts/slideLayouts/slideLayout10.xml" ContentType="application/vnd.openxmlformats-officedocument.presentationml.slideLayout+xml"/>
  <Override PartName="/ppt/slideLayouts/slideLayouts/slideLayout11.xml" ContentType="application/vnd.openxmlformats-officedocument.presentationml.slideLayout+xml"/>
  <Override PartName="/ppt/slideLayouts/slideLayouts/slideLayout12.xml" ContentType="application/vnd.openxmlformats-officedocument.presentationml.slideLayout+xml"/>
  <Override PartName="/ppt/slideLayouts/slideLayouts/slideLayout13.xml" ContentType="application/vnd.openxmlformats-officedocument.presentationml.slideLayout+xml"/>
  <Override PartName="/ppt/slideLayouts/slideLayouts/slideLayout14.xml" ContentType="application/vnd.openxmlformats-officedocument.presentationml.slideLayout+xml"/>
  <Override PartName="/ppt/slideLayouts/slideLayouts/slideLayout15.xml" ContentType="application/vnd.openxmlformats-officedocument.presentationml.slideLayout+xml"/>
  <Override PartName="/ppt/slideLayouts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customXML/item2.xml" ContentType="application/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a.xml" ContentType="application/vnd.openxmlformats-officedocument.presentationml.slideLayout+xml"/>
  <Override PartName="/ppt/slideLayouts/slideLayout1b.xml" ContentType="application/vnd.openxmlformats-officedocument.presentationml.slideLayout+xml"/>
  <Override PartName="/ppt/slideLayouts/slideLayout1c.xml" ContentType="application/vnd.openxmlformats-officedocument.presentationml.slideLayout+xml"/>
  <Override PartName="/ppt/slideLayouts/slideLayout1d.xml" ContentType="application/vnd.openxmlformats-officedocument.presentationml.slideLayout+xml"/>
  <Override PartName="/ppt/slideLayouts/slideLayout1e.xml" ContentType="application/vnd.openxmlformats-officedocument.presentationml.slideLayout+xml"/>
  <Override PartName="/ppt/slideLayouts/slideLayout1f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Masters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a.xml" ContentType="application/vnd.openxmlformats-officedocument.presentationml.slideLayout+xml"/>
  <Override PartName="/ppt/slideLayouts/slideLayout2b.xml" ContentType="application/vnd.openxmlformats-officedocument.presentationml.slideLayout+xml"/>
  <Override PartName="/ppt/slideLayouts/slideLayout2c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3.xml" ContentType="application/vnd.openxmlformats-officedocument.presentationml.slideMaster+xml"/>
  <Override PartName="/ppt/slideLayouts/slideLayout2d.xml" ContentType="application/vnd.openxmlformats-officedocument.presentationml.slideLayout+xml"/>
  <Override PartName="/ppt/slideLayouts/slideLayout2e.xml" ContentType="application/vnd.openxmlformats-officedocument.presentationml.slideLayout+xml"/>
  <Override PartName="/ppt/slideLayouts/slideLayout2f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a.xml" ContentType="application/vnd.openxmlformats-officedocument.presentationml.slideLayout+xml"/>
  <Override PartName="/ppt/slideLayouts/slideLayout3b.xml" ContentType="application/vnd.openxmlformats-officedocument.presentationml.slideLayout+xml"/>
  <Override PartName="/ppt/slideMasters/theme/theme4.xml" ContentType="application/vnd.openxmlformats-officedocument.theme+xml"/>
  <Override PartName="/ppt/slideLayouts/slideLayout3c.xml" ContentType="application/vnd.openxmlformats-officedocument.presentationml.slideLayout+xml"/>
  <Override PartName="/ppt/slideLayouts/slideLayout3d.xml" ContentType="application/vnd.openxmlformats-officedocument.presentationml.slideLayout+xml"/>
  <Override PartName="/ppt/slideLayouts/slideLayout3e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.xml" ContentType="application/vnd.openxmlformats-officedocument.presentationml.handoutMaster+xml"/>
  <Override PartName="/ppt/handoutMasters/theme/theme5.xml" ContentType="application/vnd.openxmlformats-officedocument.them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/docProps/thumbnail.bin" Id="rId2" /><Relationship Type="http://schemas.openxmlformats.org/officeDocument/2006/relationships/officeDocument" Target="/ppt/presentation.xml" Id="R126e4d721dcb4922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Relationship Type="http://schemas.openxmlformats.org/package/2006/relationships/metadata/core-properties" Target="/package/services/metadata/core-properties/43ffe190cbb54b96bc1a919fcb493ef5.psmdcp" Id="R4bbbc2965b834271" /></Relationships>
</file>

<file path=ppt/presentation.xml><?xml version="1.0" encoding="utf-8"?>
<p:presentation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  <p:sldMasterId id="2147484310" r:id="rId5"/>
    <p:sldMasterId id="2147484341" r:id="rId6"/>
  </p:sldMasterIdLst>
  <p:notesMasterIdLst>
    <p:notesMasterId r:id="rId8"/>
  </p:notesMasterIdLst>
  <p:handoutMasterIdLst>
    <p:handoutMasterId r:id="rId9"/>
  </p:handoutMasterIdLst>
  <p:sldIdLst>
    <p:sldId id="1393" r:id="rId7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gnite 2016 Template Light" id="{A073DAE3-B461-442F-A3D3-6642BD875E45}">
          <p14:sldIdLst>
            <p14:sldId id="139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FFFFFF"/>
    <a:srgbClr val="BAD80A"/>
    <a:srgbClr val="A80000"/>
    <a:srgbClr val="5C2D91"/>
    <a:srgbClr val="0078D7"/>
    <a:srgbClr val="107C10"/>
    <a:srgbClr val="000000"/>
    <a:srgbClr val="D83B01"/>
    <a:srgbClr val="00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15" autoAdjust="0"/>
  </p:normalViewPr>
  <p:slideViewPr>
    <p:cSldViewPr>
      <p:cViewPr varScale="1">
        <p:scale>
          <a:sx n="44" d="100"/>
          <a:sy n="44" d="100"/>
        </p:scale>
        <p:origin x="79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122"/>
    </p:cViewPr>
  </p:sorterViewPr>
  <p:notesViewPr>
    <p:cSldViewPr showGuides="1">
      <p:cViewPr varScale="1">
        <p:scale>
          <a:sx n="83" d="100"/>
          <a:sy n="83" d="100"/>
        </p:scale>
        <p:origin x="232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.xml" Id="rId8" /><Relationship Type="http://schemas.openxmlformats.org/officeDocument/2006/relationships/theme" Target="/ppt/theme/theme2.xml" Id="rId13" /><Relationship Type="http://schemas.openxmlformats.org/officeDocument/2006/relationships/customXml" Target="/customXML/item.xml" Id="rId3" /><Relationship Type="http://schemas.openxmlformats.org/officeDocument/2006/relationships/slide" Target="/ppt/slides/slide.xml" Id="rId7" /><Relationship Type="http://schemas.openxmlformats.org/officeDocument/2006/relationships/viewProps" Target="/ppt/viewProps.xml" Id="rId12" /><Relationship Type="http://schemas.openxmlformats.org/officeDocument/2006/relationships/customXml" Target="/customXML/item2.xml" Id="rId2" /><Relationship Type="http://schemas.openxmlformats.org/officeDocument/2006/relationships/customXml" Target="/customXML/item3.xml" Id="rId1" /><Relationship Type="http://schemas.openxmlformats.org/officeDocument/2006/relationships/slideMaster" Target="/ppt/slideMasters/slideMaster2.xml" Id="rId6" /><Relationship Type="http://schemas.openxmlformats.org/officeDocument/2006/relationships/presProps" Target="/ppt/presProps.xml" Id="rId11" /><Relationship Type="http://schemas.openxmlformats.org/officeDocument/2006/relationships/slideMaster" Target="/ppt/slideMasters/slideMaster3.xml" Id="rId5" /><Relationship Type="http://schemas.openxmlformats.org/officeDocument/2006/relationships/commentAuthors" Target="/ppt/commentAuthors.xml" Id="rId10" /><Relationship Type="http://schemas.openxmlformats.org/officeDocument/2006/relationships/slideMaster" Target="/ppt/slideLayouts/slideMasters/slideMaster.xml" Id="rId4" /><Relationship Type="http://schemas.openxmlformats.org/officeDocument/2006/relationships/handoutMaster" Target="/ppt/handoutMasters/handoutMaster.xml" Id="rId9" /><Relationship Type="http://schemas.openxmlformats.org/officeDocument/2006/relationships/tableStyles" Target="/ppt/tableStyles.xml" Id="rId14" /></Relationships>
</file>

<file path=ppt/handoutMasters/_rels/handoutMaster.xml.rels>&#65279;<?xml version="1.0" encoding="utf-8"?><Relationships xmlns="http://schemas.openxmlformats.org/package/2006/relationships"><Relationship Type="http://schemas.openxmlformats.org/officeDocument/2006/relationships/theme" Target="/ppt/handoutMasters/theme/theme5.xml" Id="rId1" /></Relationships>
</file>

<file path=ppt/handoutMasters/handoutMaster.xml><?xml version="1.0" encoding="utf-8"?>
<p:handout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Ignite 2016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045D-9A66-44E7-900A-FC6D0BD4E54A}" type="datetime8">
              <a:rPr lang="en-US" smtClean="0">
                <a:latin typeface="Segoe UI" pitchFamily="34" charset="0"/>
              </a:rPr>
              <a:t>8/29/2016 5:00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handoutMasters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Masters/_rels/notesMaster.xml.rels>&#65279;<?xml version="1.0" encoding="utf-8"?><Relationships xmlns="http://schemas.openxmlformats.org/package/2006/relationships"><Relationship Type="http://schemas.openxmlformats.org/officeDocument/2006/relationships/theme" Target="/ppt/notesMasters/theme/theme.xml" Id="rId1" /></Relationships>
</file>

<file path=ppt/notesMasters/notesMaster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Ignite 2016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Slides/_rels/notesSlide.xml.rels>&#65279;<?xml version="1.0" encoding="utf-8"?><Relationships xmlns="http://schemas.openxmlformats.org/package/2006/relationships"><Relationship Type="http://schemas.openxmlformats.org/officeDocument/2006/relationships/slide" Target="/ppt/slides/slide.xml" Id="rId2" /><Relationship Type="http://schemas.openxmlformats.org/officeDocument/2006/relationships/notesMaster" Target="/ppt/notesMasters/notesMaster.xml" Id="rId1" /></Relationships>
</file>

<file path=ppt/notesSlides/notesSlide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40"/>
      </p:ext>
    </p:extLst>
  </p:cSld>
  <p:clrMapOvr>
    <a:masterClrMapping/>
  </p:clrMapOvr>
</p:notes>
</file>

<file path=ppt/slideLayouts/_rels/slideLayout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Layouts/slideMasters/slideMaster.xml" Id="rId1" /></Relationships>
</file>

<file path=ppt/slideLayouts/_rels/slideLayout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b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Masters/slideMaster2.xml" Id="rId1" /></Relationships>
</file>

<file path=ppt/slideLayouts/_rels/slideLayout1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2.xml" Id="rId1" /></Relationships>
</file>

<file path=ppt/slideLayouts/_rels/slideLayout1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2.xml" Id="rId1" /></Relationships>
</file>

<file path=ppt/slideLayouts/_rels/slideLayout1f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2.xml" Id="rId1" /></Relationships>
</file>

<file path=ppt/slideLayouts/_rels/slideLayout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Masters/slideMaster2.xml" Id="rId1" /></Relationships>
</file>

<file path=ppt/slideLayouts/_rels/slideLayout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b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3.xml" Id="rId1" /></Relationships>
</file>

<file path=ppt/slideLayouts/_rels/slideLayout2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3.xml" Id="rId1" /></Relationships>
</file>

<file path=ppt/slideLayouts/_rels/slideLayout2f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0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media/image.bin" Id="rId2" /><Relationship Type="http://schemas.openxmlformats.org/officeDocument/2006/relationships/slideMaster" Target="/ppt/slideMasters/slideMaster3.xml" Id="rId1" /></Relationships>
</file>

<file path=ppt/slideLayouts/_rels/slideLayout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6.xml.rels>&#65279;<?xml version="1.0" encoding="utf-8"?><Relationships xmlns="http://schemas.openxmlformats.org/package/2006/relationships"><Relationship Type="http://schemas.openxmlformats.org/officeDocument/2006/relationships/image" Target="/ppt/slideLayouts/media/image6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8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9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a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b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c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d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e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slideLayout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685010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1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276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4088525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860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6959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b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81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7478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6698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5005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f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350837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2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976505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5388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98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3401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9964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669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221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675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538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8100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358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674993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0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33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0853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0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6518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4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65595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62917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53626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464013" y="479425"/>
            <a:ext cx="1436313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5897245"/>
            <a:ext cx="12435840" cy="1097280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40" y="6294142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65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3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01290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4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707770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26104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2383446"/>
      </p:ext>
    </p:extLst>
  </p:cSld>
  <p:clrMapOvr>
    <a:masterClrMapping/>
  </p:clrMapOvr>
  <p:transition>
    <p:fade/>
  </p:transition>
</p:sldLayout>
</file>

<file path=ppt/slideLayouts/slideLayout3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650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23570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3594543"/>
      </p:ext>
    </p:extLst>
  </p:cSld>
  <p:clrMapOvr>
    <a:masterClrMapping/>
  </p:clrMapOvr>
  <p:transition>
    <p:fade/>
  </p:transition>
</p:sldLayout>
</file>

<file path=ppt/slideLayouts/slideLayout3d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292519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029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6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Layouts/slideMasters/slideMaster.xml" Id="rId1" /></Relationships>
</file>

<file path=ppt/slideLayouts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8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Layouts/slideMasters/slideMaster.xml" Id="rId1" /></Relationships>
</file>

<file path=ppt/slideLayouts/slideLayouts/_rels/slideLayout9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Layouts/slideMasters/slideMaster.xml" Id="rId1" /></Relationships>
</file>

<file path=ppt/slideLayouts/slideLayouts/_rels/slideLayouta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b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c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Layouts/slideMasters/slideMaster.xml" Id="rId1" /></Relationships>
</file>

<file path=ppt/slideLayouts/slideLayouts/_rels/slideLayoutd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e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f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68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5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1784147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3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6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6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77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080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74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b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s/slideLayoutc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8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s/slideLayout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240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Masters/_rels/slideMaster.xml.rels>&#65279;<?xml version="1.0" encoding="utf-8"?><Relationships xmlns="http://schemas.openxmlformats.org/package/2006/relationships"><Relationship Type="http://schemas.openxmlformats.org/officeDocument/2006/relationships/slideLayout" Target="/ppt/slideLayouts/slideLayouts/slideLayout2.xml" Id="rId8" /><Relationship Type="http://schemas.openxmlformats.org/officeDocument/2006/relationships/slideLayout" Target="/ppt/slideLayouts/slideLayouts/slideLayout3.xml" Id="rId13" /><Relationship Type="http://schemas.openxmlformats.org/officeDocument/2006/relationships/slideLayout" Target="/ppt/slideLayouts/slideLayouts/slideLayout4.xml" Id="rId18" /><Relationship Type="http://schemas.openxmlformats.org/officeDocument/2006/relationships/slideLayout" Target="/ppt/slideLayouts/slideLayouts/slideLayout5.xml" Id="rId3" /><Relationship Type="http://schemas.openxmlformats.org/officeDocument/2006/relationships/slideLayout" Target="/ppt/slideLayouts/slideLayouts/slideLayout6.xml" Id="rId21" /><Relationship Type="http://schemas.openxmlformats.org/officeDocument/2006/relationships/slideLayout" Target="/ppt/slideLayouts/slideLayouts/slideLayout7.xml" Id="rId7" /><Relationship Type="http://schemas.openxmlformats.org/officeDocument/2006/relationships/slideLayout" Target="/ppt/slideLayouts/slideLayouts/slideLayout8.xml" Id="rId12" /><Relationship Type="http://schemas.openxmlformats.org/officeDocument/2006/relationships/slideLayout" Target="/ppt/slideLayouts/slideLayouts/slideLayout9.xml" Id="rId17" /><Relationship Type="http://schemas.openxmlformats.org/officeDocument/2006/relationships/slideLayout" Target="/ppt/slideLayouts/slideLayout.xml" Id="rId2" /><Relationship Type="http://schemas.openxmlformats.org/officeDocument/2006/relationships/slideLayout" Target="/ppt/slideLayouts/slideLayouts/slideLayouta.xml" Id="rId16" /><Relationship Type="http://schemas.openxmlformats.org/officeDocument/2006/relationships/slideLayout" Target="/ppt/slideLayouts/slideLayouts/slideLayoutb.xml" Id="rId20" /><Relationship Type="http://schemas.openxmlformats.org/officeDocument/2006/relationships/slideLayout" Target="/ppt/slideLayouts/slideLayouts/slideLayoutc.xml" Id="rId1" /><Relationship Type="http://schemas.openxmlformats.org/officeDocument/2006/relationships/slideLayout" Target="/ppt/slideLayouts/slideLayouts/slideLayoutd.xml" Id="rId6" /><Relationship Type="http://schemas.openxmlformats.org/officeDocument/2006/relationships/slideLayout" Target="/ppt/slideLayouts/slideLayouts/slideLayoute.xml" Id="rId11" /><Relationship Type="http://schemas.openxmlformats.org/officeDocument/2006/relationships/slideLayout" Target="/ppt/slideLayouts/slideLayouts/slideLayoutf.xml" Id="rId5" /><Relationship Type="http://schemas.openxmlformats.org/officeDocument/2006/relationships/slideLayout" Target="/ppt/slideLayouts/slideLayouts/slideLayout10.xml" Id="rId15" /><Relationship Type="http://schemas.openxmlformats.org/officeDocument/2006/relationships/theme" Target="/ppt/theme/theme2.xml" Id="rId23" /><Relationship Type="http://schemas.openxmlformats.org/officeDocument/2006/relationships/slideLayout" Target="/ppt/slideLayouts/slideLayouts/slideLayout11.xml" Id="rId10" /><Relationship Type="http://schemas.openxmlformats.org/officeDocument/2006/relationships/slideLayout" Target="/ppt/slideLayouts/slideLayouts/slideLayout12.xml" Id="rId19" /><Relationship Type="http://schemas.openxmlformats.org/officeDocument/2006/relationships/slideLayout" Target="/ppt/slideLayouts/slideLayouts/slideLayout13.xml" Id="rId4" /><Relationship Type="http://schemas.openxmlformats.org/officeDocument/2006/relationships/slideLayout" Target="/ppt/slideLayouts/slideLayouts/slideLayout14.xml" Id="rId9" /><Relationship Type="http://schemas.openxmlformats.org/officeDocument/2006/relationships/slideLayout" Target="/ppt/slideLayouts/slideLayouts/slideLayout15.xml" Id="rId14" /><Relationship Type="http://schemas.openxmlformats.org/officeDocument/2006/relationships/slideLayout" Target="/ppt/slideLayouts/slideLayouts/slideLayout16.xml" Id="rId22" /></Relationships>
</file>

<file path=ppt/slideLayouts/slideMasters/slideMaster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00" r:id="rId2"/>
    <p:sldLayoutId id="2147484295" r:id="rId3"/>
    <p:sldLayoutId id="2147484240" r:id="rId4"/>
    <p:sldLayoutId id="2147484296" r:id="rId5"/>
    <p:sldLayoutId id="2147484241" r:id="rId6"/>
    <p:sldLayoutId id="2147484297" r:id="rId7"/>
    <p:sldLayoutId id="2147484244" r:id="rId8"/>
    <p:sldLayoutId id="2147484298" r:id="rId9"/>
    <p:sldLayoutId id="2147484245" r:id="rId10"/>
    <p:sldLayoutId id="2147484247" r:id="rId11"/>
    <p:sldLayoutId id="2147484331" r:id="rId12"/>
    <p:sldLayoutId id="2147484249" r:id="rId13"/>
    <p:sldLayoutId id="2147484301" r:id="rId14"/>
    <p:sldLayoutId id="2147484251" r:id="rId15"/>
    <p:sldLayoutId id="2147484252" r:id="rId16"/>
    <p:sldLayoutId id="2147484254" r:id="rId17"/>
    <p:sldLayoutId id="2147484257" r:id="rId18"/>
    <p:sldLayoutId id="2147484258" r:id="rId19"/>
    <p:sldLayoutId id="2147484260" r:id="rId20"/>
    <p:sldLayoutId id="2147484299" r:id="rId21"/>
    <p:sldLayoutId id="21474842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 userDrawn="1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 userDrawn="1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7.xml" Id="rId8" /><Relationship Type="http://schemas.openxmlformats.org/officeDocument/2006/relationships/slideLayout" Target="/ppt/slideLayouts/slideLayout18.xml" Id="rId13" /><Relationship Type="http://schemas.openxmlformats.org/officeDocument/2006/relationships/slideLayout" Target="/ppt/slideLayouts/slideLayout19.xml" Id="rId18" /><Relationship Type="http://schemas.openxmlformats.org/officeDocument/2006/relationships/slideLayout" Target="/ppt/slideLayouts/slideLayout1a.xml" Id="rId3" /><Relationship Type="http://schemas.openxmlformats.org/officeDocument/2006/relationships/slideLayout" Target="/ppt/slideLayouts/slideLayout1b.xml" Id="rId21" /><Relationship Type="http://schemas.openxmlformats.org/officeDocument/2006/relationships/slideLayout" Target="/ppt/slideLayouts/slideLayout1c.xml" Id="rId7" /><Relationship Type="http://schemas.openxmlformats.org/officeDocument/2006/relationships/slideLayout" Target="/ppt/slideLayouts/slideLayout1d.xml" Id="rId12" /><Relationship Type="http://schemas.openxmlformats.org/officeDocument/2006/relationships/slideLayout" Target="/ppt/slideLayouts/slideLayout1e.xml" Id="rId17" /><Relationship Type="http://schemas.openxmlformats.org/officeDocument/2006/relationships/slideLayout" Target="/ppt/slideLayouts/slideLayout1f.xml" Id="rId2" /><Relationship Type="http://schemas.openxmlformats.org/officeDocument/2006/relationships/slideLayout" Target="/ppt/slideLayouts/slideLayout20.xml" Id="rId16" /><Relationship Type="http://schemas.openxmlformats.org/officeDocument/2006/relationships/slideLayout" Target="/ppt/slideLayouts/slideLayout21.xml" Id="rId20" /><Relationship Type="http://schemas.openxmlformats.org/officeDocument/2006/relationships/slideLayout" Target="/ppt/slideLayouts/slideLayout22.xml" Id="rId1" /><Relationship Type="http://schemas.openxmlformats.org/officeDocument/2006/relationships/slideLayout" Target="/ppt/slideLayouts/slideLayout23.xml" Id="rId6" /><Relationship Type="http://schemas.openxmlformats.org/officeDocument/2006/relationships/slideLayout" Target="/ppt/slideLayouts/slideLayout24.xml" Id="rId11" /><Relationship Type="http://schemas.openxmlformats.org/officeDocument/2006/relationships/slideLayout" Target="/ppt/slideLayouts/slideLayout25.xml" Id="rId5" /><Relationship Type="http://schemas.openxmlformats.org/officeDocument/2006/relationships/slideLayout" Target="/ppt/slideLayouts/slideLayout26.xml" Id="rId15" /><Relationship Type="http://schemas.openxmlformats.org/officeDocument/2006/relationships/theme" Target="/ppt/slideMasters/theme/theme3.xml" Id="rId23" /><Relationship Type="http://schemas.openxmlformats.org/officeDocument/2006/relationships/slideLayout" Target="/ppt/slideLayouts/slideLayout27.xml" Id="rId10" /><Relationship Type="http://schemas.openxmlformats.org/officeDocument/2006/relationships/slideLayout" Target="/ppt/slideLayouts/slideLayout28.xml" Id="rId19" /><Relationship Type="http://schemas.openxmlformats.org/officeDocument/2006/relationships/slideLayout" Target="/ppt/slideLayouts/slideLayout29.xml" Id="rId4" /><Relationship Type="http://schemas.openxmlformats.org/officeDocument/2006/relationships/slideLayout" Target="/ppt/slideLayouts/slideLayout2a.xml" Id="rId9" /><Relationship Type="http://schemas.openxmlformats.org/officeDocument/2006/relationships/slideLayout" Target="/ppt/slideLayouts/slideLayout2b.xml" Id="rId14" /><Relationship Type="http://schemas.openxmlformats.org/officeDocument/2006/relationships/slideLayout" Target="/ppt/slideLayouts/slideLayout2c.xml" Id="rId22" /></Relationships>
</file>

<file path=ppt/slideMasters/_rels/slideMaster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d.xml" Id="rId8" /><Relationship Type="http://schemas.openxmlformats.org/officeDocument/2006/relationships/slideLayout" Target="/ppt/slideLayouts/slideLayout2e.xml" Id="rId13" /><Relationship Type="http://schemas.openxmlformats.org/officeDocument/2006/relationships/slideLayout" Target="/ppt/slideLayouts/slideLayout2f.xml" Id="rId18" /><Relationship Type="http://schemas.openxmlformats.org/officeDocument/2006/relationships/slideLayout" Target="/ppt/slideLayouts/slideLayout30.xml" Id="rId3" /><Relationship Type="http://schemas.openxmlformats.org/officeDocument/2006/relationships/slideLayout" Target="/ppt/slideLayouts/slideLayout31.xml" Id="rId7" /><Relationship Type="http://schemas.openxmlformats.org/officeDocument/2006/relationships/slideLayout" Target="/ppt/slideLayouts/slideLayout32.xml" Id="rId12" /><Relationship Type="http://schemas.openxmlformats.org/officeDocument/2006/relationships/slideLayout" Target="/ppt/slideLayouts/slideLayout33.xml" Id="rId17" /><Relationship Type="http://schemas.openxmlformats.org/officeDocument/2006/relationships/slideLayout" Target="/ppt/slideLayouts/slideLayout34.xml" Id="rId2" /><Relationship Type="http://schemas.openxmlformats.org/officeDocument/2006/relationships/slideLayout" Target="/ppt/slideLayouts/slideLayout35.xml" Id="rId16" /><Relationship Type="http://schemas.openxmlformats.org/officeDocument/2006/relationships/slideLayout" Target="/ppt/slideLayouts/slideLayout36.xml" Id="rId1" /><Relationship Type="http://schemas.openxmlformats.org/officeDocument/2006/relationships/slideLayout" Target="/ppt/slideLayouts/slideLayout37.xml" Id="rId6" /><Relationship Type="http://schemas.openxmlformats.org/officeDocument/2006/relationships/slideLayout" Target="/ppt/slideLayouts/slideLayout38.xml" Id="rId11" /><Relationship Type="http://schemas.openxmlformats.org/officeDocument/2006/relationships/slideLayout" Target="/ppt/slideLayouts/slideLayout39.xml" Id="rId5" /><Relationship Type="http://schemas.openxmlformats.org/officeDocument/2006/relationships/slideLayout" Target="/ppt/slideLayouts/slideLayout3a.xml" Id="rId15" /><Relationship Type="http://schemas.openxmlformats.org/officeDocument/2006/relationships/slideLayout" Target="/ppt/slideLayouts/slideLayout3b.xml" Id="rId10" /><Relationship Type="http://schemas.openxmlformats.org/officeDocument/2006/relationships/theme" Target="/ppt/slideMasters/theme/theme4.xml" Id="rId19" /><Relationship Type="http://schemas.openxmlformats.org/officeDocument/2006/relationships/slideLayout" Target="/ppt/slideLayouts/slideLayout3c.xml" Id="rId4" /><Relationship Type="http://schemas.openxmlformats.org/officeDocument/2006/relationships/slideLayout" Target="/ppt/slideLayouts/slideLayout3d.xml" Id="rId9" /><Relationship Type="http://schemas.openxmlformats.org/officeDocument/2006/relationships/slideLayout" Target="/ppt/slideLayouts/slideLayout3e.xml" Id="rId14" /></Relationships>
</file>

<file path=ppt/slideMasters/slideMaster2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55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  <p:sldLayoutId id="2147484353" r:id="rId12"/>
    <p:sldLayoutId id="2147484354" r:id="rId13"/>
    <p:sldLayoutId id="2147484355" r:id="rId14"/>
    <p:sldLayoutId id="2147484356" r:id="rId15"/>
    <p:sldLayoutId id="2147484357" r:id="rId16"/>
    <p:sldLayoutId id="2147484358" r:id="rId17"/>
    <p:sldLayoutId id="2147484359" r:id="rId18"/>
    <p:sldLayoutId id="2147484360" r:id="rId19"/>
    <p:sldLayoutId id="2147484361" r:id="rId20"/>
    <p:sldLayoutId id="2147484362" r:id="rId21"/>
    <p:sldLayoutId id="21474843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marL="342900" marR="0" lvl="0" indent="-3429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Click to edit Master text styles</a:t>
            </a:r>
          </a:p>
          <a:p>
            <a:pPr marL="584200" marR="0" lvl="1" indent="-2413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19" name="Group 18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25" name="Rectangle 24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" name="Rectangle 25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27" name="Rectangle 26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R:210 G:210 B:210</a:t>
                </a:r>
              </a:p>
            </p:txBody>
          </p:sp>
          <p:sp>
            <p:nvSpPr>
              <p:cNvPr id="28" name="Rectangle 27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29" name="Rectangle 28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R:16 G:124 B:16</a:t>
                </a:r>
              </a:p>
            </p:txBody>
          </p:sp>
          <p:sp>
            <p:nvSpPr>
              <p:cNvPr id="30" name="Rectangle 29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</p:grpSp>
        <p:sp>
          <p:nvSpPr>
            <p:cNvPr id="20" name="TextBox 19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BAD80A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Green </a:t>
              </a:r>
            </a:p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0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R:168 G:216 B:10</a:t>
              </a:r>
            </a:p>
          </p:txBody>
        </p:sp>
        <p:sp>
          <p:nvSpPr>
            <p:cNvPr id="31" name="Rectangle 30"/>
            <p:cNvSpPr/>
            <p:nvPr userDrawn="1"/>
          </p:nvSpPr>
          <p:spPr bwMode="auto">
            <a:xfrm rot="5400000">
              <a:off x="12328888" y="4270558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032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32" r:id="rId8"/>
    <p:sldLayoutId id="2147484333" r:id="rId9"/>
    <p:sldLayoutId id="2147484334" r:id="rId10"/>
    <p:sldLayoutId id="2147484335" r:id="rId11"/>
    <p:sldLayoutId id="2147484336" r:id="rId12"/>
    <p:sldLayoutId id="2147484323" r:id="rId13"/>
    <p:sldLayoutId id="2147484324" r:id="rId14"/>
    <p:sldLayoutId id="2147484325" r:id="rId15"/>
    <p:sldLayoutId id="2147484326" r:id="rId16"/>
    <p:sldLayoutId id="2147484327" r:id="rId17"/>
    <p:sldLayoutId id="2147484328" r:id="rId18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40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24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theme/theme3.xml><?xml version="1.0" encoding="utf-8"?>
<a:theme xmlns:thm15="http://schemas.microsoft.com/office/thememl/2012/main" xmlns:a="http://schemas.openxmlformats.org/drawingml/2006/main" name="1_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F00BE584-C693-46FD-AC24-CA0B4C734830}"/>
    </a:ext>
  </a:extLst>
</a:theme>
</file>

<file path=ppt/slideMasters/theme/theme4.xml><?xml version="1.0" encoding="utf-8"?>
<a:theme xmlns:thm15="http://schemas.microsoft.com/office/thememl/2012/main" xmlns:a="http://schemas.openxmlformats.org/drawingml/2006/main" name="6-30537_Envision 2016 Concurrent Template_Dark">
  <a:themeElements>
    <a:clrScheme name="Ignite Dark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D2D2D2"/>
      </a:accent3>
      <a:accent4>
        <a:srgbClr val="FFB900"/>
      </a:accent4>
      <a:accent5>
        <a:srgbClr val="FF8C00"/>
      </a:accent5>
      <a:accent6>
        <a:srgbClr val="00BCF2"/>
      </a:accent6>
      <a:hlink>
        <a:srgbClr val="0078D7"/>
      </a:hlink>
      <a:folHlink>
        <a:srgbClr val="0078D7"/>
      </a:folHlink>
    </a:clrScheme>
    <a:fontScheme name="Custom 2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D0C2E7D0-5C17-430B-90AA-64EE87CAC54C}"/>
    </a:ext>
  </a:extLst>
</a:theme>
</file>

<file path=ppt/slides/_rels/slide.xml.rels>&#65279;<?xml version="1.0" encoding="utf-8"?><Relationships xmlns="http://schemas.openxmlformats.org/package/2006/relationships"><Relationship Type="http://schemas.openxmlformats.org/officeDocument/2006/relationships/notesSlide" Target="/ppt/notesSlides/notesSlide.xml" Id="rId2" /><Relationship Type="http://schemas.openxmlformats.org/officeDocument/2006/relationships/slideLayout" Target="/ppt/slideLayouts/slideLayout.xml" Id="rId1" /></Relationships>
</file>

<file path=ppt/slides/slide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devices certified for Skype for Business: what's in it for you?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74701" y="525462"/>
            <a:ext cx="7315137" cy="1828007"/>
          </a:xfrm>
        </p:spPr>
        <p:txBody>
          <a:bodyPr/>
          <a:lstStyle/>
          <a:p>
            <a:r>
              <a:rPr lang="en-US" dirty="0"/>
              <a:t>BRK2080</a:t>
            </a:r>
          </a:p>
        </p:txBody>
      </p:sp>
    </p:spTree>
    <p:extLst>
      <p:ext uri="{BB962C8B-B14F-4D97-AF65-F5344CB8AC3E}">
        <p14:creationId xmlns:p14="http://schemas.microsoft.com/office/powerpoint/2010/main" val="276075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2.xml><?xml version="1.0" encoding="utf-8"?>
<a:theme xmlns:thm15="http://schemas.microsoft.com/office/thememl/2012/main" xmlns:a="http://schemas.openxmlformats.org/drawingml/2006/main" name="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2C5385DD-25CC-4B4A-8E83-9D91F0EF820F}"/>
    </a:ext>
  </a:extLst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Id1" 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.xml" Id="rId1" /></Relationships>
</file>

<file path=customXML/item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2" ma:contentTypeDescription="" ma:contentTypeScope="" ma:versionID="8add498658ef06bbcf3bc1f2c97d938c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a14070d067e341e7ddc7e27ecc4a2d88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readOnly="false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Georgia World Congress Center</TermName>
          <TermId xmlns="http://schemas.microsoft.com/office/infopath/2007/PartnerControls">ea0ece34-59a6-4d43-8d9e-d0f9e2a2f1ce</TermId>
        </TermInfo>
      </Terms>
    </d12e2661e9634d9aa98bbb375f31aced>
    <Event_x0020_Start_x0020_Date xmlns="01c77077-aee4-4b5f-bd4e-9cd40a6fff29">2016-09-25T07:00:00+00:00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Atlanta</TermName>
          <TermId xmlns="http://schemas.microsoft.com/office/infopath/2007/PartnerControls">01fb9831-5840-48a0-a576-3e48f42baa53</TermId>
        </TermInfo>
      </Terms>
    </iaa5f83406f94009a0f6a3e890699ff7>
    <External_x0020_Speaker xmlns="01c77077-aee4-4b5f-bd4e-9cd40a6fff29" xsi:nil="true"/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 xsi:nil="true"/>
    <fc15c16204564de583b4c942b10d19ec xmlns="01c77077-aee4-4b5f-bd4e-9cd40a6fff29">
      <Terms xmlns="http://schemas.microsoft.com/office/infopath/2007/PartnerControls"/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</TermName>
          <TermId xmlns="http://schemas.microsoft.com/office/infopath/2007/PartnerControls">9323c522-fe4b-4922-816b-10a1920d7afb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Session_x0020_Code xmlns="01c77077-aee4-4b5f-bd4e-9cd40a6fff29" xsi:nil="true"/>
    <Event_x0020_End_x0020_Date xmlns="01c77077-aee4-4b5f-bd4e-9cd40a6fff29">2016-09-30T07:00:00+00:00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 2016</TermName>
          <TermId xmlns="http://schemas.microsoft.com/office/infopath/2007/PartnerControls">e2f6a88c-86f9-4b25-a2af-b5c3afa8c82a</TermId>
        </TermInfo>
      </Terms>
    </TaxKeywordTaxHTField>
    <TaxCatchAll xmlns="230e9df3-be65-4c73-a93b-d1236ebd677e">
      <Value>174</Value>
      <Value>177</Value>
      <Value>176</Value>
      <Value>175</Value>
    </TaxCatchAll>
    <NumberofDownloads xmlns="230e9df3-be65-4c73-a93b-d1236ebd677e" xsi:nil="true"/>
  </documentManagement>
</p:properties>
</file>

<file path=customXML/itemProps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8F288A-5131-4E80-AB86-F10FC0373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http://purl.org/dc/terms/"/>
    <ds:schemaRef ds:uri="http://purl.org/dc/dcmitype/"/>
    <ds:schemaRef ds:uri="http://schemas.microsoft.com/office/2006/documentManagement/types"/>
    <ds:schemaRef ds:uri="8ff673fc-3231-4e3a-893b-6d7f7cd3276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230e9df3-be65-4c73-a93b-d1236ebd677e"/>
    <ds:schemaRef ds:uri="01c77077-aee4-4b5f-bd4e-9cd40a6fff29"/>
    <ds:schemaRef ds:uri="http://www.w3.org/XML/1998/namespac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Microsoft_Ignite_2016_16x9_Template</ap:Template>
  <ap:TotalTime>5</ap:TotalTime>
  <ap:Words>37</ap:Words>
  <ap:Application>Microsoft Office PowerPoint</ap:Application>
  <ap:PresentationFormat>Custom</ap:PresentationFormat>
  <ap:Paragraphs>6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ap:HeadingPairs>
  <ap:TitlesOfParts>
    <vt:vector baseType="lpstr" size="9">
      <vt:lpstr>Arial</vt:lpstr>
      <vt:lpstr>Consolas</vt:lpstr>
      <vt:lpstr>Segoe UI</vt:lpstr>
      <vt:lpstr>Segoe UI Light</vt:lpstr>
      <vt:lpstr>Wingdings</vt:lpstr>
      <vt:lpstr>5-50002_Ignite_Breakout_Template</vt:lpstr>
      <vt:lpstr>6-30537_Envision 2016 Concurrent Template_Dark</vt:lpstr>
      <vt:lpstr>1_5-50002_Ignite_Breakout_Template</vt:lpstr>
      <vt:lpstr>Title Thing</vt:lpstr>
    </vt:vector>
  </ap:TitlesOfParts>
  <ap:Manager/>
  <ap:Company>Microsoft Corporation</ap:Company>
  <ap:LinksUpToDate>false</ap:LinksUpToDate>
  <ap:SharedDoc>false</ap:SharedDoc>
  <ap:HyperlinksChanged>false</ap:HyperlinksChanged>
  <ap:AppVersion>16.0000</ap:AppVersion>
</ap: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ContentTypeId">
    <vt:lpwstr>0x01010031DCF4CA090F824DB1E4CCBB6B9D64EA00101E8AAD132F8F4D96340D6376C8BB3E</vt:lpwstr>
  </op:property>
  <op:property fmtid="{D5CDD505-2E9C-101B-9397-08002B2CF9AE}" pid="3" name="Product">
    <vt:lpwstr/>
  </op:property>
  <op:property fmtid="{D5CDD505-2E9C-101B-9397-08002B2CF9AE}" pid="4" name="Event1">
    <vt:lpwstr>622;#Unassigned|2c8af875-f38a-40b8-a0a9-056aed3fc8c0</vt:lpwstr>
  </op:property>
  <op:property fmtid="{D5CDD505-2E9C-101B-9397-08002B2CF9AE}" pid="5" name="Audience">
    <vt:lpwstr/>
  </op:property>
  <op:property fmtid="{D5CDD505-2E9C-101B-9397-08002B2CF9AE}" pid="6" name="Event Venue">
    <vt:lpwstr>177;#Georgia World Congress Center|ea0ece34-59a6-4d43-8d9e-d0f9e2a2f1ce</vt:lpwstr>
  </op:property>
  <op:property fmtid="{D5CDD505-2E9C-101B-9397-08002B2CF9AE}" pid="7" name="Track">
    <vt:lpwstr/>
  </op:property>
  <op:property fmtid="{D5CDD505-2E9C-101B-9397-08002B2CF9AE}" pid="8" name="Event Location">
    <vt:lpwstr>176;#Atlanta|01fb9831-5840-48a0-a576-3e48f42baa53</vt:lpwstr>
  </op:property>
  <op:property fmtid="{D5CDD505-2E9C-101B-9397-08002B2CF9AE}" pid="9" name="Campaign">
    <vt:lpwstr/>
  </op:property>
  <op:property fmtid="{D5CDD505-2E9C-101B-9397-08002B2CF9AE}" pid="10" name="IsMyDocuments">
    <vt:bool>true</vt:bool>
  </op:property>
  <op:property fmtid="{D5CDD505-2E9C-101B-9397-08002B2CF9AE}" pid="11" name="TaxKeyword">
    <vt:lpwstr>174;#Microsoft Ignite 2016|e2f6a88c-86f9-4b25-a2af-b5c3afa8c82a</vt:lpwstr>
  </op:property>
  <op:property fmtid="{D5CDD505-2E9C-101B-9397-08002B2CF9AE}" pid="12" name="Audience1">
    <vt:lpwstr/>
  </op:property>
  <op:property fmtid="{D5CDD505-2E9C-101B-9397-08002B2CF9AE}" pid="13" name="Event Name">
    <vt:lpwstr>175;#Microsoft Ignite|9323c522-fe4b-4922-816b-10a1920d7afb</vt:lpwstr>
  </op:property>
</op:Properties>
</file>