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7.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8.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2" r:id="rId8"/>
    <p:sldMasterId id="2147484429" r:id="rId9"/>
    <p:sldMasterId id="2147484439" r:id="rId10"/>
    <p:sldMasterId id="2147484450" r:id="rId11"/>
    <p:sldMasterId id="2147484474" r:id="rId12"/>
  </p:sldMasterIdLst>
  <p:notesMasterIdLst>
    <p:notesMasterId r:id="rId43"/>
  </p:notesMasterIdLst>
  <p:handoutMasterIdLst>
    <p:handoutMasterId r:id="rId44"/>
  </p:handout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2016 Template Light" id="{A073DAE3-B461-442F-A3D3-6642BD875E45}">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15" autoAdjust="0"/>
  </p:normalViewPr>
  <p:slideViewPr>
    <p:cSldViewPr>
      <p:cViewPr varScale="1">
        <p:scale>
          <a:sx n="104" d="100"/>
          <a:sy n="104" d="100"/>
        </p:scale>
        <p:origin x="612"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BA7ED-ED8B-47E3-9E7F-0F0EEBA788AD}"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F46AD3E4-7312-4A93-ADD4-4E81FACCA689}">
      <dgm:prSet phldrT="[Text]"/>
      <dgm:spPr>
        <a:solidFill>
          <a:srgbClr val="33353A"/>
        </a:solidFill>
      </dgm:spPr>
      <dgm:t>
        <a:bodyPr/>
        <a:lstStyle/>
        <a:p>
          <a:r>
            <a:rPr lang="en-US" dirty="0"/>
            <a:t>What do you get?</a:t>
          </a:r>
        </a:p>
      </dgm:t>
    </dgm:pt>
    <dgm:pt modelId="{9ACF7CFD-AD14-4868-A923-0B3968F1FECC}" type="parTrans" cxnId="{A65ED99A-1A35-4DD2-ACC6-436B2E482015}">
      <dgm:prSet/>
      <dgm:spPr/>
      <dgm:t>
        <a:bodyPr/>
        <a:lstStyle/>
        <a:p>
          <a:endParaRPr lang="en-US"/>
        </a:p>
      </dgm:t>
    </dgm:pt>
    <dgm:pt modelId="{04A218D3-7E32-47C4-A747-F7E33FC3ACF2}" type="sibTrans" cxnId="{A65ED99A-1A35-4DD2-ACC6-436B2E482015}">
      <dgm:prSet/>
      <dgm:spPr/>
      <dgm:t>
        <a:bodyPr/>
        <a:lstStyle/>
        <a:p>
          <a:endParaRPr lang="en-US"/>
        </a:p>
      </dgm:t>
    </dgm:pt>
    <dgm:pt modelId="{45AB2C70-723A-4361-B4C9-E218391997D7}">
      <dgm:prSet phldrT="[Text]"/>
      <dgm:spPr/>
      <dgm:t>
        <a:bodyPr/>
        <a:lstStyle/>
        <a:p>
          <a:r>
            <a:rPr lang="en-US" dirty="0"/>
            <a:t>Workshops</a:t>
          </a:r>
        </a:p>
      </dgm:t>
    </dgm:pt>
    <dgm:pt modelId="{D09849C4-0B3D-4FB1-8B71-680360ACC8DB}" type="parTrans" cxnId="{8660E8F5-03A0-4CA0-B93A-4EF1723F9D56}">
      <dgm:prSet/>
      <dgm:spPr/>
      <dgm:t>
        <a:bodyPr/>
        <a:lstStyle/>
        <a:p>
          <a:endParaRPr lang="en-US"/>
        </a:p>
      </dgm:t>
    </dgm:pt>
    <dgm:pt modelId="{77E2CCD8-5973-42BF-96A8-51225D8E4FD5}" type="sibTrans" cxnId="{8660E8F5-03A0-4CA0-B93A-4EF1723F9D56}">
      <dgm:prSet/>
      <dgm:spPr/>
      <dgm:t>
        <a:bodyPr/>
        <a:lstStyle/>
        <a:p>
          <a:endParaRPr lang="en-US"/>
        </a:p>
      </dgm:t>
    </dgm:pt>
    <dgm:pt modelId="{2FE90BFE-569B-4646-9F79-4DD547C366AA}">
      <dgm:prSet phldrT="[Text]"/>
      <dgm:spPr/>
      <dgm:t>
        <a:bodyPr/>
        <a:lstStyle/>
        <a:p>
          <a:r>
            <a:rPr lang="en-US" dirty="0"/>
            <a:t>Questionnaires</a:t>
          </a:r>
        </a:p>
      </dgm:t>
    </dgm:pt>
    <dgm:pt modelId="{AF617CA6-A470-43FD-B769-B7406E3EB405}" type="parTrans" cxnId="{D3F5FC6A-5CE8-42CF-B2D3-5D48F104CD8C}">
      <dgm:prSet/>
      <dgm:spPr/>
      <dgm:t>
        <a:bodyPr/>
        <a:lstStyle/>
        <a:p>
          <a:endParaRPr lang="en-US"/>
        </a:p>
      </dgm:t>
    </dgm:pt>
    <dgm:pt modelId="{5A79F702-1CE7-4B84-BE5F-23C96973F1EF}" type="sibTrans" cxnId="{D3F5FC6A-5CE8-42CF-B2D3-5D48F104CD8C}">
      <dgm:prSet/>
      <dgm:spPr/>
      <dgm:t>
        <a:bodyPr/>
        <a:lstStyle/>
        <a:p>
          <a:endParaRPr lang="en-US"/>
        </a:p>
      </dgm:t>
    </dgm:pt>
    <dgm:pt modelId="{615A8941-8C0D-42DF-BEF2-F65170782C58}">
      <dgm:prSet phldrT="[Text]"/>
      <dgm:spPr/>
      <dgm:t>
        <a:bodyPr/>
        <a:lstStyle/>
        <a:p>
          <a:r>
            <a:rPr lang="en-US" dirty="0"/>
            <a:t>Tools / Scripts </a:t>
          </a:r>
        </a:p>
      </dgm:t>
    </dgm:pt>
    <dgm:pt modelId="{166A494F-5C1B-40D0-BA57-C4FF335EC032}" type="parTrans" cxnId="{99F5D21B-3A83-49B9-9C77-003038D32E33}">
      <dgm:prSet/>
      <dgm:spPr/>
      <dgm:t>
        <a:bodyPr/>
        <a:lstStyle/>
        <a:p>
          <a:endParaRPr lang="en-US"/>
        </a:p>
      </dgm:t>
    </dgm:pt>
    <dgm:pt modelId="{76FBD8D5-F85F-4817-BFBF-1F4DDCC9AEE1}" type="sibTrans" cxnId="{99F5D21B-3A83-49B9-9C77-003038D32E33}">
      <dgm:prSet/>
      <dgm:spPr/>
      <dgm:t>
        <a:bodyPr/>
        <a:lstStyle/>
        <a:p>
          <a:endParaRPr lang="en-US"/>
        </a:p>
      </dgm:t>
    </dgm:pt>
    <dgm:pt modelId="{09D6C4A3-2D8B-4F36-A3B5-B4822ABA87AA}">
      <dgm:prSet phldrT="[Text]"/>
      <dgm:spPr/>
      <dgm:t>
        <a:bodyPr/>
        <a:lstStyle/>
        <a:p>
          <a:r>
            <a:rPr lang="en-US" dirty="0"/>
            <a:t>Reports </a:t>
          </a:r>
        </a:p>
      </dgm:t>
    </dgm:pt>
    <dgm:pt modelId="{4312FBBB-796D-4CA7-AB1B-EC70452AF0AA}" type="parTrans" cxnId="{ACAFDFD3-7EEE-4D62-8E2B-FC77D20B77D0}">
      <dgm:prSet/>
      <dgm:spPr/>
      <dgm:t>
        <a:bodyPr/>
        <a:lstStyle/>
        <a:p>
          <a:endParaRPr lang="en-US"/>
        </a:p>
      </dgm:t>
    </dgm:pt>
    <dgm:pt modelId="{75825D4C-4CA7-4A10-835C-1BBE91B3F644}" type="sibTrans" cxnId="{ACAFDFD3-7EEE-4D62-8E2B-FC77D20B77D0}">
      <dgm:prSet/>
      <dgm:spPr/>
      <dgm:t>
        <a:bodyPr/>
        <a:lstStyle/>
        <a:p>
          <a:endParaRPr lang="en-US"/>
        </a:p>
      </dgm:t>
    </dgm:pt>
    <dgm:pt modelId="{A0F6A95A-9796-4B73-BA0C-8032F37491A8}">
      <dgm:prSet phldrT="[Text]"/>
      <dgm:spPr/>
      <dgm:t>
        <a:bodyPr/>
        <a:lstStyle/>
        <a:p>
          <a:r>
            <a:rPr lang="en-US" dirty="0"/>
            <a:t>Delivery Guidance </a:t>
          </a:r>
        </a:p>
      </dgm:t>
    </dgm:pt>
    <dgm:pt modelId="{F4192C2E-7D87-4AC0-8267-D66793630FEF}" type="parTrans" cxnId="{8C7057F7-73B9-48DF-98CB-D485E80F9F55}">
      <dgm:prSet/>
      <dgm:spPr/>
      <dgm:t>
        <a:bodyPr/>
        <a:lstStyle/>
        <a:p>
          <a:endParaRPr lang="en-US"/>
        </a:p>
      </dgm:t>
    </dgm:pt>
    <dgm:pt modelId="{2161531D-ED36-4576-A6C3-A03153BE19A0}" type="sibTrans" cxnId="{8C7057F7-73B9-48DF-98CB-D485E80F9F55}">
      <dgm:prSet/>
      <dgm:spPr/>
      <dgm:t>
        <a:bodyPr/>
        <a:lstStyle/>
        <a:p>
          <a:endParaRPr lang="en-US"/>
        </a:p>
      </dgm:t>
    </dgm:pt>
    <dgm:pt modelId="{9AE6A85C-0BFD-4DB6-9A1F-21839D3AAD07}">
      <dgm:prSet phldrT="[Text]"/>
      <dgm:spPr/>
      <dgm:t>
        <a:bodyPr/>
        <a:lstStyle/>
        <a:p>
          <a:r>
            <a:rPr lang="en-US" dirty="0"/>
            <a:t>Tests </a:t>
          </a:r>
        </a:p>
      </dgm:t>
    </dgm:pt>
    <dgm:pt modelId="{D501E0B5-5FF9-4E46-BD94-4D8454D701E4}" type="parTrans" cxnId="{6CB6994E-2886-4CA0-B082-CF2A705EE32F}">
      <dgm:prSet/>
      <dgm:spPr/>
      <dgm:t>
        <a:bodyPr/>
        <a:lstStyle/>
        <a:p>
          <a:endParaRPr lang="en-US"/>
        </a:p>
      </dgm:t>
    </dgm:pt>
    <dgm:pt modelId="{BDDB32AB-B1E5-4230-85CC-1EE85221BEB7}" type="sibTrans" cxnId="{6CB6994E-2886-4CA0-B082-CF2A705EE32F}">
      <dgm:prSet/>
      <dgm:spPr/>
      <dgm:t>
        <a:bodyPr/>
        <a:lstStyle/>
        <a:p>
          <a:endParaRPr lang="en-US"/>
        </a:p>
      </dgm:t>
    </dgm:pt>
    <dgm:pt modelId="{12E1C4C9-FB5B-41DD-9749-123F9B8E8569}">
      <dgm:prSet phldrT="[Text]"/>
      <dgm:spPr/>
      <dgm:t>
        <a:bodyPr/>
        <a:lstStyle/>
        <a:p>
          <a:r>
            <a:rPr lang="en-US" dirty="0"/>
            <a:t>Checklists</a:t>
          </a:r>
        </a:p>
      </dgm:t>
    </dgm:pt>
    <dgm:pt modelId="{AACF1B5E-9ABE-4761-A95C-7FB4D6351047}" type="parTrans" cxnId="{EA5980DA-077F-43D6-BD8A-2A64D57176B9}">
      <dgm:prSet/>
      <dgm:spPr/>
      <dgm:t>
        <a:bodyPr/>
        <a:lstStyle/>
        <a:p>
          <a:endParaRPr lang="en-US"/>
        </a:p>
      </dgm:t>
    </dgm:pt>
    <dgm:pt modelId="{82212BD6-3FA4-4DE4-BB61-5F55279CE3F6}" type="sibTrans" cxnId="{EA5980DA-077F-43D6-BD8A-2A64D57176B9}">
      <dgm:prSet/>
      <dgm:spPr/>
      <dgm:t>
        <a:bodyPr/>
        <a:lstStyle/>
        <a:p>
          <a:endParaRPr lang="en-US"/>
        </a:p>
      </dgm:t>
    </dgm:pt>
    <dgm:pt modelId="{B314A68E-9971-4E78-A73F-12C070434465}">
      <dgm:prSet phldrT="[Text]"/>
      <dgm:spPr/>
      <dgm:t>
        <a:bodyPr/>
        <a:lstStyle/>
        <a:p>
          <a:r>
            <a:rPr lang="en-US" dirty="0"/>
            <a:t>Project Plans</a:t>
          </a:r>
        </a:p>
      </dgm:t>
    </dgm:pt>
    <dgm:pt modelId="{D2DC2BCE-8B16-4F3E-BB18-6E82A32A5805}" type="parTrans" cxnId="{EE43852C-5A9D-488A-A161-317D42A0FE19}">
      <dgm:prSet/>
      <dgm:spPr/>
      <dgm:t>
        <a:bodyPr/>
        <a:lstStyle/>
        <a:p>
          <a:endParaRPr lang="en-US"/>
        </a:p>
      </dgm:t>
    </dgm:pt>
    <dgm:pt modelId="{A215BCD9-5F43-40CD-A109-385D720DFE53}" type="sibTrans" cxnId="{EE43852C-5A9D-488A-A161-317D42A0FE19}">
      <dgm:prSet/>
      <dgm:spPr/>
      <dgm:t>
        <a:bodyPr/>
        <a:lstStyle/>
        <a:p>
          <a:endParaRPr lang="en-US"/>
        </a:p>
      </dgm:t>
    </dgm:pt>
    <dgm:pt modelId="{2E06146F-D218-45AD-B6A0-1379F37FFB01}">
      <dgm:prSet phldrT="[Text]"/>
      <dgm:spPr/>
      <dgm:t>
        <a:bodyPr/>
        <a:lstStyle/>
        <a:p>
          <a:r>
            <a:rPr lang="en-US" dirty="0"/>
            <a:t>Templates </a:t>
          </a:r>
        </a:p>
      </dgm:t>
    </dgm:pt>
    <dgm:pt modelId="{58891896-4251-4091-8F67-2D1DBBA15611}" type="parTrans" cxnId="{7F0DBB7C-AB54-4281-AFE3-61A277BD33AE}">
      <dgm:prSet/>
      <dgm:spPr/>
      <dgm:t>
        <a:bodyPr/>
        <a:lstStyle/>
        <a:p>
          <a:endParaRPr lang="en-US"/>
        </a:p>
      </dgm:t>
    </dgm:pt>
    <dgm:pt modelId="{37E9E43B-9C5B-48B3-9CC4-465614461A20}" type="sibTrans" cxnId="{7F0DBB7C-AB54-4281-AFE3-61A277BD33AE}">
      <dgm:prSet/>
      <dgm:spPr/>
      <dgm:t>
        <a:bodyPr/>
        <a:lstStyle/>
        <a:p>
          <a:endParaRPr lang="en-US"/>
        </a:p>
      </dgm:t>
    </dgm:pt>
    <dgm:pt modelId="{3FB2280E-9858-4966-8E86-D191002932A8}">
      <dgm:prSet phldrT="[Text]"/>
      <dgm:spPr/>
      <dgm:t>
        <a:bodyPr/>
        <a:lstStyle/>
        <a:p>
          <a:r>
            <a:rPr lang="en-US" dirty="0"/>
            <a:t>Activity Descriptions </a:t>
          </a:r>
        </a:p>
      </dgm:t>
    </dgm:pt>
    <dgm:pt modelId="{A942357F-0662-4A06-A19C-7B708FA98D5A}" type="parTrans" cxnId="{499B7691-B436-4EF3-BF62-79A72319B0DD}">
      <dgm:prSet/>
      <dgm:spPr/>
      <dgm:t>
        <a:bodyPr/>
        <a:lstStyle/>
        <a:p>
          <a:endParaRPr lang="en-US"/>
        </a:p>
      </dgm:t>
    </dgm:pt>
    <dgm:pt modelId="{9B357103-3A03-462A-A8E2-8B1D4DCC7A4F}" type="sibTrans" cxnId="{499B7691-B436-4EF3-BF62-79A72319B0DD}">
      <dgm:prSet/>
      <dgm:spPr/>
      <dgm:t>
        <a:bodyPr/>
        <a:lstStyle/>
        <a:p>
          <a:endParaRPr lang="en-US"/>
        </a:p>
      </dgm:t>
    </dgm:pt>
    <dgm:pt modelId="{F36AF201-78CA-4C16-AA9D-41C4ABF37FE1}" type="pres">
      <dgm:prSet presAssocID="{200BA7ED-ED8B-47E3-9E7F-0F0EEBA788AD}" presName="Name0" presStyleCnt="0">
        <dgm:presLayoutVars>
          <dgm:dir/>
          <dgm:animLvl val="lvl"/>
          <dgm:resizeHandles val="exact"/>
        </dgm:presLayoutVars>
      </dgm:prSet>
      <dgm:spPr/>
    </dgm:pt>
    <dgm:pt modelId="{640AD40B-51FF-4AEA-9ECD-69C6F562C2AB}" type="pres">
      <dgm:prSet presAssocID="{F46AD3E4-7312-4A93-ADD4-4E81FACCA689}" presName="composite" presStyleCnt="0"/>
      <dgm:spPr/>
    </dgm:pt>
    <dgm:pt modelId="{ED798999-95FF-47C2-AEB7-767A99E2636B}" type="pres">
      <dgm:prSet presAssocID="{F46AD3E4-7312-4A93-ADD4-4E81FACCA689}" presName="parTx" presStyleLbl="alignNode1" presStyleIdx="0" presStyleCnt="1" custLinFactNeighborY="-7648">
        <dgm:presLayoutVars>
          <dgm:chMax val="0"/>
          <dgm:chPref val="0"/>
          <dgm:bulletEnabled val="1"/>
        </dgm:presLayoutVars>
      </dgm:prSet>
      <dgm:spPr/>
    </dgm:pt>
    <dgm:pt modelId="{BC20EFE3-A4F2-4D05-A148-D7B57AA05AD0}" type="pres">
      <dgm:prSet presAssocID="{F46AD3E4-7312-4A93-ADD4-4E81FACCA689}" presName="desTx" presStyleLbl="alignAccFollowNode1" presStyleIdx="0" presStyleCnt="1" custLinFactNeighborX="527" custLinFactNeighborY="1107">
        <dgm:presLayoutVars>
          <dgm:bulletEnabled val="1"/>
        </dgm:presLayoutVars>
      </dgm:prSet>
      <dgm:spPr/>
    </dgm:pt>
  </dgm:ptLst>
  <dgm:cxnLst>
    <dgm:cxn modelId="{8C7057F7-73B9-48DF-98CB-D485E80F9F55}" srcId="{F46AD3E4-7312-4A93-ADD4-4E81FACCA689}" destId="{A0F6A95A-9796-4B73-BA0C-8032F37491A8}" srcOrd="1" destOrd="0" parTransId="{F4192C2E-7D87-4AC0-8267-D66793630FEF}" sibTransId="{2161531D-ED36-4576-A6C3-A03153BE19A0}"/>
    <dgm:cxn modelId="{FF586B65-CB65-41A7-8C8A-E24579FD13BB}" type="presOf" srcId="{9AE6A85C-0BFD-4DB6-9A1F-21839D3AAD07}" destId="{BC20EFE3-A4F2-4D05-A148-D7B57AA05AD0}" srcOrd="0" destOrd="6" presId="urn:microsoft.com/office/officeart/2005/8/layout/hList1"/>
    <dgm:cxn modelId="{99F5D21B-3A83-49B9-9C77-003038D32E33}" srcId="{F46AD3E4-7312-4A93-ADD4-4E81FACCA689}" destId="{615A8941-8C0D-42DF-BEF2-F65170782C58}" srcOrd="5" destOrd="0" parTransId="{166A494F-5C1B-40D0-BA57-C4FF335EC032}" sibTransId="{76FBD8D5-F85F-4817-BFBF-1F4DDCC9AEE1}"/>
    <dgm:cxn modelId="{5DC63E2B-25D5-4810-AF97-EC8365AEC853}" type="presOf" srcId="{3FB2280E-9858-4966-8E86-D191002932A8}" destId="{BC20EFE3-A4F2-4D05-A148-D7B57AA05AD0}" srcOrd="0" destOrd="0" presId="urn:microsoft.com/office/officeart/2005/8/layout/hList1"/>
    <dgm:cxn modelId="{D3F5FC6A-5CE8-42CF-B2D3-5D48F104CD8C}" srcId="{F46AD3E4-7312-4A93-ADD4-4E81FACCA689}" destId="{2FE90BFE-569B-4646-9F79-4DD547C366AA}" srcOrd="3" destOrd="0" parTransId="{AF617CA6-A470-43FD-B769-B7406E3EB405}" sibTransId="{5A79F702-1CE7-4B84-BE5F-23C96973F1EF}"/>
    <dgm:cxn modelId="{7A033AC0-8A1F-4232-94EF-54B7C07C500E}" type="presOf" srcId="{09D6C4A3-2D8B-4F36-A3B5-B4822ABA87AA}" destId="{BC20EFE3-A4F2-4D05-A148-D7B57AA05AD0}" srcOrd="0" destOrd="4" presId="urn:microsoft.com/office/officeart/2005/8/layout/hList1"/>
    <dgm:cxn modelId="{5A328DAC-F48A-4821-AAB0-82244257559A}" type="presOf" srcId="{45AB2C70-723A-4361-B4C9-E218391997D7}" destId="{BC20EFE3-A4F2-4D05-A148-D7B57AA05AD0}" srcOrd="0" destOrd="2" presId="urn:microsoft.com/office/officeart/2005/8/layout/hList1"/>
    <dgm:cxn modelId="{A65ED99A-1A35-4DD2-ACC6-436B2E482015}" srcId="{200BA7ED-ED8B-47E3-9E7F-0F0EEBA788AD}" destId="{F46AD3E4-7312-4A93-ADD4-4E81FACCA689}" srcOrd="0" destOrd="0" parTransId="{9ACF7CFD-AD14-4868-A923-0B3968F1FECC}" sibTransId="{04A218D3-7E32-47C4-A747-F7E33FC3ACF2}"/>
    <dgm:cxn modelId="{00D5B5B0-1E55-4F81-B7EA-F05D39C6C871}" type="presOf" srcId="{615A8941-8C0D-42DF-BEF2-F65170782C58}" destId="{BC20EFE3-A4F2-4D05-A148-D7B57AA05AD0}" srcOrd="0" destOrd="5" presId="urn:microsoft.com/office/officeart/2005/8/layout/hList1"/>
    <dgm:cxn modelId="{6CB6994E-2886-4CA0-B082-CF2A705EE32F}" srcId="{F46AD3E4-7312-4A93-ADD4-4E81FACCA689}" destId="{9AE6A85C-0BFD-4DB6-9A1F-21839D3AAD07}" srcOrd="6" destOrd="0" parTransId="{D501E0B5-5FF9-4E46-BD94-4D8454D701E4}" sibTransId="{BDDB32AB-B1E5-4230-85CC-1EE85221BEB7}"/>
    <dgm:cxn modelId="{537F3EDA-97F1-4966-9D3E-3C97039AB6C2}" type="presOf" srcId="{200BA7ED-ED8B-47E3-9E7F-0F0EEBA788AD}" destId="{F36AF201-78CA-4C16-AA9D-41C4ABF37FE1}" srcOrd="0" destOrd="0" presId="urn:microsoft.com/office/officeart/2005/8/layout/hList1"/>
    <dgm:cxn modelId="{7CA4EF6D-82C5-47E4-B839-77590722E3FA}" type="presOf" srcId="{B314A68E-9971-4E78-A73F-12C070434465}" destId="{BC20EFE3-A4F2-4D05-A148-D7B57AA05AD0}" srcOrd="0" destOrd="8" presId="urn:microsoft.com/office/officeart/2005/8/layout/hList1"/>
    <dgm:cxn modelId="{04F09124-DE6F-401B-80D6-3567817210BF}" type="presOf" srcId="{A0F6A95A-9796-4B73-BA0C-8032F37491A8}" destId="{BC20EFE3-A4F2-4D05-A148-D7B57AA05AD0}" srcOrd="0" destOrd="1" presId="urn:microsoft.com/office/officeart/2005/8/layout/hList1"/>
    <dgm:cxn modelId="{C9431FBA-104D-413D-A3A0-80BA5B33ED30}" type="presOf" srcId="{F46AD3E4-7312-4A93-ADD4-4E81FACCA689}" destId="{ED798999-95FF-47C2-AEB7-767A99E2636B}" srcOrd="0" destOrd="0" presId="urn:microsoft.com/office/officeart/2005/8/layout/hList1"/>
    <dgm:cxn modelId="{499B7691-B436-4EF3-BF62-79A72319B0DD}" srcId="{F46AD3E4-7312-4A93-ADD4-4E81FACCA689}" destId="{3FB2280E-9858-4966-8E86-D191002932A8}" srcOrd="0" destOrd="0" parTransId="{A942357F-0662-4A06-A19C-7B708FA98D5A}" sibTransId="{9B357103-3A03-462A-A8E2-8B1D4DCC7A4F}"/>
    <dgm:cxn modelId="{7F0DBB7C-AB54-4281-AFE3-61A277BD33AE}" srcId="{F46AD3E4-7312-4A93-ADD4-4E81FACCA689}" destId="{2E06146F-D218-45AD-B6A0-1379F37FFB01}" srcOrd="9" destOrd="0" parTransId="{58891896-4251-4091-8F67-2D1DBBA15611}" sibTransId="{37E9E43B-9C5B-48B3-9CC4-465614461A20}"/>
    <dgm:cxn modelId="{FED3B9D8-0CBD-4AC2-92AE-EBFF73B0B827}" type="presOf" srcId="{2FE90BFE-569B-4646-9F79-4DD547C366AA}" destId="{BC20EFE3-A4F2-4D05-A148-D7B57AA05AD0}" srcOrd="0" destOrd="3" presId="urn:microsoft.com/office/officeart/2005/8/layout/hList1"/>
    <dgm:cxn modelId="{EE43852C-5A9D-488A-A161-317D42A0FE19}" srcId="{F46AD3E4-7312-4A93-ADD4-4E81FACCA689}" destId="{B314A68E-9971-4E78-A73F-12C070434465}" srcOrd="8" destOrd="0" parTransId="{D2DC2BCE-8B16-4F3E-BB18-6E82A32A5805}" sibTransId="{A215BCD9-5F43-40CD-A109-385D720DFE53}"/>
    <dgm:cxn modelId="{690A7377-AC58-4EA0-A8BF-9D8CC644DF20}" type="presOf" srcId="{2E06146F-D218-45AD-B6A0-1379F37FFB01}" destId="{BC20EFE3-A4F2-4D05-A148-D7B57AA05AD0}" srcOrd="0" destOrd="9" presId="urn:microsoft.com/office/officeart/2005/8/layout/hList1"/>
    <dgm:cxn modelId="{ACAFDFD3-7EEE-4D62-8E2B-FC77D20B77D0}" srcId="{F46AD3E4-7312-4A93-ADD4-4E81FACCA689}" destId="{09D6C4A3-2D8B-4F36-A3B5-B4822ABA87AA}" srcOrd="4" destOrd="0" parTransId="{4312FBBB-796D-4CA7-AB1B-EC70452AF0AA}" sibTransId="{75825D4C-4CA7-4A10-835C-1BBE91B3F644}"/>
    <dgm:cxn modelId="{7FC1C39A-2F29-4876-B450-A9C947736610}" type="presOf" srcId="{12E1C4C9-FB5B-41DD-9749-123F9B8E8569}" destId="{BC20EFE3-A4F2-4D05-A148-D7B57AA05AD0}" srcOrd="0" destOrd="7" presId="urn:microsoft.com/office/officeart/2005/8/layout/hList1"/>
    <dgm:cxn modelId="{EA5980DA-077F-43D6-BD8A-2A64D57176B9}" srcId="{F46AD3E4-7312-4A93-ADD4-4E81FACCA689}" destId="{12E1C4C9-FB5B-41DD-9749-123F9B8E8569}" srcOrd="7" destOrd="0" parTransId="{AACF1B5E-9ABE-4761-A95C-7FB4D6351047}" sibTransId="{82212BD6-3FA4-4DE4-BB61-5F55279CE3F6}"/>
    <dgm:cxn modelId="{8660E8F5-03A0-4CA0-B93A-4EF1723F9D56}" srcId="{F46AD3E4-7312-4A93-ADD4-4E81FACCA689}" destId="{45AB2C70-723A-4361-B4C9-E218391997D7}" srcOrd="2" destOrd="0" parTransId="{D09849C4-0B3D-4FB1-8B71-680360ACC8DB}" sibTransId="{77E2CCD8-5973-42BF-96A8-51225D8E4FD5}"/>
    <dgm:cxn modelId="{B0B63E66-46E2-45F4-AB93-F5B7A96415A6}" type="presParOf" srcId="{F36AF201-78CA-4C16-AA9D-41C4ABF37FE1}" destId="{640AD40B-51FF-4AEA-9ECD-69C6F562C2AB}" srcOrd="0" destOrd="0" presId="urn:microsoft.com/office/officeart/2005/8/layout/hList1"/>
    <dgm:cxn modelId="{BAB80A36-5984-4DC1-9C67-B22C8161A631}" type="presParOf" srcId="{640AD40B-51FF-4AEA-9ECD-69C6F562C2AB}" destId="{ED798999-95FF-47C2-AEB7-767A99E2636B}" srcOrd="0" destOrd="0" presId="urn:microsoft.com/office/officeart/2005/8/layout/hList1"/>
    <dgm:cxn modelId="{EA8F75DA-6554-428D-872D-4D4D67A99FE9}" type="presParOf" srcId="{640AD40B-51FF-4AEA-9ECD-69C6F562C2AB}" destId="{BC20EFE3-A4F2-4D05-A148-D7B57AA05A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8999-95FF-47C2-AEB7-767A99E2636B}">
      <dsp:nvSpPr>
        <dsp:cNvPr id="0" name=""/>
        <dsp:cNvSpPr/>
      </dsp:nvSpPr>
      <dsp:spPr>
        <a:xfrm>
          <a:off x="0" y="0"/>
          <a:ext cx="3694688" cy="576000"/>
        </a:xfrm>
        <a:prstGeom prst="rect">
          <a:avLst/>
        </a:prstGeom>
        <a:solidFill>
          <a:srgbClr val="33353A"/>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What do you get?</a:t>
          </a:r>
        </a:p>
      </dsp:txBody>
      <dsp:txXfrm>
        <a:off x="0" y="0"/>
        <a:ext cx="3694688" cy="576000"/>
      </dsp:txXfrm>
    </dsp:sp>
    <dsp:sp modelId="{BC20EFE3-A4F2-4D05-A148-D7B57AA05AD0}">
      <dsp:nvSpPr>
        <dsp:cNvPr id="0" name=""/>
        <dsp:cNvSpPr/>
      </dsp:nvSpPr>
      <dsp:spPr>
        <a:xfrm>
          <a:off x="0" y="576724"/>
          <a:ext cx="3694688" cy="35136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Activity Descriptions </a:t>
          </a:r>
        </a:p>
        <a:p>
          <a:pPr marL="228600" lvl="1" indent="-228600" algn="l" defTabSz="889000">
            <a:lnSpc>
              <a:spcPct val="90000"/>
            </a:lnSpc>
            <a:spcBef>
              <a:spcPct val="0"/>
            </a:spcBef>
            <a:spcAft>
              <a:spcPct val="15000"/>
            </a:spcAft>
            <a:buChar char="•"/>
          </a:pPr>
          <a:r>
            <a:rPr lang="en-US" sz="2000" kern="1200" dirty="0"/>
            <a:t>Delivery Guidance </a:t>
          </a:r>
        </a:p>
        <a:p>
          <a:pPr marL="228600" lvl="1" indent="-228600" algn="l" defTabSz="889000">
            <a:lnSpc>
              <a:spcPct val="90000"/>
            </a:lnSpc>
            <a:spcBef>
              <a:spcPct val="0"/>
            </a:spcBef>
            <a:spcAft>
              <a:spcPct val="15000"/>
            </a:spcAft>
            <a:buChar char="•"/>
          </a:pPr>
          <a:r>
            <a:rPr lang="en-US" sz="2000" kern="1200" dirty="0"/>
            <a:t>Workshops</a:t>
          </a:r>
        </a:p>
        <a:p>
          <a:pPr marL="228600" lvl="1" indent="-228600" algn="l" defTabSz="889000">
            <a:lnSpc>
              <a:spcPct val="90000"/>
            </a:lnSpc>
            <a:spcBef>
              <a:spcPct val="0"/>
            </a:spcBef>
            <a:spcAft>
              <a:spcPct val="15000"/>
            </a:spcAft>
            <a:buChar char="•"/>
          </a:pPr>
          <a:r>
            <a:rPr lang="en-US" sz="2000" kern="1200" dirty="0"/>
            <a:t>Questionnaires</a:t>
          </a:r>
        </a:p>
        <a:p>
          <a:pPr marL="228600" lvl="1" indent="-228600" algn="l" defTabSz="889000">
            <a:lnSpc>
              <a:spcPct val="90000"/>
            </a:lnSpc>
            <a:spcBef>
              <a:spcPct val="0"/>
            </a:spcBef>
            <a:spcAft>
              <a:spcPct val="15000"/>
            </a:spcAft>
            <a:buChar char="•"/>
          </a:pPr>
          <a:r>
            <a:rPr lang="en-US" sz="2000" kern="1200" dirty="0"/>
            <a:t>Reports </a:t>
          </a:r>
        </a:p>
        <a:p>
          <a:pPr marL="228600" lvl="1" indent="-228600" algn="l" defTabSz="889000">
            <a:lnSpc>
              <a:spcPct val="90000"/>
            </a:lnSpc>
            <a:spcBef>
              <a:spcPct val="0"/>
            </a:spcBef>
            <a:spcAft>
              <a:spcPct val="15000"/>
            </a:spcAft>
            <a:buChar char="•"/>
          </a:pPr>
          <a:r>
            <a:rPr lang="en-US" sz="2000" kern="1200" dirty="0"/>
            <a:t>Tools / Scripts </a:t>
          </a:r>
        </a:p>
        <a:p>
          <a:pPr marL="228600" lvl="1" indent="-228600" algn="l" defTabSz="889000">
            <a:lnSpc>
              <a:spcPct val="90000"/>
            </a:lnSpc>
            <a:spcBef>
              <a:spcPct val="0"/>
            </a:spcBef>
            <a:spcAft>
              <a:spcPct val="15000"/>
            </a:spcAft>
            <a:buChar char="•"/>
          </a:pPr>
          <a:r>
            <a:rPr lang="en-US" sz="2000" kern="1200" dirty="0"/>
            <a:t>Tests </a:t>
          </a:r>
        </a:p>
        <a:p>
          <a:pPr marL="228600" lvl="1" indent="-228600" algn="l" defTabSz="889000">
            <a:lnSpc>
              <a:spcPct val="90000"/>
            </a:lnSpc>
            <a:spcBef>
              <a:spcPct val="0"/>
            </a:spcBef>
            <a:spcAft>
              <a:spcPct val="15000"/>
            </a:spcAft>
            <a:buChar char="•"/>
          </a:pPr>
          <a:r>
            <a:rPr lang="en-US" sz="2000" kern="1200" dirty="0"/>
            <a:t>Checklists</a:t>
          </a:r>
        </a:p>
        <a:p>
          <a:pPr marL="228600" lvl="1" indent="-228600" algn="l" defTabSz="889000">
            <a:lnSpc>
              <a:spcPct val="90000"/>
            </a:lnSpc>
            <a:spcBef>
              <a:spcPct val="0"/>
            </a:spcBef>
            <a:spcAft>
              <a:spcPct val="15000"/>
            </a:spcAft>
            <a:buChar char="•"/>
          </a:pPr>
          <a:r>
            <a:rPr lang="en-US" sz="2000" kern="1200" dirty="0"/>
            <a:t>Project Plans</a:t>
          </a:r>
        </a:p>
        <a:p>
          <a:pPr marL="228600" lvl="1" indent="-228600" algn="l" defTabSz="889000">
            <a:lnSpc>
              <a:spcPct val="90000"/>
            </a:lnSpc>
            <a:spcBef>
              <a:spcPct val="0"/>
            </a:spcBef>
            <a:spcAft>
              <a:spcPct val="15000"/>
            </a:spcAft>
            <a:buChar char="•"/>
          </a:pPr>
          <a:r>
            <a:rPr lang="en-US" sz="2000" kern="1200" dirty="0"/>
            <a:t>Templates </a:t>
          </a:r>
        </a:p>
      </dsp:txBody>
      <dsp:txXfrm>
        <a:off x="0" y="576724"/>
        <a:ext cx="3694688" cy="35136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9/29/2016 3:14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9/29/2016 3:14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3:14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339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CACC8-84BD-4A87-AFE8-73E67016737F}"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8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0B3C-C6FD-4FDE-8B25-4247B25A0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1636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0B3C-C6FD-4FDE-8B25-4247B25A0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1836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344"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6D779-7806-409A-9FD7-0BAA3EE491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91630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CACC8-84BD-4A87-AFE8-73E67016737F}"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7134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0B3C-C6FD-4FDE-8B25-4247B25A0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8360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0B3C-C6FD-4FDE-8B25-4247B25A0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9447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344"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6D779-7806-409A-9FD7-0BAA3EE491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129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344"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6D779-7806-409A-9FD7-0BAA3EE491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589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344"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6D779-7806-409A-9FD7-0BAA3EE491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900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0B3C-C6FD-4FDE-8B25-4247B25A0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87522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9CACC8-84BD-4A87-AFE8-73E67016737F}"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0347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0B3C-C6FD-4FDE-8B25-4247B25A0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76457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2015</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3:14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63249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2016</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9/29/2016 3:14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86226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9/29/2016 3:14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0724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A17D118-1690-458F-B4D2-F9DA5D6F50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9/29/2016 3:14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28984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6D779-7806-409A-9FD7-0BAA3EE491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1379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0B3C-C6FD-4FDE-8B25-4247B25A0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0973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0B3C-C6FD-4FDE-8B25-4247B25A0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1424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344" marR="0" lvl="1" indent="0" algn="l" defTabSz="93268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7C1A6-3F6E-4A0C-A01A-2F04D27288E6}"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94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0B3C-C6FD-4FDE-8B25-4247B25A046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0239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344" marR="0" lvl="1" indent="0" algn="l" defTabSz="93268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6D779-7806-409A-9FD7-0BAA3EE491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6456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344"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6D779-7806-409A-9FD7-0BAA3EE491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12931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36388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90219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Photo 1">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4" name="Rectangle 3"/>
          <p:cNvSpPr/>
          <p:nvPr userDrawn="1"/>
        </p:nvSpPr>
        <p:spPr bwMode="auto">
          <a:xfrm>
            <a:off x="1" y="3954463"/>
            <a:ext cx="12436156" cy="2063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4944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gradFill>
                <a:gsLst>
                  <a:gs pos="18898">
                    <a:srgbClr val="FFFFFF"/>
                  </a:gs>
                  <a:gs pos="37000">
                    <a:srgbClr val="FFFFFF"/>
                  </a:gs>
                </a:gsLst>
                <a:lin ang="5400000" scaled="1"/>
              </a:gradFill>
              <a:effectLst/>
              <a:uLnTx/>
              <a:uFillTx/>
              <a:ea typeface="Segoe UI" pitchFamily="34" charset="0"/>
              <a:cs typeface="Segoe UI" pitchFamily="34" charset="0"/>
            </a:endParaRPr>
          </a:p>
        </p:txBody>
      </p:sp>
      <p:sp>
        <p:nvSpPr>
          <p:cNvPr id="2" name="Title 1"/>
          <p:cNvSpPr>
            <a:spLocks noGrp="1"/>
          </p:cNvSpPr>
          <p:nvPr>
            <p:ph type="title" hasCustomPrompt="1"/>
          </p:nvPr>
        </p:nvSpPr>
        <p:spPr>
          <a:xfrm>
            <a:off x="274638" y="3954462"/>
            <a:ext cx="11887200" cy="2063043"/>
          </a:xfrm>
          <a:noFill/>
        </p:spPr>
        <p:txBody>
          <a:bodyPr tIns="91440" bIns="91440" anchor="t" anchorCtr="0">
            <a:no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980223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 Photo 2">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4" name="Rectangle 3"/>
          <p:cNvSpPr/>
          <p:nvPr userDrawn="1"/>
        </p:nvSpPr>
        <p:spPr bwMode="auto">
          <a:xfrm>
            <a:off x="1" y="3954463"/>
            <a:ext cx="12436156" cy="2063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4944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gradFill>
                <a:gsLst>
                  <a:gs pos="18898">
                    <a:srgbClr val="FFFFFF"/>
                  </a:gs>
                  <a:gs pos="37000">
                    <a:srgbClr val="FFFFFF"/>
                  </a:gs>
                </a:gsLst>
                <a:lin ang="5400000" scaled="1"/>
              </a:gradFill>
              <a:effectLst/>
              <a:uLnTx/>
              <a:uFillTx/>
              <a:ea typeface="Segoe UI" pitchFamily="34" charset="0"/>
              <a:cs typeface="Segoe UI" pitchFamily="34" charset="0"/>
            </a:endParaRPr>
          </a:p>
        </p:txBody>
      </p:sp>
      <p:sp>
        <p:nvSpPr>
          <p:cNvPr id="2" name="Title 1"/>
          <p:cNvSpPr>
            <a:spLocks noGrp="1"/>
          </p:cNvSpPr>
          <p:nvPr>
            <p:ph type="title" hasCustomPrompt="1"/>
          </p:nvPr>
        </p:nvSpPr>
        <p:spPr>
          <a:xfrm>
            <a:off x="274638" y="3954462"/>
            <a:ext cx="11887200" cy="2063043"/>
          </a:xfrm>
          <a:noFill/>
        </p:spPr>
        <p:txBody>
          <a:bodyPr tIns="91440" bIns="91440" anchor="t" anchorCtr="0">
            <a:no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679135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04939080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544976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74332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669856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41715820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3386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875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9526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455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7021697"/>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5"/>
        </a:solidFill>
        <a:effectLst/>
      </p:bgPr>
    </p:bg>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7002209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591786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Divider">
    <p:bg>
      <p:bgPr>
        <a:solidFill>
          <a:srgbClr val="3335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2881" y="2167980"/>
            <a:ext cx="9639887" cy="2482387"/>
          </a:xfrm>
        </p:spPr>
        <p:txBody>
          <a:bodyPr anchor="t">
            <a:normAutofit/>
          </a:bodyPr>
          <a:lstStyle>
            <a:lvl1pPr>
              <a:defRPr sz="4896"/>
            </a:lvl1pPr>
          </a:lstStyle>
          <a:p>
            <a:r>
              <a:rPr lang="en-US" dirty="0"/>
              <a:t>Click to edit Master title style</a:t>
            </a:r>
            <a:endParaRPr lang="de-AT" dirty="0"/>
          </a:p>
        </p:txBody>
      </p:sp>
      <p:sp>
        <p:nvSpPr>
          <p:cNvPr id="4" name="Freeform 26"/>
          <p:cNvSpPr>
            <a:spLocks noChangeAspect="1" noEditPoints="1"/>
          </p:cNvSpPr>
          <p:nvPr userDrawn="1"/>
        </p:nvSpPr>
        <p:spPr bwMode="auto">
          <a:xfrm>
            <a:off x="449156" y="6254667"/>
            <a:ext cx="2928790" cy="408052"/>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00AFF0"/>
          </a:solidFill>
          <a:ln>
            <a:noFill/>
          </a:ln>
        </p:spPr>
        <p:txBody>
          <a:bodyPr vert="horz" wrap="square" lIns="93223" tIns="46612" rIns="93223" bIns="46612" numCol="1" anchor="t" anchorCtr="0" compatLnSpc="1">
            <a:prstTxWarp prst="textNoShape">
              <a:avLst/>
            </a:prstTxWarp>
          </a:bodyPr>
          <a:lstStyle/>
          <a:p>
            <a:pPr marL="0" marR="0" lvl="0" indent="0" defTabSz="950926" eaLnBrk="1" fontAlgn="auto" latinLnBrk="0" hangingPunct="1">
              <a:lnSpc>
                <a:spcPct val="100000"/>
              </a:lnSpc>
              <a:spcBef>
                <a:spcPts val="0"/>
              </a:spcBef>
              <a:spcAft>
                <a:spcPts val="0"/>
              </a:spcAft>
              <a:buClrTx/>
              <a:buSzTx/>
              <a:buFontTx/>
              <a:buNone/>
              <a:tabLst/>
              <a:defRPr/>
            </a:pPr>
            <a:endParaRPr kumimoji="0" lang="en-US" sz="1835"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80702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losing logo slide">
    <p:bg>
      <p:bgPr>
        <a:solidFill>
          <a:srgbClr val="6E6E73"/>
        </a:solidFill>
        <a:effectLst/>
      </p:bgPr>
    </p:bg>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3116172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3353A"/>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15442" r="9091"/>
          <a:stretch/>
        </p:blipFill>
        <p:spPr>
          <a:xfrm>
            <a:off x="4765793" y="-499"/>
            <a:ext cx="7670682" cy="7133757"/>
          </a:xfrm>
          <a:prstGeom prst="rect">
            <a:avLst/>
          </a:prstGeom>
        </p:spPr>
      </p:pic>
      <p:sp>
        <p:nvSpPr>
          <p:cNvPr id="15" name="Freeform 22"/>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 y="-498"/>
            <a:ext cx="9850845" cy="7134266"/>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ysClr val="windowText" lastClr="000000">
              <a:lumMod val="85000"/>
              <a:lumOff val="15000"/>
              <a:alpha val="70000"/>
            </a:sysClr>
          </a:solidFill>
          <a:ln w="12700" cap="flat" cmpd="sng" algn="ctr">
            <a:noFill/>
            <a:prstDash val="solid"/>
            <a:miter lim="800000"/>
          </a:ln>
          <a:effectLst/>
        </p:spPr>
        <p:txBody>
          <a:bodyPr rtlCol="0" anchor="ctr"/>
          <a:lstStyle/>
          <a:p>
            <a:pPr marL="0" marR="0" lvl="0" indent="0" algn="ctr" defTabSz="95115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Freeform 11"/>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 y="-498"/>
            <a:ext cx="8404071" cy="7134266"/>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ysClr val="windowText" lastClr="000000">
              <a:lumMod val="85000"/>
              <a:lumOff val="15000"/>
            </a:sysClr>
          </a:solidFill>
          <a:ln w="12700" cap="flat" cmpd="sng" algn="ctr">
            <a:noFill/>
            <a:prstDash val="solid"/>
            <a:miter lim="800000"/>
          </a:ln>
          <a:effectLst/>
        </p:spPr>
        <p:txBody>
          <a:bodyPr rtlCol="0" anchor="ctr"/>
          <a:lstStyle/>
          <a:p>
            <a:pPr marL="0" marR="0" lvl="0" indent="0" algn="ctr" defTabSz="95115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280145" y="4133413"/>
            <a:ext cx="6559917" cy="1688724"/>
          </a:xfrm>
        </p:spPr>
        <p:txBody>
          <a:bodyPr/>
          <a:lstStyle>
            <a:lvl1pPr marL="0" indent="0" algn="l">
              <a:buNone/>
              <a:defRPr lang="en-US" sz="3264" kern="1200" spc="0" baseline="0" dirty="0" smtClean="0">
                <a:gradFill>
                  <a:gsLst>
                    <a:gs pos="93284">
                      <a:srgbClr val="FFFFFF"/>
                    </a:gs>
                    <a:gs pos="79000">
                      <a:srgbClr val="FFFFFF"/>
                    </a:gs>
                  </a:gsLst>
                  <a:lin ang="5400000" scaled="0"/>
                </a:gradFill>
                <a:latin typeface="Segoe UI Light"/>
                <a:ea typeface="+mn-ea"/>
                <a:cs typeface="+mn-cs"/>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a:t>Click to edit Master subtitle style</a:t>
            </a:r>
            <a:endParaRPr lang="de-AT" dirty="0"/>
          </a:p>
        </p:txBody>
      </p:sp>
      <p:sp>
        <p:nvSpPr>
          <p:cNvPr id="2" name="Title 1"/>
          <p:cNvSpPr>
            <a:spLocks noGrp="1"/>
          </p:cNvSpPr>
          <p:nvPr>
            <p:ph type="ctrTitle"/>
          </p:nvPr>
        </p:nvSpPr>
        <p:spPr>
          <a:xfrm>
            <a:off x="280144" y="2180385"/>
            <a:ext cx="5452294" cy="1932137"/>
          </a:xfrm>
          <a:prstGeom prst="rect">
            <a:avLst/>
          </a:prstGeom>
        </p:spPr>
        <p:txBody>
          <a:bodyPr anchor="t">
            <a:normAutofit/>
          </a:bodyPr>
          <a:lstStyle>
            <a:lvl1pPr algn="l">
              <a:defRPr lang="de-AT" sz="5507" b="0" kern="1200" cap="none" spc="-102" baseline="0" dirty="0">
                <a:ln w="3175">
                  <a:noFill/>
                </a:ln>
                <a:gradFill>
                  <a:gsLst>
                    <a:gs pos="93284">
                      <a:srgbClr val="FFFFFF"/>
                    </a:gs>
                    <a:gs pos="79000">
                      <a:srgbClr val="FFFFFF"/>
                    </a:gs>
                  </a:gsLst>
                  <a:lin ang="5400000" scaled="0"/>
                </a:gradFill>
                <a:effectLst/>
                <a:latin typeface="Segoe UI Light"/>
                <a:ea typeface="+mn-ea"/>
                <a:cs typeface="Segoe UI" pitchFamily="34" charset="0"/>
              </a:defRPr>
            </a:lvl1pPr>
          </a:lstStyle>
          <a:p>
            <a:r>
              <a:rPr lang="en-US" dirty="0"/>
              <a:t>Click to edit Master title style</a:t>
            </a:r>
            <a:endParaRPr lang="de-AT" dirty="0"/>
          </a:p>
        </p:txBody>
      </p:sp>
      <p:sp>
        <p:nvSpPr>
          <p:cNvPr id="8" name="Freeform 26"/>
          <p:cNvSpPr>
            <a:spLocks noChangeAspect="1" noEditPoints="1"/>
          </p:cNvSpPr>
          <p:nvPr userDrawn="1"/>
        </p:nvSpPr>
        <p:spPr bwMode="auto">
          <a:xfrm>
            <a:off x="449156" y="6254667"/>
            <a:ext cx="2928790" cy="408052"/>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00AFF0"/>
          </a:solidFill>
          <a:ln>
            <a:noFill/>
          </a:ln>
        </p:spPr>
        <p:txBody>
          <a:bodyPr vert="horz" wrap="square" lIns="93223" tIns="46612" rIns="93223" bIns="46612" numCol="1" anchor="t" anchorCtr="0" compatLnSpc="1">
            <a:prstTxWarp prst="textNoShape">
              <a:avLst/>
            </a:prstTxWarp>
          </a:bodyPr>
          <a:lstStyle/>
          <a:p>
            <a:pPr marL="0" marR="0" lvl="0" indent="0" defTabSz="950926" eaLnBrk="1" fontAlgn="auto" latinLnBrk="0" hangingPunct="1">
              <a:lnSpc>
                <a:spcPct val="100000"/>
              </a:lnSpc>
              <a:spcBef>
                <a:spcPts val="0"/>
              </a:spcBef>
              <a:spcAft>
                <a:spcPts val="0"/>
              </a:spcAft>
              <a:buClrTx/>
              <a:buSzTx/>
              <a:buFontTx/>
              <a:buNone/>
              <a:tabLst/>
              <a:defRPr/>
            </a:pPr>
            <a:endParaRPr kumimoji="0" lang="en-US" sz="1835" b="0" i="0" u="none" strike="noStrike" kern="0" cap="none" spc="0" normalizeH="0" baseline="0" noProof="0">
              <a:ln>
                <a:noFill/>
              </a:ln>
              <a:solidFill>
                <a:srgbClr val="FFFFFF"/>
              </a:solidFill>
              <a:effectLst/>
              <a:uLnTx/>
              <a:uFillTx/>
            </a:endParaRPr>
          </a:p>
        </p:txBody>
      </p:sp>
      <p:sp>
        <p:nvSpPr>
          <p:cNvPr id="9" name="Title 1"/>
          <p:cNvSpPr txBox="1">
            <a:spLocks/>
          </p:cNvSpPr>
          <p:nvPr userDrawn="1"/>
        </p:nvSpPr>
        <p:spPr>
          <a:xfrm>
            <a:off x="282715" y="182863"/>
            <a:ext cx="4247162" cy="695977"/>
          </a:xfrm>
          <a:prstGeom prst="rect">
            <a:avLst/>
          </a:prstGeom>
          <a:noFill/>
        </p:spPr>
        <p:txBody>
          <a:bodyPr vert="horz" wrap="square" lIns="149217" tIns="93260" rIns="149217" bIns="93260" rtlCol="0" anchor="t" anchorCtr="0">
            <a:noAutofit/>
          </a:bodyPr>
          <a:lstStyle>
            <a:lvl1pPr algn="l" defTabSz="932742" rtl="0" eaLnBrk="1" latinLnBrk="0" hangingPunct="1">
              <a:lnSpc>
                <a:spcPct val="90000"/>
              </a:lnSpc>
              <a:spcBef>
                <a:spcPct val="0"/>
              </a:spcBef>
              <a:buNone/>
              <a:defRPr lang="en-US" sz="5400" b="0" kern="1200" cap="none" spc="-100" baseline="0">
                <a:ln w="3175">
                  <a:noFill/>
                </a:ln>
                <a:gradFill>
                  <a:gsLst>
                    <a:gs pos="100000">
                      <a:schemeClr val="tx2"/>
                    </a:gs>
                    <a:gs pos="0">
                      <a:schemeClr val="tx2"/>
                    </a:gs>
                  </a:gsLst>
                  <a:lin ang="5400000" scaled="0"/>
                </a:gradFill>
                <a:effectLst/>
                <a:latin typeface="+mj-lt"/>
                <a:ea typeface="+mn-ea"/>
                <a:cs typeface="Segoe UI" pitchFamily="34" charset="0"/>
              </a:defRPr>
            </a:lvl1pPr>
          </a:lstStyle>
          <a:p>
            <a:r>
              <a:rPr sz="2040" b="1" spc="0" dirty="0">
                <a:gradFill>
                  <a:gsLst>
                    <a:gs pos="93284">
                      <a:srgbClr val="FFFFFF"/>
                    </a:gs>
                    <a:gs pos="79000">
                      <a:srgbClr val="FFFFFF"/>
                    </a:gs>
                  </a:gsLst>
                  <a:lin ang="5400000" scaled="0"/>
                </a:gradFill>
                <a:latin typeface="Segoe UI Semibold" panose="020B0702040204020203" pitchFamily="34" charset="0"/>
                <a:cs typeface="Segoe UI Semibold" panose="020B0702040204020203" pitchFamily="34" charset="0"/>
              </a:rPr>
              <a:t>skype</a:t>
            </a:r>
            <a:r>
              <a:rPr sz="2040" spc="0" dirty="0">
                <a:gradFill>
                  <a:gsLst>
                    <a:gs pos="93284">
                      <a:srgbClr val="FFFFFF"/>
                    </a:gs>
                    <a:gs pos="79000">
                      <a:srgbClr val="FFFFFF"/>
                    </a:gs>
                  </a:gsLst>
                  <a:lin ang="5400000" scaled="0"/>
                </a:gradFill>
                <a:latin typeface="Segoe UI Semilight" panose="020B0402040204020203" pitchFamily="34" charset="0"/>
                <a:cs typeface="Segoe UI Semilight" panose="020B0402040204020203" pitchFamily="34" charset="0"/>
              </a:rPr>
              <a:t>operations</a:t>
            </a:r>
            <a:r>
              <a:rPr sz="2040" spc="0" dirty="0">
                <a:gradFill>
                  <a:gsLst>
                    <a:gs pos="93284">
                      <a:srgbClr val="FFFFFF"/>
                    </a:gs>
                    <a:gs pos="79000">
                      <a:srgbClr val="FFFFFF"/>
                    </a:gs>
                  </a:gsLst>
                  <a:lin ang="5400000" scaled="0"/>
                </a:gradFill>
                <a:latin typeface="Segoe UI Semibold" panose="020B0702040204020203" pitchFamily="34" charset="0"/>
                <a:cs typeface="Segoe UI Semibold" panose="020B0702040204020203" pitchFamily="34" charset="0"/>
              </a:rPr>
              <a:t>framework</a:t>
            </a:r>
            <a:r>
              <a:rPr sz="2040" spc="0" dirty="0">
                <a:gradFill>
                  <a:gsLst>
                    <a:gs pos="93284">
                      <a:srgbClr val="FFFFFF"/>
                    </a:gs>
                    <a:gs pos="79000">
                      <a:srgbClr val="FFFFFF"/>
                    </a:gs>
                  </a:gsLst>
                  <a:lin ang="5400000" scaled="0"/>
                </a:gradFill>
                <a:latin typeface="Segoe UI Semilight" panose="020B0402040204020203" pitchFamily="34" charset="0"/>
                <a:cs typeface="Segoe UI Semilight" panose="020B0402040204020203" pitchFamily="34" charset="0"/>
              </a:rPr>
              <a:t>.com</a:t>
            </a:r>
          </a:p>
        </p:txBody>
      </p:sp>
    </p:spTree>
    <p:extLst>
      <p:ext uri="{BB962C8B-B14F-4D97-AF65-F5344CB8AC3E}">
        <p14:creationId xmlns:p14="http://schemas.microsoft.com/office/powerpoint/2010/main" val="61095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idden slide">
    <p:bg>
      <p:bgPr>
        <a:solidFill>
          <a:srgbClr val="33353A"/>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 y="-11571"/>
            <a:ext cx="12436475" cy="1004012"/>
          </a:xfrm>
          <a:prstGeom prst="rect">
            <a:avLst/>
          </a:prstGeom>
          <a:solidFill>
            <a:schemeClr val="bg1"/>
          </a:solidFill>
          <a:ln w="10795" cap="flat" cmpd="sng" algn="ctr">
            <a:noFill/>
            <a:prstDash val="solid"/>
            <a:headEnd type="none" w="med" len="med"/>
            <a:tailEnd type="none" w="med" len="med"/>
          </a:ln>
          <a:effectLst/>
        </p:spPr>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 name="Title 1"/>
          <p:cNvSpPr>
            <a:spLocks noGrp="1"/>
          </p:cNvSpPr>
          <p:nvPr>
            <p:ph type="title"/>
          </p:nvPr>
        </p:nvSpPr>
        <p:spPr>
          <a:xfrm>
            <a:off x="171001" y="47570"/>
            <a:ext cx="11985653" cy="863145"/>
          </a:xfrm>
        </p:spPr>
        <p:txBody>
          <a:bodyPr/>
          <a:lstStyle>
            <a:lvl1pPr>
              <a:defRPr>
                <a:solidFill>
                  <a:srgbClr val="6E6E73"/>
                </a:solidFill>
              </a:defRPr>
            </a:lvl1pPr>
          </a:lstStyle>
          <a:p>
            <a:r>
              <a:rPr lang="en-US" dirty="0"/>
              <a:t>Click to edit Master title style</a:t>
            </a:r>
            <a:endParaRPr lang="de-AT" dirty="0"/>
          </a:p>
        </p:txBody>
      </p:sp>
      <p:sp>
        <p:nvSpPr>
          <p:cNvPr id="3" name="Content Placeholder 2"/>
          <p:cNvSpPr>
            <a:spLocks noGrp="1"/>
          </p:cNvSpPr>
          <p:nvPr>
            <p:ph idx="1"/>
          </p:nvPr>
        </p:nvSpPr>
        <p:spPr>
          <a:xfrm>
            <a:off x="171001" y="1087068"/>
            <a:ext cx="11985653" cy="5648400"/>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grpSp>
        <p:nvGrpSpPr>
          <p:cNvPr id="5" name="Group 4"/>
          <p:cNvGrpSpPr/>
          <p:nvPr userDrawn="1"/>
        </p:nvGrpSpPr>
        <p:grpSpPr>
          <a:xfrm rot="5400000">
            <a:off x="9903332" y="-49017"/>
            <a:ext cx="2570236" cy="2496053"/>
            <a:chOff x="8465611" y="3309870"/>
            <a:chExt cx="2520068" cy="2446986"/>
          </a:xfrm>
        </p:grpSpPr>
        <p:sp>
          <p:nvSpPr>
            <p:cNvPr id="6" name="Diagonal Stripe 5"/>
            <p:cNvSpPr/>
            <p:nvPr/>
          </p:nvSpPr>
          <p:spPr bwMode="auto">
            <a:xfrm>
              <a:off x="8538693" y="3309870"/>
              <a:ext cx="2446986" cy="2446986"/>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de-AT" sz="2244"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rot="18975944">
              <a:off x="8465611" y="3962189"/>
              <a:ext cx="2001895" cy="502317"/>
            </a:xfrm>
            <a:prstGeom prst="rect">
              <a:avLst/>
            </a:prstGeom>
            <a:noFill/>
          </p:spPr>
          <p:txBody>
            <a:bodyPr wrap="none" lIns="0" tIns="0" rIns="0" bIns="0" rtlCol="0">
              <a:spAutoFit/>
            </a:bodyPr>
            <a:lstStyle/>
            <a:p>
              <a:r>
                <a:rPr lang="en-US" sz="3264" b="1" spc="-71" dirty="0">
                  <a:solidFill>
                    <a:schemeClr val="bg1"/>
                  </a:solidFill>
                </a:rPr>
                <a:t>hidden slide</a:t>
              </a:r>
              <a:endParaRPr lang="de-AT" sz="3264" b="1" spc="-71" dirty="0">
                <a:solidFill>
                  <a:schemeClr val="bg1"/>
                </a:solidFill>
              </a:endParaRPr>
            </a:p>
          </p:txBody>
        </p:sp>
      </p:grpSp>
    </p:spTree>
    <p:extLst>
      <p:ext uri="{BB962C8B-B14F-4D97-AF65-F5344CB8AC3E}">
        <p14:creationId xmlns:p14="http://schemas.microsoft.com/office/powerpoint/2010/main" val="232432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6"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
        <p:nvSpPr>
          <p:cNvPr id="3" name="Content Placeholder 2"/>
          <p:cNvSpPr>
            <a:spLocks noGrp="1"/>
          </p:cNvSpPr>
          <p:nvPr>
            <p:ph idx="1"/>
          </p:nvPr>
        </p:nvSpPr>
        <p:spPr>
          <a:xfrm>
            <a:off x="171001" y="1063470"/>
            <a:ext cx="11985653" cy="56719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Tree>
    <p:extLst>
      <p:ext uri="{BB962C8B-B14F-4D97-AF65-F5344CB8AC3E}">
        <p14:creationId xmlns:p14="http://schemas.microsoft.com/office/powerpoint/2010/main" val="198676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and wheel">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002" y="1063470"/>
            <a:ext cx="7378327" cy="567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pic>
        <p:nvPicPr>
          <p:cNvPr id="4" name="Picture 3"/>
          <p:cNvPicPr>
            <a:picLocks noChangeAspect="1"/>
          </p:cNvPicPr>
          <p:nvPr userDrawn="1"/>
        </p:nvPicPr>
        <p:blipFill>
          <a:blip r:embed="rId2"/>
          <a:stretch>
            <a:fillRect/>
          </a:stretch>
        </p:blipFill>
        <p:spPr>
          <a:xfrm>
            <a:off x="7771222" y="2339278"/>
            <a:ext cx="3974492" cy="3973928"/>
          </a:xfrm>
          <a:prstGeom prst="rect">
            <a:avLst/>
          </a:prstGeom>
        </p:spPr>
      </p:pic>
      <p:sp>
        <p:nvSpPr>
          <p:cNvPr id="6" name="Rectangle 5"/>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24214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and large whee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t="15442" r="9091"/>
          <a:stretch/>
        </p:blipFill>
        <p:spPr>
          <a:xfrm>
            <a:off x="5868860" y="1005140"/>
            <a:ext cx="6567617" cy="6107903"/>
          </a:xfrm>
          <a:prstGeom prst="rect">
            <a:avLst/>
          </a:prstGeom>
        </p:spPr>
      </p:pic>
      <p:sp>
        <p:nvSpPr>
          <p:cNvPr id="5" name="Rectangle 4"/>
          <p:cNvSpPr/>
          <p:nvPr userDrawn="1"/>
        </p:nvSpPr>
        <p:spPr bwMode="auto">
          <a:xfrm>
            <a:off x="0" y="-139242"/>
            <a:ext cx="9377879" cy="7133767"/>
          </a:xfrm>
          <a:custGeom>
            <a:avLst/>
            <a:gdLst>
              <a:gd name="connsiteX0" fmla="*/ 0 w 9467850"/>
              <a:gd name="connsiteY0" fmla="*/ 0 h 6994524"/>
              <a:gd name="connsiteX1" fmla="*/ 9467850 w 9467850"/>
              <a:gd name="connsiteY1" fmla="*/ 0 h 6994524"/>
              <a:gd name="connsiteX2" fmla="*/ 9467850 w 9467850"/>
              <a:gd name="connsiteY2" fmla="*/ 6994524 h 6994524"/>
              <a:gd name="connsiteX3" fmla="*/ 0 w 9467850"/>
              <a:gd name="connsiteY3" fmla="*/ 6994524 h 6994524"/>
              <a:gd name="connsiteX4" fmla="*/ 0 w 9467850"/>
              <a:gd name="connsiteY4" fmla="*/ 0 h 6994524"/>
              <a:gd name="connsiteX0" fmla="*/ 0 w 9467850"/>
              <a:gd name="connsiteY0" fmla="*/ 0 h 6994524"/>
              <a:gd name="connsiteX1" fmla="*/ 6071507 w 9467850"/>
              <a:gd name="connsiteY1" fmla="*/ 43543 h 6994524"/>
              <a:gd name="connsiteX2" fmla="*/ 9467850 w 9467850"/>
              <a:gd name="connsiteY2" fmla="*/ 6994524 h 6994524"/>
              <a:gd name="connsiteX3" fmla="*/ 0 w 9467850"/>
              <a:gd name="connsiteY3" fmla="*/ 6994524 h 6994524"/>
              <a:gd name="connsiteX4" fmla="*/ 0 w 9467850"/>
              <a:gd name="connsiteY4" fmla="*/ 0 h 6994524"/>
              <a:gd name="connsiteX0" fmla="*/ 0 w 9467850"/>
              <a:gd name="connsiteY0" fmla="*/ 0 h 6994524"/>
              <a:gd name="connsiteX1" fmla="*/ 6289221 w 9467850"/>
              <a:gd name="connsiteY1" fmla="*/ 0 h 6994524"/>
              <a:gd name="connsiteX2" fmla="*/ 9467850 w 9467850"/>
              <a:gd name="connsiteY2" fmla="*/ 6994524 h 6994524"/>
              <a:gd name="connsiteX3" fmla="*/ 0 w 9467850"/>
              <a:gd name="connsiteY3" fmla="*/ 6994524 h 6994524"/>
              <a:gd name="connsiteX4" fmla="*/ 0 w 9467850"/>
              <a:gd name="connsiteY4" fmla="*/ 0 h 699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6994524">
                <a:moveTo>
                  <a:pt x="0" y="0"/>
                </a:moveTo>
                <a:lnTo>
                  <a:pt x="6289221" y="0"/>
                </a:lnTo>
                <a:lnTo>
                  <a:pt x="9467850" y="6994524"/>
                </a:lnTo>
                <a:lnTo>
                  <a:pt x="0" y="6994524"/>
                </a:lnTo>
                <a:lnTo>
                  <a:pt x="0" y="0"/>
                </a:lnTo>
                <a:close/>
              </a:path>
            </a:pathLst>
          </a:cu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solidFill>
                <a:schemeClr val="bg1"/>
              </a:solidFill>
            </a:endParaRPr>
          </a:p>
        </p:txBody>
      </p:sp>
      <p:sp>
        <p:nvSpPr>
          <p:cNvPr id="3" name="Content Placeholder 2"/>
          <p:cNvSpPr>
            <a:spLocks noGrp="1"/>
          </p:cNvSpPr>
          <p:nvPr>
            <p:ph idx="1"/>
          </p:nvPr>
        </p:nvSpPr>
        <p:spPr>
          <a:xfrm>
            <a:off x="171001" y="1063470"/>
            <a:ext cx="6669060" cy="5671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Rectangle 6"/>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386703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tmplLst>
          <p:tmpl>
            <p:tnLst>
              <p:par>
                <p:cTn presetID="2" presetClass="entr" presetSubtype="8"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0-#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2"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41" indent="0">
              <a:buNone/>
              <a:defRPr sz="2040">
                <a:gradFill>
                  <a:gsLst>
                    <a:gs pos="100000">
                      <a:schemeClr val="bg2"/>
                    </a:gs>
                    <a:gs pos="6000">
                      <a:schemeClr val="bg2"/>
                    </a:gs>
                  </a:gsLst>
                  <a:lin ang="5400000" scaled="0"/>
                </a:gradFill>
              </a:defRPr>
            </a:lvl3pPr>
            <a:lvl4pPr marL="466209" indent="0">
              <a:buNone/>
              <a:defRPr sz="2040">
                <a:gradFill>
                  <a:gsLst>
                    <a:gs pos="100000">
                      <a:schemeClr val="bg2"/>
                    </a:gs>
                    <a:gs pos="6000">
                      <a:schemeClr val="bg2"/>
                    </a:gs>
                  </a:gsLst>
                  <a:lin ang="5400000" scaled="0"/>
                </a:gradFill>
              </a:defRPr>
            </a:lvl4pPr>
            <a:lvl5pPr marL="707407" indent="0">
              <a:buNone/>
              <a:defRPr sz="204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solidFill>
                  <a:schemeClr val="accent1">
                    <a:lumMod val="60000"/>
                    <a:lumOff val="40000"/>
                  </a:schemeClr>
                </a:solidFill>
              </a:defRPr>
            </a:lvl1pPr>
          </a:lstStyle>
          <a:p>
            <a:r>
              <a:rPr lang="en-US" dirty="0"/>
              <a:t>Click to edit Master title style</a:t>
            </a:r>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380"/>
            <a:fld id="{727B4C2D-45E2-4621-8491-2995EB46A674}" type="slidenum">
              <a:rPr lang="en-US" smtClean="0">
                <a:gradFill>
                  <a:gsLst>
                    <a:gs pos="100000">
                      <a:srgbClr val="797A7D"/>
                    </a:gs>
                    <a:gs pos="0">
                      <a:srgbClr val="797A7D"/>
                    </a:gs>
                  </a:gsLst>
                  <a:lin ang="5400000" scaled="0"/>
                </a:gradFill>
              </a:rPr>
              <a:pPr defTabSz="932380"/>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773"/>
                    </a14:imgEffect>
                    <a14:imgEffect>
                      <a14:saturation sat="58000"/>
                    </a14:imgEffect>
                    <a14:imgEffect>
                      <a14:brightnessContrast bright="20000" contrast="-37000"/>
                    </a14:imgEffect>
                  </a14:imgLayer>
                </a14:imgProps>
              </a:ext>
            </a:extLst>
          </a:blip>
          <a:stretch>
            <a:fillRect/>
          </a:stretch>
        </p:blipFill>
        <p:spPr>
          <a:xfrm>
            <a:off x="11747644" y="0"/>
            <a:ext cx="683073" cy="682976"/>
          </a:xfrm>
          <a:prstGeom prst="rect">
            <a:avLst/>
          </a:prstGeom>
        </p:spPr>
      </p:pic>
    </p:spTree>
    <p:extLst>
      <p:ext uri="{BB962C8B-B14F-4D97-AF65-F5344CB8AC3E}">
        <p14:creationId xmlns:p14="http://schemas.microsoft.com/office/powerpoint/2010/main" val="132483056"/>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3353A"/>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15442" r="9091"/>
          <a:stretch/>
        </p:blipFill>
        <p:spPr>
          <a:xfrm>
            <a:off x="4765793" y="-499"/>
            <a:ext cx="7670682" cy="7133757"/>
          </a:xfrm>
          <a:prstGeom prst="rect">
            <a:avLst/>
          </a:prstGeom>
        </p:spPr>
      </p:pic>
      <p:sp>
        <p:nvSpPr>
          <p:cNvPr id="15" name="Freeform 22"/>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 y="-498"/>
            <a:ext cx="9850845" cy="7134266"/>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ysClr val="windowText" lastClr="000000">
              <a:lumMod val="85000"/>
              <a:lumOff val="15000"/>
              <a:alpha val="70000"/>
            </a:sysClr>
          </a:solidFill>
          <a:ln w="12700" cap="flat" cmpd="sng" algn="ctr">
            <a:noFill/>
            <a:prstDash val="solid"/>
            <a:miter lim="800000"/>
          </a:ln>
          <a:effectLst/>
        </p:spPr>
        <p:txBody>
          <a:bodyPr rtlCol="0" anchor="ctr"/>
          <a:lstStyle/>
          <a:p>
            <a:pPr marL="0" marR="0" lvl="0" indent="0" algn="ctr" defTabSz="95115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Freeform 11"/>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 y="-498"/>
            <a:ext cx="8404071" cy="7134266"/>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ysClr val="windowText" lastClr="000000">
              <a:lumMod val="85000"/>
              <a:lumOff val="15000"/>
            </a:sysClr>
          </a:solidFill>
          <a:ln w="12700" cap="flat" cmpd="sng" algn="ctr">
            <a:noFill/>
            <a:prstDash val="solid"/>
            <a:miter lim="800000"/>
          </a:ln>
          <a:effectLst/>
        </p:spPr>
        <p:txBody>
          <a:bodyPr rtlCol="0" anchor="ctr"/>
          <a:lstStyle/>
          <a:p>
            <a:pPr marL="0" marR="0" lvl="0" indent="0" algn="ctr" defTabSz="95115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280145" y="4133413"/>
            <a:ext cx="6559917" cy="1688724"/>
          </a:xfrm>
        </p:spPr>
        <p:txBody>
          <a:bodyPr/>
          <a:lstStyle>
            <a:lvl1pPr marL="0" indent="0" algn="l">
              <a:buNone/>
              <a:defRPr lang="en-US" sz="3264" kern="1200" spc="0" baseline="0" dirty="0" smtClean="0">
                <a:gradFill>
                  <a:gsLst>
                    <a:gs pos="93284">
                      <a:srgbClr val="FFFFFF"/>
                    </a:gs>
                    <a:gs pos="79000">
                      <a:srgbClr val="FFFFFF"/>
                    </a:gs>
                  </a:gsLst>
                  <a:lin ang="5400000" scaled="0"/>
                </a:gradFill>
                <a:latin typeface="Segoe UI Light"/>
                <a:ea typeface="+mn-ea"/>
                <a:cs typeface="+mn-cs"/>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a:t>Click to edit Master subtitle style</a:t>
            </a:r>
            <a:endParaRPr lang="de-AT" dirty="0"/>
          </a:p>
        </p:txBody>
      </p:sp>
      <p:sp>
        <p:nvSpPr>
          <p:cNvPr id="2" name="Title 1"/>
          <p:cNvSpPr>
            <a:spLocks noGrp="1"/>
          </p:cNvSpPr>
          <p:nvPr>
            <p:ph type="ctrTitle"/>
          </p:nvPr>
        </p:nvSpPr>
        <p:spPr>
          <a:xfrm>
            <a:off x="280144" y="2180385"/>
            <a:ext cx="5452294" cy="1932137"/>
          </a:xfrm>
          <a:prstGeom prst="rect">
            <a:avLst/>
          </a:prstGeom>
        </p:spPr>
        <p:txBody>
          <a:bodyPr anchor="t">
            <a:normAutofit/>
          </a:bodyPr>
          <a:lstStyle>
            <a:lvl1pPr algn="l">
              <a:defRPr lang="de-AT" sz="5507" b="0" kern="1200" cap="none" spc="-102" baseline="0" dirty="0">
                <a:ln w="3175">
                  <a:noFill/>
                </a:ln>
                <a:gradFill>
                  <a:gsLst>
                    <a:gs pos="93284">
                      <a:srgbClr val="FFFFFF"/>
                    </a:gs>
                    <a:gs pos="79000">
                      <a:srgbClr val="FFFFFF"/>
                    </a:gs>
                  </a:gsLst>
                  <a:lin ang="5400000" scaled="0"/>
                </a:gradFill>
                <a:effectLst/>
                <a:latin typeface="Segoe UI Light"/>
                <a:ea typeface="+mn-ea"/>
                <a:cs typeface="Segoe UI" pitchFamily="34" charset="0"/>
              </a:defRPr>
            </a:lvl1pPr>
          </a:lstStyle>
          <a:p>
            <a:r>
              <a:rPr lang="en-US" dirty="0"/>
              <a:t>Click to edit Master title style</a:t>
            </a:r>
            <a:endParaRPr lang="de-AT" dirty="0"/>
          </a:p>
        </p:txBody>
      </p:sp>
      <p:sp>
        <p:nvSpPr>
          <p:cNvPr id="8" name="Freeform 26"/>
          <p:cNvSpPr>
            <a:spLocks noChangeAspect="1" noEditPoints="1"/>
          </p:cNvSpPr>
          <p:nvPr userDrawn="1"/>
        </p:nvSpPr>
        <p:spPr bwMode="auto">
          <a:xfrm>
            <a:off x="449156" y="6254667"/>
            <a:ext cx="2928790" cy="408052"/>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00AFF0"/>
          </a:solidFill>
          <a:ln>
            <a:noFill/>
          </a:ln>
        </p:spPr>
        <p:txBody>
          <a:bodyPr vert="horz" wrap="square" lIns="93223" tIns="46612" rIns="93223" bIns="46612" numCol="1" anchor="t" anchorCtr="0" compatLnSpc="1">
            <a:prstTxWarp prst="textNoShape">
              <a:avLst/>
            </a:prstTxWarp>
          </a:bodyPr>
          <a:lstStyle/>
          <a:p>
            <a:pPr marL="0" marR="0" lvl="0" indent="0" defTabSz="950926" eaLnBrk="1" fontAlgn="auto" latinLnBrk="0" hangingPunct="1">
              <a:lnSpc>
                <a:spcPct val="100000"/>
              </a:lnSpc>
              <a:spcBef>
                <a:spcPts val="0"/>
              </a:spcBef>
              <a:spcAft>
                <a:spcPts val="0"/>
              </a:spcAft>
              <a:buClrTx/>
              <a:buSzTx/>
              <a:buFontTx/>
              <a:buNone/>
              <a:tabLst/>
              <a:defRPr/>
            </a:pPr>
            <a:endParaRPr kumimoji="0" lang="en-US" sz="1835" b="0" i="0" u="none" strike="noStrike" kern="0" cap="none" spc="0" normalizeH="0" baseline="0" noProof="0">
              <a:ln>
                <a:noFill/>
              </a:ln>
              <a:solidFill>
                <a:srgbClr val="FFFFFF"/>
              </a:solidFill>
              <a:effectLst/>
              <a:uLnTx/>
              <a:uFillTx/>
            </a:endParaRPr>
          </a:p>
        </p:txBody>
      </p:sp>
      <p:sp>
        <p:nvSpPr>
          <p:cNvPr id="9" name="Title 1"/>
          <p:cNvSpPr txBox="1">
            <a:spLocks/>
          </p:cNvSpPr>
          <p:nvPr userDrawn="1"/>
        </p:nvSpPr>
        <p:spPr>
          <a:xfrm>
            <a:off x="282715" y="182863"/>
            <a:ext cx="4247162" cy="695977"/>
          </a:xfrm>
          <a:prstGeom prst="rect">
            <a:avLst/>
          </a:prstGeom>
          <a:noFill/>
        </p:spPr>
        <p:txBody>
          <a:bodyPr vert="horz" wrap="square" lIns="149217" tIns="93260" rIns="149217" bIns="93260" rtlCol="0" anchor="t" anchorCtr="0">
            <a:noAutofit/>
          </a:bodyPr>
          <a:lstStyle>
            <a:lvl1pPr algn="l" defTabSz="932742" rtl="0" eaLnBrk="1" latinLnBrk="0" hangingPunct="1">
              <a:lnSpc>
                <a:spcPct val="90000"/>
              </a:lnSpc>
              <a:spcBef>
                <a:spcPct val="0"/>
              </a:spcBef>
              <a:buNone/>
              <a:defRPr lang="en-US" sz="5400" b="0" kern="1200" cap="none" spc="-100" baseline="0">
                <a:ln w="3175">
                  <a:noFill/>
                </a:ln>
                <a:gradFill>
                  <a:gsLst>
                    <a:gs pos="100000">
                      <a:schemeClr val="tx2"/>
                    </a:gs>
                    <a:gs pos="0">
                      <a:schemeClr val="tx2"/>
                    </a:gs>
                  </a:gsLst>
                  <a:lin ang="5400000" scaled="0"/>
                </a:gradFill>
                <a:effectLst/>
                <a:latin typeface="+mj-lt"/>
                <a:ea typeface="+mn-ea"/>
                <a:cs typeface="Segoe UI" pitchFamily="34" charset="0"/>
              </a:defRPr>
            </a:lvl1pPr>
          </a:lstStyle>
          <a:p>
            <a:r>
              <a:rPr sz="2040" b="1" spc="0" dirty="0">
                <a:gradFill>
                  <a:gsLst>
                    <a:gs pos="93284">
                      <a:srgbClr val="FFFFFF"/>
                    </a:gs>
                    <a:gs pos="79000">
                      <a:srgbClr val="FFFFFF"/>
                    </a:gs>
                  </a:gsLst>
                  <a:lin ang="5400000" scaled="0"/>
                </a:gradFill>
                <a:latin typeface="Segoe UI Semibold" panose="020B0702040204020203" pitchFamily="34" charset="0"/>
                <a:cs typeface="Segoe UI Semibold" panose="020B0702040204020203" pitchFamily="34" charset="0"/>
              </a:rPr>
              <a:t>skype</a:t>
            </a:r>
            <a:r>
              <a:rPr sz="2040" spc="0" dirty="0">
                <a:gradFill>
                  <a:gsLst>
                    <a:gs pos="93284">
                      <a:srgbClr val="FFFFFF"/>
                    </a:gs>
                    <a:gs pos="79000">
                      <a:srgbClr val="FFFFFF"/>
                    </a:gs>
                  </a:gsLst>
                  <a:lin ang="5400000" scaled="0"/>
                </a:gradFill>
                <a:latin typeface="Segoe UI Semilight" panose="020B0402040204020203" pitchFamily="34" charset="0"/>
                <a:cs typeface="Segoe UI Semilight" panose="020B0402040204020203" pitchFamily="34" charset="0"/>
              </a:rPr>
              <a:t>operations</a:t>
            </a:r>
            <a:r>
              <a:rPr sz="2040" spc="0" dirty="0">
                <a:gradFill>
                  <a:gsLst>
                    <a:gs pos="93284">
                      <a:srgbClr val="FFFFFF"/>
                    </a:gs>
                    <a:gs pos="79000">
                      <a:srgbClr val="FFFFFF"/>
                    </a:gs>
                  </a:gsLst>
                  <a:lin ang="5400000" scaled="0"/>
                </a:gradFill>
                <a:latin typeface="Segoe UI Semibold" panose="020B0702040204020203" pitchFamily="34" charset="0"/>
                <a:cs typeface="Segoe UI Semibold" panose="020B0702040204020203" pitchFamily="34" charset="0"/>
              </a:rPr>
              <a:t>framework</a:t>
            </a:r>
            <a:r>
              <a:rPr sz="2040" spc="0" dirty="0">
                <a:gradFill>
                  <a:gsLst>
                    <a:gs pos="93284">
                      <a:srgbClr val="FFFFFF"/>
                    </a:gs>
                    <a:gs pos="79000">
                      <a:srgbClr val="FFFFFF"/>
                    </a:gs>
                  </a:gsLst>
                  <a:lin ang="5400000" scaled="0"/>
                </a:gradFill>
                <a:latin typeface="Segoe UI Semilight" panose="020B0402040204020203" pitchFamily="34" charset="0"/>
                <a:cs typeface="Segoe UI Semilight" panose="020B0402040204020203" pitchFamily="34" charset="0"/>
              </a:rPr>
              <a:t>.com</a:t>
            </a:r>
          </a:p>
        </p:txBody>
      </p:sp>
    </p:spTree>
    <p:extLst>
      <p:ext uri="{BB962C8B-B14F-4D97-AF65-F5344CB8AC3E}">
        <p14:creationId xmlns:p14="http://schemas.microsoft.com/office/powerpoint/2010/main" val="30789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3335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2881" y="2167980"/>
            <a:ext cx="9639887" cy="2482387"/>
          </a:xfrm>
        </p:spPr>
        <p:txBody>
          <a:bodyPr anchor="t">
            <a:normAutofit/>
          </a:bodyPr>
          <a:lstStyle>
            <a:lvl1pPr>
              <a:defRPr sz="4896"/>
            </a:lvl1pPr>
          </a:lstStyle>
          <a:p>
            <a:r>
              <a:rPr lang="en-US" dirty="0"/>
              <a:t>Click to edit Master title style</a:t>
            </a:r>
            <a:endParaRPr lang="de-AT" dirty="0"/>
          </a:p>
        </p:txBody>
      </p:sp>
      <p:sp>
        <p:nvSpPr>
          <p:cNvPr id="4" name="Freeform 26"/>
          <p:cNvSpPr>
            <a:spLocks noChangeAspect="1" noEditPoints="1"/>
          </p:cNvSpPr>
          <p:nvPr userDrawn="1"/>
        </p:nvSpPr>
        <p:spPr bwMode="auto">
          <a:xfrm>
            <a:off x="449156" y="6254667"/>
            <a:ext cx="2928790" cy="408052"/>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00AFF0"/>
          </a:solidFill>
          <a:ln>
            <a:noFill/>
          </a:ln>
        </p:spPr>
        <p:txBody>
          <a:bodyPr vert="horz" wrap="square" lIns="93223" tIns="46612" rIns="93223" bIns="46612" numCol="1" anchor="t" anchorCtr="0" compatLnSpc="1">
            <a:prstTxWarp prst="textNoShape">
              <a:avLst/>
            </a:prstTxWarp>
          </a:bodyPr>
          <a:lstStyle/>
          <a:p>
            <a:pPr marL="0" marR="0" lvl="0" indent="0" defTabSz="950926" eaLnBrk="1" fontAlgn="auto" latinLnBrk="0" hangingPunct="1">
              <a:lnSpc>
                <a:spcPct val="100000"/>
              </a:lnSpc>
              <a:spcBef>
                <a:spcPts val="0"/>
              </a:spcBef>
              <a:spcAft>
                <a:spcPts val="0"/>
              </a:spcAft>
              <a:buClrTx/>
              <a:buSzTx/>
              <a:buFontTx/>
              <a:buNone/>
              <a:tabLst/>
              <a:defRPr/>
            </a:pPr>
            <a:endParaRPr kumimoji="0" lang="en-US" sz="1835"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6556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Hidden slide">
    <p:bg>
      <p:bgPr>
        <a:solidFill>
          <a:srgbClr val="33353A"/>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 y="-11571"/>
            <a:ext cx="12436475" cy="1004012"/>
          </a:xfrm>
          <a:prstGeom prst="rect">
            <a:avLst/>
          </a:prstGeom>
          <a:solidFill>
            <a:schemeClr val="bg1"/>
          </a:solidFill>
          <a:ln w="10795" cap="flat" cmpd="sng" algn="ctr">
            <a:noFill/>
            <a:prstDash val="solid"/>
            <a:headEnd type="none" w="med" len="med"/>
            <a:tailEnd type="none" w="med" len="med"/>
          </a:ln>
          <a:effectLst/>
        </p:spPr>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 name="Title 1"/>
          <p:cNvSpPr>
            <a:spLocks noGrp="1"/>
          </p:cNvSpPr>
          <p:nvPr>
            <p:ph type="title"/>
          </p:nvPr>
        </p:nvSpPr>
        <p:spPr>
          <a:xfrm>
            <a:off x="171001" y="47570"/>
            <a:ext cx="11985653" cy="863145"/>
          </a:xfrm>
        </p:spPr>
        <p:txBody>
          <a:bodyPr/>
          <a:lstStyle>
            <a:lvl1pPr>
              <a:defRPr>
                <a:solidFill>
                  <a:srgbClr val="6E6E73"/>
                </a:solidFill>
              </a:defRPr>
            </a:lvl1pPr>
          </a:lstStyle>
          <a:p>
            <a:r>
              <a:rPr lang="en-US" dirty="0"/>
              <a:t>Click to edit Master title style</a:t>
            </a:r>
            <a:endParaRPr lang="de-AT" dirty="0"/>
          </a:p>
        </p:txBody>
      </p:sp>
      <p:sp>
        <p:nvSpPr>
          <p:cNvPr id="3" name="Content Placeholder 2"/>
          <p:cNvSpPr>
            <a:spLocks noGrp="1"/>
          </p:cNvSpPr>
          <p:nvPr>
            <p:ph idx="1"/>
          </p:nvPr>
        </p:nvSpPr>
        <p:spPr>
          <a:xfrm>
            <a:off x="171001" y="1087068"/>
            <a:ext cx="11985653" cy="5648400"/>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grpSp>
        <p:nvGrpSpPr>
          <p:cNvPr id="5" name="Group 4"/>
          <p:cNvGrpSpPr/>
          <p:nvPr userDrawn="1"/>
        </p:nvGrpSpPr>
        <p:grpSpPr>
          <a:xfrm rot="5400000">
            <a:off x="9903332" y="-49017"/>
            <a:ext cx="2570236" cy="2496053"/>
            <a:chOff x="8465611" y="3309870"/>
            <a:chExt cx="2520068" cy="2446986"/>
          </a:xfrm>
        </p:grpSpPr>
        <p:sp>
          <p:nvSpPr>
            <p:cNvPr id="6" name="Diagonal Stripe 5"/>
            <p:cNvSpPr/>
            <p:nvPr/>
          </p:nvSpPr>
          <p:spPr bwMode="auto">
            <a:xfrm>
              <a:off x="8538693" y="3309870"/>
              <a:ext cx="2446986" cy="2446986"/>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de-AT" sz="2244"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rot="18975944">
              <a:off x="8465611" y="3962189"/>
              <a:ext cx="2001895" cy="502317"/>
            </a:xfrm>
            <a:prstGeom prst="rect">
              <a:avLst/>
            </a:prstGeom>
            <a:noFill/>
          </p:spPr>
          <p:txBody>
            <a:bodyPr wrap="none" lIns="0" tIns="0" rIns="0" bIns="0" rtlCol="0">
              <a:spAutoFit/>
            </a:bodyPr>
            <a:lstStyle/>
            <a:p>
              <a:r>
                <a:rPr lang="en-US" sz="3264" b="1" spc="-71" dirty="0">
                  <a:solidFill>
                    <a:schemeClr val="bg1"/>
                  </a:solidFill>
                </a:rPr>
                <a:t>hidden slide</a:t>
              </a:r>
              <a:endParaRPr lang="de-AT" sz="3264" b="1" spc="-71" dirty="0">
                <a:solidFill>
                  <a:schemeClr val="bg1"/>
                </a:solidFill>
              </a:endParaRPr>
            </a:p>
          </p:txBody>
        </p:sp>
      </p:grpSp>
    </p:spTree>
    <p:extLst>
      <p:ext uri="{BB962C8B-B14F-4D97-AF65-F5344CB8AC3E}">
        <p14:creationId xmlns:p14="http://schemas.microsoft.com/office/powerpoint/2010/main" val="114582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lor block content left">
    <p:spTree>
      <p:nvGrpSpPr>
        <p:cNvPr id="1" name=""/>
        <p:cNvGrpSpPr/>
        <p:nvPr/>
      </p:nvGrpSpPr>
      <p:grpSpPr>
        <a:xfrm>
          <a:off x="0" y="0"/>
          <a:ext cx="0" cy="0"/>
          <a:chOff x="0" y="0"/>
          <a:chExt cx="0" cy="0"/>
        </a:xfrm>
      </p:grpSpPr>
      <p:sp>
        <p:nvSpPr>
          <p:cNvPr id="6" name="Title 1"/>
          <p:cNvSpPr txBox="1">
            <a:spLocks/>
          </p:cNvSpPr>
          <p:nvPr userDrawn="1"/>
        </p:nvSpPr>
        <p:spPr>
          <a:xfrm>
            <a:off x="171001" y="142513"/>
            <a:ext cx="11985653" cy="863145"/>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800" kern="1200">
                <a:solidFill>
                  <a:schemeClr val="bg1"/>
                </a:solidFill>
                <a:latin typeface="Segoe UI Light" panose="020B0502040204020203" pitchFamily="34" charset="0"/>
                <a:ea typeface="+mj-ea"/>
                <a:cs typeface="Segoe UI Light" panose="020B0502040204020203" pitchFamily="34" charset="0"/>
              </a:defRPr>
            </a:lvl1pPr>
          </a:lstStyle>
          <a:p>
            <a:r>
              <a:rPr lang="en-US" sz="4896"/>
              <a:t>Click to edit Master title style</a:t>
            </a:r>
            <a:endParaRPr lang="de-AT" sz="4896" dirty="0"/>
          </a:p>
        </p:txBody>
      </p:sp>
      <p:sp>
        <p:nvSpPr>
          <p:cNvPr id="4" name="Rectangle 3"/>
          <p:cNvSpPr/>
          <p:nvPr userDrawn="1"/>
        </p:nvSpPr>
        <p:spPr>
          <a:xfrm>
            <a:off x="0" y="1"/>
            <a:ext cx="6150226" cy="6994525"/>
          </a:xfrm>
          <a:prstGeom prst="rect">
            <a:avLst/>
          </a:prstGeom>
          <a:solidFill>
            <a:srgbClr val="33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73"/>
          </a:p>
        </p:txBody>
      </p:sp>
      <p:sp>
        <p:nvSpPr>
          <p:cNvPr id="3" name="Content Placeholder 2"/>
          <p:cNvSpPr>
            <a:spLocks noGrp="1"/>
          </p:cNvSpPr>
          <p:nvPr>
            <p:ph idx="1"/>
          </p:nvPr>
        </p:nvSpPr>
        <p:spPr>
          <a:xfrm>
            <a:off x="171002" y="1316526"/>
            <a:ext cx="5716892" cy="54189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7" name="Title 1"/>
          <p:cNvSpPr>
            <a:spLocks noGrp="1"/>
          </p:cNvSpPr>
          <p:nvPr>
            <p:ph type="title"/>
          </p:nvPr>
        </p:nvSpPr>
        <p:spPr>
          <a:xfrm>
            <a:off x="171002" y="297947"/>
            <a:ext cx="5716892"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170243736"/>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6"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
        <p:nvSpPr>
          <p:cNvPr id="3" name="Content Placeholder 2"/>
          <p:cNvSpPr>
            <a:spLocks noGrp="1"/>
          </p:cNvSpPr>
          <p:nvPr>
            <p:ph idx="1"/>
          </p:nvPr>
        </p:nvSpPr>
        <p:spPr>
          <a:xfrm>
            <a:off x="171001" y="1063470"/>
            <a:ext cx="11985653" cy="56719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Tree>
    <p:extLst>
      <p:ext uri="{BB962C8B-B14F-4D97-AF65-F5344CB8AC3E}">
        <p14:creationId xmlns:p14="http://schemas.microsoft.com/office/powerpoint/2010/main" val="286014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and wheel">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002" y="1063470"/>
            <a:ext cx="7378327" cy="567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pic>
        <p:nvPicPr>
          <p:cNvPr id="4" name="Picture 3"/>
          <p:cNvPicPr>
            <a:picLocks noChangeAspect="1"/>
          </p:cNvPicPr>
          <p:nvPr userDrawn="1"/>
        </p:nvPicPr>
        <p:blipFill>
          <a:blip r:embed="rId2"/>
          <a:stretch>
            <a:fillRect/>
          </a:stretch>
        </p:blipFill>
        <p:spPr>
          <a:xfrm>
            <a:off x="7771222" y="2339278"/>
            <a:ext cx="3974492" cy="3973928"/>
          </a:xfrm>
          <a:prstGeom prst="rect">
            <a:avLst/>
          </a:prstGeom>
        </p:spPr>
      </p:pic>
      <p:sp>
        <p:nvSpPr>
          <p:cNvPr id="6" name="Rectangle 5"/>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191526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and large whee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t="15442" r="9091"/>
          <a:stretch/>
        </p:blipFill>
        <p:spPr>
          <a:xfrm>
            <a:off x="5868860" y="1005140"/>
            <a:ext cx="6567617" cy="6107903"/>
          </a:xfrm>
          <a:prstGeom prst="rect">
            <a:avLst/>
          </a:prstGeom>
        </p:spPr>
      </p:pic>
      <p:sp>
        <p:nvSpPr>
          <p:cNvPr id="5" name="Rectangle 4"/>
          <p:cNvSpPr/>
          <p:nvPr userDrawn="1"/>
        </p:nvSpPr>
        <p:spPr bwMode="auto">
          <a:xfrm>
            <a:off x="0" y="-139242"/>
            <a:ext cx="9377879" cy="7133767"/>
          </a:xfrm>
          <a:custGeom>
            <a:avLst/>
            <a:gdLst>
              <a:gd name="connsiteX0" fmla="*/ 0 w 9467850"/>
              <a:gd name="connsiteY0" fmla="*/ 0 h 6994524"/>
              <a:gd name="connsiteX1" fmla="*/ 9467850 w 9467850"/>
              <a:gd name="connsiteY1" fmla="*/ 0 h 6994524"/>
              <a:gd name="connsiteX2" fmla="*/ 9467850 w 9467850"/>
              <a:gd name="connsiteY2" fmla="*/ 6994524 h 6994524"/>
              <a:gd name="connsiteX3" fmla="*/ 0 w 9467850"/>
              <a:gd name="connsiteY3" fmla="*/ 6994524 h 6994524"/>
              <a:gd name="connsiteX4" fmla="*/ 0 w 9467850"/>
              <a:gd name="connsiteY4" fmla="*/ 0 h 6994524"/>
              <a:gd name="connsiteX0" fmla="*/ 0 w 9467850"/>
              <a:gd name="connsiteY0" fmla="*/ 0 h 6994524"/>
              <a:gd name="connsiteX1" fmla="*/ 6071507 w 9467850"/>
              <a:gd name="connsiteY1" fmla="*/ 43543 h 6994524"/>
              <a:gd name="connsiteX2" fmla="*/ 9467850 w 9467850"/>
              <a:gd name="connsiteY2" fmla="*/ 6994524 h 6994524"/>
              <a:gd name="connsiteX3" fmla="*/ 0 w 9467850"/>
              <a:gd name="connsiteY3" fmla="*/ 6994524 h 6994524"/>
              <a:gd name="connsiteX4" fmla="*/ 0 w 9467850"/>
              <a:gd name="connsiteY4" fmla="*/ 0 h 6994524"/>
              <a:gd name="connsiteX0" fmla="*/ 0 w 9467850"/>
              <a:gd name="connsiteY0" fmla="*/ 0 h 6994524"/>
              <a:gd name="connsiteX1" fmla="*/ 6289221 w 9467850"/>
              <a:gd name="connsiteY1" fmla="*/ 0 h 6994524"/>
              <a:gd name="connsiteX2" fmla="*/ 9467850 w 9467850"/>
              <a:gd name="connsiteY2" fmla="*/ 6994524 h 6994524"/>
              <a:gd name="connsiteX3" fmla="*/ 0 w 9467850"/>
              <a:gd name="connsiteY3" fmla="*/ 6994524 h 6994524"/>
              <a:gd name="connsiteX4" fmla="*/ 0 w 9467850"/>
              <a:gd name="connsiteY4" fmla="*/ 0 h 699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6994524">
                <a:moveTo>
                  <a:pt x="0" y="0"/>
                </a:moveTo>
                <a:lnTo>
                  <a:pt x="6289221" y="0"/>
                </a:lnTo>
                <a:lnTo>
                  <a:pt x="9467850" y="6994524"/>
                </a:lnTo>
                <a:lnTo>
                  <a:pt x="0" y="6994524"/>
                </a:lnTo>
                <a:lnTo>
                  <a:pt x="0" y="0"/>
                </a:lnTo>
                <a:close/>
              </a:path>
            </a:pathLst>
          </a:cu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solidFill>
                <a:schemeClr val="bg1"/>
              </a:solidFill>
            </a:endParaRPr>
          </a:p>
        </p:txBody>
      </p:sp>
      <p:sp>
        <p:nvSpPr>
          <p:cNvPr id="3" name="Content Placeholder 2"/>
          <p:cNvSpPr>
            <a:spLocks noGrp="1"/>
          </p:cNvSpPr>
          <p:nvPr>
            <p:ph idx="1"/>
          </p:nvPr>
        </p:nvSpPr>
        <p:spPr>
          <a:xfrm>
            <a:off x="171001" y="1063470"/>
            <a:ext cx="6669060" cy="5671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Rectangle 6"/>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37042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tmplLst>
          <p:tmpl>
            <p:tnLst>
              <p:par>
                <p:cTn presetID="2" presetClass="entr" presetSubtype="8"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0-#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6E6E73"/>
        </a:solidFill>
        <a:effectLst/>
      </p:bgPr>
    </p:bg>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74638" y="6294478"/>
            <a:ext cx="11887199" cy="51070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This document is provided "as-is." Information and views expressed in this document, including URL and other Internet Web site references, may change without notice. </a:t>
            </a:r>
          </a:p>
          <a:p>
            <a:pPr defTabSz="932111" eaLnBrk="0" hangingPunct="0"/>
            <a:r>
              <a:rPr lang="en-US" sz="700" dirty="0">
                <a:gradFill>
                  <a:gsLst>
                    <a:gs pos="0">
                      <a:schemeClr val="tx1"/>
                    </a:gs>
                    <a:gs pos="100000">
                      <a:schemeClr val="tx1"/>
                    </a:gs>
                  </a:gsLst>
                  <a:lin ang="5400000" scaled="0"/>
                </a:gradFill>
                <a:cs typeface="Segoe UI" pitchFamily="34" charset="0"/>
              </a:rPr>
              <a:t>This document does not provide you with any legal rights to any intellectual property in any Microsoft product. Skype for Business customers and partners may copy, use and share these materials for planning, deployment and operation of Skype for Business.</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574185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2"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41" indent="0">
              <a:buNone/>
              <a:defRPr sz="2040">
                <a:gradFill>
                  <a:gsLst>
                    <a:gs pos="100000">
                      <a:schemeClr val="bg2"/>
                    </a:gs>
                    <a:gs pos="6000">
                      <a:schemeClr val="bg2"/>
                    </a:gs>
                  </a:gsLst>
                  <a:lin ang="5400000" scaled="0"/>
                </a:gradFill>
              </a:defRPr>
            </a:lvl3pPr>
            <a:lvl4pPr marL="466209" indent="0">
              <a:buNone/>
              <a:defRPr sz="2040">
                <a:gradFill>
                  <a:gsLst>
                    <a:gs pos="100000">
                      <a:schemeClr val="bg2"/>
                    </a:gs>
                    <a:gs pos="6000">
                      <a:schemeClr val="bg2"/>
                    </a:gs>
                  </a:gsLst>
                  <a:lin ang="5400000" scaled="0"/>
                </a:gradFill>
              </a:defRPr>
            </a:lvl4pPr>
            <a:lvl5pPr marL="707407" indent="0">
              <a:buNone/>
              <a:defRPr sz="204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solidFill>
                  <a:schemeClr val="accent1">
                    <a:lumMod val="60000"/>
                    <a:lumOff val="40000"/>
                  </a:schemeClr>
                </a:solidFill>
              </a:defRPr>
            </a:lvl1pPr>
          </a:lstStyle>
          <a:p>
            <a:r>
              <a:rPr lang="en-US" dirty="0"/>
              <a:t>Click to edit Master title style</a:t>
            </a:r>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380"/>
            <a:fld id="{727B4C2D-45E2-4621-8491-2995EB46A674}" type="slidenum">
              <a:rPr lang="en-US" smtClean="0">
                <a:gradFill>
                  <a:gsLst>
                    <a:gs pos="100000">
                      <a:srgbClr val="797A7D"/>
                    </a:gs>
                    <a:gs pos="0">
                      <a:srgbClr val="797A7D"/>
                    </a:gs>
                  </a:gsLst>
                  <a:lin ang="5400000" scaled="0"/>
                </a:gradFill>
              </a:rPr>
              <a:pPr defTabSz="932380"/>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773"/>
                    </a14:imgEffect>
                    <a14:imgEffect>
                      <a14:saturation sat="58000"/>
                    </a14:imgEffect>
                    <a14:imgEffect>
                      <a14:brightnessContrast bright="20000" contrast="-37000"/>
                    </a14:imgEffect>
                  </a14:imgLayer>
                </a14:imgProps>
              </a:ext>
            </a:extLst>
          </a:blip>
          <a:stretch>
            <a:fillRect/>
          </a:stretch>
        </p:blipFill>
        <p:spPr>
          <a:xfrm>
            <a:off x="11747644" y="0"/>
            <a:ext cx="683073" cy="682976"/>
          </a:xfrm>
          <a:prstGeom prst="rect">
            <a:avLst/>
          </a:prstGeom>
        </p:spPr>
      </p:pic>
    </p:spTree>
    <p:extLst>
      <p:ext uri="{BB962C8B-B14F-4D97-AF65-F5344CB8AC3E}">
        <p14:creationId xmlns:p14="http://schemas.microsoft.com/office/powerpoint/2010/main" val="147267779"/>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3353A"/>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15442" r="9091"/>
          <a:stretch/>
        </p:blipFill>
        <p:spPr>
          <a:xfrm>
            <a:off x="4765793" y="-499"/>
            <a:ext cx="7670682" cy="7133757"/>
          </a:xfrm>
          <a:prstGeom prst="rect">
            <a:avLst/>
          </a:prstGeom>
        </p:spPr>
      </p:pic>
      <p:sp>
        <p:nvSpPr>
          <p:cNvPr id="15" name="Freeform 22"/>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 y="-498"/>
            <a:ext cx="9850845" cy="7134266"/>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ysClr val="windowText" lastClr="000000">
              <a:lumMod val="85000"/>
              <a:lumOff val="15000"/>
              <a:alpha val="70000"/>
            </a:sysClr>
          </a:solidFill>
          <a:ln w="12700" cap="flat" cmpd="sng" algn="ctr">
            <a:noFill/>
            <a:prstDash val="solid"/>
            <a:miter lim="800000"/>
          </a:ln>
          <a:effectLst/>
        </p:spPr>
        <p:txBody>
          <a:bodyPr rtlCol="0" anchor="ctr"/>
          <a:lstStyle/>
          <a:p>
            <a:pPr marL="0" marR="0" lvl="0" indent="0" algn="ctr" defTabSz="95115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Freeform 11"/>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 y="-498"/>
            <a:ext cx="8404071" cy="7134266"/>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ysClr val="windowText" lastClr="000000">
              <a:lumMod val="85000"/>
              <a:lumOff val="15000"/>
            </a:sysClr>
          </a:solidFill>
          <a:ln w="12700" cap="flat" cmpd="sng" algn="ctr">
            <a:noFill/>
            <a:prstDash val="solid"/>
            <a:miter lim="800000"/>
          </a:ln>
          <a:effectLst/>
        </p:spPr>
        <p:txBody>
          <a:bodyPr rtlCol="0" anchor="ctr"/>
          <a:lstStyle/>
          <a:p>
            <a:pPr marL="0" marR="0" lvl="0" indent="0" algn="ctr" defTabSz="95115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280145" y="4133413"/>
            <a:ext cx="6559917" cy="1688724"/>
          </a:xfrm>
        </p:spPr>
        <p:txBody>
          <a:bodyPr/>
          <a:lstStyle>
            <a:lvl1pPr marL="0" indent="0" algn="l">
              <a:buNone/>
              <a:defRPr lang="en-US" sz="3264" kern="1200" spc="0" baseline="0" dirty="0" smtClean="0">
                <a:gradFill>
                  <a:gsLst>
                    <a:gs pos="93284">
                      <a:srgbClr val="FFFFFF"/>
                    </a:gs>
                    <a:gs pos="79000">
                      <a:srgbClr val="FFFFFF"/>
                    </a:gs>
                  </a:gsLst>
                  <a:lin ang="5400000" scaled="0"/>
                </a:gradFill>
                <a:latin typeface="Segoe UI Light"/>
                <a:ea typeface="+mn-ea"/>
                <a:cs typeface="+mn-cs"/>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a:t>Click to edit Master subtitle style</a:t>
            </a:r>
            <a:endParaRPr lang="de-AT" dirty="0"/>
          </a:p>
        </p:txBody>
      </p:sp>
      <p:sp>
        <p:nvSpPr>
          <p:cNvPr id="2" name="Title 1"/>
          <p:cNvSpPr>
            <a:spLocks noGrp="1"/>
          </p:cNvSpPr>
          <p:nvPr>
            <p:ph type="ctrTitle"/>
          </p:nvPr>
        </p:nvSpPr>
        <p:spPr>
          <a:xfrm>
            <a:off x="280144" y="2180385"/>
            <a:ext cx="5452294" cy="1932137"/>
          </a:xfrm>
          <a:prstGeom prst="rect">
            <a:avLst/>
          </a:prstGeom>
        </p:spPr>
        <p:txBody>
          <a:bodyPr anchor="t">
            <a:normAutofit/>
          </a:bodyPr>
          <a:lstStyle>
            <a:lvl1pPr algn="l">
              <a:defRPr lang="de-AT" sz="5507" b="0" kern="1200" cap="none" spc="-102" baseline="0" dirty="0">
                <a:ln w="3175">
                  <a:noFill/>
                </a:ln>
                <a:gradFill>
                  <a:gsLst>
                    <a:gs pos="93284">
                      <a:srgbClr val="FFFFFF"/>
                    </a:gs>
                    <a:gs pos="79000">
                      <a:srgbClr val="FFFFFF"/>
                    </a:gs>
                  </a:gsLst>
                  <a:lin ang="5400000" scaled="0"/>
                </a:gradFill>
                <a:effectLst/>
                <a:latin typeface="Segoe UI Light"/>
                <a:ea typeface="+mn-ea"/>
                <a:cs typeface="Segoe UI" pitchFamily="34" charset="0"/>
              </a:defRPr>
            </a:lvl1pPr>
          </a:lstStyle>
          <a:p>
            <a:r>
              <a:rPr lang="en-US" dirty="0"/>
              <a:t>Click to edit Master title style</a:t>
            </a:r>
            <a:endParaRPr lang="de-AT" dirty="0"/>
          </a:p>
        </p:txBody>
      </p:sp>
      <p:sp>
        <p:nvSpPr>
          <p:cNvPr id="8" name="Freeform 26"/>
          <p:cNvSpPr>
            <a:spLocks noChangeAspect="1" noEditPoints="1"/>
          </p:cNvSpPr>
          <p:nvPr userDrawn="1"/>
        </p:nvSpPr>
        <p:spPr bwMode="auto">
          <a:xfrm>
            <a:off x="449156" y="6254667"/>
            <a:ext cx="2928790" cy="408052"/>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00AFF0"/>
          </a:solidFill>
          <a:ln>
            <a:noFill/>
          </a:ln>
        </p:spPr>
        <p:txBody>
          <a:bodyPr vert="horz" wrap="square" lIns="93223" tIns="46612" rIns="93223" bIns="46612" numCol="1" anchor="t" anchorCtr="0" compatLnSpc="1">
            <a:prstTxWarp prst="textNoShape">
              <a:avLst/>
            </a:prstTxWarp>
          </a:bodyPr>
          <a:lstStyle/>
          <a:p>
            <a:pPr marL="0" marR="0" lvl="0" indent="0" defTabSz="950926" eaLnBrk="1" fontAlgn="auto" latinLnBrk="0" hangingPunct="1">
              <a:lnSpc>
                <a:spcPct val="100000"/>
              </a:lnSpc>
              <a:spcBef>
                <a:spcPts val="0"/>
              </a:spcBef>
              <a:spcAft>
                <a:spcPts val="0"/>
              </a:spcAft>
              <a:buClrTx/>
              <a:buSzTx/>
              <a:buFontTx/>
              <a:buNone/>
              <a:tabLst/>
              <a:defRPr/>
            </a:pPr>
            <a:endParaRPr kumimoji="0" lang="en-US" sz="1835" b="0" i="0" u="none" strike="noStrike" kern="0" cap="none" spc="0" normalizeH="0" baseline="0" noProof="0">
              <a:ln>
                <a:noFill/>
              </a:ln>
              <a:solidFill>
                <a:srgbClr val="FFFFFF"/>
              </a:solidFill>
              <a:effectLst/>
              <a:uLnTx/>
              <a:uFillTx/>
            </a:endParaRPr>
          </a:p>
        </p:txBody>
      </p:sp>
      <p:sp>
        <p:nvSpPr>
          <p:cNvPr id="9" name="Title 1"/>
          <p:cNvSpPr txBox="1">
            <a:spLocks/>
          </p:cNvSpPr>
          <p:nvPr userDrawn="1"/>
        </p:nvSpPr>
        <p:spPr>
          <a:xfrm>
            <a:off x="282715" y="182863"/>
            <a:ext cx="4247162" cy="695977"/>
          </a:xfrm>
          <a:prstGeom prst="rect">
            <a:avLst/>
          </a:prstGeom>
          <a:noFill/>
        </p:spPr>
        <p:txBody>
          <a:bodyPr vert="horz" wrap="square" lIns="149217" tIns="93260" rIns="149217" bIns="93260" rtlCol="0" anchor="t" anchorCtr="0">
            <a:noAutofit/>
          </a:bodyPr>
          <a:lstStyle>
            <a:lvl1pPr algn="l" defTabSz="932742" rtl="0" eaLnBrk="1" latinLnBrk="0" hangingPunct="1">
              <a:lnSpc>
                <a:spcPct val="90000"/>
              </a:lnSpc>
              <a:spcBef>
                <a:spcPct val="0"/>
              </a:spcBef>
              <a:buNone/>
              <a:defRPr lang="en-US" sz="5400" b="0" kern="1200" cap="none" spc="-100" baseline="0">
                <a:ln w="3175">
                  <a:noFill/>
                </a:ln>
                <a:gradFill>
                  <a:gsLst>
                    <a:gs pos="100000">
                      <a:schemeClr val="tx2"/>
                    </a:gs>
                    <a:gs pos="0">
                      <a:schemeClr val="tx2"/>
                    </a:gs>
                  </a:gsLst>
                  <a:lin ang="5400000" scaled="0"/>
                </a:gradFill>
                <a:effectLst/>
                <a:latin typeface="+mj-lt"/>
                <a:ea typeface="+mn-ea"/>
                <a:cs typeface="Segoe UI" pitchFamily="34" charset="0"/>
              </a:defRPr>
            </a:lvl1pPr>
          </a:lstStyle>
          <a:p>
            <a:r>
              <a:rPr sz="2040" b="1" spc="0" dirty="0">
                <a:gradFill>
                  <a:gsLst>
                    <a:gs pos="93284">
                      <a:srgbClr val="FFFFFF"/>
                    </a:gs>
                    <a:gs pos="79000">
                      <a:srgbClr val="FFFFFF"/>
                    </a:gs>
                  </a:gsLst>
                  <a:lin ang="5400000" scaled="0"/>
                </a:gradFill>
                <a:latin typeface="Segoe UI Semibold" panose="020B0702040204020203" pitchFamily="34" charset="0"/>
                <a:cs typeface="Segoe UI Semibold" panose="020B0702040204020203" pitchFamily="34" charset="0"/>
              </a:rPr>
              <a:t>skype</a:t>
            </a:r>
            <a:r>
              <a:rPr sz="2040" spc="0" dirty="0">
                <a:gradFill>
                  <a:gsLst>
                    <a:gs pos="93284">
                      <a:srgbClr val="FFFFFF"/>
                    </a:gs>
                    <a:gs pos="79000">
                      <a:srgbClr val="FFFFFF"/>
                    </a:gs>
                  </a:gsLst>
                  <a:lin ang="5400000" scaled="0"/>
                </a:gradFill>
                <a:latin typeface="Segoe UI Semilight" panose="020B0402040204020203" pitchFamily="34" charset="0"/>
                <a:cs typeface="Segoe UI Semilight" panose="020B0402040204020203" pitchFamily="34" charset="0"/>
              </a:rPr>
              <a:t>operations</a:t>
            </a:r>
            <a:r>
              <a:rPr sz="2040" spc="0" dirty="0">
                <a:gradFill>
                  <a:gsLst>
                    <a:gs pos="93284">
                      <a:srgbClr val="FFFFFF"/>
                    </a:gs>
                    <a:gs pos="79000">
                      <a:srgbClr val="FFFFFF"/>
                    </a:gs>
                  </a:gsLst>
                  <a:lin ang="5400000" scaled="0"/>
                </a:gradFill>
                <a:latin typeface="Segoe UI Semibold" panose="020B0702040204020203" pitchFamily="34" charset="0"/>
                <a:cs typeface="Segoe UI Semibold" panose="020B0702040204020203" pitchFamily="34" charset="0"/>
              </a:rPr>
              <a:t>framework</a:t>
            </a:r>
            <a:r>
              <a:rPr sz="2040" spc="0" dirty="0">
                <a:gradFill>
                  <a:gsLst>
                    <a:gs pos="93284">
                      <a:srgbClr val="FFFFFF"/>
                    </a:gs>
                    <a:gs pos="79000">
                      <a:srgbClr val="FFFFFF"/>
                    </a:gs>
                  </a:gsLst>
                  <a:lin ang="5400000" scaled="0"/>
                </a:gradFill>
                <a:latin typeface="Segoe UI Semilight" panose="020B0402040204020203" pitchFamily="34" charset="0"/>
                <a:cs typeface="Segoe UI Semilight" panose="020B0402040204020203" pitchFamily="34" charset="0"/>
              </a:rPr>
              <a:t>.com</a:t>
            </a:r>
          </a:p>
        </p:txBody>
      </p:sp>
    </p:spTree>
    <p:extLst>
      <p:ext uri="{BB962C8B-B14F-4D97-AF65-F5344CB8AC3E}">
        <p14:creationId xmlns:p14="http://schemas.microsoft.com/office/powerpoint/2010/main" val="276901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3335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2881" y="2167980"/>
            <a:ext cx="9639887" cy="2482387"/>
          </a:xfrm>
        </p:spPr>
        <p:txBody>
          <a:bodyPr anchor="t">
            <a:normAutofit/>
          </a:bodyPr>
          <a:lstStyle>
            <a:lvl1pPr>
              <a:defRPr sz="4896"/>
            </a:lvl1pPr>
          </a:lstStyle>
          <a:p>
            <a:r>
              <a:rPr lang="en-US" dirty="0"/>
              <a:t>Click to edit Master title style</a:t>
            </a:r>
            <a:endParaRPr lang="de-AT" dirty="0"/>
          </a:p>
        </p:txBody>
      </p:sp>
      <p:sp>
        <p:nvSpPr>
          <p:cNvPr id="4" name="Freeform 26"/>
          <p:cNvSpPr>
            <a:spLocks noChangeAspect="1" noEditPoints="1"/>
          </p:cNvSpPr>
          <p:nvPr userDrawn="1"/>
        </p:nvSpPr>
        <p:spPr bwMode="auto">
          <a:xfrm>
            <a:off x="449156" y="6254667"/>
            <a:ext cx="2928790" cy="408052"/>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00AFF0"/>
          </a:solidFill>
          <a:ln>
            <a:noFill/>
          </a:ln>
        </p:spPr>
        <p:txBody>
          <a:bodyPr vert="horz" wrap="square" lIns="93223" tIns="46612" rIns="93223" bIns="46612" numCol="1" anchor="t" anchorCtr="0" compatLnSpc="1">
            <a:prstTxWarp prst="textNoShape">
              <a:avLst/>
            </a:prstTxWarp>
          </a:bodyPr>
          <a:lstStyle/>
          <a:p>
            <a:pPr marL="0" marR="0" lvl="0" indent="0" defTabSz="950926" eaLnBrk="1" fontAlgn="auto" latinLnBrk="0" hangingPunct="1">
              <a:lnSpc>
                <a:spcPct val="100000"/>
              </a:lnSpc>
              <a:spcBef>
                <a:spcPts val="0"/>
              </a:spcBef>
              <a:spcAft>
                <a:spcPts val="0"/>
              </a:spcAft>
              <a:buClrTx/>
              <a:buSzTx/>
              <a:buFontTx/>
              <a:buNone/>
              <a:tabLst/>
              <a:defRPr/>
            </a:pPr>
            <a:endParaRPr kumimoji="0" lang="en-US" sz="1835"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16345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Hidden slide">
    <p:bg>
      <p:bgPr>
        <a:solidFill>
          <a:srgbClr val="33353A"/>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 y="-11571"/>
            <a:ext cx="12436475" cy="1004012"/>
          </a:xfrm>
          <a:prstGeom prst="rect">
            <a:avLst/>
          </a:prstGeom>
          <a:solidFill>
            <a:schemeClr val="bg1"/>
          </a:solidFill>
          <a:ln w="10795" cap="flat" cmpd="sng" algn="ctr">
            <a:noFill/>
            <a:prstDash val="solid"/>
            <a:headEnd type="none" w="med" len="med"/>
            <a:tailEnd type="none" w="med" len="med"/>
          </a:ln>
          <a:effectLst/>
        </p:spPr>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 name="Title 1"/>
          <p:cNvSpPr>
            <a:spLocks noGrp="1"/>
          </p:cNvSpPr>
          <p:nvPr>
            <p:ph type="title"/>
          </p:nvPr>
        </p:nvSpPr>
        <p:spPr>
          <a:xfrm>
            <a:off x="171001" y="47570"/>
            <a:ext cx="11985653" cy="863145"/>
          </a:xfrm>
        </p:spPr>
        <p:txBody>
          <a:bodyPr/>
          <a:lstStyle>
            <a:lvl1pPr>
              <a:defRPr>
                <a:solidFill>
                  <a:srgbClr val="6E6E73"/>
                </a:solidFill>
              </a:defRPr>
            </a:lvl1pPr>
          </a:lstStyle>
          <a:p>
            <a:r>
              <a:rPr lang="en-US" dirty="0"/>
              <a:t>Click to edit Master title style</a:t>
            </a:r>
            <a:endParaRPr lang="de-AT" dirty="0"/>
          </a:p>
        </p:txBody>
      </p:sp>
      <p:sp>
        <p:nvSpPr>
          <p:cNvPr id="3" name="Content Placeholder 2"/>
          <p:cNvSpPr>
            <a:spLocks noGrp="1"/>
          </p:cNvSpPr>
          <p:nvPr>
            <p:ph idx="1"/>
          </p:nvPr>
        </p:nvSpPr>
        <p:spPr>
          <a:xfrm>
            <a:off x="171001" y="1087068"/>
            <a:ext cx="11985653" cy="5648400"/>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grpSp>
        <p:nvGrpSpPr>
          <p:cNvPr id="5" name="Group 4"/>
          <p:cNvGrpSpPr/>
          <p:nvPr userDrawn="1"/>
        </p:nvGrpSpPr>
        <p:grpSpPr>
          <a:xfrm rot="5400000">
            <a:off x="9903332" y="-49017"/>
            <a:ext cx="2570236" cy="2496053"/>
            <a:chOff x="8465611" y="3309870"/>
            <a:chExt cx="2520068" cy="2446986"/>
          </a:xfrm>
        </p:grpSpPr>
        <p:sp>
          <p:nvSpPr>
            <p:cNvPr id="6" name="Diagonal Stripe 5"/>
            <p:cNvSpPr/>
            <p:nvPr/>
          </p:nvSpPr>
          <p:spPr bwMode="auto">
            <a:xfrm>
              <a:off x="8538693" y="3309870"/>
              <a:ext cx="2446986" cy="2446986"/>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de-AT" sz="2244"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rot="18975944">
              <a:off x="8465611" y="3962189"/>
              <a:ext cx="2001895" cy="502317"/>
            </a:xfrm>
            <a:prstGeom prst="rect">
              <a:avLst/>
            </a:prstGeom>
            <a:noFill/>
          </p:spPr>
          <p:txBody>
            <a:bodyPr wrap="none" lIns="0" tIns="0" rIns="0" bIns="0" rtlCol="0">
              <a:spAutoFit/>
            </a:bodyPr>
            <a:lstStyle/>
            <a:p>
              <a:r>
                <a:rPr lang="en-US" sz="3264" b="1" spc="-71" dirty="0">
                  <a:solidFill>
                    <a:schemeClr val="bg1"/>
                  </a:solidFill>
                </a:rPr>
                <a:t>hidden slide</a:t>
              </a:r>
              <a:endParaRPr lang="de-AT" sz="3264" b="1" spc="-71" dirty="0">
                <a:solidFill>
                  <a:schemeClr val="bg1"/>
                </a:solidFill>
              </a:endParaRPr>
            </a:p>
          </p:txBody>
        </p:sp>
      </p:grpSp>
    </p:spTree>
    <p:extLst>
      <p:ext uri="{BB962C8B-B14F-4D97-AF65-F5344CB8AC3E}">
        <p14:creationId xmlns:p14="http://schemas.microsoft.com/office/powerpoint/2010/main" val="202021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lor block content left">
    <p:spTree>
      <p:nvGrpSpPr>
        <p:cNvPr id="1" name=""/>
        <p:cNvGrpSpPr/>
        <p:nvPr/>
      </p:nvGrpSpPr>
      <p:grpSpPr>
        <a:xfrm>
          <a:off x="0" y="0"/>
          <a:ext cx="0" cy="0"/>
          <a:chOff x="0" y="0"/>
          <a:chExt cx="0" cy="0"/>
        </a:xfrm>
      </p:grpSpPr>
      <p:sp>
        <p:nvSpPr>
          <p:cNvPr id="6" name="Title 1"/>
          <p:cNvSpPr txBox="1">
            <a:spLocks/>
          </p:cNvSpPr>
          <p:nvPr userDrawn="1"/>
        </p:nvSpPr>
        <p:spPr>
          <a:xfrm>
            <a:off x="171001" y="142513"/>
            <a:ext cx="11985653" cy="863145"/>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800" kern="1200">
                <a:solidFill>
                  <a:schemeClr val="bg1"/>
                </a:solidFill>
                <a:latin typeface="Segoe UI Light" panose="020B0502040204020203" pitchFamily="34" charset="0"/>
                <a:ea typeface="+mj-ea"/>
                <a:cs typeface="Segoe UI Light" panose="020B0502040204020203" pitchFamily="34" charset="0"/>
              </a:defRPr>
            </a:lvl1pPr>
          </a:lstStyle>
          <a:p>
            <a:r>
              <a:rPr lang="en-US" sz="4896"/>
              <a:t>Click to edit Master title style</a:t>
            </a:r>
            <a:endParaRPr lang="de-AT" sz="4896" dirty="0"/>
          </a:p>
        </p:txBody>
      </p:sp>
      <p:sp>
        <p:nvSpPr>
          <p:cNvPr id="4" name="Rectangle 3"/>
          <p:cNvSpPr/>
          <p:nvPr userDrawn="1"/>
        </p:nvSpPr>
        <p:spPr>
          <a:xfrm>
            <a:off x="0" y="1"/>
            <a:ext cx="6150226" cy="6994525"/>
          </a:xfrm>
          <a:prstGeom prst="rect">
            <a:avLst/>
          </a:prstGeom>
          <a:solidFill>
            <a:srgbClr val="33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73"/>
          </a:p>
        </p:txBody>
      </p:sp>
      <p:sp>
        <p:nvSpPr>
          <p:cNvPr id="3" name="Content Placeholder 2"/>
          <p:cNvSpPr>
            <a:spLocks noGrp="1"/>
          </p:cNvSpPr>
          <p:nvPr>
            <p:ph idx="1"/>
          </p:nvPr>
        </p:nvSpPr>
        <p:spPr>
          <a:xfrm>
            <a:off x="171002" y="1316526"/>
            <a:ext cx="5716892" cy="54189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7" name="Title 1"/>
          <p:cNvSpPr>
            <a:spLocks noGrp="1"/>
          </p:cNvSpPr>
          <p:nvPr>
            <p:ph type="title"/>
          </p:nvPr>
        </p:nvSpPr>
        <p:spPr>
          <a:xfrm>
            <a:off x="171002" y="297947"/>
            <a:ext cx="5716892"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38142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0-#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tmplLst>
          <p:tmpl>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0-#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6"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
        <p:nvSpPr>
          <p:cNvPr id="3" name="Content Placeholder 2"/>
          <p:cNvSpPr>
            <a:spLocks noGrp="1"/>
          </p:cNvSpPr>
          <p:nvPr>
            <p:ph idx="1"/>
          </p:nvPr>
        </p:nvSpPr>
        <p:spPr>
          <a:xfrm>
            <a:off x="171001" y="1063470"/>
            <a:ext cx="11985653" cy="56719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Tree>
    <p:extLst>
      <p:ext uri="{BB962C8B-B14F-4D97-AF65-F5344CB8AC3E}">
        <p14:creationId xmlns:p14="http://schemas.microsoft.com/office/powerpoint/2010/main" val="76202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and wheel">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002" y="1063470"/>
            <a:ext cx="7378327" cy="567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pic>
        <p:nvPicPr>
          <p:cNvPr id="4" name="Picture 3"/>
          <p:cNvPicPr>
            <a:picLocks noChangeAspect="1"/>
          </p:cNvPicPr>
          <p:nvPr userDrawn="1"/>
        </p:nvPicPr>
        <p:blipFill>
          <a:blip r:embed="rId2"/>
          <a:stretch>
            <a:fillRect/>
          </a:stretch>
        </p:blipFill>
        <p:spPr>
          <a:xfrm>
            <a:off x="7771222" y="2339278"/>
            <a:ext cx="3974492" cy="3973928"/>
          </a:xfrm>
          <a:prstGeom prst="rect">
            <a:avLst/>
          </a:prstGeom>
        </p:spPr>
      </p:pic>
      <p:sp>
        <p:nvSpPr>
          <p:cNvPr id="6" name="Rectangle 5"/>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211764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and large whee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t="15442" r="9091"/>
          <a:stretch/>
        </p:blipFill>
        <p:spPr>
          <a:xfrm>
            <a:off x="5868860" y="1005140"/>
            <a:ext cx="6567617" cy="6107903"/>
          </a:xfrm>
          <a:prstGeom prst="rect">
            <a:avLst/>
          </a:prstGeom>
        </p:spPr>
      </p:pic>
      <p:sp>
        <p:nvSpPr>
          <p:cNvPr id="5" name="Rectangle 4"/>
          <p:cNvSpPr/>
          <p:nvPr userDrawn="1"/>
        </p:nvSpPr>
        <p:spPr bwMode="auto">
          <a:xfrm>
            <a:off x="0" y="-139242"/>
            <a:ext cx="9377879" cy="7133767"/>
          </a:xfrm>
          <a:custGeom>
            <a:avLst/>
            <a:gdLst>
              <a:gd name="connsiteX0" fmla="*/ 0 w 9467850"/>
              <a:gd name="connsiteY0" fmla="*/ 0 h 6994524"/>
              <a:gd name="connsiteX1" fmla="*/ 9467850 w 9467850"/>
              <a:gd name="connsiteY1" fmla="*/ 0 h 6994524"/>
              <a:gd name="connsiteX2" fmla="*/ 9467850 w 9467850"/>
              <a:gd name="connsiteY2" fmla="*/ 6994524 h 6994524"/>
              <a:gd name="connsiteX3" fmla="*/ 0 w 9467850"/>
              <a:gd name="connsiteY3" fmla="*/ 6994524 h 6994524"/>
              <a:gd name="connsiteX4" fmla="*/ 0 w 9467850"/>
              <a:gd name="connsiteY4" fmla="*/ 0 h 6994524"/>
              <a:gd name="connsiteX0" fmla="*/ 0 w 9467850"/>
              <a:gd name="connsiteY0" fmla="*/ 0 h 6994524"/>
              <a:gd name="connsiteX1" fmla="*/ 6071507 w 9467850"/>
              <a:gd name="connsiteY1" fmla="*/ 43543 h 6994524"/>
              <a:gd name="connsiteX2" fmla="*/ 9467850 w 9467850"/>
              <a:gd name="connsiteY2" fmla="*/ 6994524 h 6994524"/>
              <a:gd name="connsiteX3" fmla="*/ 0 w 9467850"/>
              <a:gd name="connsiteY3" fmla="*/ 6994524 h 6994524"/>
              <a:gd name="connsiteX4" fmla="*/ 0 w 9467850"/>
              <a:gd name="connsiteY4" fmla="*/ 0 h 6994524"/>
              <a:gd name="connsiteX0" fmla="*/ 0 w 9467850"/>
              <a:gd name="connsiteY0" fmla="*/ 0 h 6994524"/>
              <a:gd name="connsiteX1" fmla="*/ 6289221 w 9467850"/>
              <a:gd name="connsiteY1" fmla="*/ 0 h 6994524"/>
              <a:gd name="connsiteX2" fmla="*/ 9467850 w 9467850"/>
              <a:gd name="connsiteY2" fmla="*/ 6994524 h 6994524"/>
              <a:gd name="connsiteX3" fmla="*/ 0 w 9467850"/>
              <a:gd name="connsiteY3" fmla="*/ 6994524 h 6994524"/>
              <a:gd name="connsiteX4" fmla="*/ 0 w 9467850"/>
              <a:gd name="connsiteY4" fmla="*/ 0 h 699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6994524">
                <a:moveTo>
                  <a:pt x="0" y="0"/>
                </a:moveTo>
                <a:lnTo>
                  <a:pt x="6289221" y="0"/>
                </a:lnTo>
                <a:lnTo>
                  <a:pt x="9467850" y="6994524"/>
                </a:lnTo>
                <a:lnTo>
                  <a:pt x="0" y="6994524"/>
                </a:lnTo>
                <a:lnTo>
                  <a:pt x="0" y="0"/>
                </a:lnTo>
                <a:close/>
              </a:path>
            </a:pathLst>
          </a:cu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solidFill>
                <a:schemeClr val="bg1"/>
              </a:solidFill>
            </a:endParaRPr>
          </a:p>
        </p:txBody>
      </p:sp>
      <p:sp>
        <p:nvSpPr>
          <p:cNvPr id="3" name="Content Placeholder 2"/>
          <p:cNvSpPr>
            <a:spLocks noGrp="1"/>
          </p:cNvSpPr>
          <p:nvPr>
            <p:ph idx="1"/>
          </p:nvPr>
        </p:nvSpPr>
        <p:spPr>
          <a:xfrm>
            <a:off x="171001" y="1063470"/>
            <a:ext cx="6669060" cy="5671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Rectangle 6"/>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331647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tmplLst>
          <p:tmpl>
            <p:tnLst>
              <p:par>
                <p:cTn presetID="2" presetClass="entr" presetSubtype="8"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0-#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6E6E73"/>
        </a:solidFill>
        <a:effectLst/>
      </p:bgPr>
    </p:bg>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74638" y="6294478"/>
            <a:ext cx="11887199" cy="51070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This document is provided "as-is." Information and views expressed in this document, including URL and other Internet Web site references, may change without notice. </a:t>
            </a:r>
          </a:p>
          <a:p>
            <a:pPr defTabSz="932111" eaLnBrk="0" hangingPunct="0"/>
            <a:r>
              <a:rPr lang="en-US" sz="700" dirty="0">
                <a:gradFill>
                  <a:gsLst>
                    <a:gs pos="0">
                      <a:schemeClr val="tx1"/>
                    </a:gs>
                    <a:gs pos="100000">
                      <a:schemeClr val="tx1"/>
                    </a:gs>
                  </a:gsLst>
                  <a:lin ang="5400000" scaled="0"/>
                </a:gradFill>
                <a:cs typeface="Segoe UI" pitchFamily="34" charset="0"/>
              </a:rPr>
              <a:t>This document does not provide you with any legal rights to any intellectual property in any Microsoft product. Skype for Business customers and partners may copy, use and share these materials for planning, deployment and operation of Skype for Business.</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123609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2"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41" indent="0">
              <a:buNone/>
              <a:defRPr sz="2040">
                <a:gradFill>
                  <a:gsLst>
                    <a:gs pos="100000">
                      <a:schemeClr val="bg2"/>
                    </a:gs>
                    <a:gs pos="6000">
                      <a:schemeClr val="bg2"/>
                    </a:gs>
                  </a:gsLst>
                  <a:lin ang="5400000" scaled="0"/>
                </a:gradFill>
              </a:defRPr>
            </a:lvl3pPr>
            <a:lvl4pPr marL="466209" indent="0">
              <a:buNone/>
              <a:defRPr sz="2040">
                <a:gradFill>
                  <a:gsLst>
                    <a:gs pos="100000">
                      <a:schemeClr val="bg2"/>
                    </a:gs>
                    <a:gs pos="6000">
                      <a:schemeClr val="bg2"/>
                    </a:gs>
                  </a:gsLst>
                  <a:lin ang="5400000" scaled="0"/>
                </a:gradFill>
              </a:defRPr>
            </a:lvl4pPr>
            <a:lvl5pPr marL="707407" indent="0">
              <a:buNone/>
              <a:defRPr sz="204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solidFill>
                  <a:schemeClr val="accent1">
                    <a:lumMod val="60000"/>
                    <a:lumOff val="40000"/>
                  </a:schemeClr>
                </a:solidFill>
              </a:defRPr>
            </a:lvl1pPr>
          </a:lstStyle>
          <a:p>
            <a:r>
              <a:rPr lang="en-US" dirty="0"/>
              <a:t>Click to edit Master title style</a:t>
            </a:r>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380"/>
            <a:fld id="{727B4C2D-45E2-4621-8491-2995EB46A674}" type="slidenum">
              <a:rPr lang="en-US" smtClean="0">
                <a:gradFill>
                  <a:gsLst>
                    <a:gs pos="100000">
                      <a:srgbClr val="797A7D"/>
                    </a:gs>
                    <a:gs pos="0">
                      <a:srgbClr val="797A7D"/>
                    </a:gs>
                  </a:gsLst>
                  <a:lin ang="5400000" scaled="0"/>
                </a:gradFill>
              </a:rPr>
              <a:pPr defTabSz="932380"/>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773"/>
                    </a14:imgEffect>
                    <a14:imgEffect>
                      <a14:saturation sat="58000"/>
                    </a14:imgEffect>
                    <a14:imgEffect>
                      <a14:brightnessContrast bright="20000" contrast="-37000"/>
                    </a14:imgEffect>
                  </a14:imgLayer>
                </a14:imgProps>
              </a:ext>
            </a:extLst>
          </a:blip>
          <a:stretch>
            <a:fillRect/>
          </a:stretch>
        </p:blipFill>
        <p:spPr>
          <a:xfrm>
            <a:off x="11747644" y="0"/>
            <a:ext cx="683073" cy="682976"/>
          </a:xfrm>
          <a:prstGeom prst="rect">
            <a:avLst/>
          </a:prstGeom>
        </p:spPr>
      </p:pic>
    </p:spTree>
    <p:extLst>
      <p:ext uri="{BB962C8B-B14F-4D97-AF65-F5344CB8AC3E}">
        <p14:creationId xmlns:p14="http://schemas.microsoft.com/office/powerpoint/2010/main" val="1859788635"/>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162014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749714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rgbClr val="0078D7"/>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921063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le Slide">
    <p:bg bwMode="gray">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475593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55717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3312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38600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41639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5779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98900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05005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3499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902591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0656425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61379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279161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530801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561627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0279769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8949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313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351402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2068753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60510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446717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87346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44857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8049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127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77841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58857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036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75567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317316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27446635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976386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36376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5397880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961412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6777486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085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6559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9272271"/>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0476271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904770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4096361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12462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14379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1031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41660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27131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90353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51900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0879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10583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294090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0116099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840181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0464455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928884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414616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9138617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2345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6165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8339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071115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559424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content and wheel">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002" y="1063470"/>
            <a:ext cx="7378327" cy="567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pic>
        <p:nvPicPr>
          <p:cNvPr id="4" name="Picture 3"/>
          <p:cNvPicPr>
            <a:picLocks noChangeAspect="1"/>
          </p:cNvPicPr>
          <p:nvPr userDrawn="1"/>
        </p:nvPicPr>
        <p:blipFill>
          <a:blip r:embed="rId2"/>
          <a:stretch>
            <a:fillRect/>
          </a:stretch>
        </p:blipFill>
        <p:spPr>
          <a:xfrm>
            <a:off x="7771222" y="2339278"/>
            <a:ext cx="3974492" cy="3973928"/>
          </a:xfrm>
          <a:prstGeom prst="rect">
            <a:avLst/>
          </a:prstGeom>
        </p:spPr>
      </p:pic>
      <p:sp>
        <p:nvSpPr>
          <p:cNvPr id="6" name="Rectangle 5"/>
          <p:cNvSpPr/>
          <p:nvPr userDrawn="1"/>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 name="Title 1"/>
          <p:cNvSpPr>
            <a:spLocks noGrp="1"/>
          </p:cNvSpPr>
          <p:nvPr>
            <p:ph type="title"/>
          </p:nvPr>
        </p:nvSpPr>
        <p:spPr>
          <a:xfrm>
            <a:off x="171001" y="59458"/>
            <a:ext cx="11985653"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133508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Divider">
    <p:bg>
      <p:bgPr>
        <a:solidFill>
          <a:srgbClr val="3335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2881" y="2167980"/>
            <a:ext cx="9639887" cy="2482387"/>
          </a:xfrm>
        </p:spPr>
        <p:txBody>
          <a:bodyPr anchor="t">
            <a:normAutofit/>
          </a:bodyPr>
          <a:lstStyle>
            <a:lvl1pPr>
              <a:defRPr sz="4896"/>
            </a:lvl1pPr>
          </a:lstStyle>
          <a:p>
            <a:r>
              <a:rPr lang="en-US" dirty="0"/>
              <a:t>Click to edit Master title style</a:t>
            </a:r>
            <a:endParaRPr lang="de-AT" dirty="0"/>
          </a:p>
        </p:txBody>
      </p:sp>
      <p:sp>
        <p:nvSpPr>
          <p:cNvPr id="4" name="Freeform 26"/>
          <p:cNvSpPr>
            <a:spLocks noChangeAspect="1" noEditPoints="1"/>
          </p:cNvSpPr>
          <p:nvPr userDrawn="1"/>
        </p:nvSpPr>
        <p:spPr bwMode="auto">
          <a:xfrm>
            <a:off x="449156" y="6254667"/>
            <a:ext cx="2928790" cy="408052"/>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00AFF0"/>
          </a:solidFill>
          <a:ln>
            <a:noFill/>
          </a:ln>
        </p:spPr>
        <p:txBody>
          <a:bodyPr vert="horz" wrap="square" lIns="93223" tIns="46612" rIns="93223" bIns="46612" numCol="1" anchor="t" anchorCtr="0" compatLnSpc="1">
            <a:prstTxWarp prst="textNoShape">
              <a:avLst/>
            </a:prstTxWarp>
          </a:bodyPr>
          <a:lstStyle/>
          <a:p>
            <a:pPr marL="0" marR="0" lvl="0" indent="0" defTabSz="950926" eaLnBrk="1" fontAlgn="auto" latinLnBrk="0" hangingPunct="1">
              <a:lnSpc>
                <a:spcPct val="100000"/>
              </a:lnSpc>
              <a:spcBef>
                <a:spcPts val="0"/>
              </a:spcBef>
              <a:spcAft>
                <a:spcPts val="0"/>
              </a:spcAft>
              <a:buClrTx/>
              <a:buSzTx/>
              <a:buFontTx/>
              <a:buNone/>
              <a:tabLst/>
              <a:defRPr/>
            </a:pPr>
            <a:endParaRPr kumimoji="0" lang="en-US" sz="1835"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24799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olor block content left">
    <p:spTree>
      <p:nvGrpSpPr>
        <p:cNvPr id="1" name=""/>
        <p:cNvGrpSpPr/>
        <p:nvPr/>
      </p:nvGrpSpPr>
      <p:grpSpPr>
        <a:xfrm>
          <a:off x="0" y="0"/>
          <a:ext cx="0" cy="0"/>
          <a:chOff x="0" y="0"/>
          <a:chExt cx="0" cy="0"/>
        </a:xfrm>
      </p:grpSpPr>
      <p:sp>
        <p:nvSpPr>
          <p:cNvPr id="6" name="Title 1"/>
          <p:cNvSpPr txBox="1">
            <a:spLocks/>
          </p:cNvSpPr>
          <p:nvPr userDrawn="1"/>
        </p:nvSpPr>
        <p:spPr>
          <a:xfrm>
            <a:off x="171001" y="142513"/>
            <a:ext cx="11985653" cy="863145"/>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800" kern="1200">
                <a:solidFill>
                  <a:schemeClr val="bg1"/>
                </a:solidFill>
                <a:latin typeface="Segoe UI Light" panose="020B0502040204020203" pitchFamily="34" charset="0"/>
                <a:ea typeface="+mj-ea"/>
                <a:cs typeface="Segoe UI Light" panose="020B0502040204020203" pitchFamily="34" charset="0"/>
              </a:defRPr>
            </a:lvl1pPr>
          </a:lstStyle>
          <a:p>
            <a:r>
              <a:rPr lang="en-US" sz="4896"/>
              <a:t>Click to edit Master title style</a:t>
            </a:r>
            <a:endParaRPr lang="de-AT" sz="4896" dirty="0"/>
          </a:p>
        </p:txBody>
      </p:sp>
      <p:sp>
        <p:nvSpPr>
          <p:cNvPr id="4" name="Rectangle 3"/>
          <p:cNvSpPr/>
          <p:nvPr userDrawn="1"/>
        </p:nvSpPr>
        <p:spPr>
          <a:xfrm>
            <a:off x="0" y="1"/>
            <a:ext cx="6150226" cy="6994525"/>
          </a:xfrm>
          <a:prstGeom prst="rect">
            <a:avLst/>
          </a:prstGeom>
          <a:solidFill>
            <a:srgbClr val="33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73"/>
          </a:p>
        </p:txBody>
      </p:sp>
      <p:sp>
        <p:nvSpPr>
          <p:cNvPr id="3" name="Content Placeholder 2"/>
          <p:cNvSpPr>
            <a:spLocks noGrp="1"/>
          </p:cNvSpPr>
          <p:nvPr>
            <p:ph idx="1"/>
          </p:nvPr>
        </p:nvSpPr>
        <p:spPr>
          <a:xfrm>
            <a:off x="171002" y="1316526"/>
            <a:ext cx="5716892" cy="54189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7" name="Title 1"/>
          <p:cNvSpPr>
            <a:spLocks noGrp="1"/>
          </p:cNvSpPr>
          <p:nvPr>
            <p:ph type="title"/>
          </p:nvPr>
        </p:nvSpPr>
        <p:spPr>
          <a:xfrm>
            <a:off x="171002" y="297947"/>
            <a:ext cx="5716892" cy="863145"/>
          </a:xfrm>
        </p:spPr>
        <p:txBody>
          <a:bodyPr/>
          <a:lstStyle>
            <a:lvl1pPr>
              <a:defRPr>
                <a:solidFill>
                  <a:schemeClr val="bg1"/>
                </a:solidFill>
              </a:defRPr>
            </a:lvl1pPr>
          </a:lstStyle>
          <a:p>
            <a:r>
              <a:rPr lang="en-US" dirty="0"/>
              <a:t>Click to edit Master title style</a:t>
            </a:r>
            <a:endParaRPr lang="de-AT" dirty="0"/>
          </a:p>
        </p:txBody>
      </p:sp>
    </p:spTree>
    <p:extLst>
      <p:ext uri="{BB962C8B-B14F-4D97-AF65-F5344CB8AC3E}">
        <p14:creationId xmlns:p14="http://schemas.microsoft.com/office/powerpoint/2010/main" val="1694975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0-#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tmplLst>
          <p:tmpl>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0-#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12" name="Rectangle 11"/>
          <p:cNvSpPr/>
          <p:nvPr userDrawn="1"/>
        </p:nvSpPr>
        <p:spPr bwMode="auto">
          <a:xfrm>
            <a:off x="274638" y="3040063"/>
            <a:ext cx="73152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itle 1"/>
          <p:cNvSpPr>
            <a:spLocks noGrp="1"/>
          </p:cNvSpPr>
          <p:nvPr>
            <p:ph type="title" hasCustomPrompt="1"/>
          </p:nvPr>
        </p:nvSpPr>
        <p:spPr bwMode="auto">
          <a:xfrm>
            <a:off x="274702" y="3040063"/>
            <a:ext cx="7315136" cy="2285979"/>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a:t>Event name here</a:t>
            </a:r>
          </a:p>
        </p:txBody>
      </p:sp>
      <p:sp>
        <p:nvSpPr>
          <p:cNvPr id="3" name="Text Placeholder 2"/>
          <p:cNvSpPr>
            <a:spLocks noGrp="1"/>
          </p:cNvSpPr>
          <p:nvPr>
            <p:ph type="body" sz="quarter" idx="14" hasCustomPrompt="1"/>
          </p:nvPr>
        </p:nvSpPr>
        <p:spPr bwMode="auto">
          <a:xfrm>
            <a:off x="273050" y="5326043"/>
            <a:ext cx="4249119" cy="1371620"/>
          </a:xfrm>
        </p:spPr>
        <p:txBody>
          <a:bodyPr tIns="109728" bIns="109728">
            <a:noAutofit/>
          </a:bodyPr>
          <a:lstStyle>
            <a:lvl1pPr marL="0" indent="0">
              <a:spcBef>
                <a:spcPts val="0"/>
              </a:spcBef>
              <a:buNone/>
              <a:defRPr sz="2400">
                <a:gradFill>
                  <a:gsLst>
                    <a:gs pos="57576">
                      <a:srgbClr val="FFFFFF"/>
                    </a:gs>
                    <a:gs pos="35000">
                      <a:srgbClr val="FFFFFF"/>
                    </a:gs>
                  </a:gsLst>
                  <a:lin ang="5400000" scaled="0"/>
                </a:gradFill>
                <a:latin typeface="+mn-lt"/>
              </a:defRPr>
            </a:lvl1pPr>
          </a:lstStyle>
          <a:p>
            <a:pPr lvl="0"/>
            <a:r>
              <a:rPr lang="en-US" dirty="0"/>
              <a:t>City | Date</a:t>
            </a:r>
          </a:p>
        </p:txBody>
      </p:sp>
      <p:pic>
        <p:nvPicPr>
          <p:cNvPr id="8" name="Picture 7"/>
          <p:cNvPicPr>
            <a:picLocks noChangeAspect="1"/>
          </p:cNvPicPr>
          <p:nvPr userDrawn="1"/>
        </p:nvPicPr>
        <p:blipFill>
          <a:blip r:embed="rId3"/>
          <a:stretch>
            <a:fillRect/>
          </a:stretch>
        </p:blipFill>
        <p:spPr>
          <a:xfrm>
            <a:off x="457580" y="479425"/>
            <a:ext cx="1280160" cy="274492"/>
          </a:xfrm>
          <a:prstGeom prst="rect">
            <a:avLst/>
          </a:prstGeom>
        </p:spPr>
      </p:pic>
      <p:sp>
        <p:nvSpPr>
          <p:cNvPr id="15" name="Freeform 14"/>
          <p:cNvSpPr>
            <a:spLocks noChangeAspect="1" noEditPoints="1"/>
          </p:cNvSpPr>
          <p:nvPr userDrawn="1"/>
        </p:nvSpPr>
        <p:spPr bwMode="auto">
          <a:xfrm>
            <a:off x="4522961" y="6121757"/>
            <a:ext cx="2871216" cy="400087"/>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4502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hoto_O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10" name="Rectangle 9"/>
          <p:cNvSpPr/>
          <p:nvPr userDrawn="1"/>
        </p:nvSpPr>
        <p:spPr bwMode="auto">
          <a:xfrm>
            <a:off x="274638" y="3040063"/>
            <a:ext cx="73152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11" name="Picture 10"/>
          <p:cNvPicPr>
            <a:picLocks noChangeAspect="1"/>
          </p:cNvPicPr>
          <p:nvPr userDrawn="1"/>
        </p:nvPicPr>
        <p:blipFill>
          <a:blip r:embed="rId3"/>
          <a:stretch>
            <a:fillRect/>
          </a:stretch>
        </p:blipFill>
        <p:spPr>
          <a:xfrm>
            <a:off x="457580" y="479425"/>
            <a:ext cx="1280160" cy="274492"/>
          </a:xfrm>
          <a:prstGeom prst="rect">
            <a:avLst/>
          </a:prstGeom>
        </p:spPr>
      </p:pic>
      <p:sp>
        <p:nvSpPr>
          <p:cNvPr id="9" name="Title 1"/>
          <p:cNvSpPr>
            <a:spLocks noGrp="1"/>
          </p:cNvSpPr>
          <p:nvPr>
            <p:ph type="title" hasCustomPrompt="1"/>
          </p:nvPr>
        </p:nvSpPr>
        <p:spPr bwMode="auto">
          <a:xfrm>
            <a:off x="274702" y="3040063"/>
            <a:ext cx="7315136" cy="1828800"/>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4868863"/>
            <a:ext cx="4249119"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sp>
        <p:nvSpPr>
          <p:cNvPr id="13" name="Freeform 12"/>
          <p:cNvSpPr>
            <a:spLocks noChangeAspect="1" noEditPoints="1"/>
          </p:cNvSpPr>
          <p:nvPr userDrawn="1"/>
        </p:nvSpPr>
        <p:spPr bwMode="auto">
          <a:xfrm>
            <a:off x="4522961" y="6121757"/>
            <a:ext cx="2871216" cy="400087"/>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500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Freeform 6"/>
          <p:cNvSpPr>
            <a:spLocks noChangeAspect="1" noEditPoints="1"/>
          </p:cNvSpPr>
          <p:nvPr userDrawn="1"/>
        </p:nvSpPr>
        <p:spPr bwMode="auto">
          <a:xfrm>
            <a:off x="457580" y="6121757"/>
            <a:ext cx="2871216" cy="400087"/>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chemeClr val="tx2"/>
          </a:solidFill>
          <a:ln>
            <a:noFill/>
          </a:ln>
        </p:spPr>
        <p:txBody>
          <a:bodyPr vert="horz" wrap="square" lIns="91403" tIns="45702" rIns="91403" bIns="45702" numCol="1" anchor="t" anchorCtr="0" compatLnSpc="1">
            <a:prstTxWarp prst="textNoShape">
              <a:avLst/>
            </a:prstTxWarp>
          </a:bodyPr>
          <a:lstStyle/>
          <a:p>
            <a:pPr marL="0" marR="0" lvl="0" indent="0" defTabSz="932372"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905227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944662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431500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091940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987536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549404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779746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319893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91021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841050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theme" Target="../theme/theme4.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image" Target="../media/image9.png"/><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theme" Target="../theme/theme5.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8" Type="http://schemas.openxmlformats.org/officeDocument/2006/relationships/slideLayout" Target="../slideLayouts/slideLayout95.xml"/><Relationship Id="rId3"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10" Type="http://schemas.openxmlformats.org/officeDocument/2006/relationships/theme" Target="../theme/theme6.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theme" Target="../theme/theme7.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theme" Target="../theme/theme8.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197522428"/>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 id="2147484391" r:id="rId25"/>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2456038" y="903"/>
            <a:ext cx="896190" cy="6992718"/>
          </a:xfrm>
          <a:prstGeom prst="rect">
            <a:avLst/>
          </a:prstGeom>
        </p:spPr>
      </p:pic>
    </p:spTree>
    <p:extLst>
      <p:ext uri="{BB962C8B-B14F-4D97-AF65-F5344CB8AC3E}">
        <p14:creationId xmlns:p14="http://schemas.microsoft.com/office/powerpoint/2010/main" val="2311200599"/>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 id="2147484406" r:id="rId14"/>
    <p:sldLayoutId id="2147484407" r:id="rId15"/>
    <p:sldLayoutId id="2147484408" r:id="rId16"/>
    <p:sldLayoutId id="2147484409" r:id="rId17"/>
    <p:sldLayoutId id="2147484410" r:id="rId18"/>
    <p:sldLayoutId id="2147484411" r:id="rId19"/>
    <p:sldLayoutId id="2147484412" r:id="rId20"/>
    <p:sldLayoutId id="2147484413" r:id="rId21"/>
    <p:sldLayoutId id="2147484414" r:id="rId22"/>
    <p:sldLayoutId id="2147484415" r:id="rId23"/>
    <p:sldLayoutId id="2147484416" r:id="rId24"/>
    <p:sldLayoutId id="2147484417" r:id="rId25"/>
    <p:sldLayoutId id="2147484418" r:id="rId26"/>
    <p:sldLayoutId id="2147484419" r:id="rId27"/>
    <p:sldLayoutId id="2147484420" r:id="rId28"/>
    <p:sldLayoutId id="2147484421" r:id="rId29"/>
    <p:sldLayoutId id="2147484422" r:id="rId30"/>
    <p:sldLayoutId id="2147484423" r:id="rId31"/>
    <p:sldLayoutId id="2147484424" r:id="rId32"/>
    <p:sldLayoutId id="2147484425" r:id="rId33"/>
    <p:sldLayoutId id="2147484426" r:id="rId34"/>
    <p:sldLayoutId id="2147484427" r:id="rId35"/>
    <p:sldLayoutId id="2147484428" r:id="rId36"/>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001" y="1684675"/>
            <a:ext cx="11985653" cy="5050793"/>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2" name="Title Placeholder 1"/>
          <p:cNvSpPr>
            <a:spLocks noGrp="1"/>
          </p:cNvSpPr>
          <p:nvPr>
            <p:ph type="title"/>
          </p:nvPr>
        </p:nvSpPr>
        <p:spPr>
          <a:xfrm>
            <a:off x="171001" y="110908"/>
            <a:ext cx="11985653" cy="1351952"/>
          </a:xfrm>
          <a:prstGeom prst="rect">
            <a:avLst/>
          </a:prstGeom>
        </p:spPr>
        <p:txBody>
          <a:bodyPr vert="horz" lIns="91440" tIns="45720" rIns="91440" bIns="45720" rtlCol="0" anchor="ctr">
            <a:normAutofit/>
          </a:bodyPr>
          <a:lstStyle/>
          <a:p>
            <a:r>
              <a:rPr lang="en-US" dirty="0"/>
              <a:t>Click to edit Master title style</a:t>
            </a:r>
            <a:endParaRPr lang="de-AT" dirty="0"/>
          </a:p>
        </p:txBody>
      </p:sp>
    </p:spTree>
    <p:extLst>
      <p:ext uri="{BB962C8B-B14F-4D97-AF65-F5344CB8AC3E}">
        <p14:creationId xmlns:p14="http://schemas.microsoft.com/office/powerpoint/2010/main" val="2262587736"/>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Lst>
  <p:txStyles>
    <p:titleStyle>
      <a:lvl1pPr algn="l" defTabSz="932597" rtl="0" eaLnBrk="1" latinLnBrk="0" hangingPunct="1">
        <a:lnSpc>
          <a:spcPct val="90000"/>
        </a:lnSpc>
        <a:spcBef>
          <a:spcPct val="0"/>
        </a:spcBef>
        <a:buNone/>
        <a:defRPr sz="4896" kern="1200">
          <a:solidFill>
            <a:schemeClr val="bg1"/>
          </a:solidFill>
          <a:latin typeface="Segoe UI Light" panose="020B0502040204020203" pitchFamily="34" charset="0"/>
          <a:ea typeface="+mj-ea"/>
          <a:cs typeface="Segoe UI Light" panose="020B0502040204020203" pitchFamily="34" charset="0"/>
        </a:defRPr>
      </a:lvl1pPr>
    </p:titleStyle>
    <p:bodyStyle>
      <a:lvl1pPr marL="0" indent="0" algn="l" defTabSz="932597" rtl="0" eaLnBrk="1" latinLnBrk="0" hangingPunct="1">
        <a:lnSpc>
          <a:spcPct val="90000"/>
        </a:lnSpc>
        <a:spcBef>
          <a:spcPts val="1020"/>
        </a:spcBef>
        <a:buFont typeface="Arial" panose="020B0604020202020204" pitchFamily="34" charset="0"/>
        <a:buNone/>
        <a:defRPr kumimoji="0" lang="en-US" sz="2856" b="0" i="0" u="none" strike="noStrike" kern="1200" cap="none" spc="0" normalizeH="0" baseline="0" dirty="0" smtClean="0">
          <a:ln w="3175">
            <a:noFill/>
          </a:ln>
          <a:gradFill>
            <a:gsLst>
              <a:gs pos="75373">
                <a:srgbClr val="00AFF0"/>
              </a:gs>
              <a:gs pos="50000">
                <a:srgbClr val="00AFF0"/>
              </a:gs>
            </a:gsLst>
            <a:lin ang="5400000" scaled="0"/>
          </a:gradFill>
          <a:effectLst/>
          <a:uLnTx/>
          <a:uFillTx/>
          <a:latin typeface="Segoe UI Semilight" panose="020B0402040204020203" pitchFamily="34" charset="0"/>
          <a:ea typeface="+mn-ea"/>
          <a:cs typeface="Segoe UI Semilight" panose="020B0402040204020203" pitchFamily="34" charset="0"/>
        </a:defRPr>
      </a:lvl1pPr>
      <a:lvl2pPr marL="0"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2pPr>
      <a:lvl3pPr marL="466298"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3pPr>
      <a:lvl4pPr marL="932597"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4pPr>
      <a:lvl5pPr marL="1398895"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de-DE"/>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001" y="1684675"/>
            <a:ext cx="11985653" cy="5050793"/>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2" name="Title Placeholder 1"/>
          <p:cNvSpPr>
            <a:spLocks noGrp="1"/>
          </p:cNvSpPr>
          <p:nvPr>
            <p:ph type="title"/>
          </p:nvPr>
        </p:nvSpPr>
        <p:spPr>
          <a:xfrm>
            <a:off x="171001" y="110908"/>
            <a:ext cx="11985653" cy="1351952"/>
          </a:xfrm>
          <a:prstGeom prst="rect">
            <a:avLst/>
          </a:prstGeom>
        </p:spPr>
        <p:txBody>
          <a:bodyPr vert="horz" lIns="91440" tIns="45720" rIns="91440" bIns="45720" rtlCol="0" anchor="ctr">
            <a:normAutofit/>
          </a:bodyPr>
          <a:lstStyle/>
          <a:p>
            <a:r>
              <a:rPr lang="en-US" dirty="0"/>
              <a:t>Click to edit Master title style</a:t>
            </a:r>
            <a:endParaRPr lang="de-AT" dirty="0"/>
          </a:p>
        </p:txBody>
      </p:sp>
    </p:spTree>
    <p:extLst>
      <p:ext uri="{BB962C8B-B14F-4D97-AF65-F5344CB8AC3E}">
        <p14:creationId xmlns:p14="http://schemas.microsoft.com/office/powerpoint/2010/main" val="2988971721"/>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Lst>
  <p:txStyles>
    <p:titleStyle>
      <a:lvl1pPr algn="l" defTabSz="932597" rtl="0" eaLnBrk="1" latinLnBrk="0" hangingPunct="1">
        <a:lnSpc>
          <a:spcPct val="90000"/>
        </a:lnSpc>
        <a:spcBef>
          <a:spcPct val="0"/>
        </a:spcBef>
        <a:buNone/>
        <a:defRPr sz="4896" kern="1200">
          <a:solidFill>
            <a:schemeClr val="bg1"/>
          </a:solidFill>
          <a:latin typeface="Segoe UI Light" panose="020B0502040204020203" pitchFamily="34" charset="0"/>
          <a:ea typeface="+mj-ea"/>
          <a:cs typeface="Segoe UI Light" panose="020B0502040204020203" pitchFamily="34" charset="0"/>
        </a:defRPr>
      </a:lvl1pPr>
    </p:titleStyle>
    <p:bodyStyle>
      <a:lvl1pPr marL="0" indent="0" algn="l" defTabSz="932597" rtl="0" eaLnBrk="1" latinLnBrk="0" hangingPunct="1">
        <a:lnSpc>
          <a:spcPct val="90000"/>
        </a:lnSpc>
        <a:spcBef>
          <a:spcPts val="1020"/>
        </a:spcBef>
        <a:buFont typeface="Arial" panose="020B0604020202020204" pitchFamily="34" charset="0"/>
        <a:buNone/>
        <a:defRPr kumimoji="0" lang="en-US" sz="2856" b="0" i="0" u="none" strike="noStrike" kern="1200" cap="none" spc="0" normalizeH="0" baseline="0" dirty="0" smtClean="0">
          <a:ln w="3175">
            <a:noFill/>
          </a:ln>
          <a:gradFill>
            <a:gsLst>
              <a:gs pos="75373">
                <a:srgbClr val="00AFF0"/>
              </a:gs>
              <a:gs pos="50000">
                <a:srgbClr val="00AFF0"/>
              </a:gs>
            </a:gsLst>
            <a:lin ang="5400000" scaled="0"/>
          </a:gradFill>
          <a:effectLst/>
          <a:uLnTx/>
          <a:uFillTx/>
          <a:latin typeface="Segoe UI Semilight" panose="020B0402040204020203" pitchFamily="34" charset="0"/>
          <a:ea typeface="+mn-ea"/>
          <a:cs typeface="Segoe UI Semilight" panose="020B0402040204020203" pitchFamily="34" charset="0"/>
        </a:defRPr>
      </a:lvl1pPr>
      <a:lvl2pPr marL="0"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2pPr>
      <a:lvl3pPr marL="466298"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3pPr>
      <a:lvl4pPr marL="932597"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4pPr>
      <a:lvl5pPr marL="1398895"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de-DE"/>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935434598"/>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 id="2147484464" r:id="rId14"/>
    <p:sldLayoutId id="2147484465" r:id="rId15"/>
    <p:sldLayoutId id="2147484466" r:id="rId16"/>
    <p:sldLayoutId id="2147484467" r:id="rId17"/>
    <p:sldLayoutId id="2147484468" r:id="rId18"/>
    <p:sldLayoutId id="2147484469" r:id="rId19"/>
    <p:sldLayoutId id="2147484470" r:id="rId20"/>
    <p:sldLayoutId id="2147484471" r:id="rId21"/>
    <p:sldLayoutId id="2147484472" r:id="rId22"/>
    <p:sldLayoutId id="2147484473"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00877410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 id="2147484489" r:id="rId15"/>
    <p:sldLayoutId id="2147484490" r:id="rId16"/>
    <p:sldLayoutId id="2147484491" r:id="rId17"/>
    <p:sldLayoutId id="2147484492" r:id="rId18"/>
    <p:sldLayoutId id="2147484493" r:id="rId19"/>
    <p:sldLayoutId id="2147484494" r:id="rId20"/>
    <p:sldLayoutId id="2147484495"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27.xml"/><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12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27.xml"/><Relationship Id="rId5" Type="http://schemas.openxmlformats.org/officeDocument/2006/relationships/image" Target="../media/image27.emf"/><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hyperlink" Target="skypeoperationsframework.com/partners" TargetMode="External"/><Relationship Id="rId2" Type="http://schemas.openxmlformats.org/officeDocument/2006/relationships/notesSlide" Target="../notesSlides/notesSlide17.xml"/><Relationship Id="rId1" Type="http://schemas.openxmlformats.org/officeDocument/2006/relationships/slideLayout" Target="../slideLayouts/slideLayout1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28.xml"/><Relationship Id="rId5" Type="http://schemas.openxmlformats.org/officeDocument/2006/relationships/hyperlink" Target="skypeoperationsframework.com/partners" TargetMode="Externa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33.png"/><Relationship Id="rId12"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28.xml"/><Relationship Id="rId6" Type="http://schemas.openxmlformats.org/officeDocument/2006/relationships/image" Target="../media/image32.png"/><Relationship Id="rId11" Type="http://schemas.openxmlformats.org/officeDocument/2006/relationships/image" Target="../media/image43.png"/><Relationship Id="rId5" Type="http://schemas.openxmlformats.org/officeDocument/2006/relationships/image" Target="../media/image31.png"/><Relationship Id="rId15" Type="http://schemas.openxmlformats.org/officeDocument/2006/relationships/image" Target="../media/image47.jpeg"/><Relationship Id="rId10"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hyperlink" Target="skypeoperationsframework.com/partners" TargetMode="External"/><Relationship Id="rId1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aka.ms/sofcommunity" TargetMode="External"/><Relationship Id="rId2" Type="http://schemas.openxmlformats.org/officeDocument/2006/relationships/image" Target="../media/image31.png"/><Relationship Id="rId1" Type="http://schemas.openxmlformats.org/officeDocument/2006/relationships/slideLayout" Target="../slideLayouts/slideLayout127.xml"/><Relationship Id="rId6" Type="http://schemas.openxmlformats.org/officeDocument/2006/relationships/image" Target="../media/image48.emf"/><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27.xml"/><Relationship Id="rId6" Type="http://schemas.openxmlformats.org/officeDocument/2006/relationships/hyperlink" Target="https://skypeoperationsframework.com/feedback"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8.xml"/></Relationships>
</file>

<file path=ppt/slides/_rels/slide25.xml.rels><?xml version="1.0" encoding="UTF-8" standalone="yes"?>
<Relationships xmlns="http://schemas.openxmlformats.org/package/2006/relationships"><Relationship Id="rId3" Type="http://schemas.openxmlformats.org/officeDocument/2006/relationships/hyperlink" Target="http://www.skypemeetingaccomplished.com/" TargetMode="External"/><Relationship Id="rId2" Type="http://schemas.openxmlformats.org/officeDocument/2006/relationships/notesSlide" Target="../notesSlides/notesSlide22.xml"/><Relationship Id="rId1" Type="http://schemas.openxmlformats.org/officeDocument/2006/relationships/slideLayout" Target="../slideLayouts/slideLayout142.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hyperlink" Target="http://fasttrack.microsoft.com/" TargetMode="External"/><Relationship Id="rId1" Type="http://schemas.openxmlformats.org/officeDocument/2006/relationships/slideLayout" Target="../slideLayouts/slideLayout181.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techcommunity.microsoft.com/" TargetMode="External"/><Relationship Id="rId1" Type="http://schemas.openxmlformats.org/officeDocument/2006/relationships/slideLayout" Target="../slideLayouts/slideLayout181.xml"/></Relationships>
</file>

<file path=ppt/slides/_rels/slide29.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4.xml"/><Relationship Id="rId1" Type="http://schemas.openxmlformats.org/officeDocument/2006/relationships/slideLayout" Target="../slideLayouts/slideLayout80.xml"/><Relationship Id="rId5" Type="http://schemas.openxmlformats.org/officeDocument/2006/relationships/image" Target="../media/image56.jpg"/><Relationship Id="rId4" Type="http://schemas.openxmlformats.org/officeDocument/2006/relationships/hyperlink" Target="https://aka.ms/ignite.mobileap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56771"/>
            <a:ext cx="11830708" cy="935761"/>
          </a:xfrm>
        </p:spPr>
        <p:txBody>
          <a:bodyPr/>
          <a:lstStyle/>
          <a:p>
            <a:r>
              <a:rPr lang="en-US" sz="4800" i="1">
                <a:gradFill>
                  <a:gsLst>
                    <a:gs pos="93284">
                      <a:srgbClr val="FFFFFF"/>
                    </a:gs>
                    <a:gs pos="79000">
                      <a:srgbClr val="FFFFFF"/>
                    </a:gs>
                  </a:gsLst>
                  <a:lin ang="5400000" scaled="0"/>
                </a:gradFill>
              </a:rPr>
              <a:t>Success </a:t>
            </a:r>
            <a:r>
              <a:rPr lang="en-US" sz="4800">
                <a:gradFill>
                  <a:gsLst>
                    <a:gs pos="93284">
                      <a:srgbClr val="FFFFFF"/>
                    </a:gs>
                    <a:gs pos="79000">
                      <a:srgbClr val="FFFFFF"/>
                    </a:gs>
                  </a:gsLst>
                  <a:lin ang="5400000" scaled="0"/>
                </a:gradFill>
              </a:rPr>
              <a:t>through Skype Operations Framework</a:t>
            </a:r>
            <a:endParaRPr lang="en-US" sz="4800" dirty="0">
              <a:gradFill>
                <a:gsLst>
                  <a:gs pos="93284">
                    <a:srgbClr val="FFFFFF"/>
                  </a:gs>
                  <a:gs pos="79000">
                    <a:srgbClr val="FFFFFF"/>
                  </a:gs>
                </a:gsLst>
                <a:lin ang="5400000" scaled="0"/>
              </a:gradFill>
            </a:endParaRPr>
          </a:p>
        </p:txBody>
      </p:sp>
      <p:sp>
        <p:nvSpPr>
          <p:cNvPr id="5" name="Text Placeholder 4"/>
          <p:cNvSpPr>
            <a:spLocks noGrp="1"/>
          </p:cNvSpPr>
          <p:nvPr>
            <p:ph type="body" sz="quarter" idx="12"/>
          </p:nvPr>
        </p:nvSpPr>
        <p:spPr/>
        <p:txBody>
          <a:bodyPr/>
          <a:lstStyle/>
          <a:p>
            <a:r>
              <a:rPr lang="en-US" dirty="0">
                <a:gradFill>
                  <a:gsLst>
                    <a:gs pos="93284">
                      <a:srgbClr val="FFFFFF"/>
                    </a:gs>
                    <a:gs pos="79000">
                      <a:srgbClr val="FFFFFF"/>
                    </a:gs>
                  </a:gsLst>
                  <a:lin ang="5400000" scaled="0"/>
                </a:gradFill>
              </a:rPr>
              <a:t>Srini Raghavan </a:t>
            </a:r>
          </a:p>
          <a:p>
            <a:r>
              <a:rPr lang="en-US" dirty="0">
                <a:gradFill>
                  <a:gsLst>
                    <a:gs pos="93284">
                      <a:srgbClr val="FFFFFF"/>
                    </a:gs>
                    <a:gs pos="79000">
                      <a:srgbClr val="FFFFFF"/>
                    </a:gs>
                  </a:gsLst>
                  <a:lin ang="5400000" scaled="0"/>
                </a:gradFill>
              </a:rPr>
              <a:t>Ali Rohani</a:t>
            </a:r>
          </a:p>
        </p:txBody>
      </p:sp>
      <p:sp>
        <p:nvSpPr>
          <p:cNvPr id="2" name="TextBox 1"/>
          <p:cNvSpPr txBox="1"/>
          <p:nvPr/>
        </p:nvSpPr>
        <p:spPr>
          <a:xfrm>
            <a:off x="10106526" y="296863"/>
            <a:ext cx="2055312" cy="572464"/>
          </a:xfrm>
          <a:prstGeom prst="rect">
            <a:avLst/>
          </a:prstGeom>
          <a:noFill/>
        </p:spPr>
        <p:txBody>
          <a:bodyPr wrap="squar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BRK2077</a:t>
            </a:r>
          </a:p>
        </p:txBody>
      </p:sp>
    </p:spTree>
    <p:extLst>
      <p:ext uri="{BB962C8B-B14F-4D97-AF65-F5344CB8AC3E}">
        <p14:creationId xmlns:p14="http://schemas.microsoft.com/office/powerpoint/2010/main" val="9399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SOF Customer Journeys to the Cloud </a:t>
            </a:r>
          </a:p>
        </p:txBody>
      </p:sp>
      <p:sp>
        <p:nvSpPr>
          <p:cNvPr id="5" name="Content Placeholder 4"/>
          <p:cNvSpPr>
            <a:spLocks noGrp="1"/>
          </p:cNvSpPr>
          <p:nvPr>
            <p:ph idx="1"/>
          </p:nvPr>
        </p:nvSpPr>
        <p:spPr>
          <a:xfrm>
            <a:off x="171001" y="1063470"/>
            <a:ext cx="11985653" cy="1035459"/>
          </a:xfrm>
        </p:spPr>
        <p:txBody>
          <a:bodyPr>
            <a:noAutofit/>
          </a:bodyPr>
          <a:lstStyle/>
          <a:p>
            <a:r>
              <a:rPr lang="de-AT" dirty="0"/>
              <a:t>Get Deployed SOF investments released in Summer   </a:t>
            </a:r>
          </a:p>
        </p:txBody>
      </p:sp>
      <p:sp>
        <p:nvSpPr>
          <p:cNvPr id="85" name="Content Placeholder 9"/>
          <p:cNvSpPr txBox="1">
            <a:spLocks/>
          </p:cNvSpPr>
          <p:nvPr/>
        </p:nvSpPr>
        <p:spPr>
          <a:xfrm>
            <a:off x="274637" y="1694008"/>
            <a:ext cx="10152773" cy="849463"/>
          </a:xfrm>
          <a:prstGeom prst="rect">
            <a:avLst/>
          </a:prstGeom>
        </p:spPr>
        <p:txBody>
          <a:bodyPr vert="horz" wrap="square" lIns="146304" tIns="91440" rIns="146304" bIns="91440" rtlCol="0" anchor="t">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32742" rtl="0" eaLnBrk="1" fontAlgn="auto" latinLnBrk="0" hangingPunct="1">
              <a:lnSpc>
                <a:spcPct val="90000"/>
              </a:lnSpc>
              <a:spcBef>
                <a:spcPct val="0"/>
              </a:spcBef>
              <a:spcAft>
                <a:spcPts val="0"/>
              </a:spcAft>
              <a:buClrTx/>
              <a:buSzPct val="90000"/>
              <a:buFont typeface="Arial" pitchFamily="34" charset="0"/>
              <a:buNone/>
              <a:tabLst/>
              <a:defRPr/>
            </a:pPr>
            <a:endParaRPr kumimoji="0" lang="en-US" sz="2800" b="0" i="0" u="none" strike="noStrike" kern="1200" cap="none" spc="-10" normalizeH="0" baseline="0" noProof="0" dirty="0">
              <a:ln w="3175">
                <a:noFill/>
              </a:ln>
              <a:gradFill>
                <a:gsLst>
                  <a:gs pos="75373">
                    <a:schemeClr val="tx2"/>
                  </a:gs>
                  <a:gs pos="50000">
                    <a:schemeClr val="tx2"/>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sp>
        <p:nvSpPr>
          <p:cNvPr id="14" name="Rectangle 13"/>
          <p:cNvSpPr/>
          <p:nvPr/>
        </p:nvSpPr>
        <p:spPr>
          <a:xfrm>
            <a:off x="6658583" y="2393247"/>
            <a:ext cx="5022176" cy="3165940"/>
          </a:xfrm>
          <a:prstGeom prst="rect">
            <a:avLst/>
          </a:prstGeom>
          <a:solidFill>
            <a:srgbClr val="008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Skype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Business Online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Cloud PBX/PSTN Conf</a:t>
            </a:r>
          </a:p>
        </p:txBody>
      </p:sp>
      <p:grpSp>
        <p:nvGrpSpPr>
          <p:cNvPr id="15" name="Group 14"/>
          <p:cNvGrpSpPr/>
          <p:nvPr/>
        </p:nvGrpSpPr>
        <p:grpSpPr>
          <a:xfrm>
            <a:off x="775612" y="2393247"/>
            <a:ext cx="4311954" cy="3149546"/>
            <a:chOff x="756356" y="2684338"/>
            <a:chExt cx="4311954" cy="3149546"/>
          </a:xfrm>
        </p:grpSpPr>
        <p:sp>
          <p:nvSpPr>
            <p:cNvPr id="16" name="Rectangle 15"/>
            <p:cNvSpPr/>
            <p:nvPr/>
          </p:nvSpPr>
          <p:spPr>
            <a:xfrm>
              <a:off x="756356" y="4773569"/>
              <a:ext cx="4311954" cy="1060315"/>
            </a:xfrm>
            <a:prstGeom prst="rect">
              <a:avLst/>
            </a:prstGeom>
            <a:solidFill>
              <a:srgbClr val="007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On-premises / Hybrid Lync 2013 / Skype Deployment</a:t>
              </a:r>
            </a:p>
          </p:txBody>
        </p:sp>
        <p:sp>
          <p:nvSpPr>
            <p:cNvPr id="17" name="Rectangle 16"/>
            <p:cNvSpPr/>
            <p:nvPr/>
          </p:nvSpPr>
          <p:spPr>
            <a:xfrm>
              <a:off x="756356" y="2684338"/>
              <a:ext cx="4311954" cy="10603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Greenfield</a:t>
              </a:r>
            </a:p>
          </p:txBody>
        </p:sp>
        <p:sp>
          <p:nvSpPr>
            <p:cNvPr id="22" name="Rectangle 21"/>
            <p:cNvSpPr/>
            <p:nvPr/>
          </p:nvSpPr>
          <p:spPr>
            <a:xfrm>
              <a:off x="756356" y="3728954"/>
              <a:ext cx="4311954" cy="1060315"/>
            </a:xfrm>
            <a:prstGeom prst="rect">
              <a:avLst/>
            </a:prstGeom>
            <a:solidFill>
              <a:srgbClr val="008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Skype for Business Online</a:t>
              </a:r>
            </a:p>
          </p:txBody>
        </p:sp>
      </p:grpSp>
      <p:sp>
        <p:nvSpPr>
          <p:cNvPr id="26" name="Arrow: Pentagon 22"/>
          <p:cNvSpPr/>
          <p:nvPr/>
        </p:nvSpPr>
        <p:spPr>
          <a:xfrm>
            <a:off x="7562610" y="6181927"/>
            <a:ext cx="4124631" cy="398834"/>
          </a:xfrm>
          <a:prstGeom prst="homePlat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Operate</a:t>
            </a:r>
          </a:p>
        </p:txBody>
      </p:sp>
      <p:sp>
        <p:nvSpPr>
          <p:cNvPr id="27" name="Arrow: Pentagon 23"/>
          <p:cNvSpPr/>
          <p:nvPr/>
        </p:nvSpPr>
        <p:spPr>
          <a:xfrm>
            <a:off x="3934838" y="6181927"/>
            <a:ext cx="4110475" cy="398834"/>
          </a:xfrm>
          <a:prstGeom prst="homePlat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Deliver</a:t>
            </a:r>
          </a:p>
        </p:txBody>
      </p:sp>
      <p:sp>
        <p:nvSpPr>
          <p:cNvPr id="28" name="Arrow: Pentagon 20"/>
          <p:cNvSpPr/>
          <p:nvPr/>
        </p:nvSpPr>
        <p:spPr>
          <a:xfrm>
            <a:off x="775612" y="6181927"/>
            <a:ext cx="3627772" cy="398834"/>
          </a:xfrm>
          <a:prstGeom prst="homePlat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Plan</a:t>
            </a:r>
          </a:p>
        </p:txBody>
      </p:sp>
      <p:sp>
        <p:nvSpPr>
          <p:cNvPr id="29" name="Rectangle 28"/>
          <p:cNvSpPr/>
          <p:nvPr/>
        </p:nvSpPr>
        <p:spPr>
          <a:xfrm>
            <a:off x="5087566" y="2393247"/>
            <a:ext cx="1060986" cy="2109239"/>
          </a:xfrm>
          <a:prstGeom prst="rect">
            <a:avLst/>
          </a:prstGeom>
          <a:gradFill flip="none" rotWithShape="1">
            <a:gsLst>
              <a:gs pos="61000">
                <a:srgbClr val="8497B0"/>
              </a:gs>
              <a:gs pos="0">
                <a:srgbClr val="00B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sp>
        <p:nvSpPr>
          <p:cNvPr id="30" name="Isosceles Triangle 29"/>
          <p:cNvSpPr/>
          <p:nvPr/>
        </p:nvSpPr>
        <p:spPr>
          <a:xfrm rot="5400000">
            <a:off x="5271361" y="2904397"/>
            <a:ext cx="2852710" cy="1098331"/>
          </a:xfrm>
          <a:prstGeom prst="triangle">
            <a:avLst>
              <a:gd name="adj" fmla="val 49501"/>
            </a:avLst>
          </a:prstGeom>
          <a:gradFill flip="none" rotWithShape="1">
            <a:gsLst>
              <a:gs pos="61000">
                <a:srgbClr val="8497B0"/>
              </a:gs>
              <a:gs pos="0">
                <a:srgbClr val="00B0F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panose="020B0502040204020203" pitchFamily="34" charset="0"/>
              <a:cs typeface="Segoe UI" panose="020B0502040204020203" pitchFamily="34" charset="0"/>
            </a:endParaRPr>
          </a:p>
        </p:txBody>
      </p:sp>
      <p:sp>
        <p:nvSpPr>
          <p:cNvPr id="31" name="Rectangle 30"/>
          <p:cNvSpPr/>
          <p:nvPr/>
        </p:nvSpPr>
        <p:spPr>
          <a:xfrm>
            <a:off x="5135391" y="3257506"/>
            <a:ext cx="1860895"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rPr>
              <a:t>GET DEPLOYED</a:t>
            </a:r>
          </a:p>
        </p:txBody>
      </p:sp>
    </p:spTree>
    <p:extLst>
      <p:ext uri="{BB962C8B-B14F-4D97-AF65-F5344CB8AC3E}">
        <p14:creationId xmlns:p14="http://schemas.microsoft.com/office/powerpoint/2010/main" val="12511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59" y="297946"/>
            <a:ext cx="5637449" cy="863145"/>
          </a:xfrm>
        </p:spPr>
        <p:txBody>
          <a:bodyPr anchor="t">
            <a:noAutofit/>
          </a:bodyPr>
          <a:lstStyle/>
          <a:p>
            <a:r>
              <a:rPr lang="en-US" sz="4488" dirty="0"/>
              <a:t>Initial Release of SOF: Get Deployed</a:t>
            </a:r>
            <a:endParaRPr lang="nl-NL" sz="4080" dirty="0"/>
          </a:p>
        </p:txBody>
      </p:sp>
      <p:pic>
        <p:nvPicPr>
          <p:cNvPr id="3" name="Picture 2"/>
          <p:cNvPicPr>
            <a:picLocks noChangeAspect="1"/>
          </p:cNvPicPr>
          <p:nvPr/>
        </p:nvPicPr>
        <p:blipFill>
          <a:blip r:embed="rId3"/>
          <a:stretch>
            <a:fillRect/>
          </a:stretch>
        </p:blipFill>
        <p:spPr>
          <a:xfrm>
            <a:off x="7758982" y="2053771"/>
            <a:ext cx="776570" cy="742806"/>
          </a:xfrm>
          <a:prstGeom prst="rect">
            <a:avLst/>
          </a:prstGeom>
        </p:spPr>
      </p:pic>
      <p:grpSp>
        <p:nvGrpSpPr>
          <p:cNvPr id="5" name="Group 4"/>
          <p:cNvGrpSpPr>
            <a:grpSpLocks noChangeAspect="1"/>
          </p:cNvGrpSpPr>
          <p:nvPr/>
        </p:nvGrpSpPr>
        <p:grpSpPr bwMode="auto">
          <a:xfrm>
            <a:off x="9772714" y="2098896"/>
            <a:ext cx="718882" cy="586115"/>
            <a:chOff x="6046" y="1291"/>
            <a:chExt cx="444" cy="362"/>
          </a:xfrm>
        </p:grpSpPr>
        <p:sp>
          <p:nvSpPr>
            <p:cNvPr id="7" name="Freeform 5"/>
            <p:cNvSpPr>
              <a:spLocks/>
            </p:cNvSpPr>
            <p:nvPr/>
          </p:nvSpPr>
          <p:spPr bwMode="auto">
            <a:xfrm>
              <a:off x="6154" y="1329"/>
              <a:ext cx="328" cy="137"/>
            </a:xfrm>
            <a:custGeom>
              <a:avLst/>
              <a:gdLst>
                <a:gd name="T0" fmla="*/ 0 w 344"/>
                <a:gd name="T1" fmla="*/ 0 h 144"/>
                <a:gd name="T2" fmla="*/ 324 w 344"/>
                <a:gd name="T3" fmla="*/ 0 h 144"/>
                <a:gd name="T4" fmla="*/ 344 w 344"/>
                <a:gd name="T5" fmla="*/ 20 h 144"/>
                <a:gd name="T6" fmla="*/ 344 w 344"/>
                <a:gd name="T7" fmla="*/ 124 h 144"/>
                <a:gd name="T8" fmla="*/ 324 w 344"/>
                <a:gd name="T9" fmla="*/ 144 h 144"/>
                <a:gd name="T10" fmla="*/ 197 w 344"/>
                <a:gd name="T11" fmla="*/ 144 h 144"/>
              </a:gdLst>
              <a:ahLst/>
              <a:cxnLst>
                <a:cxn ang="0">
                  <a:pos x="T0" y="T1"/>
                </a:cxn>
                <a:cxn ang="0">
                  <a:pos x="T2" y="T3"/>
                </a:cxn>
                <a:cxn ang="0">
                  <a:pos x="T4" y="T5"/>
                </a:cxn>
                <a:cxn ang="0">
                  <a:pos x="T6" y="T7"/>
                </a:cxn>
                <a:cxn ang="0">
                  <a:pos x="T8" y="T9"/>
                </a:cxn>
                <a:cxn ang="0">
                  <a:pos x="T10" y="T11"/>
                </a:cxn>
              </a:cxnLst>
              <a:rect l="0" t="0" r="r" b="b"/>
              <a:pathLst>
                <a:path w="344" h="144">
                  <a:moveTo>
                    <a:pt x="0" y="0"/>
                  </a:moveTo>
                  <a:cubicBezTo>
                    <a:pt x="324" y="0"/>
                    <a:pt x="324" y="0"/>
                    <a:pt x="324" y="0"/>
                  </a:cubicBezTo>
                  <a:cubicBezTo>
                    <a:pt x="335" y="0"/>
                    <a:pt x="344" y="9"/>
                    <a:pt x="344" y="20"/>
                  </a:cubicBezTo>
                  <a:cubicBezTo>
                    <a:pt x="344" y="124"/>
                    <a:pt x="344" y="124"/>
                    <a:pt x="344" y="124"/>
                  </a:cubicBezTo>
                  <a:cubicBezTo>
                    <a:pt x="344" y="135"/>
                    <a:pt x="335" y="144"/>
                    <a:pt x="324" y="144"/>
                  </a:cubicBezTo>
                  <a:cubicBezTo>
                    <a:pt x="197" y="144"/>
                    <a:pt x="197" y="144"/>
                    <a:pt x="197" y="144"/>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Freeform 6"/>
            <p:cNvSpPr>
              <a:spLocks/>
            </p:cNvSpPr>
            <p:nvPr/>
          </p:nvSpPr>
          <p:spPr bwMode="auto">
            <a:xfrm>
              <a:off x="6302" y="1428"/>
              <a:ext cx="42" cy="86"/>
            </a:xfrm>
            <a:custGeom>
              <a:avLst/>
              <a:gdLst>
                <a:gd name="T0" fmla="*/ 42 w 42"/>
                <a:gd name="T1" fmla="*/ 0 h 86"/>
                <a:gd name="T2" fmla="*/ 42 w 42"/>
                <a:gd name="T3" fmla="*/ 86 h 86"/>
                <a:gd name="T4" fmla="*/ 0 w 42"/>
                <a:gd name="T5" fmla="*/ 40 h 86"/>
                <a:gd name="T6" fmla="*/ 42 w 42"/>
                <a:gd name="T7" fmla="*/ 0 h 86"/>
              </a:gdLst>
              <a:ahLst/>
              <a:cxnLst>
                <a:cxn ang="0">
                  <a:pos x="T0" y="T1"/>
                </a:cxn>
                <a:cxn ang="0">
                  <a:pos x="T2" y="T3"/>
                </a:cxn>
                <a:cxn ang="0">
                  <a:pos x="T4" y="T5"/>
                </a:cxn>
                <a:cxn ang="0">
                  <a:pos x="T6" y="T7"/>
                </a:cxn>
              </a:cxnLst>
              <a:rect l="0" t="0" r="r" b="b"/>
              <a:pathLst>
                <a:path w="42" h="86">
                  <a:moveTo>
                    <a:pt x="42" y="0"/>
                  </a:moveTo>
                  <a:lnTo>
                    <a:pt x="42" y="86"/>
                  </a:lnTo>
                  <a:lnTo>
                    <a:pt x="0" y="40"/>
                  </a:lnTo>
                  <a:lnTo>
                    <a:pt x="42" y="0"/>
                  </a:lnTo>
                  <a:close/>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Freeform 7"/>
            <p:cNvSpPr>
              <a:spLocks/>
            </p:cNvSpPr>
            <p:nvPr/>
          </p:nvSpPr>
          <p:spPr bwMode="auto">
            <a:xfrm>
              <a:off x="6046" y="1464"/>
              <a:ext cx="291" cy="141"/>
            </a:xfrm>
            <a:custGeom>
              <a:avLst/>
              <a:gdLst>
                <a:gd name="T0" fmla="*/ 128 w 306"/>
                <a:gd name="T1" fmla="*/ 0 h 148"/>
                <a:gd name="T2" fmla="*/ 20 w 306"/>
                <a:gd name="T3" fmla="*/ 0 h 148"/>
                <a:gd name="T4" fmla="*/ 0 w 306"/>
                <a:gd name="T5" fmla="*/ 20 h 148"/>
                <a:gd name="T6" fmla="*/ 0 w 306"/>
                <a:gd name="T7" fmla="*/ 128 h 148"/>
                <a:gd name="T8" fmla="*/ 20 w 306"/>
                <a:gd name="T9" fmla="*/ 148 h 148"/>
                <a:gd name="T10" fmla="*/ 306 w 306"/>
                <a:gd name="T11" fmla="*/ 148 h 148"/>
              </a:gdLst>
              <a:ahLst/>
              <a:cxnLst>
                <a:cxn ang="0">
                  <a:pos x="T0" y="T1"/>
                </a:cxn>
                <a:cxn ang="0">
                  <a:pos x="T2" y="T3"/>
                </a:cxn>
                <a:cxn ang="0">
                  <a:pos x="T4" y="T5"/>
                </a:cxn>
                <a:cxn ang="0">
                  <a:pos x="T6" y="T7"/>
                </a:cxn>
                <a:cxn ang="0">
                  <a:pos x="T8" y="T9"/>
                </a:cxn>
                <a:cxn ang="0">
                  <a:pos x="T10" y="T11"/>
                </a:cxn>
              </a:cxnLst>
              <a:rect l="0" t="0" r="r" b="b"/>
              <a:pathLst>
                <a:path w="306" h="148">
                  <a:moveTo>
                    <a:pt x="128" y="0"/>
                  </a:moveTo>
                  <a:cubicBezTo>
                    <a:pt x="20" y="0"/>
                    <a:pt x="20" y="0"/>
                    <a:pt x="20" y="0"/>
                  </a:cubicBezTo>
                  <a:cubicBezTo>
                    <a:pt x="9" y="0"/>
                    <a:pt x="0" y="9"/>
                    <a:pt x="0" y="20"/>
                  </a:cubicBezTo>
                  <a:cubicBezTo>
                    <a:pt x="0" y="128"/>
                    <a:pt x="0" y="128"/>
                    <a:pt x="0" y="128"/>
                  </a:cubicBezTo>
                  <a:cubicBezTo>
                    <a:pt x="0" y="139"/>
                    <a:pt x="9" y="148"/>
                    <a:pt x="20" y="148"/>
                  </a:cubicBezTo>
                  <a:cubicBezTo>
                    <a:pt x="306" y="148"/>
                    <a:pt x="306" y="148"/>
                    <a:pt x="306" y="148"/>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reeform 8"/>
            <p:cNvSpPr>
              <a:spLocks/>
            </p:cNvSpPr>
            <p:nvPr/>
          </p:nvSpPr>
          <p:spPr bwMode="auto">
            <a:xfrm>
              <a:off x="6335" y="1567"/>
              <a:ext cx="42" cy="86"/>
            </a:xfrm>
            <a:custGeom>
              <a:avLst/>
              <a:gdLst>
                <a:gd name="T0" fmla="*/ 0 w 42"/>
                <a:gd name="T1" fmla="*/ 0 h 86"/>
                <a:gd name="T2" fmla="*/ 0 w 42"/>
                <a:gd name="T3" fmla="*/ 86 h 86"/>
                <a:gd name="T4" fmla="*/ 42 w 42"/>
                <a:gd name="T5" fmla="*/ 40 h 86"/>
                <a:gd name="T6" fmla="*/ 0 w 42"/>
                <a:gd name="T7" fmla="*/ 0 h 86"/>
              </a:gdLst>
              <a:ahLst/>
              <a:cxnLst>
                <a:cxn ang="0">
                  <a:pos x="T0" y="T1"/>
                </a:cxn>
                <a:cxn ang="0">
                  <a:pos x="T2" y="T3"/>
                </a:cxn>
                <a:cxn ang="0">
                  <a:pos x="T4" y="T5"/>
                </a:cxn>
                <a:cxn ang="0">
                  <a:pos x="T6" y="T7"/>
                </a:cxn>
              </a:cxnLst>
              <a:rect l="0" t="0" r="r" b="b"/>
              <a:pathLst>
                <a:path w="42" h="86">
                  <a:moveTo>
                    <a:pt x="0" y="0"/>
                  </a:moveTo>
                  <a:lnTo>
                    <a:pt x="0" y="86"/>
                  </a:lnTo>
                  <a:lnTo>
                    <a:pt x="42" y="40"/>
                  </a:lnTo>
                  <a:lnTo>
                    <a:pt x="0" y="0"/>
                  </a:lnTo>
                  <a:close/>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Rectangle 9"/>
            <p:cNvSpPr>
              <a:spLocks noChangeArrowheads="1"/>
            </p:cNvSpPr>
            <p:nvPr/>
          </p:nvSpPr>
          <p:spPr bwMode="auto">
            <a:xfrm>
              <a:off x="6191" y="1424"/>
              <a:ext cx="84" cy="84"/>
            </a:xfrm>
            <a:prstGeom prst="rect">
              <a:avLst/>
            </a:pr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Rectangle 10"/>
            <p:cNvSpPr>
              <a:spLocks noChangeArrowheads="1"/>
            </p:cNvSpPr>
            <p:nvPr/>
          </p:nvSpPr>
          <p:spPr bwMode="auto">
            <a:xfrm>
              <a:off x="6051" y="1291"/>
              <a:ext cx="83" cy="84"/>
            </a:xfrm>
            <a:prstGeom prst="rect">
              <a:avLst/>
            </a:pr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Rectangle 11"/>
            <p:cNvSpPr>
              <a:spLocks noChangeArrowheads="1"/>
            </p:cNvSpPr>
            <p:nvPr/>
          </p:nvSpPr>
          <p:spPr bwMode="auto">
            <a:xfrm>
              <a:off x="6407" y="1548"/>
              <a:ext cx="83" cy="84"/>
            </a:xfrm>
            <a:prstGeom prst="rect">
              <a:avLst/>
            </a:pr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14" name="Picture 13"/>
          <p:cNvPicPr>
            <a:picLocks noChangeAspect="1"/>
          </p:cNvPicPr>
          <p:nvPr/>
        </p:nvPicPr>
        <p:blipFill>
          <a:blip r:embed="rId4"/>
          <a:stretch>
            <a:fillRect/>
          </a:stretch>
        </p:blipFill>
        <p:spPr>
          <a:xfrm>
            <a:off x="8808802" y="4118135"/>
            <a:ext cx="681333" cy="674450"/>
          </a:xfrm>
          <a:prstGeom prst="rect">
            <a:avLst/>
          </a:prstGeom>
        </p:spPr>
      </p:pic>
      <p:sp>
        <p:nvSpPr>
          <p:cNvPr id="4" name="TextBox 3"/>
          <p:cNvSpPr txBox="1"/>
          <p:nvPr/>
        </p:nvSpPr>
        <p:spPr>
          <a:xfrm>
            <a:off x="345486" y="2356124"/>
            <a:ext cx="5463822" cy="23525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48" b="0" i="1" u="none" strike="noStrike" kern="0" cap="none" spc="0" normalizeH="0" baseline="0" noProof="0" dirty="0">
                <a:ln w="3175">
                  <a:noFill/>
                </a:ln>
                <a:solidFill>
                  <a:srgbClr val="00B0F0"/>
                </a:solidFill>
                <a:effectLst/>
                <a:uLnTx/>
                <a:uFillTx/>
                <a:latin typeface="Segoe UI Semilight" panose="020B0402040204020203" pitchFamily="34" charset="0"/>
                <a:cs typeface="Segoe UI Semilight" panose="020B0402040204020203" pitchFamily="34" charset="0"/>
              </a:rPr>
              <a:t>Get Deployed provides practical guidance on planning, delivering and operating Skype for Business online with a focus on Cloud PBX (PSTN Calling and On Premises PSTN Connectivity) and PSTN Conferencing functionality..</a:t>
            </a:r>
          </a:p>
        </p:txBody>
      </p:sp>
      <p:sp>
        <p:nvSpPr>
          <p:cNvPr id="16" name="Rectangle 1"/>
          <p:cNvSpPr>
            <a:spLocks noChangeArrowheads="1"/>
          </p:cNvSpPr>
          <p:nvPr/>
        </p:nvSpPr>
        <p:spPr bwMode="auto">
          <a:xfrm>
            <a:off x="0" y="0"/>
            <a:ext cx="12436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585468" y="-42041"/>
            <a:ext cx="3949009" cy="6994525"/>
          </a:xfrm>
          <a:prstGeom prst="rect">
            <a:avLst/>
          </a:prstGeom>
        </p:spPr>
      </p:pic>
    </p:spTree>
    <p:extLst>
      <p:ext uri="{BB962C8B-B14F-4D97-AF65-F5344CB8AC3E}">
        <p14:creationId xmlns:p14="http://schemas.microsoft.com/office/powerpoint/2010/main" val="4111042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 Get Deployed</a:t>
            </a:r>
          </a:p>
        </p:txBody>
      </p:sp>
      <p:grpSp>
        <p:nvGrpSpPr>
          <p:cNvPr id="25" name="Group 24"/>
          <p:cNvGrpSpPr/>
          <p:nvPr/>
        </p:nvGrpSpPr>
        <p:grpSpPr>
          <a:xfrm>
            <a:off x="-161258" y="3569908"/>
            <a:ext cx="5876258" cy="2892677"/>
            <a:chOff x="136447" y="3569906"/>
            <a:chExt cx="5876258" cy="3127757"/>
          </a:xfrm>
        </p:grpSpPr>
        <p:sp>
          <p:nvSpPr>
            <p:cNvPr id="7" name="Freeform 6"/>
            <p:cNvSpPr/>
            <p:nvPr/>
          </p:nvSpPr>
          <p:spPr>
            <a:xfrm>
              <a:off x="136447" y="4937337"/>
              <a:ext cx="1724688" cy="519084"/>
            </a:xfrm>
            <a:custGeom>
              <a:avLst/>
              <a:gdLst>
                <a:gd name="connsiteX0" fmla="*/ 0 w 1724688"/>
                <a:gd name="connsiteY0" fmla="*/ 0 h 519084"/>
                <a:gd name="connsiteX1" fmla="*/ 1724688 w 1724688"/>
                <a:gd name="connsiteY1" fmla="*/ 0 h 519084"/>
                <a:gd name="connsiteX2" fmla="*/ 1724688 w 1724688"/>
                <a:gd name="connsiteY2" fmla="*/ 519084 h 519084"/>
                <a:gd name="connsiteX3" fmla="*/ 0 w 1724688"/>
                <a:gd name="connsiteY3" fmla="*/ 519084 h 519084"/>
                <a:gd name="connsiteX4" fmla="*/ 0 w 1724688"/>
                <a:gd name="connsiteY4" fmla="*/ 0 h 51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88" h="519084">
                  <a:moveTo>
                    <a:pt x="0" y="0"/>
                  </a:moveTo>
                  <a:lnTo>
                    <a:pt x="1724688" y="0"/>
                  </a:lnTo>
                  <a:lnTo>
                    <a:pt x="1724688" y="519084"/>
                  </a:lnTo>
                  <a:lnTo>
                    <a:pt x="0" y="51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algn="r"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gradFill>
                    <a:gsLst>
                      <a:gs pos="96269">
                        <a:schemeClr val="tx2"/>
                      </a:gs>
                      <a:gs pos="82836">
                        <a:schemeClr val="tx2"/>
                      </a:gs>
                    </a:gsLst>
                    <a:lin ang="5400000" scaled="0"/>
                  </a:gradFill>
                  <a:effectLst/>
                  <a:uLnTx/>
                  <a:uFillTx/>
                </a:rPr>
                <a:t>Plan</a:t>
              </a:r>
            </a:p>
          </p:txBody>
        </p:sp>
        <p:sp>
          <p:nvSpPr>
            <p:cNvPr id="12" name="Left Brace 11"/>
            <p:cNvSpPr/>
            <p:nvPr/>
          </p:nvSpPr>
          <p:spPr>
            <a:xfrm>
              <a:off x="1811989" y="3569906"/>
              <a:ext cx="436293" cy="3127757"/>
            </a:xfrm>
            <a:prstGeom prst="leftBrace">
              <a:avLst>
                <a:gd name="adj1" fmla="val 0"/>
                <a:gd name="adj2" fmla="val 50000"/>
              </a:avLst>
            </a:prstGeom>
            <a:ln>
              <a:solidFill>
                <a:schemeClr val="tx1"/>
              </a:solidFill>
            </a:ln>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296020" y="3569906"/>
              <a:ext cx="3716685" cy="3127757"/>
            </a:xfrm>
            <a:custGeom>
              <a:avLst/>
              <a:gdLst>
                <a:gd name="connsiteX0" fmla="*/ 0 w 3991255"/>
                <a:gd name="connsiteY0" fmla="*/ 0 h 1034550"/>
                <a:gd name="connsiteX1" fmla="*/ 3991255 w 3991255"/>
                <a:gd name="connsiteY1" fmla="*/ 0 h 1034550"/>
                <a:gd name="connsiteX2" fmla="*/ 3991255 w 3991255"/>
                <a:gd name="connsiteY2" fmla="*/ 1034550 h 1034550"/>
                <a:gd name="connsiteX3" fmla="*/ 0 w 3991255"/>
                <a:gd name="connsiteY3" fmla="*/ 1034550 h 1034550"/>
                <a:gd name="connsiteX4" fmla="*/ 0 w 3991255"/>
                <a:gd name="connsiteY4" fmla="*/ 0 h 103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1255" h="1034550">
                  <a:moveTo>
                    <a:pt x="0" y="0"/>
                  </a:moveTo>
                  <a:lnTo>
                    <a:pt x="3991255" y="0"/>
                  </a:lnTo>
                  <a:lnTo>
                    <a:pt x="3991255" y="1034550"/>
                  </a:lnTo>
                  <a:lnTo>
                    <a:pt x="0" y="1034550"/>
                  </a:lnTo>
                  <a:lnTo>
                    <a:pt x="0" y="0"/>
                  </a:lnTo>
                  <a:close/>
                </a:path>
              </a:pathLst>
            </a:custGeom>
            <a:solidFill>
              <a:schemeClr val="bg1">
                <a:lumMod val="95000"/>
              </a:schemeClr>
            </a:solidFill>
            <a:effectLst/>
            <a:scene3d>
              <a:camera prst="orthographicFront">
                <a:rot lat="0" lon="0" rev="0"/>
              </a:camera>
              <a:lightRig rig="twoPt" dir="tl"/>
            </a:scene3d>
            <a:sp3d prstMaterial="flat">
              <a:bevelT w="0" h="0" prst="coolSlant"/>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41910" tIns="41910" rIns="41910" bIns="41910" numCol="1" spcCol="1270" anchor="t" anchorCtr="0">
              <a:noAutofit/>
            </a:bodyPr>
            <a:lstStyle/>
            <a:p>
              <a:pPr marL="0" marR="0" lvl="2" indent="0" defTabSz="488950" eaLnBrk="1" fontAlgn="auto" latinLnBrk="0" hangingPunct="1">
                <a:lnSpc>
                  <a:spcPct val="90000"/>
                </a:lnSpc>
                <a:spcBef>
                  <a:spcPts val="200"/>
                </a:spcBef>
                <a:spcAft>
                  <a:spcPts val="0"/>
                </a:spcAft>
                <a:buClrTx/>
                <a:buSzTx/>
                <a:buFontTx/>
                <a:buNone/>
                <a:tabLst/>
                <a:defRPr/>
              </a:pPr>
              <a:r>
                <a:rPr kumimoji="0" lang="en-US"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Envision the solution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Discovery Workshop/Questionnaire /Scripts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Envisioning Workshop</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Business Use Case Workshop</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Architecture Workshop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Execution Planning Workshop</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Envisioning Wrap Up/Vision and Scope Document</a:t>
              </a:r>
            </a:p>
            <a:p>
              <a:pPr marL="0" marR="0" lvl="2" indent="-57150" defTabSz="488950" eaLnBrk="1" fontAlgn="auto" latinLnBrk="0" hangingPunct="1">
                <a:lnSpc>
                  <a:spcPct val="90000"/>
                </a:lnSpc>
                <a:spcBef>
                  <a:spcPts val="200"/>
                </a:spcBef>
                <a:spcAft>
                  <a:spcPts val="0"/>
                </a:spcAft>
                <a:buClrTx/>
                <a:buSzTx/>
                <a:buFontTx/>
                <a:buNone/>
                <a:tabLst/>
                <a:defRPr/>
              </a:pPr>
              <a:r>
                <a:rPr kumimoji="0" lang="en-US"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Assess Overall Readiness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Readiness Assessment Evaluation Criteria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Readiness Assessment Close Out Workshop </a:t>
              </a:r>
              <a:endParaRPr kumimoji="0" lang="en-US" sz="1100" b="1" i="0" u="none" strike="noStrike" kern="1200" cap="none" spc="0" normalizeH="0" baseline="0" noProof="0" dirty="0">
                <a:ln>
                  <a:noFill/>
                </a:ln>
                <a:gradFill>
                  <a:gsLst>
                    <a:gs pos="92537">
                      <a:schemeClr val="accent3"/>
                    </a:gs>
                    <a:gs pos="82836">
                      <a:schemeClr val="accent3"/>
                    </a:gs>
                  </a:gsLst>
                  <a:lin ang="5400000" scaled="0"/>
                </a:gradFill>
                <a:effectLst/>
                <a:uLnTx/>
                <a:uFillTx/>
              </a:endParaRPr>
            </a:p>
            <a:p>
              <a:pPr marL="0" marR="0" lvl="2" indent="0" defTabSz="488950" eaLnBrk="1" fontAlgn="auto" latinLnBrk="0" hangingPunct="1">
                <a:lnSpc>
                  <a:spcPct val="90000"/>
                </a:lnSpc>
                <a:spcBef>
                  <a:spcPts val="200"/>
                </a:spcBef>
                <a:spcAft>
                  <a:spcPts val="0"/>
                </a:spcAft>
                <a:buClrTx/>
                <a:buSzTx/>
                <a:buFontTx/>
                <a:buNone/>
                <a:tabLst/>
                <a:defRPr/>
              </a:pPr>
              <a:r>
                <a:rPr kumimoji="0" lang="en-US"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Determine Network Readiness</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Network Discovery Questionnaire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Network Readiness Workshop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Bandwidth Planning Tool/Process Guidance</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Close Out Workshop</a:t>
              </a:r>
            </a:p>
            <a:p>
              <a:pPr marL="0" marR="0" lvl="3" indent="0" defTabSz="488950" eaLnBrk="1" fontAlgn="auto" latinLnBrk="0" hangingPunct="1">
                <a:lnSpc>
                  <a:spcPct val="90000"/>
                </a:lnSpc>
                <a:spcBef>
                  <a:spcPct val="0"/>
                </a:spcBef>
                <a:spcAft>
                  <a:spcPts val="0"/>
                </a:spcAft>
                <a:buClrTx/>
                <a:buSzTx/>
                <a:buFontTx/>
                <a:buNone/>
                <a:tabLst/>
                <a:defRPr/>
              </a:pP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Design</a:t>
              </a: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for</a:t>
              </a: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Cloud</a:t>
              </a: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PBX</a:t>
              </a: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and</a:t>
              </a: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PSTN</a:t>
              </a: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Conferencing</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Cloud PBX and PSTN Conferencing </a:t>
              </a: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Design workshop</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Cloud PBX and PSTN Conferencing Architecture document </a:t>
              </a:r>
            </a:p>
            <a:p>
              <a:pPr marL="171450" marR="0" lvl="3" indent="-171450" defTabSz="488950" eaLnBrk="1" fontAlgn="auto" latinLnBrk="0" hangingPunct="1">
                <a:lnSpc>
                  <a:spcPct val="90000"/>
                </a:lnSpc>
                <a:spcBef>
                  <a:spcPct val="0"/>
                </a:spcBef>
                <a:spcAft>
                  <a:spcPts val="0"/>
                </a:spcAft>
                <a:buClrTx/>
                <a:buSzTx/>
                <a:buFontTx/>
                <a:buChar char="•"/>
                <a:tabLst/>
                <a:defRPr/>
              </a:pPr>
              <a:endPar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endParaRPr>
            </a:p>
          </p:txBody>
        </p:sp>
      </p:grpSp>
      <p:grpSp>
        <p:nvGrpSpPr>
          <p:cNvPr id="26" name="Group 25"/>
          <p:cNvGrpSpPr/>
          <p:nvPr/>
        </p:nvGrpSpPr>
        <p:grpSpPr>
          <a:xfrm>
            <a:off x="5877745" y="2448438"/>
            <a:ext cx="4878752" cy="4314969"/>
            <a:chOff x="5877745" y="2448438"/>
            <a:chExt cx="4878752" cy="4314969"/>
          </a:xfrm>
        </p:grpSpPr>
        <p:sp>
          <p:nvSpPr>
            <p:cNvPr id="14" name="Freeform 13"/>
            <p:cNvSpPr/>
            <p:nvPr/>
          </p:nvSpPr>
          <p:spPr>
            <a:xfrm>
              <a:off x="9015062" y="3050822"/>
              <a:ext cx="1741435" cy="519084"/>
            </a:xfrm>
            <a:custGeom>
              <a:avLst/>
              <a:gdLst>
                <a:gd name="connsiteX0" fmla="*/ 0 w 1724688"/>
                <a:gd name="connsiteY0" fmla="*/ 0 h 519084"/>
                <a:gd name="connsiteX1" fmla="*/ 1724688 w 1724688"/>
                <a:gd name="connsiteY1" fmla="*/ 0 h 519084"/>
                <a:gd name="connsiteX2" fmla="*/ 1724688 w 1724688"/>
                <a:gd name="connsiteY2" fmla="*/ 519084 h 519084"/>
                <a:gd name="connsiteX3" fmla="*/ 0 w 1724688"/>
                <a:gd name="connsiteY3" fmla="*/ 519084 h 519084"/>
                <a:gd name="connsiteX4" fmla="*/ 0 w 1724688"/>
                <a:gd name="connsiteY4" fmla="*/ 0 h 51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88" h="519084">
                  <a:moveTo>
                    <a:pt x="0" y="0"/>
                  </a:moveTo>
                  <a:lnTo>
                    <a:pt x="1724688" y="0"/>
                  </a:lnTo>
                  <a:lnTo>
                    <a:pt x="1724688" y="519084"/>
                  </a:lnTo>
                  <a:lnTo>
                    <a:pt x="0" y="51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gradFill>
                    <a:gsLst>
                      <a:gs pos="96269">
                        <a:schemeClr val="tx2"/>
                      </a:gs>
                      <a:gs pos="82836">
                        <a:schemeClr val="tx2"/>
                      </a:gs>
                    </a:gsLst>
                    <a:lin ang="5400000" scaled="0"/>
                  </a:gradFill>
                  <a:effectLst/>
                  <a:uLnTx/>
                  <a:uFillTx/>
                </a:rPr>
                <a:t>Deliver</a:t>
              </a:r>
            </a:p>
          </p:txBody>
        </p:sp>
        <p:sp>
          <p:nvSpPr>
            <p:cNvPr id="15" name="Left Brace 14"/>
            <p:cNvSpPr/>
            <p:nvPr/>
          </p:nvSpPr>
          <p:spPr>
            <a:xfrm rot="10800000" flipV="1">
              <a:off x="8693391" y="2448438"/>
              <a:ext cx="345834" cy="4249225"/>
            </a:xfrm>
            <a:prstGeom prst="leftBrace">
              <a:avLst>
                <a:gd name="adj1" fmla="val 0"/>
                <a:gd name="adj2" fmla="val 21126"/>
              </a:avLst>
            </a:prstGeom>
            <a:ln>
              <a:solidFill>
                <a:schemeClr val="tx1"/>
              </a:solidFill>
            </a:ln>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5877745" y="2448438"/>
              <a:ext cx="2751906" cy="4314969"/>
            </a:xfrm>
            <a:custGeom>
              <a:avLst/>
              <a:gdLst>
                <a:gd name="connsiteX0" fmla="*/ 0 w 3991255"/>
                <a:gd name="connsiteY0" fmla="*/ 0 h 1442925"/>
                <a:gd name="connsiteX1" fmla="*/ 3991255 w 3991255"/>
                <a:gd name="connsiteY1" fmla="*/ 0 h 1442925"/>
                <a:gd name="connsiteX2" fmla="*/ 3991255 w 3991255"/>
                <a:gd name="connsiteY2" fmla="*/ 1442925 h 1442925"/>
                <a:gd name="connsiteX3" fmla="*/ 0 w 3991255"/>
                <a:gd name="connsiteY3" fmla="*/ 1442925 h 1442925"/>
                <a:gd name="connsiteX4" fmla="*/ 0 w 3991255"/>
                <a:gd name="connsiteY4" fmla="*/ 0 h 144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1255" h="1442925">
                  <a:moveTo>
                    <a:pt x="0" y="0"/>
                  </a:moveTo>
                  <a:lnTo>
                    <a:pt x="3991255" y="0"/>
                  </a:lnTo>
                  <a:lnTo>
                    <a:pt x="3991255" y="1442925"/>
                  </a:lnTo>
                  <a:lnTo>
                    <a:pt x="0" y="1442925"/>
                  </a:lnTo>
                  <a:lnTo>
                    <a:pt x="0" y="0"/>
                  </a:lnTo>
                  <a:close/>
                </a:path>
              </a:pathLst>
            </a:custGeom>
            <a:solidFill>
              <a:schemeClr val="bg1">
                <a:lumMod val="95000"/>
              </a:schemeClr>
            </a:solidFill>
            <a:effectLst/>
            <a:scene3d>
              <a:camera prst="orthographicFront">
                <a:rot lat="0" lon="0" rev="0"/>
              </a:camera>
              <a:lightRig rig="twoPt" dir="tl"/>
            </a:scene3d>
            <a:sp3d prstMaterial="flat">
              <a:bevelT w="0" h="0" prst="coolSlant"/>
            </a:sp3d>
          </p:spPr>
          <p:style>
            <a:lnRef idx="0">
              <a:schemeClr val="lt1">
                <a:hueOff val="0"/>
                <a:satOff val="0"/>
                <a:lumOff val="0"/>
                <a:alphaOff val="0"/>
              </a:schemeClr>
            </a:lnRef>
            <a:fillRef idx="3">
              <a:schemeClr val="accent1">
                <a:shade val="80000"/>
                <a:hueOff val="284079"/>
                <a:satOff val="-8903"/>
                <a:lumOff val="17260"/>
                <a:alphaOff val="0"/>
              </a:schemeClr>
            </a:fillRef>
            <a:effectRef idx="3">
              <a:schemeClr val="accent1">
                <a:shade val="80000"/>
                <a:hueOff val="284079"/>
                <a:satOff val="-8903"/>
                <a:lumOff val="17260"/>
                <a:alphaOff val="0"/>
              </a:schemeClr>
            </a:effectRef>
            <a:fontRef idx="minor">
              <a:schemeClr val="lt1"/>
            </a:fontRef>
          </p:style>
          <p:txBody>
            <a:bodyPr spcFirstLastPara="0" vert="horz" wrap="square" lIns="41910" tIns="41910" rIns="41910" bIns="41910" numCol="1" spcCol="1270" anchor="t" anchorCtr="0">
              <a:noAutofit/>
            </a:bodyPr>
            <a:lstStyle/>
            <a:p>
              <a:pPr marL="0" marR="0" lvl="2" indent="0" defTabSz="488950" eaLnBrk="1" fontAlgn="auto" latinLnBrk="0" hangingPunct="1">
                <a:lnSpc>
                  <a:spcPct val="90000"/>
                </a:lnSpc>
                <a:spcBef>
                  <a:spcPts val="200"/>
                </a:spcBef>
                <a:spcAft>
                  <a:spcPts val="0"/>
                </a:spcAft>
                <a:buClrTx/>
                <a:buSzTx/>
                <a:buFontTx/>
                <a:buNone/>
                <a:tabLst/>
                <a:defRPr/>
              </a:pP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Prepare for Deployment and Roll Out </a:t>
              </a:r>
              <a:endParaRPr kumimoji="0" lang="en-US"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endParaRP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Deployment Guidance Workshop</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Deployment Check Lists</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CQD Configuration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Handset Configuration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Setup QOS</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Setup VPN Split Tunnel </a:t>
              </a:r>
            </a:p>
            <a:p>
              <a:pPr marL="0" marR="0" lvl="3" indent="0" defTabSz="488950" eaLnBrk="1" fontAlgn="auto" latinLnBrk="0" hangingPunct="1">
                <a:lnSpc>
                  <a:spcPct val="90000"/>
                </a:lnSpc>
                <a:spcBef>
                  <a:spcPct val="0"/>
                </a:spcBef>
                <a:spcAft>
                  <a:spcPts val="0"/>
                </a:spcAft>
                <a:buClrTx/>
                <a:buSzTx/>
                <a:buFontTx/>
                <a:buNone/>
                <a:tabLst/>
                <a:defRPr/>
              </a:pPr>
              <a:endPar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endParaRPr>
            </a:p>
            <a:p>
              <a:pPr marL="57150" marR="0" lvl="1" indent="-57150" defTabSz="488950" eaLnBrk="1" fontAlgn="auto" latinLnBrk="0" hangingPunct="1">
                <a:lnSpc>
                  <a:spcPct val="90000"/>
                </a:lnSpc>
                <a:spcBef>
                  <a:spcPts val="600"/>
                </a:spcBef>
                <a:spcAft>
                  <a:spcPts val="0"/>
                </a:spcAft>
                <a:buClrTx/>
                <a:buSzTx/>
                <a:buFontTx/>
                <a:buNone/>
                <a:tabLst/>
                <a:defRPr/>
              </a:pP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On-board New Users at Scale</a:t>
              </a:r>
              <a:endParaRPr kumimoji="0" lang="en-US"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endParaRP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User Enablement Workshop</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User Enablement Scripts </a:t>
              </a:r>
            </a:p>
            <a:p>
              <a:pPr marL="171450" marR="0" lvl="3" indent="-171450" defTabSz="488950" eaLnBrk="1" fontAlgn="auto" latinLnBrk="0" hangingPunct="1">
                <a:lnSpc>
                  <a:spcPct val="90000"/>
                </a:lnSpc>
                <a:spcBef>
                  <a:spcPct val="0"/>
                </a:spcBef>
                <a:spcAft>
                  <a:spcPts val="0"/>
                </a:spcAft>
                <a:buClrTx/>
                <a:buSzTx/>
                <a:buFontTx/>
                <a:buChar char="•"/>
                <a:tabLst/>
                <a:defRPr/>
              </a:pPr>
              <a:endPar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endParaRPr>
            </a:p>
            <a:p>
              <a:pPr marL="0" marR="0" lvl="2" indent="0" defTabSz="488950" eaLnBrk="1" fontAlgn="auto" latinLnBrk="0" hangingPunct="1">
                <a:lnSpc>
                  <a:spcPct val="90000"/>
                </a:lnSpc>
                <a:spcBef>
                  <a:spcPts val="200"/>
                </a:spcBef>
                <a:spcAft>
                  <a:spcPts val="0"/>
                </a:spcAft>
                <a:buClrTx/>
                <a:buSzTx/>
                <a:buFontTx/>
                <a:buNone/>
                <a:tabLst/>
                <a:defRPr/>
              </a:pPr>
              <a:r>
                <a:rPr kumimoji="0" lang="en-US"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Perform functional testing</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Test Guidance Workshop </a:t>
              </a:r>
              <a:b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b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(who, what, how, where, when)</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Test Plan</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Test Matrix for Skype for Business </a:t>
              </a:r>
              <a:b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b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Online tests</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Test Results Report </a:t>
              </a:r>
            </a:p>
            <a:p>
              <a:pPr marL="0" marR="0" lvl="3" indent="0" defTabSz="488950" eaLnBrk="1" fontAlgn="auto" latinLnBrk="0" hangingPunct="1">
                <a:lnSpc>
                  <a:spcPct val="90000"/>
                </a:lnSpc>
                <a:spcBef>
                  <a:spcPct val="0"/>
                </a:spcBef>
                <a:spcAft>
                  <a:spcPts val="0"/>
                </a:spcAft>
                <a:buClrTx/>
                <a:buSzTx/>
                <a:buFontTx/>
                <a:buNone/>
                <a:tabLst/>
                <a:defRPr/>
              </a:pPr>
              <a:endParaRPr kumimoji="0" lang="en-US" sz="1100" b="1" i="0" u="none" strike="noStrike" kern="0" cap="none" spc="0" normalizeH="0" baseline="0" noProof="0" dirty="0">
                <a:ln>
                  <a:noFill/>
                </a:ln>
                <a:gradFill>
                  <a:gsLst>
                    <a:gs pos="92537">
                      <a:schemeClr val="accent3"/>
                    </a:gs>
                    <a:gs pos="82836">
                      <a:schemeClr val="accent3"/>
                    </a:gs>
                  </a:gsLst>
                  <a:lin ang="5400000" scaled="0"/>
                </a:gradFill>
                <a:effectLst/>
                <a:uLnTx/>
                <a:uFillTx/>
              </a:endParaRPr>
            </a:p>
            <a:p>
              <a:pPr marL="0" marR="0" lvl="2" indent="0" defTabSz="488950" eaLnBrk="1" fontAlgn="auto" latinLnBrk="0" hangingPunct="1">
                <a:lnSpc>
                  <a:spcPct val="90000"/>
                </a:lnSpc>
                <a:spcBef>
                  <a:spcPts val="200"/>
                </a:spcBef>
                <a:spcAft>
                  <a:spcPts val="0"/>
                </a:spcAft>
                <a:buClrTx/>
                <a:buSzTx/>
                <a:buFontTx/>
                <a:buNone/>
                <a:tabLst/>
                <a:defRPr/>
              </a:pPr>
              <a:r>
                <a:rPr kumimoji="0" lang="en-US"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Develop habitual use</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Adoption Readiness Workshop</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Adoption Planning Workshop</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Fast Track Centre Adoption Support </a:t>
              </a:r>
            </a:p>
          </p:txBody>
        </p:sp>
      </p:grpSp>
      <p:grpSp>
        <p:nvGrpSpPr>
          <p:cNvPr id="27" name="Group 26"/>
          <p:cNvGrpSpPr/>
          <p:nvPr/>
        </p:nvGrpSpPr>
        <p:grpSpPr>
          <a:xfrm>
            <a:off x="9423954" y="4041396"/>
            <a:ext cx="2560637" cy="2481638"/>
            <a:chOff x="9418638" y="4216025"/>
            <a:chExt cx="2560637" cy="2481638"/>
          </a:xfrm>
        </p:grpSpPr>
        <p:sp>
          <p:nvSpPr>
            <p:cNvPr id="17" name="Freeform 16"/>
            <p:cNvSpPr/>
            <p:nvPr/>
          </p:nvSpPr>
          <p:spPr>
            <a:xfrm>
              <a:off x="9804690" y="4216025"/>
              <a:ext cx="1724688" cy="519084"/>
            </a:xfrm>
            <a:custGeom>
              <a:avLst/>
              <a:gdLst>
                <a:gd name="connsiteX0" fmla="*/ 0 w 1724688"/>
                <a:gd name="connsiteY0" fmla="*/ 0 h 519084"/>
                <a:gd name="connsiteX1" fmla="*/ 1724688 w 1724688"/>
                <a:gd name="connsiteY1" fmla="*/ 0 h 519084"/>
                <a:gd name="connsiteX2" fmla="*/ 1724688 w 1724688"/>
                <a:gd name="connsiteY2" fmla="*/ 519084 h 519084"/>
                <a:gd name="connsiteX3" fmla="*/ 0 w 1724688"/>
                <a:gd name="connsiteY3" fmla="*/ 519084 h 519084"/>
                <a:gd name="connsiteX4" fmla="*/ 0 w 1724688"/>
                <a:gd name="connsiteY4" fmla="*/ 0 h 51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88" h="519084">
                  <a:moveTo>
                    <a:pt x="0" y="0"/>
                  </a:moveTo>
                  <a:lnTo>
                    <a:pt x="1724688" y="0"/>
                  </a:lnTo>
                  <a:lnTo>
                    <a:pt x="1724688" y="519084"/>
                  </a:lnTo>
                  <a:lnTo>
                    <a:pt x="0" y="51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gradFill>
                    <a:gsLst>
                      <a:gs pos="96269">
                        <a:schemeClr val="tx2"/>
                      </a:gs>
                      <a:gs pos="82836">
                        <a:schemeClr val="tx2"/>
                      </a:gs>
                    </a:gsLst>
                    <a:lin ang="5400000" scaled="0"/>
                  </a:gradFill>
                  <a:effectLst/>
                  <a:uLnTx/>
                  <a:uFillTx/>
                </a:rPr>
                <a:t>Operate</a:t>
              </a:r>
            </a:p>
          </p:txBody>
        </p:sp>
        <p:sp>
          <p:nvSpPr>
            <p:cNvPr id="18" name="Left Brace 17"/>
            <p:cNvSpPr/>
            <p:nvPr/>
          </p:nvSpPr>
          <p:spPr>
            <a:xfrm rot="5400000">
              <a:off x="10527507" y="3554638"/>
              <a:ext cx="342900" cy="2560637"/>
            </a:xfrm>
            <a:prstGeom prst="leftBrace">
              <a:avLst>
                <a:gd name="adj1" fmla="val 0"/>
                <a:gd name="adj2" fmla="val 50000"/>
              </a:avLst>
            </a:prstGeom>
            <a:ln>
              <a:solidFill>
                <a:schemeClr val="tx1"/>
              </a:solidFill>
            </a:ln>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19" name="Freeform 18"/>
            <p:cNvSpPr/>
            <p:nvPr/>
          </p:nvSpPr>
          <p:spPr>
            <a:xfrm>
              <a:off x="9418638" y="5064163"/>
              <a:ext cx="2560636" cy="1633500"/>
            </a:xfrm>
            <a:custGeom>
              <a:avLst/>
              <a:gdLst>
                <a:gd name="connsiteX0" fmla="*/ 0 w 3991255"/>
                <a:gd name="connsiteY0" fmla="*/ 0 h 1633500"/>
                <a:gd name="connsiteX1" fmla="*/ 3991255 w 3991255"/>
                <a:gd name="connsiteY1" fmla="*/ 0 h 1633500"/>
                <a:gd name="connsiteX2" fmla="*/ 3991255 w 3991255"/>
                <a:gd name="connsiteY2" fmla="*/ 1633500 h 1633500"/>
                <a:gd name="connsiteX3" fmla="*/ 0 w 3991255"/>
                <a:gd name="connsiteY3" fmla="*/ 1633500 h 1633500"/>
                <a:gd name="connsiteX4" fmla="*/ 0 w 3991255"/>
                <a:gd name="connsiteY4" fmla="*/ 0 h 163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1255" h="1633500">
                  <a:moveTo>
                    <a:pt x="0" y="0"/>
                  </a:moveTo>
                  <a:lnTo>
                    <a:pt x="3991255" y="0"/>
                  </a:lnTo>
                  <a:lnTo>
                    <a:pt x="3991255" y="1633500"/>
                  </a:lnTo>
                  <a:lnTo>
                    <a:pt x="0" y="1633500"/>
                  </a:lnTo>
                  <a:lnTo>
                    <a:pt x="0" y="0"/>
                  </a:lnTo>
                  <a:close/>
                </a:path>
              </a:pathLst>
            </a:custGeom>
            <a:solidFill>
              <a:schemeClr val="bg1">
                <a:lumMod val="95000"/>
              </a:schemeClr>
            </a:solidFill>
            <a:effectLst/>
            <a:scene3d>
              <a:camera prst="orthographicFront">
                <a:rot lat="0" lon="0" rev="0"/>
              </a:camera>
              <a:lightRig rig="twoPt" dir="tl"/>
            </a:scene3d>
            <a:sp3d prstMaterial="flat">
              <a:bevelT w="0" h="0" prst="coolSlant"/>
            </a:sp3d>
          </p:spPr>
          <p:style>
            <a:lnRef idx="0">
              <a:schemeClr val="lt1">
                <a:hueOff val="0"/>
                <a:satOff val="0"/>
                <a:lumOff val="0"/>
                <a:alphaOff val="0"/>
              </a:schemeClr>
            </a:lnRef>
            <a:fillRef idx="3">
              <a:schemeClr val="accent1">
                <a:shade val="80000"/>
                <a:hueOff val="568159"/>
                <a:satOff val="-17806"/>
                <a:lumOff val="34521"/>
                <a:alphaOff val="0"/>
              </a:schemeClr>
            </a:fillRef>
            <a:effectRef idx="3">
              <a:schemeClr val="accent1">
                <a:shade val="80000"/>
                <a:hueOff val="568159"/>
                <a:satOff val="-17806"/>
                <a:lumOff val="34521"/>
                <a:alphaOff val="0"/>
              </a:schemeClr>
            </a:effectRef>
            <a:fontRef idx="minor">
              <a:schemeClr val="lt1"/>
            </a:fontRef>
          </p:style>
          <p:txBody>
            <a:bodyPr spcFirstLastPara="0" vert="horz" wrap="square" lIns="41910" tIns="41910" rIns="41910" bIns="41910" numCol="1" spcCol="1270" anchor="ctr" anchorCtr="0">
              <a:noAutofit/>
            </a:bodyPr>
            <a:lstStyle/>
            <a:p>
              <a:pPr marL="0" marR="0" lvl="2" indent="0" defTabSz="488950" eaLnBrk="1" fontAlgn="auto" latinLnBrk="0" hangingPunct="1">
                <a:lnSpc>
                  <a:spcPct val="90000"/>
                </a:lnSpc>
                <a:spcBef>
                  <a:spcPct val="0"/>
                </a:spcBef>
                <a:spcAft>
                  <a:spcPts val="0"/>
                </a:spcAft>
                <a:buClrTx/>
                <a:buSzTx/>
                <a:buFontTx/>
                <a:buNone/>
                <a:tabLst/>
                <a:defRPr/>
              </a:pPr>
              <a:r>
                <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Operate in the First Month</a:t>
              </a:r>
            </a:p>
            <a:p>
              <a:pPr marL="0" marR="0" lvl="2" indent="0" defTabSz="488950" eaLnBrk="1" fontAlgn="auto" latinLnBrk="0" hangingPunct="1">
                <a:lnSpc>
                  <a:spcPct val="90000"/>
                </a:lnSpc>
                <a:spcBef>
                  <a:spcPct val="0"/>
                </a:spcBef>
                <a:spcAft>
                  <a:spcPts val="0"/>
                </a:spcAft>
                <a:buClrTx/>
                <a:buSzTx/>
                <a:buFontTx/>
                <a:buNone/>
                <a:tabLst/>
                <a:defRPr/>
              </a:pPr>
              <a:endParaRPr kumimoji="0" lang="en-GB"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endParaRPr>
            </a:p>
            <a:p>
              <a:pPr marL="171450" marR="0" lvl="2" indent="-171450" defTabSz="48895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Basic troubleshooting guidance</a:t>
              </a:r>
            </a:p>
            <a:p>
              <a:pPr marL="171450" marR="0" lvl="2" indent="-171450" defTabSz="48895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Getting started with CQD</a:t>
              </a:r>
            </a:p>
            <a:p>
              <a:pPr marL="171450" marR="0" lvl="2" indent="-171450" defTabSz="48895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Monitor Usage</a:t>
              </a:r>
            </a:p>
            <a:p>
              <a:pPr marL="171450" marR="0" lvl="2" indent="-171450" defTabSz="48895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gradFill>
                    <a:gsLst>
                      <a:gs pos="92537">
                        <a:schemeClr val="accent3"/>
                      </a:gs>
                      <a:gs pos="82836">
                        <a:schemeClr val="accent3"/>
                      </a:gs>
                    </a:gsLst>
                    <a:lin ang="5400000" scaled="0"/>
                  </a:gradFill>
                  <a:effectLst/>
                  <a:uLnTx/>
                  <a:uFillTx/>
                </a:rPr>
                <a:t>Report service health</a:t>
              </a:r>
            </a:p>
          </p:txBody>
        </p:sp>
      </p:grpSp>
      <p:sp>
        <p:nvSpPr>
          <p:cNvPr id="11" name="Content Placeholder 2"/>
          <p:cNvSpPr txBox="1">
            <a:spLocks/>
          </p:cNvSpPr>
          <p:nvPr/>
        </p:nvSpPr>
        <p:spPr>
          <a:xfrm>
            <a:off x="0" y="1423524"/>
            <a:ext cx="12436475" cy="740776"/>
          </a:xfrm>
          <a:prstGeom prst="rect">
            <a:avLst/>
          </a:prstGeom>
          <a:solidFill>
            <a:srgbClr val="33353A"/>
          </a:solidFill>
        </p:spPr>
        <p:txBody>
          <a:bodyPr vert="horz" lIns="457200" tIns="46630" rIns="182880" bIns="46630" rtlCol="0" anchor="ctr">
            <a:noAutofit/>
          </a:bodyPr>
          <a:lstStyle>
            <a:defPPr>
              <a:defRPr lang="en-US"/>
            </a:defPPr>
            <a:lvl1pPr indent="0" defTabSz="914400">
              <a:lnSpc>
                <a:spcPct val="90000"/>
              </a:lnSpc>
              <a:spcBef>
                <a:spcPts val="1000"/>
              </a:spcBef>
              <a:buFont typeface="Arial" panose="020B0604020202020204" pitchFamily="34" charset="0"/>
              <a:buNone/>
              <a:defRPr sz="2200">
                <a:gradFill>
                  <a:gsLst>
                    <a:gs pos="94030">
                      <a:schemeClr val="accent3"/>
                    </a:gs>
                    <a:gs pos="82836">
                      <a:schemeClr val="accent3"/>
                    </a:gs>
                  </a:gsLst>
                  <a:lin ang="5400000" scaled="0"/>
                </a:gradFill>
                <a:latin typeface="Segoe UI Semilight" panose="020B0402040204020203" pitchFamily="34" charset="0"/>
                <a:cs typeface="Segoe UI Semilight" panose="020B04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1"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First release of the structured approach for partners and customers to successfully plan, deliver, </a:t>
            </a:r>
            <a:br>
              <a:rPr kumimoji="0" lang="en-GB" sz="2000" b="0" i="1"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br>
            <a:r>
              <a:rPr kumimoji="0" lang="en-GB" sz="2000" b="0" i="1"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and operate Skype for Business </a:t>
            </a:r>
            <a:r>
              <a:rPr kumimoji="0" lang="en-GB" sz="2000" b="0" i="1" u="none" strike="noStrike" kern="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Cloud PBX and PSTN Conferencing </a:t>
            </a:r>
            <a:r>
              <a:rPr kumimoji="0" lang="en-GB" sz="2000" b="0" i="1"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capabilities. </a:t>
            </a:r>
          </a:p>
        </p:txBody>
      </p:sp>
      <p:grpSp>
        <p:nvGrpSpPr>
          <p:cNvPr id="24" name="Group 23"/>
          <p:cNvGrpSpPr/>
          <p:nvPr/>
        </p:nvGrpSpPr>
        <p:grpSpPr>
          <a:xfrm>
            <a:off x="-43179" y="2448439"/>
            <a:ext cx="5758179" cy="1034550"/>
            <a:chOff x="254526" y="2448439"/>
            <a:chExt cx="5758179" cy="1034550"/>
          </a:xfrm>
        </p:grpSpPr>
        <p:sp>
          <p:nvSpPr>
            <p:cNvPr id="20" name="Freeform 6"/>
            <p:cNvSpPr/>
            <p:nvPr/>
          </p:nvSpPr>
          <p:spPr>
            <a:xfrm>
              <a:off x="254526" y="2706172"/>
              <a:ext cx="1606609" cy="519084"/>
            </a:xfrm>
            <a:custGeom>
              <a:avLst/>
              <a:gdLst>
                <a:gd name="connsiteX0" fmla="*/ 0 w 1724688"/>
                <a:gd name="connsiteY0" fmla="*/ 0 h 519084"/>
                <a:gd name="connsiteX1" fmla="*/ 1724688 w 1724688"/>
                <a:gd name="connsiteY1" fmla="*/ 0 h 519084"/>
                <a:gd name="connsiteX2" fmla="*/ 1724688 w 1724688"/>
                <a:gd name="connsiteY2" fmla="*/ 519084 h 519084"/>
                <a:gd name="connsiteX3" fmla="*/ 0 w 1724688"/>
                <a:gd name="connsiteY3" fmla="*/ 519084 h 519084"/>
                <a:gd name="connsiteX4" fmla="*/ 0 w 1724688"/>
                <a:gd name="connsiteY4" fmla="*/ 0 h 51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88" h="519084">
                  <a:moveTo>
                    <a:pt x="0" y="0"/>
                  </a:moveTo>
                  <a:lnTo>
                    <a:pt x="1724688" y="0"/>
                  </a:lnTo>
                  <a:lnTo>
                    <a:pt x="1724688" y="519084"/>
                  </a:lnTo>
                  <a:lnTo>
                    <a:pt x="0" y="51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algn="r" defTabSz="10668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gradFill>
                    <a:gsLst>
                      <a:gs pos="96269">
                        <a:schemeClr val="tx2"/>
                      </a:gs>
                      <a:gs pos="82836">
                        <a:schemeClr val="tx2"/>
                      </a:gs>
                    </a:gsLst>
                    <a:lin ang="5400000" scaled="0"/>
                  </a:gradFill>
                  <a:effectLst/>
                  <a:uLnTx/>
                  <a:uFillTx/>
                </a:rPr>
                <a:t>Offer</a:t>
              </a:r>
              <a:r>
                <a:rPr kumimoji="0" lang="en-US" sz="2400" b="0" i="0" u="none" strike="noStrike" kern="0" cap="none" spc="0" normalizeH="0" baseline="0" noProof="0">
                  <a:ln>
                    <a:noFill/>
                  </a:ln>
                  <a:gradFill>
                    <a:gsLst>
                      <a:gs pos="96269">
                        <a:schemeClr val="tx2"/>
                      </a:gs>
                      <a:gs pos="82836">
                        <a:schemeClr val="tx2"/>
                      </a:gs>
                    </a:gsLst>
                    <a:lin ang="5400000" scaled="0"/>
                  </a:gradFill>
                  <a:effectLst/>
                  <a:uLnTx/>
                  <a:uFillTx/>
                </a:rPr>
                <a:t>/ </a:t>
              </a:r>
              <a:r>
                <a:rPr kumimoji="0" lang="en-US" sz="2400" b="0" i="0" u="none" strike="noStrike" kern="1200" cap="none" spc="0" normalizeH="0" baseline="0" noProof="0">
                  <a:ln>
                    <a:noFill/>
                  </a:ln>
                  <a:gradFill>
                    <a:gsLst>
                      <a:gs pos="96269">
                        <a:schemeClr val="tx2"/>
                      </a:gs>
                      <a:gs pos="82836">
                        <a:schemeClr val="tx2"/>
                      </a:gs>
                    </a:gsLst>
                    <a:lin ang="5400000" scaled="0"/>
                  </a:gradFill>
                  <a:effectLst/>
                  <a:uLnTx/>
                  <a:uFillTx/>
                </a:rPr>
                <a:t>Outcome</a:t>
              </a:r>
              <a:endParaRPr kumimoji="0" lang="en-US" sz="2400" b="0" i="0" u="none" strike="noStrike" kern="0" cap="none" spc="0" normalizeH="0" baseline="0" noProof="0" dirty="0">
                <a:ln>
                  <a:noFill/>
                </a:ln>
                <a:gradFill>
                  <a:gsLst>
                    <a:gs pos="96269">
                      <a:schemeClr val="tx2"/>
                    </a:gs>
                    <a:gs pos="82836">
                      <a:schemeClr val="tx2"/>
                    </a:gs>
                  </a:gsLst>
                  <a:lin ang="5400000" scaled="0"/>
                </a:gradFill>
                <a:effectLst/>
                <a:uLnTx/>
                <a:uFillTx/>
              </a:endParaRPr>
            </a:p>
          </p:txBody>
        </p:sp>
        <p:sp>
          <p:nvSpPr>
            <p:cNvPr id="21" name="Left Brace 20"/>
            <p:cNvSpPr/>
            <p:nvPr/>
          </p:nvSpPr>
          <p:spPr>
            <a:xfrm>
              <a:off x="1811989" y="2448439"/>
              <a:ext cx="436293" cy="1034550"/>
            </a:xfrm>
            <a:prstGeom prst="leftBrace">
              <a:avLst>
                <a:gd name="adj1" fmla="val 0"/>
                <a:gd name="adj2" fmla="val 50000"/>
              </a:avLst>
            </a:prstGeom>
            <a:ln>
              <a:solidFill>
                <a:schemeClr val="tx1"/>
              </a:solidFill>
            </a:ln>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22" name="Freeform 12"/>
            <p:cNvSpPr/>
            <p:nvPr/>
          </p:nvSpPr>
          <p:spPr>
            <a:xfrm>
              <a:off x="2296020" y="2448439"/>
              <a:ext cx="3716685" cy="1034550"/>
            </a:xfrm>
            <a:custGeom>
              <a:avLst/>
              <a:gdLst>
                <a:gd name="connsiteX0" fmla="*/ 0 w 3991255"/>
                <a:gd name="connsiteY0" fmla="*/ 0 h 1034550"/>
                <a:gd name="connsiteX1" fmla="*/ 3991255 w 3991255"/>
                <a:gd name="connsiteY1" fmla="*/ 0 h 1034550"/>
                <a:gd name="connsiteX2" fmla="*/ 3991255 w 3991255"/>
                <a:gd name="connsiteY2" fmla="*/ 1034550 h 1034550"/>
                <a:gd name="connsiteX3" fmla="*/ 0 w 3991255"/>
                <a:gd name="connsiteY3" fmla="*/ 1034550 h 1034550"/>
                <a:gd name="connsiteX4" fmla="*/ 0 w 3991255"/>
                <a:gd name="connsiteY4" fmla="*/ 0 h 103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1255" h="1034550">
                  <a:moveTo>
                    <a:pt x="0" y="0"/>
                  </a:moveTo>
                  <a:lnTo>
                    <a:pt x="3991255" y="0"/>
                  </a:lnTo>
                  <a:lnTo>
                    <a:pt x="3991255" y="1034550"/>
                  </a:lnTo>
                  <a:lnTo>
                    <a:pt x="0" y="1034550"/>
                  </a:lnTo>
                  <a:lnTo>
                    <a:pt x="0" y="0"/>
                  </a:lnTo>
                  <a:close/>
                </a:path>
              </a:pathLst>
            </a:custGeom>
            <a:solidFill>
              <a:schemeClr val="bg1">
                <a:lumMod val="95000"/>
              </a:schemeClr>
            </a:solidFill>
            <a:effectLst/>
            <a:scene3d>
              <a:camera prst="orthographicFront">
                <a:rot lat="0" lon="0" rev="0"/>
              </a:camera>
              <a:lightRig rig="twoPt" dir="tl"/>
            </a:scene3d>
            <a:sp3d prstMaterial="flat">
              <a:bevelT w="0" h="0" prst="coolSlant"/>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41910" tIns="41910" rIns="41910" bIns="41910" numCol="1" spcCol="1270" anchor="t" anchorCtr="0">
              <a:noAutofit/>
            </a:bodyPr>
            <a:lstStyle/>
            <a:p>
              <a:pPr marL="57150" marR="0" lvl="1" indent="-57150" algn="l" defTabSz="48895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dirty="0">
                  <a:ln>
                    <a:noFill/>
                  </a:ln>
                  <a:gradFill>
                    <a:gsLst>
                      <a:gs pos="92537">
                        <a:schemeClr val="accent3"/>
                      </a:gs>
                      <a:gs pos="82836">
                        <a:schemeClr val="accent3"/>
                      </a:gs>
                    </a:gsLst>
                    <a:lin ang="5400000" scaled="0"/>
                  </a:gradFill>
                  <a:effectLst/>
                  <a:uLnTx/>
                  <a:uFillTx/>
                </a:rPr>
                <a:t>GET DEPLOYED</a:t>
              </a:r>
            </a:p>
            <a:p>
              <a:pPr marL="0" marR="0" lvl="2" indent="0" defTabSz="488950" eaLnBrk="1" fontAlgn="auto" latinLnBrk="0" hangingPunct="1">
                <a:lnSpc>
                  <a:spcPct val="90000"/>
                </a:lnSpc>
                <a:spcBef>
                  <a:spcPts val="200"/>
                </a:spcBef>
                <a:spcAft>
                  <a:spcPts val="0"/>
                </a:spcAft>
                <a:buClrTx/>
                <a:buSzTx/>
                <a:buFontTx/>
                <a:buNone/>
                <a:tabLst/>
                <a:defRPr/>
              </a:pPr>
              <a:r>
                <a:rPr kumimoji="0" lang="en-US" sz="1100"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Engagement Guide</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Offer Description</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Project Plan and Work Breakdown Structure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Offer Delivery Workflow </a:t>
              </a:r>
            </a:p>
            <a:p>
              <a:pPr marL="171450" marR="0" lvl="3" indent="-171450" defTabSz="488950" eaLnBrk="1" fontAlgn="auto" latinLnBrk="0" hangingPunct="1">
                <a:lnSpc>
                  <a:spcPct val="90000"/>
                </a:lnSpc>
                <a:spcBef>
                  <a:spcPct val="0"/>
                </a:spcBef>
                <a:spcAft>
                  <a:spcPts val="0"/>
                </a:spcAft>
                <a:buClrTx/>
                <a:buSzTx/>
                <a:buFontTx/>
                <a:buChar char="•"/>
                <a:tabLst/>
                <a:defRPr/>
              </a:pPr>
              <a:r>
                <a:rPr kumimoji="0" lang="en-US" sz="1100" b="0" i="0" u="none" strike="noStrike" kern="0" cap="none" spc="0" normalizeH="0" baseline="0" noProof="0" dirty="0">
                  <a:ln>
                    <a:noFill/>
                  </a:ln>
                  <a:gradFill>
                    <a:gsLst>
                      <a:gs pos="92537">
                        <a:schemeClr val="accent3"/>
                      </a:gs>
                      <a:gs pos="82836">
                        <a:schemeClr val="accent3"/>
                      </a:gs>
                    </a:gsLst>
                    <a:lin ang="5400000" scaled="0"/>
                  </a:gradFill>
                  <a:effectLst/>
                  <a:uLnTx/>
                  <a:uFillTx/>
                </a:rPr>
                <a:t>Delivery Guide </a:t>
              </a:r>
            </a:p>
          </p:txBody>
        </p:sp>
      </p:grpSp>
    </p:spTree>
    <p:extLst>
      <p:ext uri="{BB962C8B-B14F-4D97-AF65-F5344CB8AC3E}">
        <p14:creationId xmlns:p14="http://schemas.microsoft.com/office/powerpoint/2010/main" val="1311069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57" y="297947"/>
            <a:ext cx="5716892" cy="863145"/>
          </a:xfrm>
        </p:spPr>
        <p:txBody>
          <a:bodyPr>
            <a:normAutofit/>
          </a:bodyPr>
          <a:lstStyle/>
          <a:p>
            <a:r>
              <a:rPr lang="en-US" dirty="0"/>
              <a:t>What’s new in SOF ?</a:t>
            </a:r>
            <a:endParaRPr lang="nl-NL" dirty="0"/>
          </a:p>
        </p:txBody>
      </p:sp>
      <p:sp>
        <p:nvSpPr>
          <p:cNvPr id="17" name="Text Placeholder 2"/>
          <p:cNvSpPr txBox="1">
            <a:spLocks/>
          </p:cNvSpPr>
          <p:nvPr/>
        </p:nvSpPr>
        <p:spPr>
          <a:xfrm>
            <a:off x="6506133" y="1671482"/>
            <a:ext cx="5677223" cy="528539"/>
          </a:xfrm>
          <a:prstGeom prst="rect">
            <a:avLst/>
          </a:prstGeom>
        </p:spPr>
        <p:txBody>
          <a:bodyPr vert="horz" lIns="93260" tIns="46630" rIns="93260" bIns="4663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rPr>
              <a:t>SOF Quick Start </a:t>
            </a:r>
          </a:p>
        </p:txBody>
      </p:sp>
      <p:sp>
        <p:nvSpPr>
          <p:cNvPr id="18" name="Text Placeholder 2"/>
          <p:cNvSpPr txBox="1">
            <a:spLocks/>
          </p:cNvSpPr>
          <p:nvPr/>
        </p:nvSpPr>
        <p:spPr>
          <a:xfrm>
            <a:off x="6506133" y="2736734"/>
            <a:ext cx="5677223" cy="666891"/>
          </a:xfrm>
          <a:prstGeom prst="rect">
            <a:avLst/>
          </a:prstGeom>
        </p:spPr>
        <p:txBody>
          <a:bodyPr vert="horz" lIns="93260" tIns="46630" rIns="93260" bIns="4663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rPr>
              <a:t>Updated Network Assessment and Tools </a:t>
            </a:r>
            <a:endParaRPr kumimoji="0" lang="de-AT"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endParaRPr>
          </a:p>
        </p:txBody>
      </p:sp>
      <p:sp>
        <p:nvSpPr>
          <p:cNvPr id="19" name="Text Placeholder 2"/>
          <p:cNvSpPr txBox="1">
            <a:spLocks/>
          </p:cNvSpPr>
          <p:nvPr/>
        </p:nvSpPr>
        <p:spPr>
          <a:xfrm>
            <a:off x="6506133" y="3835707"/>
            <a:ext cx="5677223" cy="1160507"/>
          </a:xfrm>
          <a:prstGeom prst="rect">
            <a:avLst/>
          </a:prstGeom>
        </p:spPr>
        <p:txBody>
          <a:bodyPr vert="horz" lIns="93260" tIns="46630" rIns="93260" bIns="4663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rPr>
              <a:t>SOF Partners and SOF Assessment  </a:t>
            </a:r>
          </a:p>
        </p:txBody>
      </p:sp>
      <p:grpSp>
        <p:nvGrpSpPr>
          <p:cNvPr id="25" name="Group 24"/>
          <p:cNvGrpSpPr/>
          <p:nvPr/>
        </p:nvGrpSpPr>
        <p:grpSpPr>
          <a:xfrm>
            <a:off x="5508747" y="184768"/>
            <a:ext cx="1002586" cy="1002586"/>
            <a:chOff x="5508747" y="184768"/>
            <a:chExt cx="1002586" cy="1002586"/>
          </a:xfrm>
        </p:grpSpPr>
        <p:grpSp>
          <p:nvGrpSpPr>
            <p:cNvPr id="27" name="Group 26"/>
            <p:cNvGrpSpPr/>
            <p:nvPr/>
          </p:nvGrpSpPr>
          <p:grpSpPr>
            <a:xfrm>
              <a:off x="5508747" y="184768"/>
              <a:ext cx="1002586" cy="1002586"/>
              <a:chOff x="5053119" y="1424066"/>
              <a:chExt cx="1205236" cy="1205236"/>
            </a:xfrm>
          </p:grpSpPr>
          <p:sp>
            <p:nvSpPr>
              <p:cNvPr id="29" name="Oval 28"/>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Oval 29"/>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28" name="Picture 27"/>
            <p:cNvPicPr>
              <a:picLocks noChangeAspect="1"/>
            </p:cNvPicPr>
            <p:nvPr/>
          </p:nvPicPr>
          <p:blipFill>
            <a:blip r:embed="rId3"/>
            <a:stretch>
              <a:fillRect/>
            </a:stretch>
          </p:blipFill>
          <p:spPr>
            <a:xfrm>
              <a:off x="5678669" y="365207"/>
              <a:ext cx="647087" cy="646323"/>
            </a:xfrm>
            <a:prstGeom prst="rect">
              <a:avLst/>
            </a:prstGeom>
          </p:spPr>
        </p:pic>
      </p:grpSp>
      <p:grpSp>
        <p:nvGrpSpPr>
          <p:cNvPr id="31" name="Group 30"/>
          <p:cNvGrpSpPr/>
          <p:nvPr/>
        </p:nvGrpSpPr>
        <p:grpSpPr>
          <a:xfrm>
            <a:off x="5508747" y="1342620"/>
            <a:ext cx="1002586" cy="1002586"/>
            <a:chOff x="5508747" y="1403483"/>
            <a:chExt cx="1002586" cy="1002586"/>
          </a:xfrm>
        </p:grpSpPr>
        <p:grpSp>
          <p:nvGrpSpPr>
            <p:cNvPr id="32" name="Group 31"/>
            <p:cNvGrpSpPr/>
            <p:nvPr/>
          </p:nvGrpSpPr>
          <p:grpSpPr>
            <a:xfrm>
              <a:off x="5508747" y="1403483"/>
              <a:ext cx="1002586" cy="1002586"/>
              <a:chOff x="5053119" y="1424066"/>
              <a:chExt cx="1205236" cy="1205236"/>
            </a:xfrm>
          </p:grpSpPr>
          <p:sp>
            <p:nvSpPr>
              <p:cNvPr id="34" name="Oval 33"/>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Oval 34"/>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33" name="Picture 32"/>
            <p:cNvPicPr>
              <a:picLocks noChangeAspect="1"/>
            </p:cNvPicPr>
            <p:nvPr/>
          </p:nvPicPr>
          <p:blipFill>
            <a:blip r:embed="rId4"/>
            <a:stretch>
              <a:fillRect/>
            </a:stretch>
          </p:blipFill>
          <p:spPr>
            <a:xfrm>
              <a:off x="5801820" y="1631626"/>
              <a:ext cx="400056" cy="547256"/>
            </a:xfrm>
            <a:prstGeom prst="rect">
              <a:avLst/>
            </a:prstGeom>
          </p:spPr>
        </p:pic>
      </p:grpSp>
      <p:grpSp>
        <p:nvGrpSpPr>
          <p:cNvPr id="36" name="Group 35"/>
          <p:cNvGrpSpPr/>
          <p:nvPr/>
        </p:nvGrpSpPr>
        <p:grpSpPr>
          <a:xfrm>
            <a:off x="5508747" y="2500472"/>
            <a:ext cx="1002586" cy="1002586"/>
            <a:chOff x="5508747" y="2622198"/>
            <a:chExt cx="1002586" cy="1002586"/>
          </a:xfrm>
        </p:grpSpPr>
        <p:grpSp>
          <p:nvGrpSpPr>
            <p:cNvPr id="37" name="Group 36"/>
            <p:cNvGrpSpPr/>
            <p:nvPr/>
          </p:nvGrpSpPr>
          <p:grpSpPr>
            <a:xfrm>
              <a:off x="5508747" y="2622198"/>
              <a:ext cx="1002586" cy="1002586"/>
              <a:chOff x="5053119" y="1424066"/>
              <a:chExt cx="1205236" cy="1205236"/>
            </a:xfrm>
          </p:grpSpPr>
          <p:sp>
            <p:nvSpPr>
              <p:cNvPr id="39" name="Oval 38"/>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Oval 39"/>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38" name="Picture 37"/>
            <p:cNvPicPr>
              <a:picLocks noChangeAspect="1"/>
            </p:cNvPicPr>
            <p:nvPr/>
          </p:nvPicPr>
          <p:blipFill>
            <a:blip r:embed="rId5"/>
            <a:stretch>
              <a:fillRect/>
            </a:stretch>
          </p:blipFill>
          <p:spPr>
            <a:xfrm>
              <a:off x="5745807" y="2845121"/>
              <a:ext cx="528466" cy="489031"/>
            </a:xfrm>
            <a:prstGeom prst="rect">
              <a:avLst/>
            </a:prstGeom>
          </p:spPr>
        </p:pic>
      </p:grpSp>
      <p:grpSp>
        <p:nvGrpSpPr>
          <p:cNvPr id="41" name="Group 40"/>
          <p:cNvGrpSpPr/>
          <p:nvPr/>
        </p:nvGrpSpPr>
        <p:grpSpPr>
          <a:xfrm>
            <a:off x="5508747" y="3658324"/>
            <a:ext cx="1002586" cy="1002586"/>
            <a:chOff x="5508747" y="3840913"/>
            <a:chExt cx="1002586" cy="1002586"/>
          </a:xfrm>
        </p:grpSpPr>
        <p:grpSp>
          <p:nvGrpSpPr>
            <p:cNvPr id="42" name="Group 41"/>
            <p:cNvGrpSpPr/>
            <p:nvPr/>
          </p:nvGrpSpPr>
          <p:grpSpPr>
            <a:xfrm>
              <a:off x="5508747" y="3840913"/>
              <a:ext cx="1002586" cy="1002586"/>
              <a:chOff x="5053119" y="1512202"/>
              <a:chExt cx="1205236" cy="1205236"/>
            </a:xfrm>
          </p:grpSpPr>
          <p:sp>
            <p:nvSpPr>
              <p:cNvPr id="44" name="Oval 43"/>
              <p:cNvSpPr/>
              <p:nvPr/>
            </p:nvSpPr>
            <p:spPr>
              <a:xfrm>
                <a:off x="5053119" y="1512202"/>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Oval 44"/>
              <p:cNvSpPr/>
              <p:nvPr/>
            </p:nvSpPr>
            <p:spPr>
              <a:xfrm>
                <a:off x="5132128" y="1591211"/>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43" name="Picture 42"/>
            <p:cNvPicPr>
              <a:picLocks noChangeAspect="1"/>
            </p:cNvPicPr>
            <p:nvPr/>
          </p:nvPicPr>
          <p:blipFill>
            <a:blip r:embed="rId6"/>
            <a:stretch>
              <a:fillRect/>
            </a:stretch>
          </p:blipFill>
          <p:spPr>
            <a:xfrm>
              <a:off x="5794891" y="4071237"/>
              <a:ext cx="456069" cy="559423"/>
            </a:xfrm>
            <a:prstGeom prst="rect">
              <a:avLst/>
            </a:prstGeom>
          </p:spPr>
        </p:pic>
      </p:grpSp>
      <p:grpSp>
        <p:nvGrpSpPr>
          <p:cNvPr id="46" name="Group 45"/>
          <p:cNvGrpSpPr/>
          <p:nvPr/>
        </p:nvGrpSpPr>
        <p:grpSpPr>
          <a:xfrm>
            <a:off x="5503548" y="5974027"/>
            <a:ext cx="1002586" cy="1002586"/>
            <a:chOff x="5503548" y="5974027"/>
            <a:chExt cx="1002586" cy="1002586"/>
          </a:xfrm>
        </p:grpSpPr>
        <p:grpSp>
          <p:nvGrpSpPr>
            <p:cNvPr id="47" name="Group 46"/>
            <p:cNvGrpSpPr/>
            <p:nvPr/>
          </p:nvGrpSpPr>
          <p:grpSpPr>
            <a:xfrm>
              <a:off x="5503548" y="5974027"/>
              <a:ext cx="1002586" cy="1002586"/>
              <a:chOff x="5053119" y="1424066"/>
              <a:chExt cx="1205236" cy="1205236"/>
            </a:xfrm>
          </p:grpSpPr>
          <p:sp>
            <p:nvSpPr>
              <p:cNvPr id="49" name="Oval 48"/>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Oval 49"/>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48" name="Picture 47"/>
            <p:cNvPicPr>
              <a:picLocks noChangeAspect="1"/>
            </p:cNvPicPr>
            <p:nvPr/>
          </p:nvPicPr>
          <p:blipFill>
            <a:blip r:embed="rId7"/>
            <a:stretch>
              <a:fillRect/>
            </a:stretch>
          </p:blipFill>
          <p:spPr>
            <a:xfrm>
              <a:off x="5745808" y="6238019"/>
              <a:ext cx="552352" cy="445605"/>
            </a:xfrm>
            <a:prstGeom prst="rect">
              <a:avLst/>
            </a:prstGeom>
          </p:spPr>
        </p:pic>
      </p:grpSp>
      <p:sp>
        <p:nvSpPr>
          <p:cNvPr id="51" name="Text Placeholder 2"/>
          <p:cNvSpPr txBox="1">
            <a:spLocks/>
          </p:cNvSpPr>
          <p:nvPr/>
        </p:nvSpPr>
        <p:spPr>
          <a:xfrm>
            <a:off x="6506133" y="441316"/>
            <a:ext cx="5677223" cy="817778"/>
          </a:xfrm>
          <a:prstGeom prst="rect">
            <a:avLst/>
          </a:prstGeom>
        </p:spPr>
        <p:txBody>
          <a:bodyPr vert="horz" lIns="93260" tIns="46630" rIns="93260" bIns="4663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rPr>
              <a:t>SOF Cloud Migration with new and updated assets </a:t>
            </a:r>
          </a:p>
        </p:txBody>
      </p:sp>
      <p:grpSp>
        <p:nvGrpSpPr>
          <p:cNvPr id="52" name="Group 51"/>
          <p:cNvGrpSpPr/>
          <p:nvPr/>
        </p:nvGrpSpPr>
        <p:grpSpPr>
          <a:xfrm>
            <a:off x="5519581" y="4816176"/>
            <a:ext cx="1002586" cy="1002586"/>
            <a:chOff x="5519581" y="4907470"/>
            <a:chExt cx="1002586" cy="1002586"/>
          </a:xfrm>
        </p:grpSpPr>
        <p:grpSp>
          <p:nvGrpSpPr>
            <p:cNvPr id="53" name="Group 52"/>
            <p:cNvGrpSpPr/>
            <p:nvPr/>
          </p:nvGrpSpPr>
          <p:grpSpPr>
            <a:xfrm>
              <a:off x="5519581" y="4907470"/>
              <a:ext cx="1002586" cy="1002586"/>
              <a:chOff x="5053119" y="1512202"/>
              <a:chExt cx="1205236" cy="1205236"/>
            </a:xfrm>
          </p:grpSpPr>
          <p:sp>
            <p:nvSpPr>
              <p:cNvPr id="55" name="Oval 54"/>
              <p:cNvSpPr/>
              <p:nvPr/>
            </p:nvSpPr>
            <p:spPr>
              <a:xfrm>
                <a:off x="5053119" y="1512202"/>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Oval 55"/>
              <p:cNvSpPr/>
              <p:nvPr/>
            </p:nvSpPr>
            <p:spPr>
              <a:xfrm>
                <a:off x="5132128" y="1591211"/>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4214" y="5073445"/>
              <a:ext cx="673318" cy="673318"/>
            </a:xfrm>
            <a:prstGeom prst="rect">
              <a:avLst/>
            </a:prstGeom>
          </p:spPr>
        </p:pic>
      </p:grpSp>
      <p:sp>
        <p:nvSpPr>
          <p:cNvPr id="57" name="Text Placeholder 2"/>
          <p:cNvSpPr txBox="1">
            <a:spLocks/>
          </p:cNvSpPr>
          <p:nvPr/>
        </p:nvSpPr>
        <p:spPr>
          <a:xfrm>
            <a:off x="6506133" y="5107891"/>
            <a:ext cx="5677223" cy="443079"/>
          </a:xfrm>
          <a:prstGeom prst="rect">
            <a:avLst/>
          </a:prstGeom>
        </p:spPr>
        <p:txBody>
          <a:bodyPr vert="horz" lIns="93260" tIns="46630" rIns="93260" bIns="4663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GB"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rPr>
              <a:t>Updated SOF Academy</a:t>
            </a:r>
            <a:endParaRPr kumimoji="0" lang="de-AT"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endParaRPr kumimoji="0" lang="en-US"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endParaRPr>
          </a:p>
        </p:txBody>
      </p:sp>
      <p:sp>
        <p:nvSpPr>
          <p:cNvPr id="60" name="Text Placeholder 2"/>
          <p:cNvSpPr txBox="1">
            <a:spLocks/>
          </p:cNvSpPr>
          <p:nvPr/>
        </p:nvSpPr>
        <p:spPr>
          <a:xfrm>
            <a:off x="6474696" y="6238019"/>
            <a:ext cx="5677223" cy="443079"/>
          </a:xfrm>
          <a:prstGeom prst="rect">
            <a:avLst/>
          </a:prstGeom>
        </p:spPr>
        <p:txBody>
          <a:bodyPr vert="horz" lIns="93260" tIns="46630" rIns="93260" bIns="4663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GB"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rPr>
              <a:t>SOF Community </a:t>
            </a:r>
            <a:endParaRPr kumimoji="0" lang="de-AT"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endParaRPr kumimoji="0" lang="en-US" sz="2244" b="0" i="0" u="none" strike="noStrike" kern="1200" cap="none" spc="0" normalizeH="0" baseline="0" noProof="0" dirty="0">
              <a:ln w="3175">
                <a:noFill/>
              </a:ln>
              <a:solidFill>
                <a:schemeClr val="tx1"/>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417112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0-#ppt_w/2"/>
                                          </p:val>
                                        </p:tav>
                                        <p:tav tm="100000">
                                          <p:val>
                                            <p:strVal val="#ppt_x"/>
                                          </p:val>
                                        </p:tav>
                                      </p:tavLst>
                                    </p:anim>
                                    <p:anim calcmode="lin" valueType="num">
                                      <p:cBhvr additive="base">
                                        <p:cTn id="28" dur="500" fill="hold"/>
                                        <p:tgtEl>
                                          <p:spTgt spid="5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0-#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51" grpId="0"/>
      <p:bldP spid="57"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58583" y="2393247"/>
            <a:ext cx="5022176" cy="3165940"/>
          </a:xfrm>
          <a:prstGeom prst="rect">
            <a:avLst/>
          </a:prstGeom>
          <a:solidFill>
            <a:srgbClr val="008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Skype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Business Online</a:t>
            </a:r>
          </a:p>
        </p:txBody>
      </p:sp>
      <p:sp>
        <p:nvSpPr>
          <p:cNvPr id="21" name="Arrow: Right 20"/>
          <p:cNvSpPr/>
          <p:nvPr/>
        </p:nvSpPr>
        <p:spPr>
          <a:xfrm>
            <a:off x="5079999" y="4027251"/>
            <a:ext cx="2731311" cy="1987330"/>
          </a:xfrm>
          <a:prstGeom prst="rightArrow">
            <a:avLst>
              <a:gd name="adj1" fmla="val 52431"/>
              <a:gd name="adj2" fmla="val 57463"/>
            </a:avLst>
          </a:prstGeom>
          <a:gradFill>
            <a:gsLst>
              <a:gs pos="100000">
                <a:srgbClr val="8497B0"/>
              </a:gs>
              <a:gs pos="0">
                <a:srgbClr val="00729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CLOUD MIGRATION</a:t>
            </a:r>
          </a:p>
        </p:txBody>
      </p:sp>
      <p:grpSp>
        <p:nvGrpSpPr>
          <p:cNvPr id="22" name="Group 21"/>
          <p:cNvGrpSpPr/>
          <p:nvPr/>
        </p:nvGrpSpPr>
        <p:grpSpPr>
          <a:xfrm>
            <a:off x="775612" y="2393247"/>
            <a:ext cx="4311954" cy="3149546"/>
            <a:chOff x="756356" y="2684338"/>
            <a:chExt cx="4311954" cy="3149546"/>
          </a:xfrm>
        </p:grpSpPr>
        <p:sp>
          <p:nvSpPr>
            <p:cNvPr id="23" name="Rectangle 22"/>
            <p:cNvSpPr/>
            <p:nvPr/>
          </p:nvSpPr>
          <p:spPr>
            <a:xfrm>
              <a:off x="756356" y="4773569"/>
              <a:ext cx="4311954" cy="1060315"/>
            </a:xfrm>
            <a:prstGeom prst="rect">
              <a:avLst/>
            </a:prstGeom>
            <a:solidFill>
              <a:srgbClr val="007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On-premises / Hybrid Lync 2013 / Skype Deployment</a:t>
              </a:r>
            </a:p>
          </p:txBody>
        </p:sp>
        <p:sp>
          <p:nvSpPr>
            <p:cNvPr id="24" name="Rectangle 23"/>
            <p:cNvSpPr/>
            <p:nvPr/>
          </p:nvSpPr>
          <p:spPr>
            <a:xfrm>
              <a:off x="756356" y="2684338"/>
              <a:ext cx="4311954" cy="10603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Greenfield</a:t>
              </a:r>
            </a:p>
          </p:txBody>
        </p:sp>
        <p:sp>
          <p:nvSpPr>
            <p:cNvPr id="25" name="Rectangle 24"/>
            <p:cNvSpPr/>
            <p:nvPr/>
          </p:nvSpPr>
          <p:spPr>
            <a:xfrm>
              <a:off x="756356" y="3728954"/>
              <a:ext cx="4311954" cy="1060315"/>
            </a:xfrm>
            <a:prstGeom prst="rect">
              <a:avLst/>
            </a:prstGeom>
            <a:solidFill>
              <a:srgbClr val="008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Skype for Business Online</a:t>
              </a:r>
            </a:p>
          </p:txBody>
        </p:sp>
      </p:grpSp>
      <p:sp>
        <p:nvSpPr>
          <p:cNvPr id="26" name="Arrow: Pentagon 25"/>
          <p:cNvSpPr/>
          <p:nvPr/>
        </p:nvSpPr>
        <p:spPr>
          <a:xfrm>
            <a:off x="7562610" y="6181927"/>
            <a:ext cx="4124631" cy="398834"/>
          </a:xfrm>
          <a:prstGeom prst="homePlat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Operate</a:t>
            </a:r>
          </a:p>
        </p:txBody>
      </p:sp>
      <p:sp>
        <p:nvSpPr>
          <p:cNvPr id="27" name="Arrow: Pentagon 26"/>
          <p:cNvSpPr/>
          <p:nvPr/>
        </p:nvSpPr>
        <p:spPr>
          <a:xfrm>
            <a:off x="3934838" y="6181927"/>
            <a:ext cx="4110475" cy="398834"/>
          </a:xfrm>
          <a:prstGeom prst="homePlat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Deliver</a:t>
            </a:r>
          </a:p>
        </p:txBody>
      </p:sp>
      <p:sp>
        <p:nvSpPr>
          <p:cNvPr id="28" name="Arrow: Pentagon 27"/>
          <p:cNvSpPr/>
          <p:nvPr/>
        </p:nvSpPr>
        <p:spPr>
          <a:xfrm>
            <a:off x="775612" y="6181927"/>
            <a:ext cx="3627772" cy="398834"/>
          </a:xfrm>
          <a:prstGeom prst="homePlat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Plan</a:t>
            </a:r>
          </a:p>
        </p:txBody>
      </p:sp>
      <p:sp>
        <p:nvSpPr>
          <p:cNvPr id="9" name="Title 8"/>
          <p:cNvSpPr>
            <a:spLocks noGrp="1"/>
          </p:cNvSpPr>
          <p:nvPr>
            <p:ph type="title"/>
          </p:nvPr>
        </p:nvSpPr>
        <p:spPr/>
        <p:txBody>
          <a:bodyPr/>
          <a:lstStyle/>
          <a:p>
            <a:r>
              <a:rPr lang="en-US" dirty="0"/>
              <a:t>SOF Customer Journeys to the Cloud </a:t>
            </a:r>
          </a:p>
        </p:txBody>
      </p:sp>
      <p:sp>
        <p:nvSpPr>
          <p:cNvPr id="5" name="Content Placeholder 4"/>
          <p:cNvSpPr>
            <a:spLocks noGrp="1"/>
          </p:cNvSpPr>
          <p:nvPr>
            <p:ph idx="1"/>
          </p:nvPr>
        </p:nvSpPr>
        <p:spPr>
          <a:xfrm>
            <a:off x="171001" y="1063471"/>
            <a:ext cx="11985653" cy="1070150"/>
          </a:xfrm>
        </p:spPr>
        <p:txBody>
          <a:bodyPr>
            <a:noAutofit/>
          </a:bodyPr>
          <a:lstStyle/>
          <a:p>
            <a:r>
              <a:rPr lang="de-AT" dirty="0"/>
              <a:t>Announcing Cloud Migration Release   </a:t>
            </a:r>
          </a:p>
        </p:txBody>
      </p:sp>
      <p:sp>
        <p:nvSpPr>
          <p:cNvPr id="85" name="Content Placeholder 9"/>
          <p:cNvSpPr txBox="1">
            <a:spLocks/>
          </p:cNvSpPr>
          <p:nvPr/>
        </p:nvSpPr>
        <p:spPr>
          <a:xfrm>
            <a:off x="274637" y="1694008"/>
            <a:ext cx="10152773" cy="849463"/>
          </a:xfrm>
          <a:prstGeom prst="rect">
            <a:avLst/>
          </a:prstGeom>
        </p:spPr>
        <p:txBody>
          <a:bodyPr vert="horz" wrap="square" lIns="146304" tIns="91440" rIns="146304" bIns="91440" rtlCol="0" anchor="t">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32742" rtl="0" eaLnBrk="1" fontAlgn="auto" latinLnBrk="0" hangingPunct="1">
              <a:lnSpc>
                <a:spcPct val="90000"/>
              </a:lnSpc>
              <a:spcBef>
                <a:spcPct val="0"/>
              </a:spcBef>
              <a:spcAft>
                <a:spcPts val="0"/>
              </a:spcAft>
              <a:buClrTx/>
              <a:buSzPct val="90000"/>
              <a:buFont typeface="Arial" pitchFamily="34" charset="0"/>
              <a:buNone/>
              <a:tabLst/>
              <a:defRPr/>
            </a:pPr>
            <a:endParaRPr kumimoji="0" lang="en-US" sz="2800" b="0" i="0" u="none" strike="noStrike" kern="1200" cap="none" spc="-10" normalizeH="0" baseline="0" noProof="0" dirty="0">
              <a:ln w="3175">
                <a:noFill/>
              </a:ln>
              <a:gradFill>
                <a:gsLst>
                  <a:gs pos="75373">
                    <a:schemeClr val="tx2"/>
                  </a:gs>
                  <a:gs pos="50000">
                    <a:schemeClr val="tx2"/>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73457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59" y="297946"/>
            <a:ext cx="5243943" cy="863145"/>
          </a:xfrm>
        </p:spPr>
        <p:txBody>
          <a:bodyPr anchor="t">
            <a:noAutofit/>
          </a:bodyPr>
          <a:lstStyle/>
          <a:p>
            <a:r>
              <a:rPr lang="en-US" sz="4488" dirty="0"/>
              <a:t>SOF Cloud Migration  </a:t>
            </a:r>
            <a:endParaRPr lang="nl-NL" sz="4080" dirty="0"/>
          </a:p>
        </p:txBody>
      </p:sp>
      <p:pic>
        <p:nvPicPr>
          <p:cNvPr id="3" name="Picture 2"/>
          <p:cNvPicPr>
            <a:picLocks noChangeAspect="1"/>
          </p:cNvPicPr>
          <p:nvPr/>
        </p:nvPicPr>
        <p:blipFill>
          <a:blip r:embed="rId3"/>
          <a:stretch>
            <a:fillRect/>
          </a:stretch>
        </p:blipFill>
        <p:spPr>
          <a:xfrm>
            <a:off x="7758982" y="2053771"/>
            <a:ext cx="776570" cy="742806"/>
          </a:xfrm>
          <a:prstGeom prst="rect">
            <a:avLst/>
          </a:prstGeom>
        </p:spPr>
      </p:pic>
      <p:grpSp>
        <p:nvGrpSpPr>
          <p:cNvPr id="5" name="Group 4"/>
          <p:cNvGrpSpPr>
            <a:grpSpLocks noChangeAspect="1"/>
          </p:cNvGrpSpPr>
          <p:nvPr/>
        </p:nvGrpSpPr>
        <p:grpSpPr bwMode="auto">
          <a:xfrm>
            <a:off x="9772714" y="2098896"/>
            <a:ext cx="718882" cy="586115"/>
            <a:chOff x="6046" y="1291"/>
            <a:chExt cx="444" cy="362"/>
          </a:xfrm>
        </p:grpSpPr>
        <p:sp>
          <p:nvSpPr>
            <p:cNvPr id="7" name="Freeform 5"/>
            <p:cNvSpPr>
              <a:spLocks/>
            </p:cNvSpPr>
            <p:nvPr/>
          </p:nvSpPr>
          <p:spPr bwMode="auto">
            <a:xfrm>
              <a:off x="6154" y="1329"/>
              <a:ext cx="328" cy="137"/>
            </a:xfrm>
            <a:custGeom>
              <a:avLst/>
              <a:gdLst>
                <a:gd name="T0" fmla="*/ 0 w 344"/>
                <a:gd name="T1" fmla="*/ 0 h 144"/>
                <a:gd name="T2" fmla="*/ 324 w 344"/>
                <a:gd name="T3" fmla="*/ 0 h 144"/>
                <a:gd name="T4" fmla="*/ 344 w 344"/>
                <a:gd name="T5" fmla="*/ 20 h 144"/>
                <a:gd name="T6" fmla="*/ 344 w 344"/>
                <a:gd name="T7" fmla="*/ 124 h 144"/>
                <a:gd name="T8" fmla="*/ 324 w 344"/>
                <a:gd name="T9" fmla="*/ 144 h 144"/>
                <a:gd name="T10" fmla="*/ 197 w 344"/>
                <a:gd name="T11" fmla="*/ 144 h 144"/>
              </a:gdLst>
              <a:ahLst/>
              <a:cxnLst>
                <a:cxn ang="0">
                  <a:pos x="T0" y="T1"/>
                </a:cxn>
                <a:cxn ang="0">
                  <a:pos x="T2" y="T3"/>
                </a:cxn>
                <a:cxn ang="0">
                  <a:pos x="T4" y="T5"/>
                </a:cxn>
                <a:cxn ang="0">
                  <a:pos x="T6" y="T7"/>
                </a:cxn>
                <a:cxn ang="0">
                  <a:pos x="T8" y="T9"/>
                </a:cxn>
                <a:cxn ang="0">
                  <a:pos x="T10" y="T11"/>
                </a:cxn>
              </a:cxnLst>
              <a:rect l="0" t="0" r="r" b="b"/>
              <a:pathLst>
                <a:path w="344" h="144">
                  <a:moveTo>
                    <a:pt x="0" y="0"/>
                  </a:moveTo>
                  <a:cubicBezTo>
                    <a:pt x="324" y="0"/>
                    <a:pt x="324" y="0"/>
                    <a:pt x="324" y="0"/>
                  </a:cubicBezTo>
                  <a:cubicBezTo>
                    <a:pt x="335" y="0"/>
                    <a:pt x="344" y="9"/>
                    <a:pt x="344" y="20"/>
                  </a:cubicBezTo>
                  <a:cubicBezTo>
                    <a:pt x="344" y="124"/>
                    <a:pt x="344" y="124"/>
                    <a:pt x="344" y="124"/>
                  </a:cubicBezTo>
                  <a:cubicBezTo>
                    <a:pt x="344" y="135"/>
                    <a:pt x="335" y="144"/>
                    <a:pt x="324" y="144"/>
                  </a:cubicBezTo>
                  <a:cubicBezTo>
                    <a:pt x="197" y="144"/>
                    <a:pt x="197" y="144"/>
                    <a:pt x="197" y="144"/>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Freeform 6"/>
            <p:cNvSpPr>
              <a:spLocks/>
            </p:cNvSpPr>
            <p:nvPr/>
          </p:nvSpPr>
          <p:spPr bwMode="auto">
            <a:xfrm>
              <a:off x="6302" y="1428"/>
              <a:ext cx="42" cy="86"/>
            </a:xfrm>
            <a:custGeom>
              <a:avLst/>
              <a:gdLst>
                <a:gd name="T0" fmla="*/ 42 w 42"/>
                <a:gd name="T1" fmla="*/ 0 h 86"/>
                <a:gd name="T2" fmla="*/ 42 w 42"/>
                <a:gd name="T3" fmla="*/ 86 h 86"/>
                <a:gd name="T4" fmla="*/ 0 w 42"/>
                <a:gd name="T5" fmla="*/ 40 h 86"/>
                <a:gd name="T6" fmla="*/ 42 w 42"/>
                <a:gd name="T7" fmla="*/ 0 h 86"/>
              </a:gdLst>
              <a:ahLst/>
              <a:cxnLst>
                <a:cxn ang="0">
                  <a:pos x="T0" y="T1"/>
                </a:cxn>
                <a:cxn ang="0">
                  <a:pos x="T2" y="T3"/>
                </a:cxn>
                <a:cxn ang="0">
                  <a:pos x="T4" y="T5"/>
                </a:cxn>
                <a:cxn ang="0">
                  <a:pos x="T6" y="T7"/>
                </a:cxn>
              </a:cxnLst>
              <a:rect l="0" t="0" r="r" b="b"/>
              <a:pathLst>
                <a:path w="42" h="86">
                  <a:moveTo>
                    <a:pt x="42" y="0"/>
                  </a:moveTo>
                  <a:lnTo>
                    <a:pt x="42" y="86"/>
                  </a:lnTo>
                  <a:lnTo>
                    <a:pt x="0" y="40"/>
                  </a:lnTo>
                  <a:lnTo>
                    <a:pt x="42" y="0"/>
                  </a:lnTo>
                  <a:close/>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Freeform 7"/>
            <p:cNvSpPr>
              <a:spLocks/>
            </p:cNvSpPr>
            <p:nvPr/>
          </p:nvSpPr>
          <p:spPr bwMode="auto">
            <a:xfrm>
              <a:off x="6046" y="1464"/>
              <a:ext cx="291" cy="141"/>
            </a:xfrm>
            <a:custGeom>
              <a:avLst/>
              <a:gdLst>
                <a:gd name="T0" fmla="*/ 128 w 306"/>
                <a:gd name="T1" fmla="*/ 0 h 148"/>
                <a:gd name="T2" fmla="*/ 20 w 306"/>
                <a:gd name="T3" fmla="*/ 0 h 148"/>
                <a:gd name="T4" fmla="*/ 0 w 306"/>
                <a:gd name="T5" fmla="*/ 20 h 148"/>
                <a:gd name="T6" fmla="*/ 0 w 306"/>
                <a:gd name="T7" fmla="*/ 128 h 148"/>
                <a:gd name="T8" fmla="*/ 20 w 306"/>
                <a:gd name="T9" fmla="*/ 148 h 148"/>
                <a:gd name="T10" fmla="*/ 306 w 306"/>
                <a:gd name="T11" fmla="*/ 148 h 148"/>
              </a:gdLst>
              <a:ahLst/>
              <a:cxnLst>
                <a:cxn ang="0">
                  <a:pos x="T0" y="T1"/>
                </a:cxn>
                <a:cxn ang="0">
                  <a:pos x="T2" y="T3"/>
                </a:cxn>
                <a:cxn ang="0">
                  <a:pos x="T4" y="T5"/>
                </a:cxn>
                <a:cxn ang="0">
                  <a:pos x="T6" y="T7"/>
                </a:cxn>
                <a:cxn ang="0">
                  <a:pos x="T8" y="T9"/>
                </a:cxn>
                <a:cxn ang="0">
                  <a:pos x="T10" y="T11"/>
                </a:cxn>
              </a:cxnLst>
              <a:rect l="0" t="0" r="r" b="b"/>
              <a:pathLst>
                <a:path w="306" h="148">
                  <a:moveTo>
                    <a:pt x="128" y="0"/>
                  </a:moveTo>
                  <a:cubicBezTo>
                    <a:pt x="20" y="0"/>
                    <a:pt x="20" y="0"/>
                    <a:pt x="20" y="0"/>
                  </a:cubicBezTo>
                  <a:cubicBezTo>
                    <a:pt x="9" y="0"/>
                    <a:pt x="0" y="9"/>
                    <a:pt x="0" y="20"/>
                  </a:cubicBezTo>
                  <a:cubicBezTo>
                    <a:pt x="0" y="128"/>
                    <a:pt x="0" y="128"/>
                    <a:pt x="0" y="128"/>
                  </a:cubicBezTo>
                  <a:cubicBezTo>
                    <a:pt x="0" y="139"/>
                    <a:pt x="9" y="148"/>
                    <a:pt x="20" y="148"/>
                  </a:cubicBezTo>
                  <a:cubicBezTo>
                    <a:pt x="306" y="148"/>
                    <a:pt x="306" y="148"/>
                    <a:pt x="306" y="148"/>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reeform 8"/>
            <p:cNvSpPr>
              <a:spLocks/>
            </p:cNvSpPr>
            <p:nvPr/>
          </p:nvSpPr>
          <p:spPr bwMode="auto">
            <a:xfrm>
              <a:off x="6335" y="1567"/>
              <a:ext cx="42" cy="86"/>
            </a:xfrm>
            <a:custGeom>
              <a:avLst/>
              <a:gdLst>
                <a:gd name="T0" fmla="*/ 0 w 42"/>
                <a:gd name="T1" fmla="*/ 0 h 86"/>
                <a:gd name="T2" fmla="*/ 0 w 42"/>
                <a:gd name="T3" fmla="*/ 86 h 86"/>
                <a:gd name="T4" fmla="*/ 42 w 42"/>
                <a:gd name="T5" fmla="*/ 40 h 86"/>
                <a:gd name="T6" fmla="*/ 0 w 42"/>
                <a:gd name="T7" fmla="*/ 0 h 86"/>
              </a:gdLst>
              <a:ahLst/>
              <a:cxnLst>
                <a:cxn ang="0">
                  <a:pos x="T0" y="T1"/>
                </a:cxn>
                <a:cxn ang="0">
                  <a:pos x="T2" y="T3"/>
                </a:cxn>
                <a:cxn ang="0">
                  <a:pos x="T4" y="T5"/>
                </a:cxn>
                <a:cxn ang="0">
                  <a:pos x="T6" y="T7"/>
                </a:cxn>
              </a:cxnLst>
              <a:rect l="0" t="0" r="r" b="b"/>
              <a:pathLst>
                <a:path w="42" h="86">
                  <a:moveTo>
                    <a:pt x="0" y="0"/>
                  </a:moveTo>
                  <a:lnTo>
                    <a:pt x="0" y="86"/>
                  </a:lnTo>
                  <a:lnTo>
                    <a:pt x="42" y="40"/>
                  </a:lnTo>
                  <a:lnTo>
                    <a:pt x="0" y="0"/>
                  </a:lnTo>
                  <a:close/>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Rectangle 9"/>
            <p:cNvSpPr>
              <a:spLocks noChangeArrowheads="1"/>
            </p:cNvSpPr>
            <p:nvPr/>
          </p:nvSpPr>
          <p:spPr bwMode="auto">
            <a:xfrm>
              <a:off x="6191" y="1424"/>
              <a:ext cx="84" cy="84"/>
            </a:xfrm>
            <a:prstGeom prst="rect">
              <a:avLst/>
            </a:pr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Rectangle 10"/>
            <p:cNvSpPr>
              <a:spLocks noChangeArrowheads="1"/>
            </p:cNvSpPr>
            <p:nvPr/>
          </p:nvSpPr>
          <p:spPr bwMode="auto">
            <a:xfrm>
              <a:off x="6051" y="1291"/>
              <a:ext cx="83" cy="84"/>
            </a:xfrm>
            <a:prstGeom prst="rect">
              <a:avLst/>
            </a:pr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Rectangle 11"/>
            <p:cNvSpPr>
              <a:spLocks noChangeArrowheads="1"/>
            </p:cNvSpPr>
            <p:nvPr/>
          </p:nvSpPr>
          <p:spPr bwMode="auto">
            <a:xfrm>
              <a:off x="6407" y="1548"/>
              <a:ext cx="83" cy="84"/>
            </a:xfrm>
            <a:prstGeom prst="rect">
              <a:avLst/>
            </a:pr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14" name="Picture 13"/>
          <p:cNvPicPr>
            <a:picLocks noChangeAspect="1"/>
          </p:cNvPicPr>
          <p:nvPr/>
        </p:nvPicPr>
        <p:blipFill>
          <a:blip r:embed="rId4"/>
          <a:stretch>
            <a:fillRect/>
          </a:stretch>
        </p:blipFill>
        <p:spPr>
          <a:xfrm>
            <a:off x="8808802" y="4118135"/>
            <a:ext cx="681333" cy="674450"/>
          </a:xfrm>
          <a:prstGeom prst="rect">
            <a:avLst/>
          </a:prstGeom>
        </p:spPr>
      </p:pic>
      <p:sp>
        <p:nvSpPr>
          <p:cNvPr id="4" name="TextBox 3"/>
          <p:cNvSpPr txBox="1"/>
          <p:nvPr/>
        </p:nvSpPr>
        <p:spPr>
          <a:xfrm>
            <a:off x="328383" y="2234901"/>
            <a:ext cx="5463822" cy="27292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48" b="0" i="1" u="none" strike="noStrike" kern="0" cap="none" spc="0" normalizeH="0" baseline="0" noProof="0" dirty="0">
                <a:ln w="3175">
                  <a:noFill/>
                </a:ln>
                <a:solidFill>
                  <a:srgbClr val="00B0F0"/>
                </a:solidFill>
                <a:effectLst/>
                <a:uLnTx/>
                <a:uFillTx/>
                <a:latin typeface="Segoe UI Semilight" panose="020B0402040204020203" pitchFamily="34" charset="0"/>
                <a:cs typeface="Segoe UI Semilight" panose="020B0402040204020203" pitchFamily="34" charset="0"/>
              </a:rPr>
              <a:t>Cloud Migration provides practical guidance relating to planning, delivering and operating a migration from on premises Lync 2013 / Skype for Business to Skype for Business Online which includes deploying and operating hybrid during the migration.</a:t>
            </a:r>
          </a:p>
        </p:txBody>
      </p:sp>
      <p:sp>
        <p:nvSpPr>
          <p:cNvPr id="15" name="Rectangle 2"/>
          <p:cNvSpPr>
            <a:spLocks noChangeArrowheads="1"/>
          </p:cNvSpPr>
          <p:nvPr/>
        </p:nvSpPr>
        <p:spPr bwMode="auto">
          <a:xfrm>
            <a:off x="5162273" y="3308711"/>
            <a:ext cx="12436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7" name="Picture 16"/>
          <p:cNvPicPr>
            <a:picLocks noChangeAspect="1"/>
          </p:cNvPicPr>
          <p:nvPr/>
        </p:nvPicPr>
        <p:blipFill>
          <a:blip r:embed="rId5"/>
          <a:stretch>
            <a:fillRect/>
          </a:stretch>
        </p:blipFill>
        <p:spPr>
          <a:xfrm>
            <a:off x="7229888" y="7337"/>
            <a:ext cx="3949009" cy="6994525"/>
          </a:xfrm>
          <a:prstGeom prst="rect">
            <a:avLst/>
          </a:prstGeom>
        </p:spPr>
      </p:pic>
    </p:spTree>
    <p:extLst>
      <p:ext uri="{BB962C8B-B14F-4D97-AF65-F5344CB8AC3E}">
        <p14:creationId xmlns:p14="http://schemas.microsoft.com/office/powerpoint/2010/main" val="3442013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Cloud Migration Assets</a:t>
            </a:r>
          </a:p>
        </p:txBody>
      </p:sp>
      <p:grpSp>
        <p:nvGrpSpPr>
          <p:cNvPr id="25" name="Group 24"/>
          <p:cNvGrpSpPr/>
          <p:nvPr/>
        </p:nvGrpSpPr>
        <p:grpSpPr>
          <a:xfrm>
            <a:off x="-160352" y="3208649"/>
            <a:ext cx="5875424" cy="3424133"/>
            <a:chOff x="136447" y="3569906"/>
            <a:chExt cx="5876258" cy="3424619"/>
          </a:xfrm>
        </p:grpSpPr>
        <p:sp>
          <p:nvSpPr>
            <p:cNvPr id="7" name="Freeform 6"/>
            <p:cNvSpPr/>
            <p:nvPr/>
          </p:nvSpPr>
          <p:spPr>
            <a:xfrm>
              <a:off x="136447" y="4937337"/>
              <a:ext cx="1724688" cy="519084"/>
            </a:xfrm>
            <a:custGeom>
              <a:avLst/>
              <a:gdLst>
                <a:gd name="connsiteX0" fmla="*/ 0 w 1724688"/>
                <a:gd name="connsiteY0" fmla="*/ 0 h 519084"/>
                <a:gd name="connsiteX1" fmla="*/ 1724688 w 1724688"/>
                <a:gd name="connsiteY1" fmla="*/ 0 h 519084"/>
                <a:gd name="connsiteX2" fmla="*/ 1724688 w 1724688"/>
                <a:gd name="connsiteY2" fmla="*/ 519084 h 519084"/>
                <a:gd name="connsiteX3" fmla="*/ 0 w 1724688"/>
                <a:gd name="connsiteY3" fmla="*/ 519084 h 519084"/>
                <a:gd name="connsiteX4" fmla="*/ 0 w 1724688"/>
                <a:gd name="connsiteY4" fmla="*/ 0 h 51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88" h="519084">
                  <a:moveTo>
                    <a:pt x="0" y="0"/>
                  </a:moveTo>
                  <a:lnTo>
                    <a:pt x="1724688" y="0"/>
                  </a:lnTo>
                  <a:lnTo>
                    <a:pt x="1724688" y="519084"/>
                  </a:lnTo>
                  <a:lnTo>
                    <a:pt x="0" y="51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64" tIns="60952" rIns="170664" bIns="60952" numCol="1" spcCol="1270" anchor="ctr" anchorCtr="0">
              <a:noAutofit/>
            </a:bodyPr>
            <a:lstStyle/>
            <a:p>
              <a:pPr marL="0" marR="0" lvl="0" indent="0" algn="r" defTabSz="1066595"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gradFill>
                    <a:gsLst>
                      <a:gs pos="96269">
                        <a:schemeClr val="tx2"/>
                      </a:gs>
                      <a:gs pos="82836">
                        <a:schemeClr val="tx2"/>
                      </a:gs>
                    </a:gsLst>
                    <a:lin ang="5400000" scaled="0"/>
                  </a:gradFill>
                  <a:effectLst/>
                  <a:uLnTx/>
                  <a:uFillTx/>
                </a:rPr>
                <a:t>Plan</a:t>
              </a:r>
            </a:p>
          </p:txBody>
        </p:sp>
        <p:sp>
          <p:nvSpPr>
            <p:cNvPr id="12" name="Left Brace 11"/>
            <p:cNvSpPr/>
            <p:nvPr/>
          </p:nvSpPr>
          <p:spPr>
            <a:xfrm>
              <a:off x="1811989" y="3569906"/>
              <a:ext cx="436293" cy="3127757"/>
            </a:xfrm>
            <a:prstGeom prst="leftBrace">
              <a:avLst>
                <a:gd name="adj1" fmla="val 0"/>
                <a:gd name="adj2" fmla="val 50000"/>
              </a:avLst>
            </a:prstGeom>
            <a:ln>
              <a:solidFill>
                <a:schemeClr val="tx1"/>
              </a:solidFill>
            </a:ln>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296020" y="3569906"/>
              <a:ext cx="3716685" cy="3424619"/>
            </a:xfrm>
            <a:custGeom>
              <a:avLst/>
              <a:gdLst>
                <a:gd name="connsiteX0" fmla="*/ 0 w 3991255"/>
                <a:gd name="connsiteY0" fmla="*/ 0 h 1034550"/>
                <a:gd name="connsiteX1" fmla="*/ 3991255 w 3991255"/>
                <a:gd name="connsiteY1" fmla="*/ 0 h 1034550"/>
                <a:gd name="connsiteX2" fmla="*/ 3991255 w 3991255"/>
                <a:gd name="connsiteY2" fmla="*/ 1034550 h 1034550"/>
                <a:gd name="connsiteX3" fmla="*/ 0 w 3991255"/>
                <a:gd name="connsiteY3" fmla="*/ 1034550 h 1034550"/>
                <a:gd name="connsiteX4" fmla="*/ 0 w 3991255"/>
                <a:gd name="connsiteY4" fmla="*/ 0 h 103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1255" h="1034550">
                  <a:moveTo>
                    <a:pt x="0" y="0"/>
                  </a:moveTo>
                  <a:lnTo>
                    <a:pt x="3991255" y="0"/>
                  </a:lnTo>
                  <a:lnTo>
                    <a:pt x="3991255" y="1034550"/>
                  </a:lnTo>
                  <a:lnTo>
                    <a:pt x="0" y="1034550"/>
                  </a:lnTo>
                  <a:lnTo>
                    <a:pt x="0" y="0"/>
                  </a:lnTo>
                  <a:close/>
                </a:path>
              </a:pathLst>
            </a:custGeom>
            <a:solidFill>
              <a:schemeClr val="bg1">
                <a:lumMod val="95000"/>
              </a:schemeClr>
            </a:solidFill>
            <a:effectLst/>
            <a:scene3d>
              <a:camera prst="orthographicFront">
                <a:rot lat="0" lon="0" rev="0"/>
              </a:camera>
              <a:lightRig rig="twoPt" dir="tl"/>
            </a:scene3d>
            <a:sp3d prstMaterial="flat">
              <a:bevelT w="0" h="0" prst="coolSlant"/>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41904" tIns="41904" rIns="41904" bIns="41904" numCol="1" spcCol="1270" anchor="t" anchorCtr="0">
              <a:noAutofit/>
            </a:bodyPr>
            <a:lstStyle/>
            <a:p>
              <a:pPr marL="0" marR="0" lvl="2" indent="0" defTabSz="488856" eaLnBrk="1" fontAlgn="auto" latinLnBrk="0" hangingPunct="1">
                <a:lnSpc>
                  <a:spcPct val="90000"/>
                </a:lnSpc>
                <a:spcBef>
                  <a:spcPts val="200"/>
                </a:spcBef>
                <a:spcAft>
                  <a:spcPts val="0"/>
                </a:spcAft>
                <a:buClrTx/>
                <a:buSzTx/>
                <a:buFontTx/>
                <a:buNone/>
                <a:tabLst/>
                <a:defRPr/>
              </a:pPr>
              <a:r>
                <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Envision the migration  </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Updated Envision materials envision to cover migration </a:t>
              </a:r>
            </a:p>
            <a:p>
              <a:pPr marL="0" marR="0" lvl="2" indent="-57139" defTabSz="488856" eaLnBrk="1" fontAlgn="auto" latinLnBrk="0" hangingPunct="1">
                <a:lnSpc>
                  <a:spcPct val="90000"/>
                </a:lnSpc>
                <a:spcBef>
                  <a:spcPts val="200"/>
                </a:spcBef>
                <a:spcAft>
                  <a:spcPts val="0"/>
                </a:spcAft>
                <a:buClrTx/>
                <a:buSzTx/>
                <a:buFontTx/>
                <a:buNone/>
                <a:tabLst/>
                <a:defRPr/>
              </a:pPr>
              <a:r>
                <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Assess Overall Readiness </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Undertake Persona analysis to advise migration schedule (workshop, persona feature matrix and final report)</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Hybrid Health Check (Baseline Health Definition, Assessment Toolset, Assessment Report)</a:t>
              </a:r>
            </a:p>
            <a:p>
              <a:pPr marL="0" marR="0" lvl="2" indent="0" defTabSz="488856" eaLnBrk="1" fontAlgn="auto" latinLnBrk="0" hangingPunct="1">
                <a:lnSpc>
                  <a:spcPct val="90000"/>
                </a:lnSpc>
                <a:spcBef>
                  <a:spcPts val="200"/>
                </a:spcBef>
                <a:spcAft>
                  <a:spcPts val="0"/>
                </a:spcAft>
                <a:buClrTx/>
                <a:buSzTx/>
                <a:buFontTx/>
                <a:buNone/>
                <a:tabLst/>
                <a:defRPr/>
              </a:pPr>
              <a:r>
                <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Determine Network Readiness</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Updated materials PLUS</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ExpressRoute Guidance </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Automated Tool Guidance and Results Interpretation</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Automated Essentials Testing Tool </a:t>
              </a:r>
            </a:p>
            <a:p>
              <a:pPr marL="0" marR="0" lvl="3" indent="0" defTabSz="488856" eaLnBrk="1" fontAlgn="auto" latinLnBrk="0" hangingPunct="1">
                <a:lnSpc>
                  <a:spcPct val="90000"/>
                </a:lnSpc>
                <a:spcBef>
                  <a:spcPct val="0"/>
                </a:spcBef>
                <a:spcAft>
                  <a:spcPts val="0"/>
                </a:spcAft>
                <a:buClrTx/>
                <a:buSzTx/>
                <a:buFontTx/>
                <a:buNone/>
                <a:tabLst/>
                <a:defRPr/>
              </a:pP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Hybrid Design</a:t>
              </a: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for</a:t>
              </a: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Cloud</a:t>
              </a: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PBX</a:t>
              </a: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and</a:t>
              </a: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PSTN</a:t>
              </a: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 </a:t>
              </a: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Conferencing (Coexistence and Migration)</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Hybrid Cloud PBX and PSTN Conferencing Coexistence and Migration </a:t>
              </a: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Design workshop</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Hybrid Cloud PBX and PSTN Conferencing Coexistence and Migration Architecture document </a:t>
              </a:r>
            </a:p>
            <a:p>
              <a:pPr marL="0" marR="0" lvl="2" indent="0" defTabSz="488856" eaLnBrk="1" fontAlgn="auto" latinLnBrk="0" hangingPunct="1">
                <a:lnSpc>
                  <a:spcPct val="90000"/>
                </a:lnSpc>
                <a:spcBef>
                  <a:spcPct val="0"/>
                </a:spcBef>
                <a:spcAft>
                  <a:spcPts val="0"/>
                </a:spcAft>
                <a:buClrTx/>
                <a:buSzTx/>
                <a:buFontTx/>
                <a:buNone/>
                <a:tabLst/>
                <a:defRPr/>
              </a:pP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Client Migration </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Client Migration Workshop</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Client Migration Design Template </a:t>
              </a:r>
            </a:p>
            <a:p>
              <a:pPr marL="171417" marR="0" lvl="3" indent="-171417" defTabSz="488856" eaLnBrk="1" fontAlgn="auto" latinLnBrk="0" hangingPunct="1">
                <a:lnSpc>
                  <a:spcPct val="90000"/>
                </a:lnSpc>
                <a:spcBef>
                  <a:spcPct val="0"/>
                </a:spcBef>
                <a:spcAft>
                  <a:spcPts val="0"/>
                </a:spcAft>
                <a:buClrTx/>
                <a:buSzTx/>
                <a:buFontTx/>
                <a:buChar char="•"/>
                <a:tabLst/>
                <a:defRPr/>
              </a:pPr>
              <a:endPar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endParaRPr>
            </a:p>
          </p:txBody>
        </p:sp>
      </p:grpSp>
      <p:grpSp>
        <p:nvGrpSpPr>
          <p:cNvPr id="26" name="Group 25"/>
          <p:cNvGrpSpPr/>
          <p:nvPr/>
        </p:nvGrpSpPr>
        <p:grpSpPr>
          <a:xfrm>
            <a:off x="5877793" y="2087339"/>
            <a:ext cx="4878060" cy="4545442"/>
            <a:chOff x="5877745" y="2448438"/>
            <a:chExt cx="4878752" cy="4546087"/>
          </a:xfrm>
        </p:grpSpPr>
        <p:sp>
          <p:nvSpPr>
            <p:cNvPr id="14" name="Freeform 13"/>
            <p:cNvSpPr/>
            <p:nvPr/>
          </p:nvSpPr>
          <p:spPr>
            <a:xfrm>
              <a:off x="9015062" y="3050822"/>
              <a:ext cx="1741435" cy="519084"/>
            </a:xfrm>
            <a:custGeom>
              <a:avLst/>
              <a:gdLst>
                <a:gd name="connsiteX0" fmla="*/ 0 w 1724688"/>
                <a:gd name="connsiteY0" fmla="*/ 0 h 519084"/>
                <a:gd name="connsiteX1" fmla="*/ 1724688 w 1724688"/>
                <a:gd name="connsiteY1" fmla="*/ 0 h 519084"/>
                <a:gd name="connsiteX2" fmla="*/ 1724688 w 1724688"/>
                <a:gd name="connsiteY2" fmla="*/ 519084 h 519084"/>
                <a:gd name="connsiteX3" fmla="*/ 0 w 1724688"/>
                <a:gd name="connsiteY3" fmla="*/ 519084 h 519084"/>
                <a:gd name="connsiteX4" fmla="*/ 0 w 1724688"/>
                <a:gd name="connsiteY4" fmla="*/ 0 h 51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88" h="519084">
                  <a:moveTo>
                    <a:pt x="0" y="0"/>
                  </a:moveTo>
                  <a:lnTo>
                    <a:pt x="1724688" y="0"/>
                  </a:lnTo>
                  <a:lnTo>
                    <a:pt x="1724688" y="519084"/>
                  </a:lnTo>
                  <a:lnTo>
                    <a:pt x="0" y="51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64" tIns="60952" rIns="170664" bIns="60952" numCol="1" spcCol="1270" anchor="ctr" anchorCtr="0">
              <a:noAutofit/>
            </a:bodyPr>
            <a:lstStyle/>
            <a:p>
              <a:pPr marL="0" marR="0" lvl="0" indent="0" defTabSz="1066595"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gradFill>
                    <a:gsLst>
                      <a:gs pos="96269">
                        <a:schemeClr val="tx2"/>
                      </a:gs>
                      <a:gs pos="82836">
                        <a:schemeClr val="tx2"/>
                      </a:gs>
                    </a:gsLst>
                    <a:lin ang="5400000" scaled="0"/>
                  </a:gradFill>
                  <a:effectLst/>
                  <a:uLnTx/>
                  <a:uFillTx/>
                </a:rPr>
                <a:t>Deliver</a:t>
              </a:r>
            </a:p>
          </p:txBody>
        </p:sp>
        <p:sp>
          <p:nvSpPr>
            <p:cNvPr id="15" name="Left Brace 14"/>
            <p:cNvSpPr/>
            <p:nvPr/>
          </p:nvSpPr>
          <p:spPr>
            <a:xfrm rot="10800000" flipV="1">
              <a:off x="8693391" y="2448438"/>
              <a:ext cx="345834" cy="4249225"/>
            </a:xfrm>
            <a:prstGeom prst="leftBrace">
              <a:avLst>
                <a:gd name="adj1" fmla="val 0"/>
                <a:gd name="adj2" fmla="val 21126"/>
              </a:avLst>
            </a:prstGeom>
            <a:ln>
              <a:solidFill>
                <a:schemeClr val="tx1"/>
              </a:solidFill>
            </a:ln>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5877745" y="2448438"/>
              <a:ext cx="2751906" cy="4546087"/>
            </a:xfrm>
            <a:custGeom>
              <a:avLst/>
              <a:gdLst>
                <a:gd name="connsiteX0" fmla="*/ 0 w 3991255"/>
                <a:gd name="connsiteY0" fmla="*/ 0 h 1442925"/>
                <a:gd name="connsiteX1" fmla="*/ 3991255 w 3991255"/>
                <a:gd name="connsiteY1" fmla="*/ 0 h 1442925"/>
                <a:gd name="connsiteX2" fmla="*/ 3991255 w 3991255"/>
                <a:gd name="connsiteY2" fmla="*/ 1442925 h 1442925"/>
                <a:gd name="connsiteX3" fmla="*/ 0 w 3991255"/>
                <a:gd name="connsiteY3" fmla="*/ 1442925 h 1442925"/>
                <a:gd name="connsiteX4" fmla="*/ 0 w 3991255"/>
                <a:gd name="connsiteY4" fmla="*/ 0 h 144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1255" h="1442925">
                  <a:moveTo>
                    <a:pt x="0" y="0"/>
                  </a:moveTo>
                  <a:lnTo>
                    <a:pt x="3991255" y="0"/>
                  </a:lnTo>
                  <a:lnTo>
                    <a:pt x="3991255" y="1442925"/>
                  </a:lnTo>
                  <a:lnTo>
                    <a:pt x="0" y="1442925"/>
                  </a:lnTo>
                  <a:lnTo>
                    <a:pt x="0" y="0"/>
                  </a:lnTo>
                  <a:close/>
                </a:path>
              </a:pathLst>
            </a:custGeom>
            <a:solidFill>
              <a:schemeClr val="bg1">
                <a:lumMod val="95000"/>
              </a:schemeClr>
            </a:solidFill>
            <a:effectLst/>
            <a:scene3d>
              <a:camera prst="orthographicFront">
                <a:rot lat="0" lon="0" rev="0"/>
              </a:camera>
              <a:lightRig rig="twoPt" dir="tl"/>
            </a:scene3d>
            <a:sp3d prstMaterial="flat">
              <a:bevelT w="0" h="0" prst="coolSlant"/>
            </a:sp3d>
          </p:spPr>
          <p:style>
            <a:lnRef idx="0">
              <a:schemeClr val="lt1">
                <a:hueOff val="0"/>
                <a:satOff val="0"/>
                <a:lumOff val="0"/>
                <a:alphaOff val="0"/>
              </a:schemeClr>
            </a:lnRef>
            <a:fillRef idx="3">
              <a:schemeClr val="accent1">
                <a:shade val="80000"/>
                <a:hueOff val="284079"/>
                <a:satOff val="-8903"/>
                <a:lumOff val="17260"/>
                <a:alphaOff val="0"/>
              </a:schemeClr>
            </a:fillRef>
            <a:effectRef idx="3">
              <a:schemeClr val="accent1">
                <a:shade val="80000"/>
                <a:hueOff val="284079"/>
                <a:satOff val="-8903"/>
                <a:lumOff val="17260"/>
                <a:alphaOff val="0"/>
              </a:schemeClr>
            </a:effectRef>
            <a:fontRef idx="minor">
              <a:schemeClr val="lt1"/>
            </a:fontRef>
          </p:style>
          <p:txBody>
            <a:bodyPr spcFirstLastPara="0" vert="horz" wrap="square" lIns="41904" tIns="41904" rIns="41904" bIns="41904" numCol="1" spcCol="1270" anchor="t" anchorCtr="0">
              <a:noAutofit/>
            </a:bodyPr>
            <a:lstStyle/>
            <a:p>
              <a:pPr marL="0" marR="0" lvl="2" indent="0" defTabSz="488856" eaLnBrk="1" fontAlgn="auto" latinLnBrk="0" hangingPunct="1">
                <a:lnSpc>
                  <a:spcPct val="90000"/>
                </a:lnSpc>
                <a:spcBef>
                  <a:spcPts val="200"/>
                </a:spcBef>
                <a:spcAft>
                  <a:spcPts val="0"/>
                </a:spcAft>
                <a:buClrTx/>
                <a:buSzTx/>
                <a:buFontTx/>
                <a:buNone/>
                <a:tabLst/>
                <a:defRPr/>
              </a:pP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Prepare for Deployment and Roll Out </a:t>
              </a:r>
              <a:endPar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endParaRP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Deployment / Migration Guidance Workshop</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Deployment/Migration Check Lists</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Site Implementation Playbook (Site Survey, Site Playbook and T- plan)</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CQD Configuration (on prem/hybrid) </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Handset Migration and Configuration Guidance </a:t>
              </a:r>
            </a:p>
            <a:p>
              <a:pPr marL="0" marR="0" lvl="3" indent="0" defTabSz="488856" eaLnBrk="1" fontAlgn="auto" latinLnBrk="0" hangingPunct="1">
                <a:lnSpc>
                  <a:spcPct val="90000"/>
                </a:lnSpc>
                <a:spcBef>
                  <a:spcPct val="0"/>
                </a:spcBef>
                <a:spcAft>
                  <a:spcPts val="0"/>
                </a:spcAft>
                <a:buClrTx/>
                <a:buSzTx/>
                <a:buFontTx/>
                <a:buNone/>
                <a:tabLst/>
                <a:defRPr/>
              </a:pPr>
              <a:endPar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endParaRPr>
            </a:p>
            <a:p>
              <a:pPr marL="57139" marR="0" lvl="1" indent="-57139" defTabSz="488856" eaLnBrk="1" fontAlgn="auto" latinLnBrk="0" hangingPunct="1">
                <a:lnSpc>
                  <a:spcPct val="90000"/>
                </a:lnSpc>
                <a:spcBef>
                  <a:spcPts val="600"/>
                </a:spcBef>
                <a:spcAft>
                  <a:spcPts val="0"/>
                </a:spcAft>
                <a:buClrTx/>
                <a:buSzTx/>
                <a:buFontTx/>
                <a:buNone/>
                <a:tabLst/>
                <a:defRPr/>
              </a:pP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Migrate New Users at Scale</a:t>
              </a:r>
              <a:endPar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endParaRP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Migration Script Usage </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User Migration Scripts </a:t>
              </a:r>
            </a:p>
            <a:p>
              <a:pPr marL="171417" marR="0" lvl="3" indent="-171417" defTabSz="488856" eaLnBrk="1" fontAlgn="auto" latinLnBrk="0" hangingPunct="1">
                <a:lnSpc>
                  <a:spcPct val="90000"/>
                </a:lnSpc>
                <a:spcBef>
                  <a:spcPct val="0"/>
                </a:spcBef>
                <a:spcAft>
                  <a:spcPts val="0"/>
                </a:spcAft>
                <a:buClrTx/>
                <a:buSzTx/>
                <a:buFontTx/>
                <a:buChar char="•"/>
                <a:tabLst/>
                <a:defRPr/>
              </a:pPr>
              <a:endPar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endParaRPr>
            </a:p>
            <a:p>
              <a:pPr marL="0" marR="0" lvl="2" indent="0" defTabSz="488856" eaLnBrk="1" fontAlgn="auto" latinLnBrk="0" hangingPunct="1">
                <a:lnSpc>
                  <a:spcPct val="90000"/>
                </a:lnSpc>
                <a:spcBef>
                  <a:spcPts val="200"/>
                </a:spcBef>
                <a:spcAft>
                  <a:spcPts val="0"/>
                </a:spcAft>
                <a:buClrTx/>
                <a:buSzTx/>
                <a:buFontTx/>
                <a:buNone/>
                <a:tabLst/>
                <a:defRPr/>
              </a:pPr>
              <a:r>
                <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Perform functional testing</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Update Testing Materials for Hybrid </a:t>
              </a:r>
            </a:p>
            <a:p>
              <a:pPr marL="0" marR="0" lvl="3" indent="0" defTabSz="488856" eaLnBrk="1" fontAlgn="auto" latinLnBrk="0" hangingPunct="1">
                <a:lnSpc>
                  <a:spcPct val="90000"/>
                </a:lnSpc>
                <a:spcBef>
                  <a:spcPct val="0"/>
                </a:spcBef>
                <a:spcAft>
                  <a:spcPts val="0"/>
                </a:spcAft>
                <a:buClrTx/>
                <a:buSzTx/>
                <a:buFontTx/>
                <a:buNone/>
                <a:tabLst/>
                <a:defRPr/>
              </a:pPr>
              <a:endParaRPr kumimoji="0" lang="en-US" sz="1099" b="1" i="0" u="none" strike="noStrike" kern="0" cap="none" spc="0" normalizeH="0" baseline="0" noProof="0" dirty="0">
                <a:ln>
                  <a:noFill/>
                </a:ln>
                <a:gradFill>
                  <a:gsLst>
                    <a:gs pos="92537">
                      <a:schemeClr val="accent3"/>
                    </a:gs>
                    <a:gs pos="82836">
                      <a:schemeClr val="accent3"/>
                    </a:gs>
                  </a:gsLst>
                  <a:lin ang="5400000" scaled="0"/>
                </a:gradFill>
                <a:effectLst/>
                <a:uLnTx/>
                <a:uFillTx/>
              </a:endParaRPr>
            </a:p>
            <a:p>
              <a:pPr marL="0" marR="0" lvl="2" indent="0" defTabSz="488856" eaLnBrk="1" fontAlgn="auto" latinLnBrk="0" hangingPunct="1">
                <a:lnSpc>
                  <a:spcPct val="90000"/>
                </a:lnSpc>
                <a:spcBef>
                  <a:spcPts val="200"/>
                </a:spcBef>
                <a:spcAft>
                  <a:spcPts val="0"/>
                </a:spcAft>
                <a:buClrTx/>
                <a:buSzTx/>
                <a:buFontTx/>
                <a:buNone/>
                <a:tabLst/>
                <a:defRPr/>
              </a:pPr>
              <a:r>
                <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Develop habitual use</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Updates to Adoption materials</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End user “what changes to expect” materials  </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Adoption Readiness Workshop</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Adoption Planning Workshop</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Fast Track Centre Adoption Support </a:t>
              </a:r>
            </a:p>
          </p:txBody>
        </p:sp>
      </p:grpSp>
      <p:grpSp>
        <p:nvGrpSpPr>
          <p:cNvPr id="27" name="Group 26"/>
          <p:cNvGrpSpPr/>
          <p:nvPr/>
        </p:nvGrpSpPr>
        <p:grpSpPr>
          <a:xfrm>
            <a:off x="9423500" y="3680071"/>
            <a:ext cx="2560274" cy="2481286"/>
            <a:chOff x="9418638" y="4216025"/>
            <a:chExt cx="2560637" cy="2481638"/>
          </a:xfrm>
        </p:grpSpPr>
        <p:sp>
          <p:nvSpPr>
            <p:cNvPr id="17" name="Freeform 16"/>
            <p:cNvSpPr/>
            <p:nvPr/>
          </p:nvSpPr>
          <p:spPr>
            <a:xfrm>
              <a:off x="9804690" y="4216025"/>
              <a:ext cx="1724688" cy="519084"/>
            </a:xfrm>
            <a:custGeom>
              <a:avLst/>
              <a:gdLst>
                <a:gd name="connsiteX0" fmla="*/ 0 w 1724688"/>
                <a:gd name="connsiteY0" fmla="*/ 0 h 519084"/>
                <a:gd name="connsiteX1" fmla="*/ 1724688 w 1724688"/>
                <a:gd name="connsiteY1" fmla="*/ 0 h 519084"/>
                <a:gd name="connsiteX2" fmla="*/ 1724688 w 1724688"/>
                <a:gd name="connsiteY2" fmla="*/ 519084 h 519084"/>
                <a:gd name="connsiteX3" fmla="*/ 0 w 1724688"/>
                <a:gd name="connsiteY3" fmla="*/ 519084 h 519084"/>
                <a:gd name="connsiteX4" fmla="*/ 0 w 1724688"/>
                <a:gd name="connsiteY4" fmla="*/ 0 h 51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88" h="519084">
                  <a:moveTo>
                    <a:pt x="0" y="0"/>
                  </a:moveTo>
                  <a:lnTo>
                    <a:pt x="1724688" y="0"/>
                  </a:lnTo>
                  <a:lnTo>
                    <a:pt x="1724688" y="519084"/>
                  </a:lnTo>
                  <a:lnTo>
                    <a:pt x="0" y="51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64" tIns="60952" rIns="170664" bIns="60952" numCol="1" spcCol="1270" anchor="ctr" anchorCtr="0">
              <a:noAutofit/>
            </a:bodyPr>
            <a:lstStyle/>
            <a:p>
              <a:pPr marL="0" marR="0" lvl="0" indent="0" algn="ctr" defTabSz="1066595"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gradFill>
                    <a:gsLst>
                      <a:gs pos="96269">
                        <a:schemeClr val="tx2"/>
                      </a:gs>
                      <a:gs pos="82836">
                        <a:schemeClr val="tx2"/>
                      </a:gs>
                    </a:gsLst>
                    <a:lin ang="5400000" scaled="0"/>
                  </a:gradFill>
                  <a:effectLst/>
                  <a:uLnTx/>
                  <a:uFillTx/>
                </a:rPr>
                <a:t>Operate</a:t>
              </a:r>
            </a:p>
          </p:txBody>
        </p:sp>
        <p:sp>
          <p:nvSpPr>
            <p:cNvPr id="18" name="Left Brace 17"/>
            <p:cNvSpPr/>
            <p:nvPr/>
          </p:nvSpPr>
          <p:spPr>
            <a:xfrm rot="5400000">
              <a:off x="10527507" y="3554638"/>
              <a:ext cx="342900" cy="2560637"/>
            </a:xfrm>
            <a:prstGeom prst="leftBrace">
              <a:avLst>
                <a:gd name="adj1" fmla="val 0"/>
                <a:gd name="adj2" fmla="val 50000"/>
              </a:avLst>
            </a:prstGeom>
            <a:ln>
              <a:solidFill>
                <a:schemeClr val="tx1"/>
              </a:solidFill>
            </a:ln>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19" name="Freeform 18"/>
            <p:cNvSpPr/>
            <p:nvPr/>
          </p:nvSpPr>
          <p:spPr>
            <a:xfrm>
              <a:off x="9418638" y="5064163"/>
              <a:ext cx="2560636" cy="1633500"/>
            </a:xfrm>
            <a:custGeom>
              <a:avLst/>
              <a:gdLst>
                <a:gd name="connsiteX0" fmla="*/ 0 w 3991255"/>
                <a:gd name="connsiteY0" fmla="*/ 0 h 1633500"/>
                <a:gd name="connsiteX1" fmla="*/ 3991255 w 3991255"/>
                <a:gd name="connsiteY1" fmla="*/ 0 h 1633500"/>
                <a:gd name="connsiteX2" fmla="*/ 3991255 w 3991255"/>
                <a:gd name="connsiteY2" fmla="*/ 1633500 h 1633500"/>
                <a:gd name="connsiteX3" fmla="*/ 0 w 3991255"/>
                <a:gd name="connsiteY3" fmla="*/ 1633500 h 1633500"/>
                <a:gd name="connsiteX4" fmla="*/ 0 w 3991255"/>
                <a:gd name="connsiteY4" fmla="*/ 0 h 163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1255" h="1633500">
                  <a:moveTo>
                    <a:pt x="0" y="0"/>
                  </a:moveTo>
                  <a:lnTo>
                    <a:pt x="3991255" y="0"/>
                  </a:lnTo>
                  <a:lnTo>
                    <a:pt x="3991255" y="1633500"/>
                  </a:lnTo>
                  <a:lnTo>
                    <a:pt x="0" y="1633500"/>
                  </a:lnTo>
                  <a:lnTo>
                    <a:pt x="0" y="0"/>
                  </a:lnTo>
                  <a:close/>
                </a:path>
              </a:pathLst>
            </a:custGeom>
            <a:solidFill>
              <a:schemeClr val="bg1">
                <a:lumMod val="95000"/>
              </a:schemeClr>
            </a:solidFill>
            <a:effectLst/>
            <a:scene3d>
              <a:camera prst="orthographicFront">
                <a:rot lat="0" lon="0" rev="0"/>
              </a:camera>
              <a:lightRig rig="twoPt" dir="tl"/>
            </a:scene3d>
            <a:sp3d prstMaterial="flat">
              <a:bevelT w="0" h="0" prst="coolSlant"/>
            </a:sp3d>
          </p:spPr>
          <p:style>
            <a:lnRef idx="0">
              <a:schemeClr val="lt1">
                <a:hueOff val="0"/>
                <a:satOff val="0"/>
                <a:lumOff val="0"/>
                <a:alphaOff val="0"/>
              </a:schemeClr>
            </a:lnRef>
            <a:fillRef idx="3">
              <a:schemeClr val="accent1">
                <a:shade val="80000"/>
                <a:hueOff val="568159"/>
                <a:satOff val="-17806"/>
                <a:lumOff val="34521"/>
                <a:alphaOff val="0"/>
              </a:schemeClr>
            </a:fillRef>
            <a:effectRef idx="3">
              <a:schemeClr val="accent1">
                <a:shade val="80000"/>
                <a:hueOff val="568159"/>
                <a:satOff val="-17806"/>
                <a:lumOff val="34521"/>
                <a:alphaOff val="0"/>
              </a:schemeClr>
            </a:effectRef>
            <a:fontRef idx="minor">
              <a:schemeClr val="lt1"/>
            </a:fontRef>
          </p:style>
          <p:txBody>
            <a:bodyPr spcFirstLastPara="0" vert="horz" wrap="square" lIns="41904" tIns="41904" rIns="41904" bIns="41904" numCol="1" spcCol="1270" anchor="ctr" anchorCtr="0">
              <a:noAutofit/>
            </a:bodyPr>
            <a:lstStyle/>
            <a:p>
              <a:pPr marL="0" marR="0" lvl="2" indent="0" defTabSz="488856" eaLnBrk="1" fontAlgn="auto" latinLnBrk="0" hangingPunct="1">
                <a:lnSpc>
                  <a:spcPct val="90000"/>
                </a:lnSpc>
                <a:spcBef>
                  <a:spcPct val="0"/>
                </a:spcBef>
                <a:spcAft>
                  <a:spcPts val="0"/>
                </a:spcAft>
                <a:buClrTx/>
                <a:buSzTx/>
                <a:buFontTx/>
                <a:buNone/>
                <a:tabLst/>
                <a:defRPr/>
              </a:pPr>
              <a:r>
                <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Operate a Hybrid Platform </a:t>
              </a:r>
            </a:p>
            <a:p>
              <a:pPr marL="0" marR="0" lvl="2" indent="0" defTabSz="488856" eaLnBrk="1" fontAlgn="auto" latinLnBrk="0" hangingPunct="1">
                <a:lnSpc>
                  <a:spcPct val="90000"/>
                </a:lnSpc>
                <a:spcBef>
                  <a:spcPct val="0"/>
                </a:spcBef>
                <a:spcAft>
                  <a:spcPts val="0"/>
                </a:spcAft>
                <a:buClrTx/>
                <a:buSzTx/>
                <a:buFontTx/>
                <a:buNone/>
                <a:tabLst/>
                <a:defRPr/>
              </a:pPr>
              <a:endParaRPr kumimoji="0" lang="en-GB"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endParaRPr>
            </a:p>
            <a:p>
              <a:pPr marL="171417" marR="0" lvl="2" indent="-171417" defTabSz="488856"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Operational Health Guidance</a:t>
              </a:r>
            </a:p>
            <a:p>
              <a:pPr marL="171417" marR="0" lvl="2" indent="-171417" defTabSz="488856"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Monitoring the Hybrid Environment  </a:t>
              </a:r>
            </a:p>
            <a:p>
              <a:pPr marL="171417" marR="0" lvl="2" indent="-171417" defTabSz="488856"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Hybrid troubleshooting guidance</a:t>
              </a:r>
            </a:p>
            <a:p>
              <a:pPr marL="171417" marR="0" lvl="2" indent="-171417" defTabSz="488856"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Hybrid Patch Guide</a:t>
              </a:r>
            </a:p>
            <a:p>
              <a:pPr marL="171417" marR="0" lvl="2" indent="-171417" defTabSz="488856"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Daily, Weekly, Monthly Tasks</a:t>
              </a:r>
            </a:p>
            <a:p>
              <a:pPr marL="171417" marR="0" lvl="2" indent="-171417" defTabSz="488856"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1099" b="0" i="0" u="none" strike="noStrike" kern="0" cap="none" spc="0" normalizeH="0" baseline="0" noProof="0" dirty="0">
                  <a:ln>
                    <a:noFill/>
                  </a:ln>
                  <a:gradFill>
                    <a:gsLst>
                      <a:gs pos="92537">
                        <a:schemeClr val="accent3"/>
                      </a:gs>
                      <a:gs pos="82836">
                        <a:schemeClr val="accent3"/>
                      </a:gs>
                    </a:gsLst>
                    <a:lin ang="5400000" scaled="0"/>
                  </a:gradFill>
                  <a:effectLst/>
                  <a:uLnTx/>
                  <a:uFillTx/>
                </a:rPr>
                <a:t>Reporting on Key Success Indicators </a:t>
              </a:r>
            </a:p>
          </p:txBody>
        </p:sp>
      </p:grpSp>
      <p:sp>
        <p:nvSpPr>
          <p:cNvPr id="11" name="Content Placeholder 2"/>
          <p:cNvSpPr txBox="1">
            <a:spLocks/>
          </p:cNvSpPr>
          <p:nvPr/>
        </p:nvSpPr>
        <p:spPr>
          <a:xfrm>
            <a:off x="883" y="1370196"/>
            <a:ext cx="12434711" cy="625817"/>
          </a:xfrm>
          <a:prstGeom prst="rect">
            <a:avLst/>
          </a:prstGeom>
          <a:solidFill>
            <a:srgbClr val="33353A"/>
          </a:solidFill>
        </p:spPr>
        <p:txBody>
          <a:bodyPr vert="horz" lIns="457135" tIns="46623" rIns="182854" bIns="46623" rtlCol="0" anchor="ctr">
            <a:noAutofit/>
          </a:bodyPr>
          <a:lstStyle>
            <a:defPPr>
              <a:defRPr lang="en-US"/>
            </a:defPPr>
            <a:lvl1pPr indent="0" defTabSz="914400">
              <a:lnSpc>
                <a:spcPct val="90000"/>
              </a:lnSpc>
              <a:spcBef>
                <a:spcPts val="1000"/>
              </a:spcBef>
              <a:buFont typeface="Arial" panose="020B0604020202020204" pitchFamily="34" charset="0"/>
              <a:buNone/>
              <a:defRPr sz="2200">
                <a:gradFill>
                  <a:gsLst>
                    <a:gs pos="94030">
                      <a:schemeClr val="accent3"/>
                    </a:gs>
                    <a:gs pos="82836">
                      <a:schemeClr val="accent3"/>
                    </a:gs>
                  </a:gsLst>
                  <a:lin ang="5400000" scaled="0"/>
                </a:gradFill>
                <a:latin typeface="Segoe UI Semilight" panose="020B0402040204020203" pitchFamily="34" charset="0"/>
                <a:cs typeface="Segoe UI Semilight" panose="020B04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defTabSz="914224"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1"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SOF Cloud Migration release is the structured approach for partners and customers to successfully plan, deliver, </a:t>
            </a:r>
            <a:br>
              <a:rPr kumimoji="0" lang="en-GB" sz="1800" b="0" i="1"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br>
            <a:r>
              <a:rPr kumimoji="0" lang="en-GB" sz="1800" b="0" i="1"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and operate a migration from on premises Lync 2013 / Skype for Business to Skype for Business Online.  </a:t>
            </a:r>
          </a:p>
        </p:txBody>
      </p:sp>
      <p:grpSp>
        <p:nvGrpSpPr>
          <p:cNvPr id="24" name="Group 23"/>
          <p:cNvGrpSpPr/>
          <p:nvPr/>
        </p:nvGrpSpPr>
        <p:grpSpPr>
          <a:xfrm>
            <a:off x="-42290" y="2087341"/>
            <a:ext cx="5757362" cy="1034403"/>
            <a:chOff x="254526" y="2448439"/>
            <a:chExt cx="5758179" cy="1034550"/>
          </a:xfrm>
        </p:grpSpPr>
        <p:sp>
          <p:nvSpPr>
            <p:cNvPr id="20" name="Freeform 6"/>
            <p:cNvSpPr/>
            <p:nvPr/>
          </p:nvSpPr>
          <p:spPr>
            <a:xfrm>
              <a:off x="254526" y="2706172"/>
              <a:ext cx="1606609" cy="519084"/>
            </a:xfrm>
            <a:custGeom>
              <a:avLst/>
              <a:gdLst>
                <a:gd name="connsiteX0" fmla="*/ 0 w 1724688"/>
                <a:gd name="connsiteY0" fmla="*/ 0 h 519084"/>
                <a:gd name="connsiteX1" fmla="*/ 1724688 w 1724688"/>
                <a:gd name="connsiteY1" fmla="*/ 0 h 519084"/>
                <a:gd name="connsiteX2" fmla="*/ 1724688 w 1724688"/>
                <a:gd name="connsiteY2" fmla="*/ 519084 h 519084"/>
                <a:gd name="connsiteX3" fmla="*/ 0 w 1724688"/>
                <a:gd name="connsiteY3" fmla="*/ 519084 h 519084"/>
                <a:gd name="connsiteX4" fmla="*/ 0 w 1724688"/>
                <a:gd name="connsiteY4" fmla="*/ 0 h 51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688" h="519084">
                  <a:moveTo>
                    <a:pt x="0" y="0"/>
                  </a:moveTo>
                  <a:lnTo>
                    <a:pt x="1724688" y="0"/>
                  </a:lnTo>
                  <a:lnTo>
                    <a:pt x="1724688" y="519084"/>
                  </a:lnTo>
                  <a:lnTo>
                    <a:pt x="0" y="51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64" tIns="60952" rIns="170664" bIns="60952" numCol="1" spcCol="1270" anchor="ctr" anchorCtr="0">
              <a:noAutofit/>
            </a:bodyPr>
            <a:lstStyle/>
            <a:p>
              <a:pPr marL="0" marR="0" lvl="0" indent="0" algn="r" defTabSz="1066595"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gradFill>
                    <a:gsLst>
                      <a:gs pos="96269">
                        <a:schemeClr val="tx2"/>
                      </a:gs>
                      <a:gs pos="82836">
                        <a:schemeClr val="tx2"/>
                      </a:gs>
                    </a:gsLst>
                    <a:lin ang="5400000" scaled="0"/>
                  </a:gradFill>
                  <a:effectLst/>
                  <a:uLnTx/>
                  <a:uFillTx/>
                </a:rPr>
                <a:t>Offer</a:t>
              </a:r>
              <a:r>
                <a:rPr kumimoji="0" lang="en-US" sz="2400" b="0" i="0" u="none" strike="noStrike" kern="0" cap="none" spc="0" normalizeH="0" baseline="0" noProof="0">
                  <a:ln>
                    <a:noFill/>
                  </a:ln>
                  <a:gradFill>
                    <a:gsLst>
                      <a:gs pos="96269">
                        <a:schemeClr val="tx2"/>
                      </a:gs>
                      <a:gs pos="82836">
                        <a:schemeClr val="tx2"/>
                      </a:gs>
                    </a:gsLst>
                    <a:lin ang="5400000" scaled="0"/>
                  </a:gradFill>
                  <a:effectLst/>
                  <a:uLnTx/>
                  <a:uFillTx/>
                </a:rPr>
                <a:t>/ Outcome</a:t>
              </a:r>
              <a:endParaRPr kumimoji="0" lang="en-US" sz="2400" b="0" i="0" u="none" strike="noStrike" kern="0" cap="none" spc="0" normalizeH="0" baseline="0" noProof="0" dirty="0">
                <a:ln>
                  <a:noFill/>
                </a:ln>
                <a:gradFill>
                  <a:gsLst>
                    <a:gs pos="96269">
                      <a:schemeClr val="tx2"/>
                    </a:gs>
                    <a:gs pos="82836">
                      <a:schemeClr val="tx2"/>
                    </a:gs>
                  </a:gsLst>
                  <a:lin ang="5400000" scaled="0"/>
                </a:gradFill>
                <a:effectLst/>
                <a:uLnTx/>
                <a:uFillTx/>
              </a:endParaRPr>
            </a:p>
          </p:txBody>
        </p:sp>
        <p:sp>
          <p:nvSpPr>
            <p:cNvPr id="21" name="Left Brace 20"/>
            <p:cNvSpPr/>
            <p:nvPr/>
          </p:nvSpPr>
          <p:spPr>
            <a:xfrm>
              <a:off x="1811989" y="2448439"/>
              <a:ext cx="436293" cy="1034550"/>
            </a:xfrm>
            <a:prstGeom prst="leftBrace">
              <a:avLst>
                <a:gd name="adj1" fmla="val 0"/>
                <a:gd name="adj2" fmla="val 50000"/>
              </a:avLst>
            </a:prstGeom>
            <a:ln>
              <a:solidFill>
                <a:schemeClr val="tx1"/>
              </a:solidFill>
            </a:ln>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22" name="Freeform 12"/>
            <p:cNvSpPr/>
            <p:nvPr/>
          </p:nvSpPr>
          <p:spPr>
            <a:xfrm>
              <a:off x="2296020" y="2448439"/>
              <a:ext cx="3716685" cy="1034550"/>
            </a:xfrm>
            <a:custGeom>
              <a:avLst/>
              <a:gdLst>
                <a:gd name="connsiteX0" fmla="*/ 0 w 3991255"/>
                <a:gd name="connsiteY0" fmla="*/ 0 h 1034550"/>
                <a:gd name="connsiteX1" fmla="*/ 3991255 w 3991255"/>
                <a:gd name="connsiteY1" fmla="*/ 0 h 1034550"/>
                <a:gd name="connsiteX2" fmla="*/ 3991255 w 3991255"/>
                <a:gd name="connsiteY2" fmla="*/ 1034550 h 1034550"/>
                <a:gd name="connsiteX3" fmla="*/ 0 w 3991255"/>
                <a:gd name="connsiteY3" fmla="*/ 1034550 h 1034550"/>
                <a:gd name="connsiteX4" fmla="*/ 0 w 3991255"/>
                <a:gd name="connsiteY4" fmla="*/ 0 h 103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1255" h="1034550">
                  <a:moveTo>
                    <a:pt x="0" y="0"/>
                  </a:moveTo>
                  <a:lnTo>
                    <a:pt x="3991255" y="0"/>
                  </a:lnTo>
                  <a:lnTo>
                    <a:pt x="3991255" y="1034550"/>
                  </a:lnTo>
                  <a:lnTo>
                    <a:pt x="0" y="1034550"/>
                  </a:lnTo>
                  <a:lnTo>
                    <a:pt x="0" y="0"/>
                  </a:lnTo>
                  <a:close/>
                </a:path>
              </a:pathLst>
            </a:custGeom>
            <a:solidFill>
              <a:schemeClr val="bg1">
                <a:lumMod val="95000"/>
              </a:schemeClr>
            </a:solidFill>
            <a:effectLst/>
            <a:scene3d>
              <a:camera prst="orthographicFront">
                <a:rot lat="0" lon="0" rev="0"/>
              </a:camera>
              <a:lightRig rig="twoPt" dir="tl"/>
            </a:scene3d>
            <a:sp3d prstMaterial="flat">
              <a:bevelT w="0" h="0" prst="coolSlant"/>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41904" tIns="41904" rIns="41904" bIns="41904" numCol="1" spcCol="1270" anchor="t" anchorCtr="0">
              <a:noAutofit/>
            </a:bodyPr>
            <a:lstStyle/>
            <a:p>
              <a:pPr marL="0" marR="0" lvl="2" indent="0" defTabSz="488856" eaLnBrk="1" fontAlgn="auto" latinLnBrk="0" hangingPunct="1">
                <a:lnSpc>
                  <a:spcPct val="90000"/>
                </a:lnSpc>
                <a:spcBef>
                  <a:spcPts val="200"/>
                </a:spcBef>
                <a:spcAft>
                  <a:spcPts val="0"/>
                </a:spcAft>
                <a:buClrTx/>
                <a:buSzTx/>
                <a:buFontTx/>
                <a:buNone/>
                <a:tabLst/>
                <a:defRPr/>
              </a:pPr>
              <a:r>
                <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CLOUD MIGRATION</a:t>
              </a:r>
              <a:br>
                <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br>
              <a:endPar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endParaRPr>
            </a:p>
            <a:p>
              <a:pPr marL="0" marR="0" lvl="2" indent="0" defTabSz="488856" eaLnBrk="1" fontAlgn="auto" latinLnBrk="0" hangingPunct="1">
                <a:lnSpc>
                  <a:spcPct val="90000"/>
                </a:lnSpc>
                <a:spcBef>
                  <a:spcPts val="200"/>
                </a:spcBef>
                <a:spcAft>
                  <a:spcPts val="0"/>
                </a:spcAft>
                <a:buClrTx/>
                <a:buSzTx/>
                <a:buFontTx/>
                <a:buNone/>
                <a:tabLst/>
                <a:defRPr/>
              </a:pPr>
              <a:r>
                <a:rPr kumimoji="0" lang="en-US" sz="1099" b="0" i="0" u="none" strike="noStrike" kern="0" cap="none" spc="0" normalizeH="0" baseline="0" noProof="0" dirty="0">
                  <a:ln>
                    <a:noFill/>
                  </a:ln>
                  <a:gradFill>
                    <a:gsLst>
                      <a:gs pos="10448">
                        <a:schemeClr val="tx2"/>
                      </a:gs>
                      <a:gs pos="34000">
                        <a:schemeClr val="tx2"/>
                      </a:gs>
                    </a:gsLst>
                    <a:lin ang="5400000" scaled="0"/>
                  </a:gradFill>
                  <a:effectLst/>
                  <a:uLnTx/>
                  <a:uFillTx/>
                  <a:latin typeface="Segoe UI Semibold" panose="020B0702040204020203" pitchFamily="34" charset="0"/>
                  <a:cs typeface="Segoe UI Semibold" panose="020B0702040204020203" pitchFamily="34" charset="0"/>
                </a:rPr>
                <a:t>Engagement Guide</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Description</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Timeline </a:t>
              </a:r>
            </a:p>
            <a:p>
              <a:pPr marL="171417" marR="0" lvl="3" indent="-171417" defTabSz="488856" eaLnBrk="1" fontAlgn="auto" latinLnBrk="0" hangingPunct="1">
                <a:lnSpc>
                  <a:spcPct val="90000"/>
                </a:lnSpc>
                <a:spcBef>
                  <a:spcPct val="0"/>
                </a:spcBef>
                <a:spcAft>
                  <a:spcPts val="0"/>
                </a:spcAft>
                <a:buClrTx/>
                <a:buSzTx/>
                <a:buFontTx/>
                <a:buChar char="•"/>
                <a:tabLst/>
                <a:defRPr/>
              </a:pPr>
              <a:r>
                <a:rPr kumimoji="0" lang="en-US" sz="1099" b="0" i="0" u="none" strike="noStrike" kern="0" cap="none" spc="0" normalizeH="0" baseline="0" noProof="0" dirty="0">
                  <a:ln>
                    <a:noFill/>
                  </a:ln>
                  <a:gradFill>
                    <a:gsLst>
                      <a:gs pos="92537">
                        <a:schemeClr val="accent3"/>
                      </a:gs>
                      <a:gs pos="82836">
                        <a:schemeClr val="accent3"/>
                      </a:gs>
                    </a:gsLst>
                    <a:lin ang="5400000" scaled="0"/>
                  </a:gradFill>
                  <a:effectLst/>
                  <a:uLnTx/>
                  <a:uFillTx/>
                </a:rPr>
                <a:t>Delivery Workflow</a:t>
              </a:r>
            </a:p>
          </p:txBody>
        </p:sp>
      </p:grpSp>
    </p:spTree>
    <p:extLst>
      <p:ext uri="{BB962C8B-B14F-4D97-AF65-F5344CB8AC3E}">
        <p14:creationId xmlns:p14="http://schemas.microsoft.com/office/powerpoint/2010/main" val="31842181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589" y="1734123"/>
            <a:ext cx="3040677" cy="3991581"/>
          </a:xfrm>
          <a:prstGeom prst="rect">
            <a:avLst/>
          </a:prstGeom>
        </p:spPr>
      </p:pic>
      <p:sp>
        <p:nvSpPr>
          <p:cNvPr id="3" name="Content Placeholder 2"/>
          <p:cNvSpPr>
            <a:spLocks noGrp="1"/>
          </p:cNvSpPr>
          <p:nvPr>
            <p:ph idx="1"/>
          </p:nvPr>
        </p:nvSpPr>
        <p:spPr>
          <a:xfrm>
            <a:off x="6838117" y="596335"/>
            <a:ext cx="5292715" cy="657359"/>
          </a:xfrm>
        </p:spPr>
        <p:txBody>
          <a:bodyPr wrap="square">
            <a:spAutoFit/>
          </a:bodyPr>
          <a:lstStyle/>
          <a:p>
            <a:r>
              <a:rPr lang="en-US" sz="2040" dirty="0">
                <a:solidFill>
                  <a:srgbClr val="00BCF2"/>
                </a:solidFill>
              </a:rPr>
              <a:t>Existing assets updated to incorporate feedback</a:t>
            </a:r>
            <a:endParaRPr lang="nl-NL" sz="1836" dirty="0">
              <a:solidFill>
                <a:srgbClr val="00BCF2"/>
              </a:solidFill>
            </a:endParaRPr>
          </a:p>
        </p:txBody>
      </p:sp>
      <p:sp>
        <p:nvSpPr>
          <p:cNvPr id="2" name="Title 1"/>
          <p:cNvSpPr>
            <a:spLocks noGrp="1"/>
          </p:cNvSpPr>
          <p:nvPr>
            <p:ph type="title"/>
          </p:nvPr>
        </p:nvSpPr>
        <p:spPr/>
        <p:txBody>
          <a:bodyPr>
            <a:normAutofit fontScale="90000"/>
          </a:bodyPr>
          <a:lstStyle/>
          <a:p>
            <a:r>
              <a:rPr lang="en-US" dirty="0"/>
              <a:t>Network Readiness</a:t>
            </a:r>
            <a:br>
              <a:rPr lang="en-US" dirty="0"/>
            </a:br>
            <a:r>
              <a:rPr lang="en-US" dirty="0"/>
              <a:t>Assessment Updates</a:t>
            </a:r>
            <a:endParaRPr lang="nl-NL" dirty="0"/>
          </a:p>
        </p:txBody>
      </p:sp>
      <p:grpSp>
        <p:nvGrpSpPr>
          <p:cNvPr id="42" name="Group 41"/>
          <p:cNvGrpSpPr/>
          <p:nvPr/>
        </p:nvGrpSpPr>
        <p:grpSpPr>
          <a:xfrm>
            <a:off x="5527340" y="300126"/>
            <a:ext cx="6603491" cy="6543310"/>
            <a:chOff x="5418588" y="294268"/>
            <a:chExt cx="6474599" cy="6415592"/>
          </a:xfrm>
        </p:grpSpPr>
        <p:grpSp>
          <p:nvGrpSpPr>
            <p:cNvPr id="16" name="Group 15"/>
            <p:cNvGrpSpPr/>
            <p:nvPr/>
          </p:nvGrpSpPr>
          <p:grpSpPr>
            <a:xfrm>
              <a:off x="5418588" y="5504624"/>
              <a:ext cx="1205236" cy="1205236"/>
              <a:chOff x="5053119" y="1424066"/>
              <a:chExt cx="1205236" cy="1205236"/>
            </a:xfrm>
          </p:grpSpPr>
          <p:sp>
            <p:nvSpPr>
              <p:cNvPr id="17" name="Oval 16"/>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Oval 17"/>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26" y="5809542"/>
              <a:ext cx="605855" cy="579656"/>
            </a:xfrm>
            <a:prstGeom prst="rect">
              <a:avLst/>
            </a:prstGeom>
          </p:spPr>
        </p:pic>
        <p:grpSp>
          <p:nvGrpSpPr>
            <p:cNvPr id="13" name="Group 12"/>
            <p:cNvGrpSpPr/>
            <p:nvPr/>
          </p:nvGrpSpPr>
          <p:grpSpPr>
            <a:xfrm>
              <a:off x="5418588" y="4202035"/>
              <a:ext cx="1205236" cy="1205236"/>
              <a:chOff x="5053119" y="1424066"/>
              <a:chExt cx="1205236" cy="1205236"/>
            </a:xfrm>
          </p:grpSpPr>
          <p:sp>
            <p:nvSpPr>
              <p:cNvPr id="14" name="Oval 13"/>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Oval 14"/>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2960" y="4496191"/>
              <a:ext cx="665974" cy="633328"/>
            </a:xfrm>
            <a:prstGeom prst="rect">
              <a:avLst/>
            </a:prstGeom>
          </p:spPr>
        </p:pic>
        <p:grpSp>
          <p:nvGrpSpPr>
            <p:cNvPr id="10" name="Group 9"/>
            <p:cNvGrpSpPr/>
            <p:nvPr/>
          </p:nvGrpSpPr>
          <p:grpSpPr>
            <a:xfrm>
              <a:off x="5418588" y="2899446"/>
              <a:ext cx="1205236" cy="1205236"/>
              <a:chOff x="5053119" y="1424066"/>
              <a:chExt cx="1205236" cy="1205236"/>
            </a:xfrm>
          </p:grpSpPr>
          <p:sp>
            <p:nvSpPr>
              <p:cNvPr id="11" name="Oval 10"/>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7086" y="3151483"/>
              <a:ext cx="701848" cy="708469"/>
            </a:xfrm>
            <a:prstGeom prst="rect">
              <a:avLst/>
            </a:prstGeom>
          </p:spPr>
        </p:pic>
        <p:grpSp>
          <p:nvGrpSpPr>
            <p:cNvPr id="7" name="Group 6"/>
            <p:cNvGrpSpPr/>
            <p:nvPr/>
          </p:nvGrpSpPr>
          <p:grpSpPr>
            <a:xfrm>
              <a:off x="5418588" y="1596857"/>
              <a:ext cx="1205236" cy="1205236"/>
              <a:chOff x="5053119" y="1424066"/>
              <a:chExt cx="1205236" cy="1205236"/>
            </a:xfrm>
          </p:grpSpPr>
          <p:sp>
            <p:nvSpPr>
              <p:cNvPr id="8" name="Oval 7"/>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Oval 8"/>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232" y="1988658"/>
              <a:ext cx="708989" cy="428019"/>
            </a:xfrm>
            <a:prstGeom prst="rect">
              <a:avLst/>
            </a:prstGeom>
          </p:spPr>
        </p:pic>
        <p:grpSp>
          <p:nvGrpSpPr>
            <p:cNvPr id="4" name="Group 3"/>
            <p:cNvGrpSpPr/>
            <p:nvPr/>
          </p:nvGrpSpPr>
          <p:grpSpPr>
            <a:xfrm>
              <a:off x="5418588" y="294268"/>
              <a:ext cx="1205236" cy="1205236"/>
              <a:chOff x="5053119" y="1424066"/>
              <a:chExt cx="1205236" cy="1205236"/>
            </a:xfrm>
          </p:grpSpPr>
          <p:sp>
            <p:nvSpPr>
              <p:cNvPr id="5" name="Oval 4"/>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Oval 5"/>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9031" y="526569"/>
              <a:ext cx="505112" cy="617359"/>
            </a:xfrm>
            <a:prstGeom prst="rect">
              <a:avLst/>
            </a:prstGeom>
          </p:spPr>
        </p:pic>
        <p:sp>
          <p:nvSpPr>
            <p:cNvPr id="33" name="Content Placeholder 2"/>
            <p:cNvSpPr txBox="1">
              <a:spLocks/>
            </p:cNvSpPr>
            <p:nvPr/>
          </p:nvSpPr>
          <p:spPr>
            <a:xfrm>
              <a:off x="6702833" y="1873424"/>
              <a:ext cx="5189407" cy="646330"/>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04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Skype for Business Online Express Route Guidance </a:t>
              </a: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sp>
          <p:nvSpPr>
            <p:cNvPr id="34" name="Content Placeholder 2"/>
            <p:cNvSpPr txBox="1">
              <a:spLocks/>
            </p:cNvSpPr>
            <p:nvPr/>
          </p:nvSpPr>
          <p:spPr>
            <a:xfrm>
              <a:off x="6703780" y="3155038"/>
              <a:ext cx="5189407" cy="646330"/>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04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Guidance on setting up the Skype for Business Online traffic generation activity   </a:t>
              </a: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sp>
          <p:nvSpPr>
            <p:cNvPr id="35" name="Content Placeholder 2"/>
            <p:cNvSpPr txBox="1">
              <a:spLocks/>
            </p:cNvSpPr>
            <p:nvPr/>
          </p:nvSpPr>
          <p:spPr>
            <a:xfrm>
              <a:off x="6703780" y="4499488"/>
              <a:ext cx="5189407" cy="923329"/>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04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Skype for Business Network traffic generation tools to verify connectivity to Skype for Business Online</a:t>
              </a: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sp>
          <p:nvSpPr>
            <p:cNvPr id="36" name="Content Placeholder 2"/>
            <p:cNvSpPr txBox="1">
              <a:spLocks/>
            </p:cNvSpPr>
            <p:nvPr/>
          </p:nvSpPr>
          <p:spPr>
            <a:xfrm>
              <a:off x="6703780" y="5810070"/>
              <a:ext cx="5189407" cy="341607"/>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sp>
          <p:nvSpPr>
            <p:cNvPr id="30" name="Content Placeholder 2"/>
            <p:cNvSpPr txBox="1">
              <a:spLocks/>
            </p:cNvSpPr>
            <p:nvPr/>
          </p:nvSpPr>
          <p:spPr>
            <a:xfrm>
              <a:off x="6702833" y="5776204"/>
              <a:ext cx="5189407" cy="646330"/>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04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Guidance on analyzing and interpreting the results of the traffic generation activity   </a:t>
              </a: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grpSp>
    </p:spTree>
    <p:extLst>
      <p:ext uri="{BB962C8B-B14F-4D97-AF65-F5344CB8AC3E}">
        <p14:creationId xmlns:p14="http://schemas.microsoft.com/office/powerpoint/2010/main" val="2076870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0-#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Rollout and Migration Playbook</a:t>
            </a:r>
          </a:p>
        </p:txBody>
      </p:sp>
      <p:sp>
        <p:nvSpPr>
          <p:cNvPr id="20" name="Content Placeholder 2"/>
          <p:cNvSpPr>
            <a:spLocks noGrp="1"/>
          </p:cNvSpPr>
          <p:nvPr>
            <p:ph idx="1"/>
          </p:nvPr>
        </p:nvSpPr>
        <p:spPr>
          <a:xfrm>
            <a:off x="227192" y="1310179"/>
            <a:ext cx="11929462" cy="1550168"/>
          </a:xfrm>
        </p:spPr>
        <p:txBody>
          <a:bodyPr wrap="square">
            <a:spAutoFit/>
          </a:bodyPr>
          <a:lstStyle/>
          <a:p>
            <a:r>
              <a:rPr lang="en-GB" sz="2400" dirty="0"/>
              <a:t>New playbook to plan and execute the site by site deployment or migration activities covering users, peripherals, adoption and training (covers pre-launch, launch and post launch activities)</a:t>
            </a:r>
          </a:p>
          <a:p>
            <a:endParaRPr lang="en-GB" sz="2400" dirty="0"/>
          </a:p>
        </p:txBody>
      </p:sp>
      <p:sp>
        <p:nvSpPr>
          <p:cNvPr id="23" name="Content Placeholder 2"/>
          <p:cNvSpPr txBox="1">
            <a:spLocks/>
          </p:cNvSpPr>
          <p:nvPr/>
        </p:nvSpPr>
        <p:spPr>
          <a:xfrm>
            <a:off x="275601" y="2612833"/>
            <a:ext cx="2962451" cy="2745367"/>
          </a:xfrm>
          <a:prstGeom prst="rect">
            <a:avLst/>
          </a:prstGeom>
        </p:spPr>
        <p:txBody>
          <a:bodyPr vert="horz" wrap="square" lIns="91440" tIns="45720" rIns="91440" bIns="45720" rtlCol="0">
            <a:spAutoFit/>
          </a:bodyPr>
          <a:lstStyle>
            <a:lvl1pPr marL="0" indent="0" algn="l" defTabSz="932597" rtl="0" eaLnBrk="1" latinLnBrk="0" hangingPunct="1">
              <a:lnSpc>
                <a:spcPct val="90000"/>
              </a:lnSpc>
              <a:spcBef>
                <a:spcPts val="1020"/>
              </a:spcBef>
              <a:buFont typeface="Arial" panose="020B0604020202020204" pitchFamily="34" charset="0"/>
              <a:buNone/>
              <a:defRPr kumimoji="0" lang="en-US" sz="2856" b="0" i="0" u="none" strike="noStrike" kern="1200" cap="none" spc="0" normalizeH="0" baseline="0" dirty="0" smtClean="0">
                <a:ln w="3175">
                  <a:noFill/>
                </a:ln>
                <a:gradFill>
                  <a:gsLst>
                    <a:gs pos="75373">
                      <a:srgbClr val="00AFF0"/>
                    </a:gs>
                    <a:gs pos="50000">
                      <a:srgbClr val="00AFF0"/>
                    </a:gs>
                  </a:gsLst>
                  <a:lin ang="5400000" scaled="0"/>
                </a:gradFill>
                <a:effectLst/>
                <a:uLnTx/>
                <a:uFillTx/>
                <a:latin typeface="Segoe UI Semilight" panose="020B0402040204020203" pitchFamily="34" charset="0"/>
                <a:ea typeface="+mn-ea"/>
                <a:cs typeface="Segoe UI Semilight" panose="020B0402040204020203" pitchFamily="34" charset="0"/>
              </a:defRPr>
            </a:lvl1pPr>
            <a:lvl2pPr marL="0"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2pPr>
            <a:lvl3pPr marL="466298"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3pPr>
            <a:lvl4pPr marL="932597"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4pPr>
            <a:lvl5pPr marL="1398895"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panose="020B0502040204020203" pitchFamily="34" charset="0"/>
                <a:ea typeface="+mn-ea"/>
                <a:cs typeface="Segoe UI"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w="3175">
                  <a:noFill/>
                </a:ln>
                <a:solidFill>
                  <a:schemeClr val="tx1"/>
                </a:solidFill>
                <a:effectLst/>
                <a:uLnTx/>
                <a:uFillTx/>
                <a:latin typeface="Segoe UI" panose="020B0502040204020203" pitchFamily="34" charset="0"/>
                <a:ea typeface="+mn-ea"/>
                <a:cs typeface="Segoe UI" panose="020B0502040204020203" pitchFamily="34" charset="0"/>
              </a:rPr>
              <a:t>Site Discovery</a:t>
            </a:r>
          </a:p>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w="3175">
                  <a:noFill/>
                </a:ln>
                <a:solidFill>
                  <a:schemeClr val="tx1"/>
                </a:solidFill>
                <a:effectLst/>
                <a:uLnTx/>
                <a:uFillTx/>
                <a:latin typeface="Segoe UI" panose="020B0502040204020203" pitchFamily="34" charset="0"/>
                <a:ea typeface="+mn-ea"/>
                <a:cs typeface="Segoe UI" panose="020B0502040204020203" pitchFamily="34" charset="0"/>
              </a:rPr>
              <a:t>Project Management </a:t>
            </a:r>
          </a:p>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w="3175">
                  <a:noFill/>
                </a:ln>
                <a:solidFill>
                  <a:schemeClr val="tx1"/>
                </a:solidFill>
                <a:effectLst/>
                <a:uLnTx/>
                <a:uFillTx/>
                <a:latin typeface="Segoe UI" panose="020B0502040204020203" pitchFamily="34" charset="0"/>
                <a:ea typeface="+mn-ea"/>
                <a:cs typeface="Segoe UI" panose="020B0502040204020203" pitchFamily="34" charset="0"/>
              </a:rPr>
              <a:t>Service Readiness</a:t>
            </a:r>
          </a:p>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w="3175">
                  <a:noFill/>
                </a:ln>
                <a:solidFill>
                  <a:schemeClr val="tx1"/>
                </a:solidFill>
                <a:effectLst/>
                <a:uLnTx/>
                <a:uFillTx/>
                <a:latin typeface="Segoe UI" panose="020B0502040204020203" pitchFamily="34" charset="0"/>
                <a:ea typeface="+mn-ea"/>
                <a:cs typeface="Segoe UI" panose="020B0502040204020203" pitchFamily="34" charset="0"/>
              </a:rPr>
              <a:t>User Enablement</a:t>
            </a:r>
          </a:p>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w="3175">
                  <a:noFill/>
                </a:ln>
                <a:solidFill>
                  <a:schemeClr val="tx1"/>
                </a:solidFill>
                <a:effectLst/>
                <a:uLnTx/>
                <a:uFillTx/>
                <a:latin typeface="Segoe UI" panose="020B0502040204020203" pitchFamily="34" charset="0"/>
                <a:ea typeface="+mn-ea"/>
                <a:cs typeface="Segoe UI" panose="020B0502040204020203" pitchFamily="34" charset="0"/>
              </a:rPr>
              <a:t>Clients and Devices </a:t>
            </a:r>
          </a:p>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w="3175">
                  <a:noFill/>
                </a:ln>
                <a:solidFill>
                  <a:schemeClr val="tx1"/>
                </a:solidFill>
                <a:effectLst/>
                <a:uLnTx/>
                <a:uFillTx/>
                <a:latin typeface="Segoe UI" panose="020B0502040204020203" pitchFamily="34" charset="0"/>
                <a:ea typeface="+mn-ea"/>
                <a:cs typeface="Segoe UI" panose="020B0502040204020203" pitchFamily="34" charset="0"/>
              </a:rPr>
              <a:t>Usage and Feedback</a:t>
            </a:r>
          </a:p>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w="3175">
                <a:noFill/>
              </a:ln>
              <a:gradFill>
                <a:gsLst>
                  <a:gs pos="75373">
                    <a:srgbClr val="00AFF0"/>
                  </a:gs>
                  <a:gs pos="50000">
                    <a:srgbClr val="00AFF0"/>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pic>
        <p:nvPicPr>
          <p:cNvPr id="3" name="Picture 2"/>
          <p:cNvPicPr>
            <a:picLocks noChangeAspect="1"/>
          </p:cNvPicPr>
          <p:nvPr/>
        </p:nvPicPr>
        <p:blipFill>
          <a:blip r:embed="rId3"/>
          <a:stretch>
            <a:fillRect/>
          </a:stretch>
        </p:blipFill>
        <p:spPr>
          <a:xfrm>
            <a:off x="3856670" y="2354738"/>
            <a:ext cx="8375287" cy="4222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782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gradFill>
                  <a:gsLst>
                    <a:gs pos="23134">
                      <a:schemeClr val="bg1"/>
                    </a:gs>
                    <a:gs pos="48000">
                      <a:schemeClr val="bg1"/>
                    </a:gs>
                  </a:gsLst>
                  <a:lin ang="5400000" scaled="0"/>
                </a:gradFill>
              </a:rPr>
              <a:t>Skype Academy   </a:t>
            </a:r>
            <a:endParaRPr lang="en-US" dirty="0">
              <a:gradFill>
                <a:gsLst>
                  <a:gs pos="5970">
                    <a:schemeClr val="bg1"/>
                  </a:gs>
                  <a:gs pos="77000">
                    <a:schemeClr val="bg1"/>
                  </a:gs>
                </a:gsLst>
                <a:lin ang="5400000" scaled="0"/>
              </a:gradFill>
            </a:endParaRPr>
          </a:p>
        </p:txBody>
      </p:sp>
      <p:sp>
        <p:nvSpPr>
          <p:cNvPr id="4" name="Content Placeholder 2"/>
          <p:cNvSpPr>
            <a:spLocks noGrp="1"/>
          </p:cNvSpPr>
          <p:nvPr>
            <p:ph idx="1"/>
          </p:nvPr>
        </p:nvSpPr>
        <p:spPr>
          <a:xfrm>
            <a:off x="1529037" y="1573267"/>
            <a:ext cx="5292715" cy="657359"/>
          </a:xfrm>
        </p:spPr>
        <p:txBody>
          <a:bodyPr wrap="square">
            <a:spAutoFit/>
          </a:bodyPr>
          <a:lstStyle/>
          <a:p>
            <a:pPr lvl="0">
              <a:defRPr/>
            </a:pPr>
            <a:r>
              <a:rPr lang="en-US" sz="2040" dirty="0">
                <a:solidFill>
                  <a:srgbClr val="00BCF2"/>
                </a:solidFill>
              </a:rPr>
              <a:t>17 SOF Get Deployed sessions in Aug. Available for viewing now</a:t>
            </a:r>
            <a:endParaRPr lang="en-US" sz="1836" dirty="0">
              <a:solidFill>
                <a:srgbClr val="00BCF2"/>
              </a:solidFill>
            </a:endParaRPr>
          </a:p>
        </p:txBody>
      </p:sp>
      <p:grpSp>
        <p:nvGrpSpPr>
          <p:cNvPr id="30" name="Group 29"/>
          <p:cNvGrpSpPr/>
          <p:nvPr/>
        </p:nvGrpSpPr>
        <p:grpSpPr>
          <a:xfrm>
            <a:off x="219226" y="1320760"/>
            <a:ext cx="6709640" cy="5974015"/>
            <a:chOff x="219226" y="1320760"/>
            <a:chExt cx="6709640" cy="5974015"/>
          </a:xfrm>
        </p:grpSpPr>
        <p:grpSp>
          <p:nvGrpSpPr>
            <p:cNvPr id="6" name="Group 5"/>
            <p:cNvGrpSpPr/>
            <p:nvPr/>
          </p:nvGrpSpPr>
          <p:grpSpPr>
            <a:xfrm>
              <a:off x="219226" y="5306321"/>
              <a:ext cx="1229229" cy="1229229"/>
              <a:chOff x="5053119" y="1424066"/>
              <a:chExt cx="1205236" cy="1205236"/>
            </a:xfrm>
          </p:grpSpPr>
          <p:sp>
            <p:nvSpPr>
              <p:cNvPr id="24" name="Oval 23"/>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Oval 24"/>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7" name="Group 6"/>
            <p:cNvGrpSpPr/>
            <p:nvPr/>
          </p:nvGrpSpPr>
          <p:grpSpPr>
            <a:xfrm>
              <a:off x="219226" y="3977800"/>
              <a:ext cx="1229229" cy="1229229"/>
              <a:chOff x="5053119" y="1424066"/>
              <a:chExt cx="1205236" cy="1205236"/>
            </a:xfrm>
          </p:grpSpPr>
          <p:sp>
            <p:nvSpPr>
              <p:cNvPr id="22" name="Oval 21"/>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Oval 22"/>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71" y="4234855"/>
              <a:ext cx="715820" cy="722573"/>
            </a:xfrm>
            <a:prstGeom prst="rect">
              <a:avLst/>
            </a:prstGeom>
          </p:spPr>
        </p:pic>
        <p:grpSp>
          <p:nvGrpSpPr>
            <p:cNvPr id="11" name="Group 10"/>
            <p:cNvGrpSpPr/>
            <p:nvPr/>
          </p:nvGrpSpPr>
          <p:grpSpPr>
            <a:xfrm>
              <a:off x="219226" y="2649280"/>
              <a:ext cx="1229229" cy="1229229"/>
              <a:chOff x="5053119" y="1424066"/>
              <a:chExt cx="1205236" cy="1205236"/>
            </a:xfrm>
          </p:grpSpPr>
          <p:sp>
            <p:nvSpPr>
              <p:cNvPr id="20" name="Oval 19"/>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Oval 20"/>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2" name="Group 11"/>
            <p:cNvGrpSpPr/>
            <p:nvPr/>
          </p:nvGrpSpPr>
          <p:grpSpPr>
            <a:xfrm>
              <a:off x="219226" y="1320760"/>
              <a:ext cx="1229229" cy="1229229"/>
              <a:chOff x="5053119" y="1424066"/>
              <a:chExt cx="1205236" cy="1205236"/>
            </a:xfrm>
          </p:grpSpPr>
          <p:sp>
            <p:nvSpPr>
              <p:cNvPr id="18" name="Oval 17"/>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Oval 18"/>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3" name="Content Placeholder 2"/>
            <p:cNvSpPr txBox="1">
              <a:spLocks/>
            </p:cNvSpPr>
            <p:nvPr/>
          </p:nvSpPr>
          <p:spPr>
            <a:xfrm>
              <a:off x="1529038" y="3043275"/>
              <a:ext cx="5399828" cy="376684"/>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4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11 new Cloud Migration sessions starting Oct 3 </a:t>
              </a:r>
              <a:endParaRPr kumimoji="0" lang="nl-NL"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sp>
          <p:nvSpPr>
            <p:cNvPr id="14" name="Content Placeholder 2"/>
            <p:cNvSpPr txBox="1">
              <a:spLocks/>
            </p:cNvSpPr>
            <p:nvPr/>
          </p:nvSpPr>
          <p:spPr>
            <a:xfrm>
              <a:off x="1530003" y="4441683"/>
              <a:ext cx="5292714" cy="659197"/>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04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Skype for Business product training including Cloud Connector  </a:t>
              </a: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sp>
          <p:nvSpPr>
            <p:cNvPr id="15" name="Content Placeholder 2"/>
            <p:cNvSpPr txBox="1">
              <a:spLocks/>
            </p:cNvSpPr>
            <p:nvPr/>
          </p:nvSpPr>
          <p:spPr>
            <a:xfrm>
              <a:off x="1530003" y="5609695"/>
              <a:ext cx="5292714" cy="659197"/>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04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Visit the SOF Academy page to access readiness resources </a:t>
              </a: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sp>
          <p:nvSpPr>
            <p:cNvPr id="16" name="Content Placeholder 2"/>
            <p:cNvSpPr txBox="1">
              <a:spLocks/>
            </p:cNvSpPr>
            <p:nvPr/>
          </p:nvSpPr>
          <p:spPr>
            <a:xfrm>
              <a:off x="1530003" y="6946367"/>
              <a:ext cx="5292714" cy="348408"/>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494" y="5677697"/>
              <a:ext cx="617916" cy="591195"/>
            </a:xfrm>
            <a:prstGeom prst="rect">
              <a:avLst/>
            </a:prstGeom>
          </p:spPr>
        </p:pic>
      </p:gr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187" y="1607782"/>
            <a:ext cx="626806" cy="731495"/>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52" y="2931224"/>
            <a:ext cx="426199" cy="600786"/>
          </a:xfrm>
          <a:prstGeom prst="rect">
            <a:avLst/>
          </a:prstGeom>
        </p:spPr>
      </p:pic>
      <p:sp>
        <p:nvSpPr>
          <p:cNvPr id="29" name="TextBox 2"/>
          <p:cNvSpPr txBox="1"/>
          <p:nvPr/>
        </p:nvSpPr>
        <p:spPr>
          <a:xfrm>
            <a:off x="9102933" y="1461945"/>
            <a:ext cx="2901646" cy="1507592"/>
          </a:xfrm>
          <a:prstGeom prst="rect">
            <a:avLst/>
          </a:prstGeom>
          <a:noFill/>
        </p:spPr>
        <p:txBody>
          <a:bodyPr wrap="square" lIns="27432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90000"/>
              </a:lnSpc>
              <a:spcBef>
                <a:spcPts val="0"/>
              </a:spcBef>
              <a:spcAft>
                <a:spcPts val="200"/>
              </a:spcAft>
              <a:buClrTx/>
              <a:buSzTx/>
              <a:buFontTx/>
              <a:buNone/>
              <a:tabLst/>
              <a:defRPr/>
            </a:pPr>
            <a:r>
              <a:rPr kumimoji="0" lang="en-US" sz="4800" b="1"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427</a:t>
            </a:r>
            <a:r>
              <a:rPr kumimoji="0" lang="en-US" sz="2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 </a:t>
            </a:r>
            <a:r>
              <a:rPr kumimoji="0" lang="en-US" sz="18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Organizations</a:t>
            </a:r>
          </a:p>
          <a:p>
            <a:pPr marL="0" marR="0" lvl="0" indent="0" algn="ctr" defTabSz="932742" rtl="0" eaLnBrk="1" fontAlgn="auto" latinLnBrk="0" hangingPunct="1">
              <a:lnSpc>
                <a:spcPct val="90000"/>
              </a:lnSpc>
              <a:spcBef>
                <a:spcPts val="0"/>
              </a:spcBef>
              <a:spcAft>
                <a:spcPts val="600"/>
              </a:spcAft>
              <a:buClrTx/>
              <a:buSzTx/>
              <a:buFontTx/>
              <a:buNone/>
              <a:tabLst/>
              <a:defRPr/>
            </a:pPr>
            <a:endParaRPr kumimoji="0" lang="en-US" sz="1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ctr" defTabSz="932742" rtl="0" eaLnBrk="1" fontAlgn="auto" latinLnBrk="0" hangingPunct="1">
              <a:lnSpc>
                <a:spcPct val="90000"/>
              </a:lnSpc>
              <a:spcBef>
                <a:spcPts val="0"/>
              </a:spcBef>
              <a:spcAft>
                <a:spcPts val="600"/>
              </a:spcAft>
              <a:buClrTx/>
              <a:buSzTx/>
              <a:buFontTx/>
              <a:buNone/>
              <a:tabLst/>
              <a:defRPr/>
            </a:pPr>
            <a:endParaRPr kumimoji="0" lang="en-US" sz="1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ctr" defTabSz="932742" rtl="0" eaLnBrk="1" fontAlgn="auto" latinLnBrk="0" hangingPunct="1">
              <a:lnSpc>
                <a:spcPct val="90000"/>
              </a:lnSpc>
              <a:spcBef>
                <a:spcPts val="0"/>
              </a:spcBef>
              <a:spcAft>
                <a:spcPts val="600"/>
              </a:spcAft>
              <a:buClrTx/>
              <a:buSzTx/>
              <a:buFontTx/>
              <a:buNone/>
              <a:tabLst/>
              <a:defRPr/>
            </a:pPr>
            <a:endParaRPr kumimoji="0" lang="en-US" sz="1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sp>
        <p:nvSpPr>
          <p:cNvPr id="2" name="Rectangle 1"/>
          <p:cNvSpPr/>
          <p:nvPr/>
        </p:nvSpPr>
        <p:spPr>
          <a:xfrm>
            <a:off x="6876059" y="1554996"/>
            <a:ext cx="2833687" cy="1142877"/>
          </a:xfrm>
          <a:prstGeom prst="rect">
            <a:avLst/>
          </a:prstGeom>
        </p:spPr>
        <p:txBody>
          <a:bodyPr wrap="square">
            <a:spAutoFit/>
          </a:bodyPr>
          <a:lstStyle/>
          <a:p>
            <a:pPr marL="0" marR="0" lvl="0" indent="0" algn="ctr" defTabSz="932742" eaLnBrk="1" fontAlgn="auto" latinLnBrk="0" hangingPunct="1">
              <a:lnSpc>
                <a:spcPct val="90000"/>
              </a:lnSpc>
              <a:spcBef>
                <a:spcPts val="0"/>
              </a:spcBef>
              <a:spcAft>
                <a:spcPts val="200"/>
              </a:spcAft>
              <a:buClrTx/>
              <a:buSzTx/>
              <a:buFontTx/>
              <a:buNone/>
              <a:tabLst/>
              <a:defRPr/>
            </a:pPr>
            <a:r>
              <a:rPr kumimoji="0" lang="en-US" sz="5400" b="1" i="0" u="none" strike="noStrike" kern="0" cap="none" spc="0" normalizeH="0" baseline="0" noProof="0" dirty="0">
                <a:ln>
                  <a:noFill/>
                </a:ln>
                <a:gradFill>
                  <a:gsLst>
                    <a:gs pos="2917">
                      <a:srgbClr val="505050"/>
                    </a:gs>
                    <a:gs pos="30000">
                      <a:srgbClr val="505050"/>
                    </a:gs>
                  </a:gsLst>
                  <a:lin ang="5400000" scaled="0"/>
                </a:gradFill>
                <a:effectLst/>
                <a:uLnTx/>
                <a:uFillTx/>
                <a:latin typeface="Segoe UI"/>
              </a:rPr>
              <a:t>1,026</a:t>
            </a:r>
            <a:r>
              <a:rPr kumimoji="0" lang="en-US" sz="28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rPr>
              <a:t> </a:t>
            </a:r>
          </a:p>
          <a:p>
            <a:pPr marL="0" marR="0" lvl="0" indent="0" algn="ctr" defTabSz="932742"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rPr>
              <a:t>People</a:t>
            </a:r>
            <a:endParaRPr kumimoji="0" lang="en-US" sz="28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ndParaRPr>
          </a:p>
        </p:txBody>
      </p:sp>
      <p:sp>
        <p:nvSpPr>
          <p:cNvPr id="36" name="TextBox 35"/>
          <p:cNvSpPr txBox="1"/>
          <p:nvPr/>
        </p:nvSpPr>
        <p:spPr>
          <a:xfrm>
            <a:off x="7756634" y="922603"/>
            <a:ext cx="4679841" cy="37484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hlinkClick r:id="rId7"/>
              </a:rPr>
              <a:t>skypeoperationsframework.com/academy</a:t>
            </a:r>
            <a:endParaRPr kumimoji="0" lang="en-US" sz="18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endParaRPr>
          </a:p>
        </p:txBody>
      </p:sp>
      <p:pic>
        <p:nvPicPr>
          <p:cNvPr id="3" name="Picture 2"/>
          <p:cNvPicPr>
            <a:picLocks noChangeAspect="1"/>
          </p:cNvPicPr>
          <p:nvPr/>
        </p:nvPicPr>
        <p:blipFill>
          <a:blip r:embed="rId8"/>
          <a:stretch>
            <a:fillRect/>
          </a:stretch>
        </p:blipFill>
        <p:spPr>
          <a:xfrm>
            <a:off x="7040657" y="3447151"/>
            <a:ext cx="5115997" cy="24921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780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5442" r="9091"/>
          <a:stretch/>
        </p:blipFill>
        <p:spPr>
          <a:xfrm>
            <a:off x="6129641" y="1143390"/>
            <a:ext cx="6306834" cy="5866207"/>
          </a:xfrm>
          <a:prstGeom prst="rect">
            <a:avLst/>
          </a:prstGeom>
        </p:spPr>
      </p:pic>
      <p:sp>
        <p:nvSpPr>
          <p:cNvPr id="8" name="Rectangle 4"/>
          <p:cNvSpPr/>
          <p:nvPr/>
        </p:nvSpPr>
        <p:spPr bwMode="auto">
          <a:xfrm>
            <a:off x="0" y="-124691"/>
            <a:ext cx="9467850" cy="6994524"/>
          </a:xfrm>
          <a:custGeom>
            <a:avLst/>
            <a:gdLst>
              <a:gd name="connsiteX0" fmla="*/ 0 w 9467850"/>
              <a:gd name="connsiteY0" fmla="*/ 0 h 6994524"/>
              <a:gd name="connsiteX1" fmla="*/ 9467850 w 9467850"/>
              <a:gd name="connsiteY1" fmla="*/ 0 h 6994524"/>
              <a:gd name="connsiteX2" fmla="*/ 9467850 w 9467850"/>
              <a:gd name="connsiteY2" fmla="*/ 6994524 h 6994524"/>
              <a:gd name="connsiteX3" fmla="*/ 0 w 9467850"/>
              <a:gd name="connsiteY3" fmla="*/ 6994524 h 6994524"/>
              <a:gd name="connsiteX4" fmla="*/ 0 w 9467850"/>
              <a:gd name="connsiteY4" fmla="*/ 0 h 6994524"/>
              <a:gd name="connsiteX0" fmla="*/ 0 w 9467850"/>
              <a:gd name="connsiteY0" fmla="*/ 0 h 6994524"/>
              <a:gd name="connsiteX1" fmla="*/ 6071507 w 9467850"/>
              <a:gd name="connsiteY1" fmla="*/ 43543 h 6994524"/>
              <a:gd name="connsiteX2" fmla="*/ 9467850 w 9467850"/>
              <a:gd name="connsiteY2" fmla="*/ 6994524 h 6994524"/>
              <a:gd name="connsiteX3" fmla="*/ 0 w 9467850"/>
              <a:gd name="connsiteY3" fmla="*/ 6994524 h 6994524"/>
              <a:gd name="connsiteX4" fmla="*/ 0 w 9467850"/>
              <a:gd name="connsiteY4" fmla="*/ 0 h 6994524"/>
              <a:gd name="connsiteX0" fmla="*/ 0 w 9467850"/>
              <a:gd name="connsiteY0" fmla="*/ 0 h 6994524"/>
              <a:gd name="connsiteX1" fmla="*/ 6289221 w 9467850"/>
              <a:gd name="connsiteY1" fmla="*/ 0 h 6994524"/>
              <a:gd name="connsiteX2" fmla="*/ 9467850 w 9467850"/>
              <a:gd name="connsiteY2" fmla="*/ 6994524 h 6994524"/>
              <a:gd name="connsiteX3" fmla="*/ 0 w 9467850"/>
              <a:gd name="connsiteY3" fmla="*/ 6994524 h 6994524"/>
              <a:gd name="connsiteX4" fmla="*/ 0 w 9467850"/>
              <a:gd name="connsiteY4" fmla="*/ 0 h 699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6994524">
                <a:moveTo>
                  <a:pt x="0" y="0"/>
                </a:moveTo>
                <a:lnTo>
                  <a:pt x="6289221" y="0"/>
                </a:lnTo>
                <a:lnTo>
                  <a:pt x="9467850" y="6994524"/>
                </a:lnTo>
                <a:lnTo>
                  <a:pt x="0" y="6994524"/>
                </a:lnTo>
                <a:lnTo>
                  <a:pt x="0" y="0"/>
                </a:lnTo>
                <a:close/>
              </a:path>
            </a:pathLst>
          </a:cu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bg1"/>
              </a:solidFill>
              <a:effectLst/>
              <a:uLnTx/>
              <a:uFillTx/>
            </a:endParaRPr>
          </a:p>
        </p:txBody>
      </p:sp>
      <p:sp>
        <p:nvSpPr>
          <p:cNvPr id="9" name="Rectangle 8"/>
          <p:cNvSpPr/>
          <p:nvPr/>
        </p:nvSpPr>
        <p:spPr bwMode="auto">
          <a:xfrm>
            <a:off x="0" y="-51955"/>
            <a:ext cx="12435593" cy="1195345"/>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 name="Content Placeholder 2"/>
          <p:cNvSpPr>
            <a:spLocks noGrp="1"/>
          </p:cNvSpPr>
          <p:nvPr>
            <p:ph idx="10"/>
          </p:nvPr>
        </p:nvSpPr>
        <p:spPr>
          <a:xfrm>
            <a:off x="160336" y="1329163"/>
            <a:ext cx="7309296" cy="5373779"/>
          </a:xfrm>
        </p:spPr>
        <p:txBody>
          <a:bodyPr/>
          <a:lstStyle/>
          <a:p>
            <a:pPr marL="0" lvl="1" indent="0">
              <a:spcBef>
                <a:spcPts val="1200"/>
              </a:spcBef>
              <a:buNone/>
            </a:pPr>
            <a:r>
              <a:rPr lang="en-US" sz="2200" dirty="0">
                <a:gradFill>
                  <a:gsLst>
                    <a:gs pos="23881">
                      <a:schemeClr val="accent3"/>
                    </a:gs>
                    <a:gs pos="42000">
                      <a:schemeClr val="accent3"/>
                    </a:gs>
                  </a:gsLst>
                  <a:lin ang="5400000" scaled="0"/>
                </a:gradFill>
              </a:rPr>
              <a:t>What does it take to run high-quality real-time communications service globally? </a:t>
            </a:r>
          </a:p>
          <a:p>
            <a:pPr marL="0" lvl="1" indent="0">
              <a:spcBef>
                <a:spcPts val="1200"/>
              </a:spcBef>
              <a:buNone/>
            </a:pPr>
            <a:r>
              <a:rPr lang="en-US" sz="2200" dirty="0">
                <a:gradFill>
                  <a:gsLst>
                    <a:gs pos="23881">
                      <a:schemeClr val="accent3"/>
                    </a:gs>
                    <a:gs pos="42000">
                      <a:schemeClr val="accent3"/>
                    </a:gs>
                  </a:gsLst>
                  <a:lin ang="5400000" scaled="0"/>
                </a:gradFill>
              </a:rPr>
              <a:t>How does the quality </a:t>
            </a:r>
            <a:r>
              <a:rPr lang="en-US" sz="2200">
                <a:gradFill>
                  <a:gsLst>
                    <a:gs pos="23881">
                      <a:schemeClr val="accent3"/>
                    </a:gs>
                    <a:gs pos="42000">
                      <a:schemeClr val="accent3"/>
                    </a:gs>
                  </a:gsLst>
                  <a:lin ang="5400000" scaled="0"/>
                </a:gradFill>
              </a:rPr>
              <a:t>of network </a:t>
            </a:r>
            <a:r>
              <a:rPr lang="en-US" sz="2200" dirty="0">
                <a:gradFill>
                  <a:gsLst>
                    <a:gs pos="23881">
                      <a:schemeClr val="accent3"/>
                    </a:gs>
                    <a:gs pos="42000">
                      <a:schemeClr val="accent3"/>
                    </a:gs>
                  </a:gsLst>
                  <a:lin ang="5400000" scaled="0"/>
                </a:gradFill>
              </a:rPr>
              <a:t>impact the quality of calls?</a:t>
            </a:r>
          </a:p>
          <a:p>
            <a:pPr marL="0" lvl="1" indent="0">
              <a:spcBef>
                <a:spcPts val="1200"/>
              </a:spcBef>
              <a:buNone/>
            </a:pPr>
            <a:r>
              <a:rPr lang="en-US" sz="2200" dirty="0">
                <a:gradFill>
                  <a:gsLst>
                    <a:gs pos="23881">
                      <a:schemeClr val="accent3"/>
                    </a:gs>
                    <a:gs pos="42000">
                      <a:schemeClr val="accent3"/>
                    </a:gs>
                  </a:gsLst>
                  <a:lin ang="5400000" scaled="0"/>
                </a:gradFill>
              </a:rPr>
              <a:t>What are the right tools &amp; approach to assess network readiness? </a:t>
            </a:r>
          </a:p>
          <a:p>
            <a:pPr marL="0" lvl="1" indent="0">
              <a:spcBef>
                <a:spcPts val="1200"/>
              </a:spcBef>
              <a:buNone/>
            </a:pPr>
            <a:r>
              <a:rPr lang="en-US" sz="2200" dirty="0">
                <a:gradFill>
                  <a:gsLst>
                    <a:gs pos="23881">
                      <a:schemeClr val="accent3"/>
                    </a:gs>
                    <a:gs pos="42000">
                      <a:schemeClr val="accent3"/>
                    </a:gs>
                  </a:gsLst>
                  <a:lin ang="5400000" scaled="0"/>
                </a:gradFill>
              </a:rPr>
              <a:t>What steps do I need to take before moving to the cloud? </a:t>
            </a:r>
          </a:p>
          <a:p>
            <a:pPr marL="0" lvl="1" indent="0">
              <a:spcBef>
                <a:spcPts val="1200"/>
              </a:spcBef>
              <a:buNone/>
            </a:pPr>
            <a:r>
              <a:rPr lang="en-US" sz="2200" dirty="0">
                <a:gradFill>
                  <a:gsLst>
                    <a:gs pos="23881">
                      <a:schemeClr val="accent3"/>
                    </a:gs>
                    <a:gs pos="42000">
                      <a:schemeClr val="accent3"/>
                    </a:gs>
                  </a:gsLst>
                  <a:lin ang="5400000" scaled="0"/>
                </a:gradFill>
              </a:rPr>
              <a:t>How </a:t>
            </a:r>
            <a:r>
              <a:rPr lang="en-US" sz="2200">
                <a:gradFill>
                  <a:gsLst>
                    <a:gs pos="23881">
                      <a:schemeClr val="accent3"/>
                    </a:gs>
                    <a:gs pos="42000">
                      <a:schemeClr val="accent3"/>
                    </a:gs>
                  </a:gsLst>
                  <a:lin ang="5400000" scaled="0"/>
                </a:gradFill>
              </a:rPr>
              <a:t>to interconnect </a:t>
            </a:r>
            <a:r>
              <a:rPr lang="en-US" sz="2200" dirty="0">
                <a:gradFill>
                  <a:gsLst>
                    <a:gs pos="23881">
                      <a:schemeClr val="accent3"/>
                    </a:gs>
                    <a:gs pos="42000">
                      <a:schemeClr val="accent3"/>
                    </a:gs>
                  </a:gsLst>
                  <a:lin ang="5400000" scaled="0"/>
                </a:gradFill>
              </a:rPr>
              <a:t>existing </a:t>
            </a:r>
            <a:r>
              <a:rPr lang="en-US" sz="2200">
                <a:gradFill>
                  <a:gsLst>
                    <a:gs pos="23881">
                      <a:schemeClr val="accent3"/>
                    </a:gs>
                    <a:gs pos="42000">
                      <a:schemeClr val="accent3"/>
                    </a:gs>
                  </a:gsLst>
                  <a:lin ang="5400000" scaled="0"/>
                </a:gradFill>
              </a:rPr>
              <a:t>telephony infrastructure to </a:t>
            </a:r>
            <a:r>
              <a:rPr lang="en-US" sz="2200" dirty="0">
                <a:gradFill>
                  <a:gsLst>
                    <a:gs pos="23881">
                      <a:schemeClr val="accent3"/>
                    </a:gs>
                    <a:gs pos="42000">
                      <a:schemeClr val="accent3"/>
                    </a:gs>
                  </a:gsLst>
                  <a:lin ang="5400000" scaled="0"/>
                </a:gradFill>
              </a:rPr>
              <a:t>the cloud? </a:t>
            </a:r>
          </a:p>
          <a:p>
            <a:pPr marL="0" lvl="1" indent="0">
              <a:spcBef>
                <a:spcPts val="1200"/>
              </a:spcBef>
              <a:buNone/>
            </a:pPr>
            <a:r>
              <a:rPr lang="en-US" sz="2200" dirty="0">
                <a:gradFill>
                  <a:gsLst>
                    <a:gs pos="23881">
                      <a:schemeClr val="accent3"/>
                    </a:gs>
                    <a:gs pos="42000">
                      <a:schemeClr val="accent3"/>
                    </a:gs>
                  </a:gsLst>
                  <a:lin ang="5400000" scaled="0"/>
                </a:gradFill>
              </a:rPr>
              <a:t>What</a:t>
            </a:r>
            <a:r>
              <a:rPr lang="en-US" sz="2200">
                <a:gradFill>
                  <a:gsLst>
                    <a:gs pos="23881">
                      <a:schemeClr val="accent3"/>
                    </a:gs>
                    <a:gs pos="42000">
                      <a:schemeClr val="accent3"/>
                    </a:gs>
                  </a:gsLst>
                  <a:lin ang="5400000" scaled="0"/>
                </a:gradFill>
              </a:rPr>
              <a:t> adoption practices will drive </a:t>
            </a:r>
            <a:r>
              <a:rPr lang="en-US" sz="2200" dirty="0">
                <a:gradFill>
                  <a:gsLst>
                    <a:gs pos="23881">
                      <a:schemeClr val="accent3"/>
                    </a:gs>
                    <a:gs pos="42000">
                      <a:schemeClr val="accent3"/>
                    </a:gs>
                  </a:gsLst>
                  <a:lin ang="5400000" scaled="0"/>
                </a:gradFill>
              </a:rPr>
              <a:t>habitual usage of Skype for Business? </a:t>
            </a:r>
          </a:p>
          <a:p>
            <a:pPr marL="0" lvl="1" indent="0">
              <a:spcBef>
                <a:spcPts val="1200"/>
              </a:spcBef>
              <a:buNone/>
            </a:pPr>
            <a:r>
              <a:rPr lang="en-US" sz="2200" dirty="0">
                <a:gradFill>
                  <a:gsLst>
                    <a:gs pos="23881">
                      <a:schemeClr val="accent3"/>
                    </a:gs>
                    <a:gs pos="42000">
                      <a:schemeClr val="accent3"/>
                    </a:gs>
                  </a:gsLst>
                  <a:lin ang="5400000" scaled="0"/>
                </a:gradFill>
              </a:rPr>
              <a:t>Who</a:t>
            </a:r>
            <a:r>
              <a:rPr lang="en-US" sz="2200">
                <a:gradFill>
                  <a:gsLst>
                    <a:gs pos="23881">
                      <a:schemeClr val="accent3"/>
                    </a:gs>
                    <a:gs pos="42000">
                      <a:schemeClr val="accent3"/>
                    </a:gs>
                  </a:gsLst>
                  <a:lin ang="5400000" scaled="0"/>
                </a:gradFill>
              </a:rPr>
              <a:t> </a:t>
            </a:r>
            <a:r>
              <a:rPr lang="en-US" sz="2200" dirty="0">
                <a:gradFill>
                  <a:gsLst>
                    <a:gs pos="23881">
                      <a:schemeClr val="accent3"/>
                    </a:gs>
                    <a:gs pos="42000">
                      <a:schemeClr val="accent3"/>
                    </a:gs>
                  </a:gsLst>
                  <a:lin ang="5400000" scaled="0"/>
                </a:gradFill>
              </a:rPr>
              <a:t>are the </a:t>
            </a:r>
            <a:r>
              <a:rPr lang="en-US" sz="2200">
                <a:gradFill>
                  <a:gsLst>
                    <a:gs pos="23881">
                      <a:schemeClr val="accent3"/>
                    </a:gs>
                    <a:gs pos="42000">
                      <a:schemeClr val="accent3"/>
                    </a:gs>
                  </a:gsLst>
                  <a:lin ang="5400000" scaled="0"/>
                </a:gradFill>
              </a:rPr>
              <a:t>certified partners to help </a:t>
            </a:r>
            <a:r>
              <a:rPr lang="en-US" sz="2200" dirty="0">
                <a:gradFill>
                  <a:gsLst>
                    <a:gs pos="23881">
                      <a:schemeClr val="accent3"/>
                    </a:gs>
                    <a:gs pos="42000">
                      <a:schemeClr val="accent3"/>
                    </a:gs>
                  </a:gsLst>
                  <a:lin ang="5400000" scaled="0"/>
                </a:gradFill>
              </a:rPr>
              <a:t>with ongoing managed services? </a:t>
            </a:r>
          </a:p>
        </p:txBody>
      </p:sp>
      <p:sp>
        <p:nvSpPr>
          <p:cNvPr id="2" name="Title 1"/>
          <p:cNvSpPr>
            <a:spLocks noGrp="1"/>
          </p:cNvSpPr>
          <p:nvPr>
            <p:ph type="title"/>
          </p:nvPr>
        </p:nvSpPr>
        <p:spPr>
          <a:xfrm>
            <a:off x="77212" y="0"/>
            <a:ext cx="11889564" cy="917575"/>
          </a:xfrm>
        </p:spPr>
        <p:txBody>
          <a:bodyPr/>
          <a:lstStyle/>
          <a:p>
            <a:r>
              <a:rPr lang="en-US" dirty="0">
                <a:gradFill>
                  <a:gsLst>
                    <a:gs pos="23134">
                      <a:schemeClr val="bg1"/>
                    </a:gs>
                    <a:gs pos="48000">
                      <a:schemeClr val="bg1"/>
                    </a:gs>
                  </a:gsLst>
                  <a:lin ang="5400000" scaled="0"/>
                </a:gradFill>
              </a:rPr>
              <a:t>Questions to ponder…</a:t>
            </a:r>
            <a:endParaRPr lang="en-US" dirty="0">
              <a:gradFill>
                <a:gsLst>
                  <a:gs pos="23881">
                    <a:schemeClr val="bg1"/>
                  </a:gs>
                  <a:gs pos="57000">
                    <a:schemeClr val="bg1"/>
                  </a:gs>
                </a:gsLst>
                <a:lin ang="5400000" scaled="0"/>
              </a:gradFill>
            </a:endParaRPr>
          </a:p>
        </p:txBody>
      </p:sp>
    </p:spTree>
    <p:extLst>
      <p:ext uri="{BB962C8B-B14F-4D97-AF65-F5344CB8AC3E}">
        <p14:creationId xmlns:p14="http://schemas.microsoft.com/office/powerpoint/2010/main" val="994094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0-#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gradFill>
                  <a:gsLst>
                    <a:gs pos="23134">
                      <a:schemeClr val="bg1"/>
                    </a:gs>
                    <a:gs pos="48000">
                      <a:schemeClr val="bg1"/>
                    </a:gs>
                  </a:gsLst>
                  <a:lin ang="5400000" scaled="0"/>
                </a:gradFill>
              </a:rPr>
              <a:t>Skype Assessment     </a:t>
            </a:r>
            <a:endParaRPr lang="en-US" dirty="0">
              <a:gradFill>
                <a:gsLst>
                  <a:gs pos="5970">
                    <a:schemeClr val="bg1"/>
                  </a:gs>
                  <a:gs pos="77000">
                    <a:schemeClr val="bg1"/>
                  </a:gs>
                </a:gsLst>
                <a:lin ang="5400000" scaled="0"/>
              </a:gradFill>
            </a:endParaRPr>
          </a:p>
        </p:txBody>
      </p:sp>
      <p:sp>
        <p:nvSpPr>
          <p:cNvPr id="4" name="Content Placeholder 2"/>
          <p:cNvSpPr>
            <a:spLocks noGrp="1"/>
          </p:cNvSpPr>
          <p:nvPr>
            <p:ph idx="1"/>
          </p:nvPr>
        </p:nvSpPr>
        <p:spPr>
          <a:xfrm>
            <a:off x="283559" y="1502090"/>
            <a:ext cx="11929462" cy="1089529"/>
          </a:xfrm>
        </p:spPr>
        <p:txBody>
          <a:bodyPr wrap="square">
            <a:spAutoFit/>
          </a:bodyPr>
          <a:lstStyle/>
          <a:p>
            <a:r>
              <a:rPr lang="en-US" sz="2400" dirty="0"/>
              <a:t>SOF assessment will test your understanding of the Skype Operations Framework, its supporting tools and assets, and associated product knowledge. Successfully completing the assessment will earn the Skype Operations Framework Ready classification. </a:t>
            </a:r>
            <a:endParaRPr lang="nl-NL" sz="1836" dirty="0">
              <a:solidFill>
                <a:srgbClr val="00BCF2"/>
              </a:solidFill>
            </a:endParaRPr>
          </a:p>
        </p:txBody>
      </p:sp>
      <p:pic>
        <p:nvPicPr>
          <p:cNvPr id="28" name="Picture 27"/>
          <p:cNvPicPr>
            <a:picLocks noChangeAspect="1"/>
          </p:cNvPicPr>
          <p:nvPr/>
        </p:nvPicPr>
        <p:blipFill>
          <a:blip r:embed="rId3"/>
          <a:stretch>
            <a:fillRect/>
          </a:stretch>
        </p:blipFill>
        <p:spPr>
          <a:xfrm>
            <a:off x="283559" y="2783368"/>
            <a:ext cx="6444502" cy="219853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813739" y="4260637"/>
            <a:ext cx="7517955" cy="2564018"/>
          </a:xfrm>
          <a:prstGeom prst="rect">
            <a:avLst/>
          </a:prstGeom>
          <a:ln>
            <a:noFill/>
          </a:ln>
          <a:effectLst>
            <a:outerShdw blurRad="292100" dist="139700" dir="2700000" algn="tl" rotWithShape="0">
              <a:srgbClr val="333333">
                <a:alpha val="65000"/>
              </a:srgbClr>
            </a:outerShdw>
          </a:effectLst>
        </p:spPr>
      </p:pic>
      <p:sp>
        <p:nvSpPr>
          <p:cNvPr id="29" name="TextBox 28"/>
          <p:cNvSpPr txBox="1"/>
          <p:nvPr/>
        </p:nvSpPr>
        <p:spPr>
          <a:xfrm>
            <a:off x="7756634" y="922603"/>
            <a:ext cx="4679841" cy="37484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hlinkClick r:id="rId5"/>
              </a:rPr>
              <a:t>skypeoperationsframework.com/assessment</a:t>
            </a:r>
            <a:endParaRPr kumimoji="0" lang="en-US" sz="18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813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9463854" y="4119236"/>
            <a:ext cx="2925073" cy="2565290"/>
            <a:chOff x="6246914" y="540123"/>
            <a:chExt cx="2925073" cy="2565290"/>
          </a:xfrm>
        </p:grpSpPr>
        <p:sp>
          <p:nvSpPr>
            <p:cNvPr id="59" name="Rectangle 58"/>
            <p:cNvSpPr/>
            <p:nvPr/>
          </p:nvSpPr>
          <p:spPr bwMode="auto">
            <a:xfrm>
              <a:off x="6246914" y="1861829"/>
              <a:ext cx="2920404" cy="1243584"/>
            </a:xfrm>
            <a:prstGeom prst="rect">
              <a:avLst/>
            </a:prstGeom>
            <a:solidFill>
              <a:schemeClr val="bg1"/>
            </a:solidFill>
            <a:ln>
              <a:solidFill>
                <a:schemeClr val="bg2">
                  <a:lumMod val="90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5439">
                      <a:srgbClr val="F8F8F8"/>
                    </a:gs>
                    <a:gs pos="10000">
                      <a:srgbClr val="F8F8F8"/>
                    </a:gs>
                  </a:gsLst>
                  <a:lin ang="5400000" scaled="0"/>
                </a:gradFill>
                <a:effectLst/>
                <a:uLnTx/>
                <a:uFillTx/>
                <a:latin typeface="+mn-lt"/>
                <a:ea typeface="+mn-ea"/>
                <a:cs typeface="+mn-cs"/>
              </a:endParaRPr>
            </a:p>
          </p:txBody>
        </p:sp>
        <p:sp>
          <p:nvSpPr>
            <p:cNvPr id="57" name="Rectangle 56"/>
            <p:cNvSpPr/>
            <p:nvPr/>
          </p:nvSpPr>
          <p:spPr bwMode="auto">
            <a:xfrm>
              <a:off x="6251583" y="540123"/>
              <a:ext cx="2920404" cy="1243584"/>
            </a:xfrm>
            <a:prstGeom prst="rect">
              <a:avLst/>
            </a:prstGeom>
            <a:solidFill>
              <a:schemeClr val="bg1"/>
            </a:solidFill>
            <a:ln>
              <a:solidFill>
                <a:schemeClr val="bg2">
                  <a:lumMod val="90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5439">
                      <a:srgbClr val="F8F8F8"/>
                    </a:gs>
                    <a:gs pos="10000">
                      <a:srgbClr val="F8F8F8"/>
                    </a:gs>
                  </a:gsLst>
                  <a:lin ang="5400000" scaled="0"/>
                </a:gradFill>
                <a:effectLst/>
                <a:uLnTx/>
                <a:uFillTx/>
                <a:latin typeface="+mn-lt"/>
                <a:ea typeface="+mn-ea"/>
                <a:cs typeface="+mn-cs"/>
              </a:endParaRPr>
            </a:p>
          </p:txBody>
        </p:sp>
      </p:grpSp>
      <p:grpSp>
        <p:nvGrpSpPr>
          <p:cNvPr id="36" name="Group 35"/>
          <p:cNvGrpSpPr/>
          <p:nvPr/>
        </p:nvGrpSpPr>
        <p:grpSpPr>
          <a:xfrm>
            <a:off x="6480200" y="4272634"/>
            <a:ext cx="5676454" cy="2411892"/>
            <a:chOff x="6246914" y="693521"/>
            <a:chExt cx="5676454" cy="2411892"/>
          </a:xfrm>
        </p:grpSpPr>
        <p:sp>
          <p:nvSpPr>
            <p:cNvPr id="40" name="Rectangle 39"/>
            <p:cNvSpPr/>
            <p:nvPr/>
          </p:nvSpPr>
          <p:spPr bwMode="auto">
            <a:xfrm>
              <a:off x="6246914" y="1861829"/>
              <a:ext cx="2920404" cy="1243584"/>
            </a:xfrm>
            <a:prstGeom prst="rect">
              <a:avLst/>
            </a:prstGeom>
            <a:solidFill>
              <a:schemeClr val="bg1"/>
            </a:solidFill>
            <a:ln>
              <a:solidFill>
                <a:schemeClr val="bg2">
                  <a:lumMod val="90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5439">
                      <a:srgbClr val="F8F8F8"/>
                    </a:gs>
                    <a:gs pos="10000">
                      <a:srgbClr val="F8F8F8"/>
                    </a:gs>
                  </a:gsLst>
                  <a:lin ang="5400000" scaled="0"/>
                </a:gradFill>
                <a:effectLst/>
                <a:uLnTx/>
                <a:uFillTx/>
                <a:latin typeface="+mn-lt"/>
                <a:ea typeface="+mn-ea"/>
                <a:cs typeface="+mn-cs"/>
              </a:endParaRPr>
            </a:p>
          </p:txBody>
        </p:sp>
        <p:pic>
          <p:nvPicPr>
            <p:cNvPr id="41" name="Picture 40"/>
            <p:cNvPicPr>
              <a:picLocks noChangeAspect="1"/>
            </p:cNvPicPr>
            <p:nvPr/>
          </p:nvPicPr>
          <p:blipFill>
            <a:blip r:embed="rId3"/>
            <a:stretch>
              <a:fillRect/>
            </a:stretch>
          </p:blipFill>
          <p:spPr>
            <a:xfrm>
              <a:off x="9481619" y="693521"/>
              <a:ext cx="2441749" cy="875576"/>
            </a:xfrm>
            <a:prstGeom prst="rect">
              <a:avLst/>
            </a:prstGeom>
          </p:spPr>
        </p:pic>
      </p:grpSp>
      <p:grpSp>
        <p:nvGrpSpPr>
          <p:cNvPr id="37" name="Group 36"/>
          <p:cNvGrpSpPr/>
          <p:nvPr/>
        </p:nvGrpSpPr>
        <p:grpSpPr>
          <a:xfrm>
            <a:off x="6484869" y="4119236"/>
            <a:ext cx="2920404" cy="1243584"/>
            <a:chOff x="6251583" y="540123"/>
            <a:chExt cx="2920404" cy="1243584"/>
          </a:xfrm>
        </p:grpSpPr>
        <p:sp>
          <p:nvSpPr>
            <p:cNvPr id="38" name="Rectangle 37"/>
            <p:cNvSpPr/>
            <p:nvPr/>
          </p:nvSpPr>
          <p:spPr bwMode="auto">
            <a:xfrm>
              <a:off x="6251583" y="540123"/>
              <a:ext cx="2920404" cy="1243584"/>
            </a:xfrm>
            <a:prstGeom prst="rect">
              <a:avLst/>
            </a:prstGeom>
            <a:solidFill>
              <a:schemeClr val="bg1"/>
            </a:solidFill>
            <a:ln>
              <a:solidFill>
                <a:schemeClr val="bg2">
                  <a:lumMod val="90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5439">
                      <a:srgbClr val="F8F8F8"/>
                    </a:gs>
                    <a:gs pos="10000">
                      <a:srgbClr val="F8F8F8"/>
                    </a:gs>
                  </a:gsLst>
                  <a:lin ang="5400000" scaled="0"/>
                </a:gradFill>
                <a:effectLst/>
                <a:uLnTx/>
                <a:uFillTx/>
                <a:latin typeface="+mn-lt"/>
                <a:ea typeface="+mn-ea"/>
                <a:cs typeface="+mn-cs"/>
              </a:endParaRPr>
            </a:p>
          </p:txBody>
        </p:sp>
        <p:pic>
          <p:nvPicPr>
            <p:cNvPr id="39" name="Picture 38" descr="Image result for carousel industries 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403942" y="863938"/>
              <a:ext cx="2587298" cy="68816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8"/>
          <p:cNvSpPr>
            <a:spLocks noGrp="1"/>
          </p:cNvSpPr>
          <p:nvPr>
            <p:ph type="title"/>
          </p:nvPr>
        </p:nvSpPr>
        <p:spPr/>
        <p:txBody>
          <a:bodyPr>
            <a:normAutofit/>
          </a:bodyPr>
          <a:lstStyle/>
          <a:p>
            <a:r>
              <a:rPr lang="en-US" dirty="0">
                <a:gradFill>
                  <a:gsLst>
                    <a:gs pos="23134">
                      <a:schemeClr val="bg1"/>
                    </a:gs>
                    <a:gs pos="48000">
                      <a:schemeClr val="bg1"/>
                    </a:gs>
                  </a:gsLst>
                  <a:lin ang="5400000" scaled="0"/>
                </a:gradFill>
              </a:rPr>
              <a:t>Skype Partners    </a:t>
            </a:r>
            <a:endParaRPr lang="en-US" dirty="0">
              <a:gradFill>
                <a:gsLst>
                  <a:gs pos="5970">
                    <a:schemeClr val="bg1"/>
                  </a:gs>
                  <a:gs pos="77000">
                    <a:schemeClr val="bg1"/>
                  </a:gs>
                </a:gsLst>
                <a:lin ang="5400000" scaled="0"/>
              </a:gradFill>
            </a:endParaRPr>
          </a:p>
        </p:txBody>
      </p:sp>
      <p:grpSp>
        <p:nvGrpSpPr>
          <p:cNvPr id="3" name="Group 2"/>
          <p:cNvGrpSpPr/>
          <p:nvPr/>
        </p:nvGrpSpPr>
        <p:grpSpPr>
          <a:xfrm>
            <a:off x="240247" y="1205141"/>
            <a:ext cx="6603491" cy="5974015"/>
            <a:chOff x="5674095" y="1163100"/>
            <a:chExt cx="6603491" cy="5974015"/>
          </a:xfrm>
        </p:grpSpPr>
        <p:grpSp>
          <p:nvGrpSpPr>
            <p:cNvPr id="11" name="Group 10"/>
            <p:cNvGrpSpPr/>
            <p:nvPr/>
          </p:nvGrpSpPr>
          <p:grpSpPr>
            <a:xfrm>
              <a:off x="5674095" y="5148661"/>
              <a:ext cx="1229229" cy="1229229"/>
              <a:chOff x="5053119" y="1424066"/>
              <a:chExt cx="1205236" cy="1205236"/>
            </a:xfrm>
          </p:grpSpPr>
          <p:sp>
            <p:nvSpPr>
              <p:cNvPr id="29" name="Oval 28"/>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Oval 29"/>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2" name="Group 11"/>
            <p:cNvGrpSpPr/>
            <p:nvPr/>
          </p:nvGrpSpPr>
          <p:grpSpPr>
            <a:xfrm>
              <a:off x="5674095" y="3820140"/>
              <a:ext cx="1229229" cy="1229229"/>
              <a:chOff x="5053119" y="1424066"/>
              <a:chExt cx="1205236" cy="1205236"/>
            </a:xfrm>
          </p:grpSpPr>
          <p:sp>
            <p:nvSpPr>
              <p:cNvPr id="27" name="Oval 26"/>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Oval 27"/>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7540" y="4077195"/>
              <a:ext cx="715820" cy="722573"/>
            </a:xfrm>
            <a:prstGeom prst="rect">
              <a:avLst/>
            </a:prstGeom>
          </p:spPr>
        </p:pic>
        <p:grpSp>
          <p:nvGrpSpPr>
            <p:cNvPr id="14" name="Group 13"/>
            <p:cNvGrpSpPr/>
            <p:nvPr/>
          </p:nvGrpSpPr>
          <p:grpSpPr>
            <a:xfrm>
              <a:off x="5674095" y="2491620"/>
              <a:ext cx="1229229" cy="1229229"/>
              <a:chOff x="5053119" y="1424066"/>
              <a:chExt cx="1205236" cy="1205236"/>
            </a:xfrm>
          </p:grpSpPr>
          <p:sp>
            <p:nvSpPr>
              <p:cNvPr id="25" name="Oval 24"/>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Oval 25"/>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8908" y="2891221"/>
              <a:ext cx="723103" cy="436540"/>
            </a:xfrm>
            <a:prstGeom prst="rect">
              <a:avLst/>
            </a:prstGeom>
          </p:spPr>
        </p:pic>
        <p:grpSp>
          <p:nvGrpSpPr>
            <p:cNvPr id="16" name="Group 15"/>
            <p:cNvGrpSpPr/>
            <p:nvPr/>
          </p:nvGrpSpPr>
          <p:grpSpPr>
            <a:xfrm>
              <a:off x="5674095" y="1163100"/>
              <a:ext cx="1229229" cy="1229229"/>
              <a:chOff x="5053119" y="1424066"/>
              <a:chExt cx="1205236" cy="1205236"/>
            </a:xfrm>
          </p:grpSpPr>
          <p:sp>
            <p:nvSpPr>
              <p:cNvPr id="23" name="Oval 22"/>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Oval 23"/>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2112" y="1400026"/>
              <a:ext cx="515167" cy="629649"/>
            </a:xfrm>
            <a:prstGeom prst="rect">
              <a:avLst/>
            </a:prstGeom>
          </p:spPr>
        </p:pic>
        <p:sp>
          <p:nvSpPr>
            <p:cNvPr id="18" name="Content Placeholder 2"/>
            <p:cNvSpPr txBox="1">
              <a:spLocks/>
            </p:cNvSpPr>
            <p:nvPr/>
          </p:nvSpPr>
          <p:spPr>
            <a:xfrm>
              <a:off x="7050384" y="3978365"/>
              <a:ext cx="4785672" cy="1008267"/>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SOF Trained Partners: 100’s of organizations have undertaken training </a:t>
              </a:r>
            </a:p>
          </p:txBody>
        </p:sp>
        <p:sp>
          <p:nvSpPr>
            <p:cNvPr id="19" name="Content Placeholder 2"/>
            <p:cNvSpPr txBox="1">
              <a:spLocks/>
            </p:cNvSpPr>
            <p:nvPr/>
          </p:nvSpPr>
          <p:spPr>
            <a:xfrm>
              <a:off x="7008547" y="2672738"/>
              <a:ext cx="4668352" cy="1008267"/>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Ready to assist customers with planning, delivering, deploying and migration.</a:t>
              </a:r>
            </a:p>
          </p:txBody>
        </p:sp>
        <p:sp>
          <p:nvSpPr>
            <p:cNvPr id="20" name="Content Placeholder 2"/>
            <p:cNvSpPr txBox="1">
              <a:spLocks/>
            </p:cNvSpPr>
            <p:nvPr/>
          </p:nvSpPr>
          <p:spPr>
            <a:xfrm>
              <a:off x="6984872" y="5452035"/>
              <a:ext cx="4802516" cy="703568"/>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Visit the SOF Partner page to view services and tooling partners </a:t>
              </a:r>
            </a:p>
          </p:txBody>
        </p:sp>
        <p:sp>
          <p:nvSpPr>
            <p:cNvPr id="21" name="Content Placeholder 2"/>
            <p:cNvSpPr txBox="1">
              <a:spLocks/>
            </p:cNvSpPr>
            <p:nvPr/>
          </p:nvSpPr>
          <p:spPr>
            <a:xfrm>
              <a:off x="6984872" y="6788707"/>
              <a:ext cx="5292714" cy="348408"/>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9363" y="5520037"/>
              <a:ext cx="617916" cy="591195"/>
            </a:xfrm>
            <a:prstGeom prst="rect">
              <a:avLst/>
            </a:prstGeom>
          </p:spPr>
        </p:pic>
      </p:grpSp>
      <p:sp>
        <p:nvSpPr>
          <p:cNvPr id="31" name="Content Placeholder 2"/>
          <p:cNvSpPr>
            <a:spLocks noGrp="1"/>
          </p:cNvSpPr>
          <p:nvPr>
            <p:ph idx="1"/>
          </p:nvPr>
        </p:nvSpPr>
        <p:spPr>
          <a:xfrm>
            <a:off x="1557456" y="1455554"/>
            <a:ext cx="4702839" cy="701731"/>
          </a:xfrm>
        </p:spPr>
        <p:txBody>
          <a:bodyPr wrap="square">
            <a:spAutoFit/>
          </a:bodyPr>
          <a:lstStyle/>
          <a:p>
            <a:r>
              <a:rPr lang="en-US" sz="2200" dirty="0"/>
              <a:t>Offer managed services based on Skype Operations Framework </a:t>
            </a:r>
            <a:endParaRPr lang="nl-NL" sz="2200" dirty="0">
              <a:solidFill>
                <a:srgbClr val="00BCF2"/>
              </a:solidFill>
            </a:endParaRPr>
          </a:p>
        </p:txBody>
      </p:sp>
      <p:sp>
        <p:nvSpPr>
          <p:cNvPr id="32" name="TextBox 31"/>
          <p:cNvSpPr txBox="1"/>
          <p:nvPr/>
        </p:nvSpPr>
        <p:spPr>
          <a:xfrm>
            <a:off x="7884960" y="922603"/>
            <a:ext cx="4551515" cy="37484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hlinkClick r:id="rId9"/>
              </a:rPr>
              <a:t>skypeoperationsframework.com/partners</a:t>
            </a:r>
            <a:endParaRPr kumimoji="0" lang="en-US" sz="18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endParaRPr>
          </a:p>
        </p:txBody>
      </p:sp>
      <p:grpSp>
        <p:nvGrpSpPr>
          <p:cNvPr id="33" name="Group 32"/>
          <p:cNvGrpSpPr/>
          <p:nvPr/>
        </p:nvGrpSpPr>
        <p:grpSpPr>
          <a:xfrm>
            <a:off x="9469494" y="1474108"/>
            <a:ext cx="2920404" cy="2565290"/>
            <a:chOff x="9241434" y="540123"/>
            <a:chExt cx="2920404" cy="2565290"/>
          </a:xfrm>
        </p:grpSpPr>
        <p:grpSp>
          <p:nvGrpSpPr>
            <p:cNvPr id="48" name="Group 47"/>
            <p:cNvGrpSpPr/>
            <p:nvPr/>
          </p:nvGrpSpPr>
          <p:grpSpPr>
            <a:xfrm>
              <a:off x="9241434" y="540123"/>
              <a:ext cx="2920404" cy="1252728"/>
              <a:chOff x="6251583" y="540123"/>
              <a:chExt cx="2920404" cy="1252728"/>
            </a:xfrm>
          </p:grpSpPr>
          <p:sp>
            <p:nvSpPr>
              <p:cNvPr id="52" name="Rectangle 51"/>
              <p:cNvSpPr/>
              <p:nvPr/>
            </p:nvSpPr>
            <p:spPr bwMode="auto">
              <a:xfrm>
                <a:off x="6251583" y="540123"/>
                <a:ext cx="2920404" cy="1252728"/>
              </a:xfrm>
              <a:prstGeom prst="rect">
                <a:avLst/>
              </a:prstGeom>
              <a:solidFill>
                <a:schemeClr val="bg1"/>
              </a:solidFill>
              <a:ln>
                <a:solidFill>
                  <a:schemeClr val="bg2">
                    <a:lumMod val="90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5439">
                        <a:srgbClr val="F8F8F8"/>
                      </a:gs>
                      <a:gs pos="10000">
                        <a:srgbClr val="F8F8F8"/>
                      </a:gs>
                    </a:gsLst>
                    <a:lin ang="5400000" scaled="0"/>
                  </a:gradFill>
                  <a:effectLst/>
                  <a:uLnTx/>
                  <a:uFillTx/>
                  <a:latin typeface="+mn-lt"/>
                  <a:ea typeface="+mn-ea"/>
                  <a:cs typeface="+mn-cs"/>
                </a:endParaRPr>
              </a:p>
            </p:txBody>
          </p:sp>
          <p:pic>
            <p:nvPicPr>
              <p:cNvPr id="53" name="Picture 52" descr="Image result for hewlett packard enterprise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7754" y="795027"/>
                <a:ext cx="1988740" cy="8375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9241434" y="1861829"/>
              <a:ext cx="2920404" cy="1243584"/>
              <a:chOff x="3259277" y="1861829"/>
              <a:chExt cx="2920404" cy="1243584"/>
            </a:xfrm>
          </p:grpSpPr>
          <p:sp>
            <p:nvSpPr>
              <p:cNvPr id="50" name="Rectangle 49"/>
              <p:cNvSpPr/>
              <p:nvPr/>
            </p:nvSpPr>
            <p:spPr bwMode="auto">
              <a:xfrm>
                <a:off x="3259277" y="1861829"/>
                <a:ext cx="2920404" cy="1243584"/>
              </a:xfrm>
              <a:prstGeom prst="rect">
                <a:avLst/>
              </a:prstGeom>
              <a:solidFill>
                <a:schemeClr val="bg1"/>
              </a:solidFill>
              <a:ln>
                <a:solidFill>
                  <a:schemeClr val="bg2">
                    <a:lumMod val="90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5439">
                        <a:srgbClr val="F8F8F8"/>
                      </a:gs>
                      <a:gs pos="10000">
                        <a:srgbClr val="F8F8F8"/>
                      </a:gs>
                    </a:gsLst>
                    <a:lin ang="5400000" scaled="0"/>
                  </a:gradFill>
                  <a:effectLst/>
                  <a:uLnTx/>
                  <a:uFillTx/>
                  <a:latin typeface="+mn-lt"/>
                  <a:ea typeface="+mn-ea"/>
                  <a:cs typeface="+mn-cs"/>
                </a:endParaRPr>
              </a:p>
            </p:txBody>
          </p:sp>
          <p:pic>
            <p:nvPicPr>
              <p:cNvPr id="51" name="Picture 50" descr="Image result for unify2 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933" t="18068" r="5694" b="12948"/>
              <a:stretch/>
            </p:blipFill>
            <p:spPr bwMode="auto">
              <a:xfrm>
                <a:off x="3568262" y="2111121"/>
                <a:ext cx="2302435" cy="7341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4" name="Group 33"/>
          <p:cNvGrpSpPr/>
          <p:nvPr/>
        </p:nvGrpSpPr>
        <p:grpSpPr>
          <a:xfrm>
            <a:off x="6479827" y="1484618"/>
            <a:ext cx="2925821" cy="2565290"/>
            <a:chOff x="3256314" y="540123"/>
            <a:chExt cx="2925821" cy="2565290"/>
          </a:xfrm>
        </p:grpSpPr>
        <p:grpSp>
          <p:nvGrpSpPr>
            <p:cNvPr id="42" name="Group 41"/>
            <p:cNvGrpSpPr/>
            <p:nvPr/>
          </p:nvGrpSpPr>
          <p:grpSpPr>
            <a:xfrm>
              <a:off x="3259277" y="1852685"/>
              <a:ext cx="2920404" cy="1252728"/>
              <a:chOff x="9241434" y="540123"/>
              <a:chExt cx="2920404" cy="1252728"/>
            </a:xfrm>
          </p:grpSpPr>
          <p:sp>
            <p:nvSpPr>
              <p:cNvPr id="46" name="Rectangle 45"/>
              <p:cNvSpPr/>
              <p:nvPr/>
            </p:nvSpPr>
            <p:spPr bwMode="auto">
              <a:xfrm>
                <a:off x="9241434" y="540123"/>
                <a:ext cx="2920404" cy="1252728"/>
              </a:xfrm>
              <a:prstGeom prst="rect">
                <a:avLst/>
              </a:prstGeom>
              <a:solidFill>
                <a:schemeClr val="bg1"/>
              </a:solidFill>
              <a:ln>
                <a:solidFill>
                  <a:schemeClr val="bg2">
                    <a:lumMod val="90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5439">
                        <a:srgbClr val="F8F8F8"/>
                      </a:gs>
                      <a:gs pos="10000">
                        <a:srgbClr val="F8F8F8"/>
                      </a:gs>
                    </a:gsLst>
                    <a:lin ang="5400000" scaled="0"/>
                  </a:gradFill>
                  <a:effectLst/>
                  <a:uLnTx/>
                  <a:uFillTx/>
                  <a:latin typeface="+mn-lt"/>
                  <a:ea typeface="+mn-ea"/>
                  <a:cs typeface="+mn-cs"/>
                </a:endParaRPr>
              </a:p>
            </p:txBody>
          </p:sp>
          <p:pic>
            <p:nvPicPr>
              <p:cNvPr id="47" name="Picture 46"/>
              <p:cNvPicPr>
                <a:picLocks noChangeAspect="1"/>
              </p:cNvPicPr>
              <p:nvPr/>
            </p:nvPicPr>
            <p:blipFill>
              <a:blip r:embed="rId12"/>
              <a:stretch>
                <a:fillRect/>
              </a:stretch>
            </p:blipFill>
            <p:spPr>
              <a:xfrm>
                <a:off x="9790002" y="908536"/>
                <a:ext cx="1823268" cy="683726"/>
              </a:xfrm>
              <a:prstGeom prst="rect">
                <a:avLst/>
              </a:prstGeom>
            </p:spPr>
          </p:pic>
        </p:grpSp>
        <p:grpSp>
          <p:nvGrpSpPr>
            <p:cNvPr id="43" name="Group 42"/>
            <p:cNvGrpSpPr/>
            <p:nvPr/>
          </p:nvGrpSpPr>
          <p:grpSpPr>
            <a:xfrm>
              <a:off x="3256314" y="540123"/>
              <a:ext cx="2925821" cy="1252728"/>
              <a:chOff x="3256314" y="540123"/>
              <a:chExt cx="2925821" cy="1252728"/>
            </a:xfrm>
          </p:grpSpPr>
          <p:sp>
            <p:nvSpPr>
              <p:cNvPr id="44" name="Rectangle 43"/>
              <p:cNvSpPr/>
              <p:nvPr/>
            </p:nvSpPr>
            <p:spPr bwMode="auto">
              <a:xfrm>
                <a:off x="3256314" y="540123"/>
                <a:ext cx="2925821" cy="1252728"/>
              </a:xfrm>
              <a:prstGeom prst="rect">
                <a:avLst/>
              </a:prstGeom>
              <a:solidFill>
                <a:schemeClr val="bg1"/>
              </a:solidFill>
              <a:ln>
                <a:solidFill>
                  <a:schemeClr val="bg2">
                    <a:lumMod val="90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5439">
                        <a:srgbClr val="F8F8F8"/>
                      </a:gs>
                      <a:gs pos="10000">
                        <a:srgbClr val="F8F8F8"/>
                      </a:gs>
                    </a:gsLst>
                    <a:lin ang="5400000" scaled="0"/>
                  </a:gradFill>
                  <a:effectLst/>
                  <a:uLnTx/>
                  <a:uFillTx/>
                  <a:latin typeface="+mn-lt"/>
                  <a:ea typeface="+mn-ea"/>
                  <a:cs typeface="+mn-cs"/>
                </a:endParaRPr>
              </a:p>
            </p:txBody>
          </p:sp>
          <p:pic>
            <p:nvPicPr>
              <p:cNvPr id="45" name="Picture 44"/>
              <p:cNvPicPr>
                <a:picLocks noChangeAspect="1"/>
              </p:cNvPicPr>
              <p:nvPr/>
            </p:nvPicPr>
            <p:blipFill>
              <a:blip r:embed="rId13"/>
              <a:stretch>
                <a:fillRect/>
              </a:stretch>
            </p:blipFill>
            <p:spPr>
              <a:xfrm>
                <a:off x="3424876" y="992330"/>
                <a:ext cx="2588696" cy="402786"/>
              </a:xfrm>
              <a:prstGeom prst="rect">
                <a:avLst/>
              </a:prstGeom>
            </p:spPr>
          </p:pic>
        </p:grpSp>
      </p:grpSp>
      <p:pic>
        <p:nvPicPr>
          <p:cNvPr id="1025" name="Picture 1" descr="https://www.skypeoperationsframework.com/Content/Images/Partners/SP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7809" y="5606269"/>
            <a:ext cx="2686135" cy="8680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skypeoperationsframework.com/Content/Images/Partners/Perficient.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79158" y="5618179"/>
            <a:ext cx="2489795" cy="867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1243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320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3905" y="1082844"/>
            <a:ext cx="5292715" cy="939873"/>
          </a:xfrm>
        </p:spPr>
        <p:txBody>
          <a:bodyPr wrap="square">
            <a:spAutoFit/>
          </a:bodyPr>
          <a:lstStyle/>
          <a:p>
            <a:r>
              <a:rPr lang="en-GB" sz="2040" dirty="0">
                <a:solidFill>
                  <a:srgbClr val="00BCF2"/>
                </a:solidFill>
              </a:rPr>
              <a:t>Discuss the application of SOF guidance and assets  on projects with your peers and the SOF team</a:t>
            </a:r>
          </a:p>
        </p:txBody>
      </p:sp>
      <p:sp>
        <p:nvSpPr>
          <p:cNvPr id="2" name="Title 1"/>
          <p:cNvSpPr>
            <a:spLocks noGrp="1"/>
          </p:cNvSpPr>
          <p:nvPr>
            <p:ph type="title"/>
          </p:nvPr>
        </p:nvSpPr>
        <p:spPr/>
        <p:txBody>
          <a:bodyPr>
            <a:normAutofit/>
          </a:bodyPr>
          <a:lstStyle/>
          <a:p>
            <a:r>
              <a:rPr lang="en-US" dirty="0"/>
              <a:t>SOF Community  </a:t>
            </a:r>
            <a:endParaRPr lang="nl-NL" dirty="0"/>
          </a:p>
        </p:txBody>
      </p:sp>
      <p:grpSp>
        <p:nvGrpSpPr>
          <p:cNvPr id="42" name="Group 41"/>
          <p:cNvGrpSpPr/>
          <p:nvPr/>
        </p:nvGrpSpPr>
        <p:grpSpPr>
          <a:xfrm>
            <a:off x="5674095" y="874070"/>
            <a:ext cx="6603491" cy="5974015"/>
            <a:chOff x="5418588" y="294268"/>
            <a:chExt cx="6474599" cy="5857409"/>
          </a:xfrm>
        </p:grpSpPr>
        <p:grpSp>
          <p:nvGrpSpPr>
            <p:cNvPr id="13" name="Group 12"/>
            <p:cNvGrpSpPr/>
            <p:nvPr/>
          </p:nvGrpSpPr>
          <p:grpSpPr>
            <a:xfrm>
              <a:off x="5418588" y="4202035"/>
              <a:ext cx="1205236" cy="1205236"/>
              <a:chOff x="5053119" y="1424066"/>
              <a:chExt cx="1205236" cy="1205236"/>
            </a:xfrm>
          </p:grpSpPr>
          <p:sp>
            <p:nvSpPr>
              <p:cNvPr id="14" name="Oval 13"/>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Oval 14"/>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0" name="Group 9"/>
            <p:cNvGrpSpPr/>
            <p:nvPr/>
          </p:nvGrpSpPr>
          <p:grpSpPr>
            <a:xfrm>
              <a:off x="5418588" y="2899446"/>
              <a:ext cx="1205236" cy="1205236"/>
              <a:chOff x="5053119" y="1424066"/>
              <a:chExt cx="1205236" cy="1205236"/>
            </a:xfrm>
          </p:grpSpPr>
          <p:sp>
            <p:nvSpPr>
              <p:cNvPr id="11" name="Oval 10"/>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086" y="3151483"/>
              <a:ext cx="701848" cy="708469"/>
            </a:xfrm>
            <a:prstGeom prst="rect">
              <a:avLst/>
            </a:prstGeom>
          </p:spPr>
        </p:pic>
        <p:grpSp>
          <p:nvGrpSpPr>
            <p:cNvPr id="7" name="Group 6"/>
            <p:cNvGrpSpPr/>
            <p:nvPr/>
          </p:nvGrpSpPr>
          <p:grpSpPr>
            <a:xfrm>
              <a:off x="5418588" y="1596857"/>
              <a:ext cx="1205236" cy="1205236"/>
              <a:chOff x="5053119" y="1424066"/>
              <a:chExt cx="1205236" cy="1205236"/>
            </a:xfrm>
          </p:grpSpPr>
          <p:sp>
            <p:nvSpPr>
              <p:cNvPr id="8" name="Oval 7"/>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Oval 8"/>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 name="Group 3"/>
            <p:cNvGrpSpPr/>
            <p:nvPr/>
          </p:nvGrpSpPr>
          <p:grpSpPr>
            <a:xfrm>
              <a:off x="5418588" y="294268"/>
              <a:ext cx="1205236" cy="1205236"/>
              <a:chOff x="5053119" y="1424066"/>
              <a:chExt cx="1205236" cy="1205236"/>
            </a:xfrm>
          </p:grpSpPr>
          <p:sp>
            <p:nvSpPr>
              <p:cNvPr id="5" name="Oval 4"/>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Oval 5"/>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3" name="Content Placeholder 2"/>
            <p:cNvSpPr txBox="1">
              <a:spLocks/>
            </p:cNvSpPr>
            <p:nvPr/>
          </p:nvSpPr>
          <p:spPr>
            <a:xfrm>
              <a:off x="6702833" y="1961973"/>
              <a:ext cx="5189407" cy="646330"/>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GB" sz="204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Learn more about how others are applying SOF to their projects </a:t>
              </a:r>
            </a:p>
          </p:txBody>
        </p:sp>
        <p:sp>
          <p:nvSpPr>
            <p:cNvPr id="34" name="Content Placeholder 2"/>
            <p:cNvSpPr txBox="1">
              <a:spLocks/>
            </p:cNvSpPr>
            <p:nvPr/>
          </p:nvSpPr>
          <p:spPr>
            <a:xfrm>
              <a:off x="6703780" y="3354274"/>
              <a:ext cx="5189407" cy="369332"/>
            </a:xfrm>
            <a:prstGeom prst="rect">
              <a:avLst/>
            </a:prstGeom>
          </p:spPr>
          <p:txBody>
            <a:bodyPr vert="horz" wrap="square" lIns="93260" tIns="46630" rIns="93260" bIns="46630" rtlCol="0">
              <a:spAutoFit/>
            </a:bodyPr>
            <a:lstStyle>
              <a:defPPr>
                <a:defRPr lang="en-US"/>
              </a:defPPr>
              <a:lvl1pPr marR="0" lvl="0" indent="0" defTabSz="932597" fontAlgn="auto">
                <a:lnSpc>
                  <a:spcPct val="90000"/>
                </a:lnSpc>
                <a:spcBef>
                  <a:spcPts val="1020"/>
                </a:spcBef>
                <a:spcAft>
                  <a:spcPts val="0"/>
                </a:spcAft>
                <a:buClrTx/>
                <a:buSzTx/>
                <a:buFont typeface="Arial" panose="020B0604020202020204" pitchFamily="34" charset="0"/>
                <a:buNone/>
                <a:tabLst/>
                <a:defRPr kumimoji="0" sz="2040" b="0" i="0" u="none" strike="noStrike" cap="none" spc="0" normalizeH="0" baseline="0">
                  <a:ln w="3175">
                    <a:noFill/>
                  </a:ln>
                  <a:solidFill>
                    <a:srgbClr val="00BCF2"/>
                  </a:solidFill>
                  <a:effectLst/>
                  <a:uLnTx/>
                  <a:uFillTx/>
                  <a:latin typeface="Segoe UI Semilight" panose="020B0402040204020203" pitchFamily="34" charset="0"/>
                  <a:cs typeface="Segoe UI Semilight" panose="020B0402040204020203" pitchFamily="34" charset="0"/>
                </a:defRPr>
              </a:lvl1pPr>
              <a:lvl2pPr marL="0" indent="0" defTabSz="914400">
                <a:lnSpc>
                  <a:spcPct val="90000"/>
                </a:lnSpc>
                <a:spcBef>
                  <a:spcPts val="500"/>
                </a:spcBef>
                <a:buFont typeface="Arial" panose="020B0604020202020204" pitchFamily="34" charset="0"/>
                <a:buNone/>
                <a:defRPr sz="1800">
                  <a:solidFill>
                    <a:schemeClr val="bg1"/>
                  </a:solidFill>
                  <a:latin typeface="Segoe UI" panose="020B0502040204020203" pitchFamily="34" charset="0"/>
                  <a:cs typeface="Segoe UI" panose="020B0502040204020203" pitchFamily="34" charset="0"/>
                </a:defRPr>
              </a:lvl2pPr>
              <a:lvl3pPr marL="457200" indent="0" defTabSz="914400">
                <a:lnSpc>
                  <a:spcPct val="90000"/>
                </a:lnSpc>
                <a:spcBef>
                  <a:spcPts val="500"/>
                </a:spcBef>
                <a:buFont typeface="Arial" panose="020B0604020202020204" pitchFamily="34" charset="0"/>
                <a:buNone/>
                <a:defRPr sz="1800">
                  <a:solidFill>
                    <a:schemeClr val="bg1"/>
                  </a:solidFill>
                  <a:latin typeface="Segoe UI" panose="020B0502040204020203" pitchFamily="34" charset="0"/>
                  <a:cs typeface="Segoe UI" panose="020B0502040204020203" pitchFamily="34" charset="0"/>
                </a:defRPr>
              </a:lvl3pPr>
              <a:lvl4pPr marL="914400" indent="0" defTabSz="914400">
                <a:lnSpc>
                  <a:spcPct val="90000"/>
                </a:lnSpc>
                <a:spcBef>
                  <a:spcPts val="500"/>
                </a:spcBef>
                <a:buFont typeface="Arial" panose="020B0604020202020204" pitchFamily="34" charset="0"/>
                <a:buNone/>
                <a:defRPr sz="1800">
                  <a:solidFill>
                    <a:schemeClr val="bg1"/>
                  </a:solidFill>
                  <a:latin typeface="Segoe UI" panose="020B0502040204020203" pitchFamily="34" charset="0"/>
                  <a:cs typeface="Segoe UI" panose="020B0502040204020203" pitchFamily="34" charset="0"/>
                </a:defRPr>
              </a:lvl4pPr>
              <a:lvl5pPr marL="1371600" indent="0" defTabSz="914400">
                <a:lnSpc>
                  <a:spcPct val="90000"/>
                </a:lnSpc>
                <a:spcBef>
                  <a:spcPts val="500"/>
                </a:spcBef>
                <a:buFont typeface="Arial" panose="020B0604020202020204" pitchFamily="34" charset="0"/>
                <a:buNone/>
                <a:defRPr sz="1800">
                  <a:solidFill>
                    <a:schemeClr val="bg1"/>
                  </a:solidFill>
                  <a:latin typeface="Segoe UI" panose="020B0502040204020203" pitchFamily="34" charset="0"/>
                  <a:cs typeface="Segoe UI" panose="020B0502040204020203"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defTabSz="932597"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040" b="0" i="0" u="none" strike="noStrike" kern="0" cap="none" spc="0" normalizeH="0" baseline="0" noProof="0" dirty="0">
                  <a:ln w="3175">
                    <a:noFill/>
                  </a:ln>
                  <a:solidFill>
                    <a:srgbClr val="00BCF2"/>
                  </a:solidFill>
                  <a:effectLst/>
                  <a:uLnTx/>
                  <a:uFillTx/>
                  <a:latin typeface="Segoe UI Semilight" panose="020B0402040204020203" pitchFamily="34" charset="0"/>
                  <a:cs typeface="Segoe UI Semilight" panose="020B0402040204020203" pitchFamily="34" charset="0"/>
                </a:rPr>
                <a:t>Contribute to the SOF Community </a:t>
              </a:r>
            </a:p>
          </p:txBody>
        </p:sp>
        <p:sp>
          <p:nvSpPr>
            <p:cNvPr id="35" name="Content Placeholder 2"/>
            <p:cNvSpPr txBox="1">
              <a:spLocks/>
            </p:cNvSpPr>
            <p:nvPr/>
          </p:nvSpPr>
          <p:spPr>
            <a:xfrm>
              <a:off x="6703780" y="4499488"/>
              <a:ext cx="5189407" cy="646330"/>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r>
                <a:rPr kumimoji="0" lang="en-US" sz="2040"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rPr>
                <a:t>Visit the SOF Community to start your engagement </a:t>
              </a: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sp>
          <p:nvSpPr>
            <p:cNvPr id="36" name="Content Placeholder 2"/>
            <p:cNvSpPr txBox="1">
              <a:spLocks/>
            </p:cNvSpPr>
            <p:nvPr/>
          </p:nvSpPr>
          <p:spPr>
            <a:xfrm>
              <a:off x="6703780" y="5810070"/>
              <a:ext cx="5189407" cy="341607"/>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90000"/>
                </a:lnSpc>
                <a:spcBef>
                  <a:spcPts val="1020"/>
                </a:spcBef>
                <a:spcAft>
                  <a:spcPts val="0"/>
                </a:spcAft>
                <a:buClrTx/>
                <a:buSzTx/>
                <a:buFont typeface="Arial" panose="020B0604020202020204" pitchFamily="34" charset="0"/>
                <a:buNone/>
                <a:tabLst/>
                <a:defRPr/>
              </a:pPr>
              <a:endParaRPr kumimoji="0" lang="en-US" sz="1836" b="0" i="0" u="none" strike="noStrike" kern="1200" cap="none" spc="0" normalizeH="0" baseline="0" noProof="0" dirty="0">
                <a:ln w="3175">
                  <a:noFill/>
                </a:ln>
                <a:solidFill>
                  <a:srgbClr val="00BCF2"/>
                </a:solidFill>
                <a:effectLst/>
                <a:uLnTx/>
                <a:uFillTx/>
                <a:latin typeface="Segoe UI Semilight" panose="020B0402040204020203" pitchFamily="34" charset="0"/>
                <a:ea typeface="+mn-ea"/>
                <a:cs typeface="Segoe UI Semilight" panose="020B0402040204020203" pitchFamily="34" charset="0"/>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8288" y="4566163"/>
              <a:ext cx="605855" cy="579656"/>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056" y="1161092"/>
            <a:ext cx="626806" cy="731495"/>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221" y="2484534"/>
            <a:ext cx="426199" cy="600786"/>
          </a:xfrm>
          <a:prstGeom prst="rect">
            <a:avLst/>
          </a:prstGeom>
        </p:spPr>
      </p:pic>
      <p:pic>
        <p:nvPicPr>
          <p:cNvPr id="27" name="Picture 26"/>
          <p:cNvPicPr>
            <a:picLocks noChangeAspect="1"/>
          </p:cNvPicPr>
          <p:nvPr/>
        </p:nvPicPr>
        <p:blipFill>
          <a:blip r:embed="rId6"/>
          <a:stretch>
            <a:fillRect/>
          </a:stretch>
        </p:blipFill>
        <p:spPr>
          <a:xfrm>
            <a:off x="2000895" y="2051658"/>
            <a:ext cx="2057106" cy="3120068"/>
          </a:xfrm>
          <a:prstGeom prst="rect">
            <a:avLst/>
          </a:prstGeom>
        </p:spPr>
      </p:pic>
      <p:sp>
        <p:nvSpPr>
          <p:cNvPr id="28" name="Rectangle 27"/>
          <p:cNvSpPr/>
          <p:nvPr/>
        </p:nvSpPr>
        <p:spPr>
          <a:xfrm>
            <a:off x="9034965" y="-58237"/>
            <a:ext cx="357360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rgbClr val="0563C1"/>
                </a:solidFill>
                <a:effectLst/>
                <a:uLnTx/>
                <a:uFillTx/>
                <a:latin typeface="Segoe UI Semilight" panose="020B0402040204020203" pitchFamily="34" charset="0"/>
                <a:ea typeface="Calibri" panose="020F0502020204030204" pitchFamily="34" charset="0"/>
                <a:cs typeface="Segoe UI Semilight" panose="020B0402040204020203" pitchFamily="34" charset="0"/>
                <a:hlinkClick r:id="rId7"/>
              </a:rPr>
              <a:t>https://aka.ms/sofcommunity</a:t>
            </a:r>
            <a:r>
              <a:rPr kumimoji="0" lang="en-US" sz="2000" b="0" i="0" u="none" strike="noStrike" kern="0" cap="none" spc="0" normalizeH="0" baseline="0" noProof="0" dirty="0">
                <a:ln>
                  <a:noFill/>
                </a:ln>
                <a:solidFill>
                  <a:sysClr val="windowText" lastClr="000000"/>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 </a:t>
            </a:r>
            <a:endParaRPr kumimoji="0" lang="en-US" sz="18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03813807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512214" y="2013127"/>
            <a:ext cx="1229229" cy="1229229"/>
            <a:chOff x="5424625" y="529953"/>
            <a:chExt cx="1205236" cy="1205236"/>
          </a:xfrm>
        </p:grpSpPr>
        <p:grpSp>
          <p:nvGrpSpPr>
            <p:cNvPr id="95" name="Group 94"/>
            <p:cNvGrpSpPr/>
            <p:nvPr/>
          </p:nvGrpSpPr>
          <p:grpSpPr>
            <a:xfrm>
              <a:off x="5424625" y="529953"/>
              <a:ext cx="1205236" cy="1205236"/>
              <a:chOff x="5424625" y="1229790"/>
              <a:chExt cx="1205236" cy="1205236"/>
            </a:xfrm>
          </p:grpSpPr>
          <p:sp>
            <p:nvSpPr>
              <p:cNvPr id="96" name="Oval 95"/>
              <p:cNvSpPr/>
              <p:nvPr/>
            </p:nvSpPr>
            <p:spPr>
              <a:xfrm>
                <a:off x="5424625" y="1229790"/>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97" name="Oval 96"/>
              <p:cNvSpPr/>
              <p:nvPr/>
            </p:nvSpPr>
            <p:spPr>
              <a:xfrm>
                <a:off x="5503634" y="1308799"/>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787" y="838042"/>
              <a:ext cx="417880" cy="589059"/>
            </a:xfrm>
            <a:prstGeom prst="rect">
              <a:avLst/>
            </a:prstGeom>
          </p:spPr>
        </p:pic>
      </p:grpSp>
      <p:grpSp>
        <p:nvGrpSpPr>
          <p:cNvPr id="7" name="Group 6"/>
          <p:cNvGrpSpPr/>
          <p:nvPr/>
        </p:nvGrpSpPr>
        <p:grpSpPr>
          <a:xfrm>
            <a:off x="5512214" y="3560958"/>
            <a:ext cx="1229229" cy="1229229"/>
            <a:chOff x="5424625" y="2716630"/>
            <a:chExt cx="1205236" cy="1205236"/>
          </a:xfrm>
        </p:grpSpPr>
        <p:grpSp>
          <p:nvGrpSpPr>
            <p:cNvPr id="98" name="Group 97"/>
            <p:cNvGrpSpPr/>
            <p:nvPr/>
          </p:nvGrpSpPr>
          <p:grpSpPr>
            <a:xfrm>
              <a:off x="5424625" y="2716630"/>
              <a:ext cx="1205236" cy="1205236"/>
              <a:chOff x="5053119" y="1424066"/>
              <a:chExt cx="1205236" cy="1205236"/>
            </a:xfrm>
          </p:grpSpPr>
          <p:sp>
            <p:nvSpPr>
              <p:cNvPr id="99" name="Oval 98"/>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00" name="Oval 99"/>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743" y="3049248"/>
              <a:ext cx="591081" cy="540000"/>
            </a:xfrm>
            <a:prstGeom prst="rect">
              <a:avLst/>
            </a:prstGeom>
          </p:spPr>
        </p:pic>
      </p:grpSp>
      <p:grpSp>
        <p:nvGrpSpPr>
          <p:cNvPr id="4" name="Group 3"/>
          <p:cNvGrpSpPr/>
          <p:nvPr/>
        </p:nvGrpSpPr>
        <p:grpSpPr>
          <a:xfrm>
            <a:off x="5512214" y="5055462"/>
            <a:ext cx="1229229" cy="1229229"/>
            <a:chOff x="5424625" y="5115388"/>
            <a:chExt cx="1205236" cy="1205236"/>
          </a:xfrm>
        </p:grpSpPr>
        <p:grpSp>
          <p:nvGrpSpPr>
            <p:cNvPr id="101" name="Group 100"/>
            <p:cNvGrpSpPr/>
            <p:nvPr/>
          </p:nvGrpSpPr>
          <p:grpSpPr>
            <a:xfrm>
              <a:off x="5424625" y="5115388"/>
              <a:ext cx="1205236" cy="1205236"/>
              <a:chOff x="5053119" y="1424066"/>
              <a:chExt cx="1205236" cy="1205236"/>
            </a:xfrm>
          </p:grpSpPr>
          <p:sp>
            <p:nvSpPr>
              <p:cNvPr id="102" name="Oval 101"/>
              <p:cNvSpPr/>
              <p:nvPr/>
            </p:nvSpPr>
            <p:spPr>
              <a:xfrm>
                <a:off x="5053119" y="1424066"/>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03" name="Oval 102"/>
              <p:cNvSpPr/>
              <p:nvPr/>
            </p:nvSpPr>
            <p:spPr>
              <a:xfrm>
                <a:off x="5132128" y="1503075"/>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2243" y="5386131"/>
              <a:ext cx="641625" cy="663750"/>
            </a:xfrm>
            <a:prstGeom prst="rect">
              <a:avLst/>
            </a:prstGeom>
          </p:spPr>
        </p:pic>
      </p:grpSp>
      <p:sp>
        <p:nvSpPr>
          <p:cNvPr id="2" name="Title 1"/>
          <p:cNvSpPr>
            <a:spLocks noGrp="1"/>
          </p:cNvSpPr>
          <p:nvPr>
            <p:ph type="title"/>
          </p:nvPr>
        </p:nvSpPr>
        <p:spPr/>
        <p:txBody>
          <a:bodyPr anchor="t">
            <a:normAutofit/>
          </a:bodyPr>
          <a:lstStyle/>
          <a:p>
            <a:r>
              <a:rPr lang="en-US" sz="4488" dirty="0"/>
              <a:t> Feedback?</a:t>
            </a:r>
            <a:endParaRPr lang="nl-NL" sz="4488" dirty="0"/>
          </a:p>
        </p:txBody>
      </p:sp>
      <p:sp>
        <p:nvSpPr>
          <p:cNvPr id="94" name="Content Placeholder 2"/>
          <p:cNvSpPr txBox="1">
            <a:spLocks/>
          </p:cNvSpPr>
          <p:nvPr/>
        </p:nvSpPr>
        <p:spPr>
          <a:xfrm>
            <a:off x="6855069" y="1001620"/>
            <a:ext cx="5580523" cy="4987274"/>
          </a:xfrm>
          <a:prstGeom prst="rect">
            <a:avLst/>
          </a:prstGeom>
        </p:spPr>
        <p:txBody>
          <a:bodyPr vert="horz" wrap="square" lIns="93260" tIns="46630" rIns="93260" bIns="4663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2800" b="0" i="0" u="none" strike="noStrike" kern="1200" cap="none" spc="0" normalizeH="0" baseline="0">
                <a:ln w="3175">
                  <a:noFill/>
                </a:ln>
                <a:solidFill>
                  <a:schemeClr val="bg1"/>
                </a:solidFill>
                <a:effectLst/>
                <a:uLnTx/>
                <a:uFillTx/>
                <a:latin typeface="Segoe UI Semilight" panose="020B0402040204020203" pitchFamily="34" charset="0"/>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2pPr>
            <a:lvl3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3pPr>
            <a:lvl4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1224"/>
              </a:spcBef>
              <a:spcAft>
                <a:spcPts val="1224"/>
              </a:spcAft>
              <a:buClrTx/>
              <a:buSzTx/>
              <a:buFont typeface="Arial" panose="020B0604020202020204" pitchFamily="34" charset="0"/>
              <a:buNone/>
              <a:tabLst/>
              <a:defRPr/>
            </a:pPr>
            <a:r>
              <a:rPr kumimoji="0" lang="en-US" sz="2448" b="0" i="0" u="none" strike="noStrike" kern="1200" cap="none" spc="0" normalizeH="0" baseline="0" noProof="0" dirty="0">
                <a:ln w="3175">
                  <a:noFill/>
                </a:ln>
                <a:solidFill>
                  <a:srgbClr val="00B0F0"/>
                </a:solidFill>
                <a:effectLst/>
                <a:uLnTx/>
                <a:uFillTx/>
                <a:latin typeface="Segoe UI Semilight" panose="020B0402040204020203" pitchFamily="34" charset="0"/>
                <a:ea typeface="+mn-ea"/>
                <a:cs typeface="Segoe UI Semilight" panose="020B0402040204020203" pitchFamily="34" charset="0"/>
              </a:rPr>
              <a:t>What works (and what doesn’t)?</a:t>
            </a:r>
          </a:p>
          <a:p>
            <a:pPr marL="0" marR="0" lvl="0" indent="0" algn="l" defTabSz="932597" rtl="0" eaLnBrk="1" fontAlgn="auto" latinLnBrk="0" hangingPunct="1">
              <a:lnSpc>
                <a:spcPct val="100000"/>
              </a:lnSpc>
              <a:spcBef>
                <a:spcPts val="1224"/>
              </a:spcBef>
              <a:spcAft>
                <a:spcPts val="1224"/>
              </a:spcAft>
              <a:buClrTx/>
              <a:buSzTx/>
              <a:buFont typeface="Arial" panose="020B0604020202020204" pitchFamily="34" charset="0"/>
              <a:buNone/>
              <a:tabLst/>
              <a:defRPr/>
            </a:pPr>
            <a:endParaRPr kumimoji="0" lang="en-US" sz="2448" b="0" i="0" u="none" strike="noStrike" kern="1200" cap="none" spc="0" normalizeH="0" baseline="0" noProof="0" dirty="0">
              <a:ln w="3175">
                <a:noFill/>
              </a:ln>
              <a:solidFill>
                <a:srgbClr val="00B0F0"/>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32597" rtl="0" eaLnBrk="1" fontAlgn="auto" latinLnBrk="0" hangingPunct="1">
              <a:lnSpc>
                <a:spcPct val="100000"/>
              </a:lnSpc>
              <a:spcBef>
                <a:spcPts val="1224"/>
              </a:spcBef>
              <a:spcAft>
                <a:spcPts val="1224"/>
              </a:spcAft>
              <a:buClrTx/>
              <a:buSzTx/>
              <a:buFont typeface="Arial" panose="020B0604020202020204" pitchFamily="34" charset="0"/>
              <a:buNone/>
              <a:tabLst/>
              <a:defRPr/>
            </a:pPr>
            <a:r>
              <a:rPr kumimoji="0" lang="en-US" sz="2448" b="0" i="0" u="none" strike="noStrike" kern="1200" cap="none" spc="0" normalizeH="0" baseline="0" noProof="0" dirty="0">
                <a:ln w="3175">
                  <a:noFill/>
                </a:ln>
                <a:solidFill>
                  <a:srgbClr val="00B0F0"/>
                </a:solidFill>
                <a:effectLst/>
                <a:uLnTx/>
                <a:uFillTx/>
                <a:latin typeface="Segoe UI Semilight" panose="020B0402040204020203" pitchFamily="34" charset="0"/>
                <a:ea typeface="+mn-ea"/>
                <a:cs typeface="Segoe UI Semilight" panose="020B0402040204020203" pitchFamily="34" charset="0"/>
              </a:rPr>
              <a:t>Anything incorrect?</a:t>
            </a:r>
          </a:p>
          <a:p>
            <a:pPr marL="0" marR="0" lvl="0" indent="0" algn="l" defTabSz="932597" rtl="0" eaLnBrk="1" fontAlgn="auto" latinLnBrk="0" hangingPunct="1">
              <a:lnSpc>
                <a:spcPct val="100000"/>
              </a:lnSpc>
              <a:spcBef>
                <a:spcPts val="1224"/>
              </a:spcBef>
              <a:spcAft>
                <a:spcPts val="1224"/>
              </a:spcAft>
              <a:buClrTx/>
              <a:buSzTx/>
              <a:buFont typeface="Arial" panose="020B0604020202020204" pitchFamily="34" charset="0"/>
              <a:buNone/>
              <a:tabLst/>
              <a:defRPr/>
            </a:pPr>
            <a:endParaRPr kumimoji="0" lang="en-US" sz="3672" b="0" i="0" u="none" strike="noStrike" kern="1200" cap="none" spc="0" normalizeH="0" baseline="0" noProof="0" dirty="0">
              <a:ln w="3175">
                <a:noFill/>
              </a:ln>
              <a:solidFill>
                <a:srgbClr val="00B0F0"/>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32597" rtl="0" eaLnBrk="1" fontAlgn="auto" latinLnBrk="0" hangingPunct="1">
              <a:lnSpc>
                <a:spcPct val="100000"/>
              </a:lnSpc>
              <a:spcBef>
                <a:spcPts val="1224"/>
              </a:spcBef>
              <a:spcAft>
                <a:spcPts val="1224"/>
              </a:spcAft>
              <a:buClrTx/>
              <a:buSzTx/>
              <a:buFont typeface="Arial" panose="020B0604020202020204" pitchFamily="34" charset="0"/>
              <a:buNone/>
              <a:tabLst/>
              <a:defRPr/>
            </a:pPr>
            <a:r>
              <a:rPr kumimoji="0" lang="en-US" sz="2448" b="0" i="0" u="none" strike="noStrike" kern="1200" cap="none" spc="0" normalizeH="0" baseline="0" noProof="0" dirty="0">
                <a:ln w="3175">
                  <a:noFill/>
                </a:ln>
                <a:solidFill>
                  <a:srgbClr val="00B0F0"/>
                </a:solidFill>
                <a:effectLst/>
                <a:uLnTx/>
                <a:uFillTx/>
                <a:latin typeface="Segoe UI Semilight" panose="020B0402040204020203" pitchFamily="34" charset="0"/>
                <a:ea typeface="+mn-ea"/>
                <a:cs typeface="Segoe UI Semilight" panose="020B0402040204020203" pitchFamily="34" charset="0"/>
              </a:rPr>
              <a:t>What is missing?</a:t>
            </a:r>
          </a:p>
          <a:p>
            <a:pPr marL="0" marR="0" lvl="0" indent="0" algn="l" defTabSz="932597" rtl="0" eaLnBrk="1" fontAlgn="auto" latinLnBrk="0" hangingPunct="1">
              <a:lnSpc>
                <a:spcPct val="100000"/>
              </a:lnSpc>
              <a:spcBef>
                <a:spcPts val="1224"/>
              </a:spcBef>
              <a:spcAft>
                <a:spcPts val="1224"/>
              </a:spcAft>
              <a:buClrTx/>
              <a:buSzTx/>
              <a:buFont typeface="Arial" panose="020B0604020202020204" pitchFamily="34" charset="0"/>
              <a:buNone/>
              <a:tabLst/>
              <a:defRPr/>
            </a:pPr>
            <a:endParaRPr kumimoji="0" lang="en-US" sz="3264" b="0" i="0" u="none" strike="noStrike" kern="1200" cap="none" spc="0" normalizeH="0" baseline="0" noProof="0" dirty="0">
              <a:ln w="3175">
                <a:noFill/>
              </a:ln>
              <a:solidFill>
                <a:srgbClr val="00B0F0"/>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32597" rtl="0" eaLnBrk="1" fontAlgn="auto" latinLnBrk="0" hangingPunct="1">
              <a:lnSpc>
                <a:spcPct val="100000"/>
              </a:lnSpc>
              <a:spcBef>
                <a:spcPts val="1224"/>
              </a:spcBef>
              <a:spcAft>
                <a:spcPts val="1224"/>
              </a:spcAft>
              <a:buClrTx/>
              <a:buSzTx/>
              <a:buFont typeface="Arial" panose="020B0604020202020204" pitchFamily="34" charset="0"/>
              <a:buNone/>
              <a:tabLst/>
              <a:defRPr/>
            </a:pPr>
            <a:r>
              <a:rPr kumimoji="0" lang="en-US" sz="2448" b="0" i="0" u="none" strike="noStrike" kern="1200" cap="none" spc="0" normalizeH="0" baseline="0" noProof="0" dirty="0">
                <a:ln w="3175">
                  <a:noFill/>
                </a:ln>
                <a:solidFill>
                  <a:srgbClr val="00B0F0"/>
                </a:solidFill>
                <a:effectLst/>
                <a:uLnTx/>
                <a:uFillTx/>
                <a:latin typeface="Segoe UI Semilight" panose="020B0402040204020203" pitchFamily="34" charset="0"/>
                <a:ea typeface="+mn-ea"/>
                <a:cs typeface="Segoe UI Semilight" panose="020B0402040204020203" pitchFamily="34" charset="0"/>
              </a:rPr>
              <a:t>Other feedback?</a:t>
            </a:r>
          </a:p>
        </p:txBody>
      </p:sp>
      <p:grpSp>
        <p:nvGrpSpPr>
          <p:cNvPr id="37" name="Group 36"/>
          <p:cNvGrpSpPr/>
          <p:nvPr/>
        </p:nvGrpSpPr>
        <p:grpSpPr>
          <a:xfrm>
            <a:off x="5512214" y="587746"/>
            <a:ext cx="1229229" cy="1229229"/>
            <a:chOff x="5424625" y="529953"/>
            <a:chExt cx="1205236" cy="1205236"/>
          </a:xfrm>
        </p:grpSpPr>
        <p:grpSp>
          <p:nvGrpSpPr>
            <p:cNvPr id="38" name="Group 37"/>
            <p:cNvGrpSpPr/>
            <p:nvPr/>
          </p:nvGrpSpPr>
          <p:grpSpPr>
            <a:xfrm>
              <a:off x="5424625" y="529953"/>
              <a:ext cx="1205236" cy="1205236"/>
              <a:chOff x="5424625" y="1229790"/>
              <a:chExt cx="1205236" cy="1205236"/>
            </a:xfrm>
          </p:grpSpPr>
          <p:sp>
            <p:nvSpPr>
              <p:cNvPr id="40" name="Oval 39"/>
              <p:cNvSpPr/>
              <p:nvPr/>
            </p:nvSpPr>
            <p:spPr>
              <a:xfrm>
                <a:off x="5424625" y="1229790"/>
                <a:ext cx="1205236" cy="1205236"/>
              </a:xfrm>
              <a:prstGeom prst="ellipse">
                <a:avLst/>
              </a:prstGeom>
              <a:solidFill>
                <a:srgbClr val="E2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41" name="Oval 40"/>
              <p:cNvSpPr/>
              <p:nvPr/>
            </p:nvSpPr>
            <p:spPr>
              <a:xfrm>
                <a:off x="5503634" y="1308799"/>
                <a:ext cx="1047218" cy="10472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787" y="838042"/>
              <a:ext cx="417880" cy="589059"/>
            </a:xfrm>
            <a:prstGeom prst="rect">
              <a:avLst/>
            </a:prstGeom>
          </p:spPr>
        </p:pic>
      </p:grpSp>
      <p:sp>
        <p:nvSpPr>
          <p:cNvPr id="5" name="Rectangle 4"/>
          <p:cNvSpPr/>
          <p:nvPr/>
        </p:nvSpPr>
        <p:spPr>
          <a:xfrm>
            <a:off x="7342083" y="-72984"/>
            <a:ext cx="5219699" cy="437684"/>
          </a:xfrm>
          <a:prstGeom prst="rect">
            <a:avLst/>
          </a:prstGeom>
        </p:spPr>
        <p:txBody>
          <a:bodyPr wrap="none">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244" b="0" i="0" u="none" strike="noStrike" kern="0" cap="none" spc="0" normalizeH="0" baseline="0" noProof="0" dirty="0">
                <a:ln>
                  <a:noFill/>
                </a:ln>
                <a:gradFill>
                  <a:gsLst>
                    <a:gs pos="23881">
                      <a:schemeClr val="accent3"/>
                    </a:gs>
                    <a:gs pos="42000">
                      <a:schemeClr val="accent3"/>
                    </a:gs>
                  </a:gsLst>
                  <a:lin ang="5400000" scaled="0"/>
                </a:gradFill>
                <a:effectLst/>
                <a:uLnTx/>
                <a:uFillTx/>
                <a:hlinkClick r:id="rId6"/>
              </a:rPr>
              <a:t>skypeoperationsframework.com/feedback</a:t>
            </a:r>
            <a:r>
              <a:rPr kumimoji="0" lang="en-US" sz="2244" b="0" i="0" u="none" strike="noStrike" kern="0" cap="none" spc="0" normalizeH="0" baseline="0" noProof="0" dirty="0">
                <a:ln>
                  <a:noFill/>
                </a:ln>
                <a:gradFill>
                  <a:gsLst>
                    <a:gs pos="23881">
                      <a:schemeClr val="accent3"/>
                    </a:gs>
                    <a:gs pos="42000">
                      <a:schemeClr val="accent3"/>
                    </a:gs>
                  </a:gsLst>
                  <a:lin ang="5400000" scaled="0"/>
                </a:gradFill>
                <a:effectLst/>
                <a:uLnTx/>
                <a:uFillTx/>
              </a:rPr>
              <a:t> </a:t>
            </a:r>
            <a:endParaRPr kumimoji="0" lang="en-US" sz="2244" b="0" i="0" u="none" strike="noStrike" kern="0" cap="none" spc="0" normalizeH="0" baseline="0" noProof="0" dirty="0">
              <a:ln>
                <a:noFill/>
              </a:ln>
              <a:solidFill>
                <a:sysClr val="windowText" lastClr="000000"/>
              </a:solidFill>
              <a:effectLst/>
              <a:uLnTx/>
              <a:uFillTx/>
            </a:endParaRPr>
          </a:p>
        </p:txBody>
      </p:sp>
      <p:grpSp>
        <p:nvGrpSpPr>
          <p:cNvPr id="10" name="Group 4"/>
          <p:cNvGrpSpPr>
            <a:grpSpLocks noChangeAspect="1"/>
          </p:cNvGrpSpPr>
          <p:nvPr/>
        </p:nvGrpSpPr>
        <p:grpSpPr bwMode="auto">
          <a:xfrm>
            <a:off x="1781175" y="1946275"/>
            <a:ext cx="2100263" cy="3389313"/>
            <a:chOff x="1122" y="1226"/>
            <a:chExt cx="1323" cy="2135"/>
          </a:xfrm>
        </p:grpSpPr>
        <p:sp>
          <p:nvSpPr>
            <p:cNvPr id="11" name="AutoShape 3"/>
            <p:cNvSpPr>
              <a:spLocks noChangeAspect="1" noChangeArrowheads="1" noTextEdit="1"/>
            </p:cNvSpPr>
            <p:nvPr/>
          </p:nvSpPr>
          <p:spPr bwMode="auto">
            <a:xfrm>
              <a:off x="1122" y="1226"/>
              <a:ext cx="1323" cy="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
            <p:cNvSpPr>
              <a:spLocks/>
            </p:cNvSpPr>
            <p:nvPr/>
          </p:nvSpPr>
          <p:spPr bwMode="auto">
            <a:xfrm>
              <a:off x="1105" y="1213"/>
              <a:ext cx="1357" cy="1638"/>
            </a:xfrm>
            <a:custGeom>
              <a:avLst/>
              <a:gdLst>
                <a:gd name="T0" fmla="*/ 34 w 83"/>
                <a:gd name="T1" fmla="*/ 122 h 122"/>
                <a:gd name="T2" fmla="*/ 33 w 83"/>
                <a:gd name="T3" fmla="*/ 116 h 122"/>
                <a:gd name="T4" fmla="*/ 39 w 83"/>
                <a:gd name="T5" fmla="*/ 90 h 122"/>
                <a:gd name="T6" fmla="*/ 54 w 83"/>
                <a:gd name="T7" fmla="*/ 70 h 122"/>
                <a:gd name="T8" fmla="*/ 64 w 83"/>
                <a:gd name="T9" fmla="*/ 56 h 122"/>
                <a:gd name="T10" fmla="*/ 67 w 83"/>
                <a:gd name="T11" fmla="*/ 45 h 122"/>
                <a:gd name="T12" fmla="*/ 59 w 83"/>
                <a:gd name="T13" fmla="*/ 25 h 122"/>
                <a:gd name="T14" fmla="*/ 42 w 83"/>
                <a:gd name="T15" fmla="*/ 16 h 122"/>
                <a:gd name="T16" fmla="*/ 25 w 83"/>
                <a:gd name="T17" fmla="*/ 24 h 122"/>
                <a:gd name="T18" fmla="*/ 16 w 83"/>
                <a:gd name="T19" fmla="*/ 48 h 122"/>
                <a:gd name="T20" fmla="*/ 0 w 83"/>
                <a:gd name="T21" fmla="*/ 46 h 122"/>
                <a:gd name="T22" fmla="*/ 13 w 83"/>
                <a:gd name="T23" fmla="*/ 12 h 122"/>
                <a:gd name="T24" fmla="*/ 42 w 83"/>
                <a:gd name="T25" fmla="*/ 0 h 122"/>
                <a:gd name="T26" fmla="*/ 71 w 83"/>
                <a:gd name="T27" fmla="*/ 13 h 122"/>
                <a:gd name="T28" fmla="*/ 83 w 83"/>
                <a:gd name="T29" fmla="*/ 44 h 122"/>
                <a:gd name="T30" fmla="*/ 79 w 83"/>
                <a:gd name="T31" fmla="*/ 63 h 122"/>
                <a:gd name="T32" fmla="*/ 64 w 83"/>
                <a:gd name="T33" fmla="*/ 84 h 122"/>
                <a:gd name="T34" fmla="*/ 52 w 83"/>
                <a:gd name="T35" fmla="*/ 101 h 122"/>
                <a:gd name="T36" fmla="*/ 49 w 83"/>
                <a:gd name="T37" fmla="*/ 122 h 122"/>
                <a:gd name="T38" fmla="*/ 34 w 83"/>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22">
                  <a:moveTo>
                    <a:pt x="34" y="122"/>
                  </a:moveTo>
                  <a:cubicBezTo>
                    <a:pt x="33" y="116"/>
                    <a:pt x="33" y="116"/>
                    <a:pt x="33" y="116"/>
                  </a:cubicBezTo>
                  <a:cubicBezTo>
                    <a:pt x="33" y="106"/>
                    <a:pt x="35" y="97"/>
                    <a:pt x="39" y="90"/>
                  </a:cubicBezTo>
                  <a:cubicBezTo>
                    <a:pt x="41" y="85"/>
                    <a:pt x="46" y="79"/>
                    <a:pt x="54" y="70"/>
                  </a:cubicBezTo>
                  <a:cubicBezTo>
                    <a:pt x="59" y="65"/>
                    <a:pt x="63" y="60"/>
                    <a:pt x="64" y="56"/>
                  </a:cubicBezTo>
                  <a:cubicBezTo>
                    <a:pt x="66" y="53"/>
                    <a:pt x="67" y="49"/>
                    <a:pt x="67" y="45"/>
                  </a:cubicBezTo>
                  <a:cubicBezTo>
                    <a:pt x="67" y="37"/>
                    <a:pt x="64" y="30"/>
                    <a:pt x="59" y="25"/>
                  </a:cubicBezTo>
                  <a:cubicBezTo>
                    <a:pt x="54" y="19"/>
                    <a:pt x="49" y="16"/>
                    <a:pt x="42" y="16"/>
                  </a:cubicBezTo>
                  <a:cubicBezTo>
                    <a:pt x="35" y="16"/>
                    <a:pt x="30" y="19"/>
                    <a:pt x="25" y="24"/>
                  </a:cubicBezTo>
                  <a:cubicBezTo>
                    <a:pt x="20" y="29"/>
                    <a:pt x="17" y="37"/>
                    <a:pt x="16" y="48"/>
                  </a:cubicBezTo>
                  <a:cubicBezTo>
                    <a:pt x="0" y="46"/>
                    <a:pt x="0" y="46"/>
                    <a:pt x="0" y="46"/>
                  </a:cubicBezTo>
                  <a:cubicBezTo>
                    <a:pt x="1" y="31"/>
                    <a:pt x="6" y="19"/>
                    <a:pt x="13" y="12"/>
                  </a:cubicBezTo>
                  <a:cubicBezTo>
                    <a:pt x="21" y="4"/>
                    <a:pt x="30" y="0"/>
                    <a:pt x="42" y="0"/>
                  </a:cubicBezTo>
                  <a:cubicBezTo>
                    <a:pt x="54" y="0"/>
                    <a:pt x="64" y="5"/>
                    <a:pt x="71" y="13"/>
                  </a:cubicBezTo>
                  <a:cubicBezTo>
                    <a:pt x="79" y="21"/>
                    <a:pt x="83" y="31"/>
                    <a:pt x="83" y="44"/>
                  </a:cubicBezTo>
                  <a:cubicBezTo>
                    <a:pt x="83" y="50"/>
                    <a:pt x="82" y="57"/>
                    <a:pt x="79" y="63"/>
                  </a:cubicBezTo>
                  <a:cubicBezTo>
                    <a:pt x="77" y="68"/>
                    <a:pt x="72" y="75"/>
                    <a:pt x="64" y="84"/>
                  </a:cubicBezTo>
                  <a:cubicBezTo>
                    <a:pt x="57" y="91"/>
                    <a:pt x="53" y="97"/>
                    <a:pt x="52" y="101"/>
                  </a:cubicBezTo>
                  <a:cubicBezTo>
                    <a:pt x="50" y="105"/>
                    <a:pt x="49" y="112"/>
                    <a:pt x="49" y="122"/>
                  </a:cubicBezTo>
                  <a:lnTo>
                    <a:pt x="34" y="12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6"/>
            <p:cNvSpPr>
              <a:spLocks noChangeArrowheads="1"/>
            </p:cNvSpPr>
            <p:nvPr/>
          </p:nvSpPr>
          <p:spPr bwMode="auto">
            <a:xfrm>
              <a:off x="1628" y="3079"/>
              <a:ext cx="311" cy="29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0F0"/>
                </a:solidFill>
                <a:effectLst/>
                <a:uLnTx/>
                <a:uFillTx/>
              </a:endParaRPr>
            </a:p>
          </p:txBody>
        </p:sp>
      </p:grpSp>
    </p:spTree>
    <p:extLst>
      <p:ext uri="{BB962C8B-B14F-4D97-AF65-F5344CB8AC3E}">
        <p14:creationId xmlns:p14="http://schemas.microsoft.com/office/powerpoint/2010/main" val="84499928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expect going forward</a:t>
            </a:r>
            <a:endParaRPr lang="en-US" dirty="0"/>
          </a:p>
        </p:txBody>
      </p:sp>
      <p:sp>
        <p:nvSpPr>
          <p:cNvPr id="4" name="Rectangle 3"/>
          <p:cNvSpPr/>
          <p:nvPr/>
        </p:nvSpPr>
        <p:spPr>
          <a:xfrm>
            <a:off x="855768" y="4695767"/>
            <a:ext cx="6217356" cy="388129"/>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73" b="0" i="1"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sp>
        <p:nvSpPr>
          <p:cNvPr id="8" name="Rectangle 7"/>
          <p:cNvSpPr/>
          <p:nvPr/>
        </p:nvSpPr>
        <p:spPr>
          <a:xfrm>
            <a:off x="6503286" y="3885873"/>
            <a:ext cx="5667376" cy="549702"/>
          </a:xfrm>
          <a:prstGeom prst="rect">
            <a:avLst/>
          </a:prstGeom>
          <a:solidFill>
            <a:schemeClr val="accent3">
              <a:lumMod val="40000"/>
              <a:lumOff val="60000"/>
            </a:schemeClr>
          </a:solidFill>
        </p:spPr>
        <p:txBody>
          <a:bodyPr wrap="square" lIns="182880" tIns="146304" rIns="182880" bIns="146304">
            <a:spAutoFit/>
          </a:bodyPr>
          <a:lstStyle/>
          <a:p>
            <a:pPr marL="0" marR="0" lvl="1" indent="0" defTabSz="914400" eaLnBrk="1" fontAlgn="auto" latinLnBrk="0" hangingPunct="1">
              <a:lnSpc>
                <a:spcPct val="90000"/>
              </a:lnSpc>
              <a:spcBef>
                <a:spcPts val="6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Room Systems</a:t>
            </a:r>
          </a:p>
        </p:txBody>
      </p:sp>
      <p:sp>
        <p:nvSpPr>
          <p:cNvPr id="9" name="Content Placeholder 2"/>
          <p:cNvSpPr txBox="1">
            <a:spLocks/>
          </p:cNvSpPr>
          <p:nvPr/>
        </p:nvSpPr>
        <p:spPr>
          <a:xfrm>
            <a:off x="0" y="1546459"/>
            <a:ext cx="6311900" cy="737367"/>
          </a:xfrm>
          <a:prstGeom prst="rect">
            <a:avLst/>
          </a:prstGeom>
          <a:solidFill>
            <a:srgbClr val="0078D7"/>
          </a:solidFill>
        </p:spPr>
        <p:txBody>
          <a:bodyPr vert="horz" lIns="457200" tIns="46630" rIns="182880" bIns="46630" rtlCol="0" anchor="ctr">
            <a:noAutofit/>
          </a:bodyPr>
          <a:lstStyle>
            <a:defPPr>
              <a:defRPr lang="en-US"/>
            </a:defPPr>
            <a:lvl1pPr indent="0" defTabSz="914400">
              <a:lnSpc>
                <a:spcPct val="90000"/>
              </a:lnSpc>
              <a:spcBef>
                <a:spcPts val="1000"/>
              </a:spcBef>
              <a:buFont typeface="Arial" panose="020B0604020202020204" pitchFamily="34" charset="0"/>
              <a:buNone/>
              <a:defRPr sz="2000">
                <a:gradFill>
                  <a:gsLst>
                    <a:gs pos="94030">
                      <a:schemeClr val="accent3"/>
                    </a:gs>
                    <a:gs pos="82836">
                      <a:schemeClr val="accent3"/>
                    </a:gs>
                  </a:gsLst>
                  <a:lin ang="5400000" scaled="0"/>
                </a:gradFill>
                <a:latin typeface="Segoe UI Semilight" panose="020B0402040204020203" pitchFamily="34" charset="0"/>
                <a:cs typeface="Segoe UI Semilight" panose="020B04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Key Tenets to the future of SOF</a:t>
            </a:r>
          </a:p>
        </p:txBody>
      </p:sp>
      <p:sp>
        <p:nvSpPr>
          <p:cNvPr id="3" name="Rectangle 2"/>
          <p:cNvSpPr/>
          <p:nvPr/>
        </p:nvSpPr>
        <p:spPr>
          <a:xfrm>
            <a:off x="427038" y="3198990"/>
            <a:ext cx="5661026" cy="549702"/>
          </a:xfrm>
          <a:prstGeom prst="rect">
            <a:avLst/>
          </a:prstGeom>
          <a:solidFill>
            <a:schemeClr val="accent3">
              <a:lumMod val="40000"/>
              <a:lumOff val="60000"/>
            </a:schemeClr>
          </a:solidFill>
        </p:spPr>
        <p:txBody>
          <a:bodyPr wrap="square" lIns="182880" tIns="146304" rIns="182880" bIns="146304">
            <a:spAutoFit/>
          </a:bodyPr>
          <a:lstStyle/>
          <a:p>
            <a:pPr marL="0" marR="0" lvl="0" indent="0" defTabSz="914400" eaLnBrk="1" fontAlgn="auto" latinLnBrk="0" hangingPunct="1">
              <a:lnSpc>
                <a:spcPct val="90000"/>
              </a:lnSpc>
              <a:spcBef>
                <a:spcPts val="18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Living breathing framework</a:t>
            </a:r>
          </a:p>
        </p:txBody>
      </p:sp>
      <p:sp>
        <p:nvSpPr>
          <p:cNvPr id="11" name="Rectangle 10"/>
          <p:cNvSpPr/>
          <p:nvPr/>
        </p:nvSpPr>
        <p:spPr>
          <a:xfrm>
            <a:off x="427038" y="3877406"/>
            <a:ext cx="5661026" cy="1212063"/>
          </a:xfrm>
          <a:prstGeom prst="rect">
            <a:avLst/>
          </a:prstGeom>
          <a:solidFill>
            <a:schemeClr val="accent3">
              <a:lumMod val="40000"/>
              <a:lumOff val="60000"/>
            </a:schemeClr>
          </a:solidFill>
        </p:spPr>
        <p:txBody>
          <a:bodyPr wrap="square" lIns="182880" tIns="146304" rIns="182880" bIns="146304">
            <a:spAutoFit/>
          </a:bodyPr>
          <a:lstStyle/>
          <a:p>
            <a:pPr marL="0" marR="0" lvl="0" indent="0" defTabSz="914400" eaLnBrk="1" fontAlgn="auto" latinLnBrk="0" hangingPunct="1">
              <a:lnSpc>
                <a:spcPct val="90000"/>
              </a:lnSpc>
              <a:spcBef>
                <a:spcPts val="18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Agile development</a:t>
            </a:r>
          </a:p>
          <a:p>
            <a:pPr marL="228600" marR="0" lvl="1" indent="-228600" defTabSz="9144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Incremental - continuous</a:t>
            </a:r>
          </a:p>
          <a:p>
            <a:pPr marL="228600" marR="0" lvl="1" indent="-228600" defTabSz="9144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Major drops—quarterly </a:t>
            </a:r>
          </a:p>
        </p:txBody>
      </p:sp>
      <p:sp>
        <p:nvSpPr>
          <p:cNvPr id="12" name="Rectangle 11"/>
          <p:cNvSpPr/>
          <p:nvPr/>
        </p:nvSpPr>
        <p:spPr>
          <a:xfrm>
            <a:off x="427038" y="2517411"/>
            <a:ext cx="5661026" cy="549702"/>
          </a:xfrm>
          <a:prstGeom prst="rect">
            <a:avLst/>
          </a:prstGeom>
          <a:solidFill>
            <a:schemeClr val="accent3">
              <a:lumMod val="40000"/>
              <a:lumOff val="60000"/>
            </a:schemeClr>
          </a:solidFill>
        </p:spPr>
        <p:txBody>
          <a:bodyPr wrap="square" lIns="182880" tIns="146304" rIns="182880" bIns="146304">
            <a:spAutoFit/>
          </a:bodyPr>
          <a:lstStyle/>
          <a:p>
            <a:pPr marL="0" marR="0" lvl="0" indent="0" defTabSz="914400" eaLnBrk="1" fontAlgn="auto" latinLnBrk="0" hangingPunct="1">
              <a:lnSpc>
                <a:spcPct val="90000"/>
              </a:lnSpc>
              <a:spcBef>
                <a:spcPts val="18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Skype for Business Roadmap Centric</a:t>
            </a:r>
          </a:p>
        </p:txBody>
      </p:sp>
      <p:sp>
        <p:nvSpPr>
          <p:cNvPr id="13" name="Rectangle 12"/>
          <p:cNvSpPr/>
          <p:nvPr/>
        </p:nvSpPr>
        <p:spPr>
          <a:xfrm>
            <a:off x="427038" y="5244191"/>
            <a:ext cx="5661026" cy="549702"/>
          </a:xfrm>
          <a:prstGeom prst="rect">
            <a:avLst/>
          </a:prstGeom>
          <a:solidFill>
            <a:schemeClr val="accent3">
              <a:lumMod val="40000"/>
              <a:lumOff val="60000"/>
            </a:schemeClr>
          </a:solidFill>
        </p:spPr>
        <p:txBody>
          <a:bodyPr wrap="square" lIns="182880" tIns="146304" rIns="182880" bIns="146304">
            <a:spAutoFit/>
          </a:bodyPr>
          <a:lstStyle/>
          <a:p>
            <a:pPr marL="0" marR="0" lvl="0" indent="0" defTabSz="914400" eaLnBrk="1" fontAlgn="auto" latinLnBrk="0" hangingPunct="1">
              <a:lnSpc>
                <a:spcPct val="90000"/>
              </a:lnSpc>
              <a:spcBef>
                <a:spcPts val="18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Feedback is key to the future of SOF</a:t>
            </a:r>
          </a:p>
        </p:txBody>
      </p:sp>
      <p:sp>
        <p:nvSpPr>
          <p:cNvPr id="15" name="Content Placeholder 2"/>
          <p:cNvSpPr txBox="1">
            <a:spLocks/>
          </p:cNvSpPr>
          <p:nvPr/>
        </p:nvSpPr>
        <p:spPr>
          <a:xfrm>
            <a:off x="6312782" y="1543050"/>
            <a:ext cx="6123693" cy="740776"/>
          </a:xfrm>
          <a:prstGeom prst="rect">
            <a:avLst/>
          </a:prstGeom>
          <a:solidFill>
            <a:srgbClr val="0078D7"/>
          </a:solidFill>
        </p:spPr>
        <p:txBody>
          <a:bodyPr vert="horz" lIns="457200" tIns="46630" rIns="182880" bIns="46630" rtlCol="0" anchor="ctr">
            <a:noAutofit/>
          </a:bodyPr>
          <a:lstStyle>
            <a:defPPr>
              <a:defRPr lang="en-US"/>
            </a:defPPr>
            <a:lvl1pPr indent="0" defTabSz="914400">
              <a:lnSpc>
                <a:spcPct val="90000"/>
              </a:lnSpc>
              <a:spcBef>
                <a:spcPts val="1000"/>
              </a:spcBef>
              <a:buFont typeface="Arial" panose="020B0604020202020204" pitchFamily="34" charset="0"/>
              <a:buNone/>
              <a:defRPr sz="2000">
                <a:gradFill>
                  <a:gsLst>
                    <a:gs pos="94030">
                      <a:schemeClr val="accent3"/>
                    </a:gs>
                    <a:gs pos="82836">
                      <a:schemeClr val="accent3"/>
                    </a:gs>
                  </a:gsLst>
                  <a:lin ang="5400000" scaled="0"/>
                </a:gradFill>
                <a:latin typeface="Segoe UI Semilight" panose="020B0402040204020203" pitchFamily="34" charset="0"/>
                <a:cs typeface="Segoe UI Semilight" panose="020B04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Future releases</a:t>
            </a:r>
          </a:p>
        </p:txBody>
      </p:sp>
      <p:sp>
        <p:nvSpPr>
          <p:cNvPr id="16" name="Content Placeholder 2"/>
          <p:cNvSpPr txBox="1">
            <a:spLocks/>
          </p:cNvSpPr>
          <p:nvPr/>
        </p:nvSpPr>
        <p:spPr>
          <a:xfrm>
            <a:off x="-882" y="6291818"/>
            <a:ext cx="12436475" cy="740776"/>
          </a:xfrm>
          <a:prstGeom prst="rect">
            <a:avLst/>
          </a:prstGeom>
          <a:solidFill>
            <a:srgbClr val="0078D7"/>
          </a:solidFill>
        </p:spPr>
        <p:txBody>
          <a:bodyPr vert="horz" lIns="457200" tIns="46630" rIns="182880" bIns="46630" rtlCol="0" anchor="ctr">
            <a:noAutofit/>
          </a:bodyPr>
          <a:lstStyle>
            <a:defPPr>
              <a:defRPr lang="en-US"/>
            </a:defPPr>
            <a:lvl1pPr indent="0" defTabSz="914400">
              <a:lnSpc>
                <a:spcPct val="90000"/>
              </a:lnSpc>
              <a:spcBef>
                <a:spcPts val="1000"/>
              </a:spcBef>
              <a:buFont typeface="Arial" panose="020B0604020202020204" pitchFamily="34" charset="0"/>
              <a:buNone/>
              <a:defRPr sz="2000">
                <a:gradFill>
                  <a:gsLst>
                    <a:gs pos="94030">
                      <a:schemeClr val="accent3"/>
                    </a:gs>
                    <a:gs pos="82836">
                      <a:schemeClr val="accent3"/>
                    </a:gs>
                  </a:gsLst>
                  <a:lin ang="5400000" scaled="0"/>
                </a:gradFill>
                <a:latin typeface="Segoe UI Semilight" panose="020B0402040204020203" pitchFamily="34" charset="0"/>
                <a:cs typeface="Segoe UI Semilight" panose="020B04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ctr"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Go Learn More at </a:t>
            </a:r>
            <a:r>
              <a:rPr kumimoji="0" lang="en-US" sz="1836" b="1" i="0" u="none" strike="noStrike" kern="0" cap="none" spc="0" normalizeH="0" baseline="0" noProof="0" dirty="0">
                <a:ln>
                  <a:noFill/>
                </a:ln>
                <a:solidFill>
                  <a:srgbClr val="FFFFFF"/>
                </a:solidFill>
                <a:effectLst/>
                <a:uLnTx/>
                <a:uFillTx/>
                <a:latin typeface="Segoe UI"/>
                <a:cs typeface="+mn-cs"/>
              </a:rPr>
              <a:t>skype</a:t>
            </a:r>
            <a:r>
              <a:rPr kumimoji="0" lang="en-US" sz="1836" b="0" i="0" u="none" strike="noStrike" kern="0" cap="none" spc="0" normalizeH="0" baseline="0" noProof="0" dirty="0">
                <a:ln>
                  <a:noFill/>
                </a:ln>
                <a:solidFill>
                  <a:srgbClr val="FFFFFF"/>
                </a:solidFill>
                <a:effectLst/>
                <a:uLnTx/>
                <a:uFillTx/>
                <a:latin typeface="Segoe UI"/>
                <a:cs typeface="+mn-cs"/>
              </a:rPr>
              <a:t>operations</a:t>
            </a:r>
            <a:r>
              <a:rPr kumimoji="0" lang="en-US" sz="1836" b="1" i="0" u="none" strike="noStrike" kern="0" cap="none" spc="0" normalizeH="0" baseline="0" noProof="0" dirty="0">
                <a:ln>
                  <a:noFill/>
                </a:ln>
                <a:solidFill>
                  <a:srgbClr val="FFFFFF"/>
                </a:solidFill>
                <a:effectLst/>
                <a:uLnTx/>
                <a:uFillTx/>
                <a:latin typeface="Segoe UI"/>
                <a:cs typeface="+mn-cs"/>
              </a:rPr>
              <a:t>framework</a:t>
            </a:r>
            <a:r>
              <a:rPr kumimoji="0" lang="en-US" sz="1836" b="0" i="0" u="none" strike="noStrike" kern="0" cap="none" spc="0" normalizeH="0" baseline="0" noProof="0" dirty="0">
                <a:ln>
                  <a:noFill/>
                </a:ln>
                <a:solidFill>
                  <a:srgbClr val="FFFFFF"/>
                </a:solidFill>
                <a:effectLst/>
                <a:uLnTx/>
                <a:uFillTx/>
                <a:latin typeface="Segoe UI"/>
                <a:cs typeface="+mn-cs"/>
              </a:rPr>
              <a:t>.com </a:t>
            </a:r>
            <a:r>
              <a:rPr kumimoji="0" lang="en-US" sz="2000"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		Virtual Training available </a:t>
            </a:r>
          </a:p>
        </p:txBody>
      </p:sp>
      <p:sp>
        <p:nvSpPr>
          <p:cNvPr id="17" name="Rectangle 16"/>
          <p:cNvSpPr/>
          <p:nvPr/>
        </p:nvSpPr>
        <p:spPr>
          <a:xfrm>
            <a:off x="6503286" y="3207456"/>
            <a:ext cx="5667376" cy="549702"/>
          </a:xfrm>
          <a:prstGeom prst="rect">
            <a:avLst/>
          </a:prstGeom>
          <a:solidFill>
            <a:schemeClr val="accent3">
              <a:lumMod val="40000"/>
              <a:lumOff val="60000"/>
            </a:schemeClr>
          </a:solidFill>
        </p:spPr>
        <p:txBody>
          <a:bodyPr wrap="square" lIns="182880" tIns="146304" rIns="182880" bIns="146304">
            <a:spAutoFit/>
          </a:bodyPr>
          <a:lstStyle/>
          <a:p>
            <a:pPr marL="0" marR="0" lvl="1" indent="0" defTabSz="914400" eaLnBrk="1" fontAlgn="auto" latinLnBrk="0" hangingPunct="1">
              <a:lnSpc>
                <a:spcPct val="90000"/>
              </a:lnSpc>
              <a:spcBef>
                <a:spcPts val="6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Get Healthy</a:t>
            </a:r>
          </a:p>
        </p:txBody>
      </p:sp>
      <p:sp>
        <p:nvSpPr>
          <p:cNvPr id="18" name="Rectangle 17"/>
          <p:cNvSpPr/>
          <p:nvPr/>
        </p:nvSpPr>
        <p:spPr>
          <a:xfrm>
            <a:off x="6503286" y="5252657"/>
            <a:ext cx="5667376" cy="549702"/>
          </a:xfrm>
          <a:prstGeom prst="rect">
            <a:avLst/>
          </a:prstGeom>
          <a:solidFill>
            <a:schemeClr val="accent3">
              <a:lumMod val="40000"/>
              <a:lumOff val="60000"/>
            </a:schemeClr>
          </a:solidFill>
        </p:spPr>
        <p:txBody>
          <a:bodyPr wrap="square" lIns="182880" tIns="146304" rIns="182880" bIns="146304">
            <a:spAutoFit/>
          </a:bodyPr>
          <a:lstStyle/>
          <a:p>
            <a:pPr marL="0" marR="0" lvl="1" indent="0" defTabSz="914400" eaLnBrk="1" fontAlgn="auto" latinLnBrk="0" hangingPunct="1">
              <a:lnSpc>
                <a:spcPct val="90000"/>
              </a:lnSpc>
              <a:spcBef>
                <a:spcPts val="6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Multi-Regional Planning   </a:t>
            </a:r>
          </a:p>
        </p:txBody>
      </p:sp>
      <p:sp>
        <p:nvSpPr>
          <p:cNvPr id="19" name="Rectangle 18"/>
          <p:cNvSpPr/>
          <p:nvPr/>
        </p:nvSpPr>
        <p:spPr>
          <a:xfrm>
            <a:off x="6509041" y="2529039"/>
            <a:ext cx="5667376" cy="549702"/>
          </a:xfrm>
          <a:prstGeom prst="rect">
            <a:avLst/>
          </a:prstGeom>
          <a:solidFill>
            <a:schemeClr val="accent3">
              <a:lumMod val="40000"/>
              <a:lumOff val="60000"/>
            </a:schemeClr>
          </a:solidFill>
        </p:spPr>
        <p:txBody>
          <a:bodyPr wrap="square" lIns="182880" tIns="146304" rIns="182880" bIns="146304">
            <a:spAutoFit/>
          </a:bodyPr>
          <a:lstStyle/>
          <a:p>
            <a:pPr marL="0" marR="0" lvl="1" indent="0" defTabSz="914400" eaLnBrk="1" fontAlgn="auto" latinLnBrk="0" hangingPunct="1">
              <a:lnSpc>
                <a:spcPct val="90000"/>
              </a:lnSpc>
              <a:spcBef>
                <a:spcPts val="6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Operate</a:t>
            </a:r>
          </a:p>
        </p:txBody>
      </p:sp>
      <p:sp>
        <p:nvSpPr>
          <p:cNvPr id="21" name="Rectangle 20"/>
          <p:cNvSpPr/>
          <p:nvPr/>
        </p:nvSpPr>
        <p:spPr>
          <a:xfrm>
            <a:off x="6503286" y="4545854"/>
            <a:ext cx="5667376" cy="549702"/>
          </a:xfrm>
          <a:prstGeom prst="rect">
            <a:avLst/>
          </a:prstGeom>
          <a:solidFill>
            <a:schemeClr val="accent3">
              <a:lumMod val="40000"/>
              <a:lumOff val="60000"/>
            </a:schemeClr>
          </a:solidFill>
        </p:spPr>
        <p:txBody>
          <a:bodyPr wrap="square" lIns="182880" tIns="146304" rIns="182880" bIns="146304">
            <a:spAutoFit/>
          </a:bodyPr>
          <a:lstStyle/>
          <a:p>
            <a:pPr marL="0" marR="0" lvl="1" indent="0" defTabSz="914400" eaLnBrk="1" fontAlgn="auto" latinLnBrk="0" hangingPunct="1">
              <a:lnSpc>
                <a:spcPct val="90000"/>
              </a:lnSpc>
              <a:spcBef>
                <a:spcPts val="6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Enable New Skype for Business Capability  </a:t>
            </a:r>
          </a:p>
        </p:txBody>
      </p:sp>
      <p:sp>
        <p:nvSpPr>
          <p:cNvPr id="23" name="Content Placeholder 2"/>
          <p:cNvSpPr txBox="1">
            <a:spLocks/>
          </p:cNvSpPr>
          <p:nvPr/>
        </p:nvSpPr>
        <p:spPr>
          <a:xfrm>
            <a:off x="0" y="3184261"/>
            <a:ext cx="12436475" cy="1945193"/>
          </a:xfrm>
          <a:prstGeom prst="rect">
            <a:avLst/>
          </a:prstGeom>
          <a:solidFill>
            <a:srgbClr val="0078D7"/>
          </a:solidFill>
        </p:spPr>
        <p:txBody>
          <a:bodyPr vert="horz" lIns="457200" tIns="46630" rIns="182880" bIns="46630" rtlCol="0" anchor="ctr">
            <a:noAutofit/>
          </a:bodyPr>
          <a:lstStyle>
            <a:defPPr>
              <a:defRPr lang="en-US"/>
            </a:defPPr>
            <a:lvl1pPr indent="0" defTabSz="914400">
              <a:lnSpc>
                <a:spcPct val="90000"/>
              </a:lnSpc>
              <a:spcBef>
                <a:spcPts val="1000"/>
              </a:spcBef>
              <a:buFont typeface="Arial" panose="020B0604020202020204" pitchFamily="34" charset="0"/>
              <a:buNone/>
              <a:defRPr sz="2000">
                <a:gradFill>
                  <a:gsLst>
                    <a:gs pos="94030">
                      <a:schemeClr val="accent3"/>
                    </a:gs>
                    <a:gs pos="82836">
                      <a:schemeClr val="accent3"/>
                    </a:gs>
                  </a:gsLst>
                  <a:lin ang="5400000" scaled="0"/>
                </a:gradFill>
                <a:latin typeface="Segoe UI Semilight" panose="020B0402040204020203" pitchFamily="34" charset="0"/>
                <a:cs typeface="Segoe UI Semilight" panose="020B04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ctr"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Go Learn More at </a:t>
            </a:r>
            <a:r>
              <a:rPr kumimoji="0" lang="en-US" sz="3200" b="1"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skype</a:t>
            </a:r>
            <a:r>
              <a:rPr kumimoji="0" lang="en-US" sz="3200"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operations</a:t>
            </a:r>
            <a:r>
              <a:rPr kumimoji="0" lang="en-US" sz="3200" b="1"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framework</a:t>
            </a:r>
            <a:r>
              <a:rPr kumimoji="0" lang="en-US" sz="3200"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.com	</a:t>
            </a:r>
          </a:p>
          <a:p>
            <a:pPr marL="0" marR="0" lvl="0" indent="0" algn="ctr"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Virtual Training available </a:t>
            </a:r>
          </a:p>
        </p:txBody>
      </p:sp>
    </p:spTree>
    <p:extLst>
      <p:ext uri="{BB962C8B-B14F-4D97-AF65-F5344CB8AC3E}">
        <p14:creationId xmlns:p14="http://schemas.microsoft.com/office/powerpoint/2010/main" val="3049840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11" grpId="0" animBg="1"/>
      <p:bldP spid="12" grpId="0" animBg="1"/>
      <p:bldP spid="13" grpId="0" animBg="1"/>
      <p:bldP spid="15" grpId="0" animBg="1"/>
      <p:bldP spid="16" grpId="0" animBg="1"/>
      <p:bldP spid="17" grpId="0" animBg="1"/>
      <p:bldP spid="18" grpId="0" animBg="1"/>
      <p:bldP spid="19" grpId="0" animBg="1"/>
      <p:bldP spid="2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2452" y="2279807"/>
            <a:ext cx="8350500" cy="1949441"/>
          </a:xfrm>
        </p:spPr>
        <p:txBody>
          <a:bodyPr/>
          <a:lstStyle/>
          <a:p>
            <a:r>
              <a:rPr lang="en-US" sz="2550" dirty="0">
                <a:solidFill>
                  <a:schemeClr val="bg1"/>
                </a:solidFill>
                <a:latin typeface="+mn-lt"/>
              </a:rPr>
              <a:t>Want to win a new </a:t>
            </a:r>
            <a:r>
              <a:rPr lang="en-US" sz="2550" b="1" dirty="0">
                <a:solidFill>
                  <a:schemeClr val="bg1"/>
                </a:solidFill>
                <a:latin typeface="+mn-lt"/>
              </a:rPr>
              <a:t>Skype Room Systems </a:t>
            </a:r>
            <a:r>
              <a:rPr lang="en-US" sz="2550" dirty="0">
                <a:solidFill>
                  <a:schemeClr val="bg1"/>
                </a:solidFill>
                <a:latin typeface="+mn-lt"/>
              </a:rPr>
              <a:t>meeting room bundle from Microsoft and Logitech? </a:t>
            </a:r>
          </a:p>
          <a:p>
            <a:endParaRPr lang="en-US" sz="2550" dirty="0">
              <a:solidFill>
                <a:schemeClr val="bg1"/>
              </a:solidFill>
              <a:latin typeface="+mn-lt"/>
            </a:endParaRPr>
          </a:p>
          <a:p>
            <a:r>
              <a:rPr lang="en-US" sz="2550" dirty="0">
                <a:solidFill>
                  <a:schemeClr val="bg1"/>
                </a:solidFill>
                <a:latin typeface="+mn-lt"/>
              </a:rPr>
              <a:t>Check out Skype Room Systems in the Expo Hall at </a:t>
            </a:r>
          </a:p>
          <a:p>
            <a:r>
              <a:rPr lang="en-US" sz="2550" dirty="0">
                <a:solidFill>
                  <a:schemeClr val="bg1"/>
                </a:solidFill>
                <a:latin typeface="+mn-lt"/>
              </a:rPr>
              <a:t>Microsoft Showcase MS 111 or Logitech Booth 1818. </a:t>
            </a:r>
          </a:p>
          <a:p>
            <a:endParaRPr lang="en-US" sz="2550" dirty="0">
              <a:solidFill>
                <a:schemeClr val="bg1"/>
              </a:solidFill>
              <a:latin typeface="+mn-lt"/>
            </a:endParaRPr>
          </a:p>
          <a:p>
            <a:r>
              <a:rPr lang="en-US" sz="2550" dirty="0">
                <a:solidFill>
                  <a:schemeClr val="bg1"/>
                </a:solidFill>
                <a:latin typeface="+mn-lt"/>
              </a:rPr>
              <a:t>Snap a photo of the device in action and share your photo on Twitter or Instagram with the hashtag </a:t>
            </a:r>
            <a:r>
              <a:rPr lang="en-US" sz="2550" b="1" dirty="0">
                <a:solidFill>
                  <a:schemeClr val="bg1"/>
                </a:solidFill>
                <a:latin typeface="+mn-lt"/>
              </a:rPr>
              <a:t>#MeetingAccomplished</a:t>
            </a:r>
            <a:r>
              <a:rPr lang="en-US" sz="2550" dirty="0">
                <a:solidFill>
                  <a:schemeClr val="bg1"/>
                </a:solidFill>
                <a:latin typeface="+mn-lt"/>
              </a:rPr>
              <a:t>,</a:t>
            </a:r>
            <a:r>
              <a:rPr lang="en-US" sz="2550" b="1" dirty="0">
                <a:solidFill>
                  <a:schemeClr val="bg1"/>
                </a:solidFill>
                <a:latin typeface="+mn-lt"/>
              </a:rPr>
              <a:t> </a:t>
            </a:r>
            <a:r>
              <a:rPr lang="en-US" sz="2550" dirty="0">
                <a:solidFill>
                  <a:schemeClr val="bg1"/>
                </a:solidFill>
                <a:latin typeface="+mn-lt"/>
              </a:rPr>
              <a:t>or upload it to </a:t>
            </a:r>
            <a:r>
              <a:rPr lang="en-US" sz="2550" b="1" dirty="0">
                <a:solidFill>
                  <a:schemeClr val="bg1"/>
                </a:solidFill>
                <a:latin typeface="+mn-lt"/>
                <a:hlinkClick r:id="rId3"/>
              </a:rPr>
              <a:t>www.SkypeMeetingAccomplished.com</a:t>
            </a:r>
            <a:r>
              <a:rPr lang="en-US" sz="2550" dirty="0">
                <a:solidFill>
                  <a:schemeClr val="bg1"/>
                </a:solidFill>
                <a:latin typeface="+mn-lt"/>
              </a:rPr>
              <a:t>,</a:t>
            </a:r>
          </a:p>
          <a:p>
            <a:r>
              <a:rPr lang="en-US" sz="2550" dirty="0">
                <a:solidFill>
                  <a:schemeClr val="bg1"/>
                </a:solidFill>
                <a:latin typeface="+mn-lt"/>
              </a:rPr>
              <a:t>to enter to win your own Skype Room Systems bundle!*</a:t>
            </a:r>
          </a:p>
        </p:txBody>
      </p:sp>
      <p:sp>
        <p:nvSpPr>
          <p:cNvPr id="2" name="Title 1"/>
          <p:cNvSpPr>
            <a:spLocks noGrp="1"/>
          </p:cNvSpPr>
          <p:nvPr>
            <p:ph type="title"/>
          </p:nvPr>
        </p:nvSpPr>
        <p:spPr>
          <a:xfrm>
            <a:off x="292452" y="1405449"/>
            <a:ext cx="9142639" cy="914260"/>
          </a:xfrm>
        </p:spPr>
        <p:txBody>
          <a:bodyPr>
            <a:normAutofit fontScale="90000"/>
          </a:bodyPr>
          <a:lstStyle/>
          <a:p>
            <a:r>
              <a:rPr lang="en-US" dirty="0">
                <a:solidFill>
                  <a:schemeClr val="bg1"/>
                </a:solidFill>
                <a:latin typeface="+mn-lt"/>
              </a:rPr>
              <a:t>#MeetingAccomplished</a:t>
            </a:r>
          </a:p>
        </p:txBody>
      </p:sp>
      <p:sp>
        <p:nvSpPr>
          <p:cNvPr id="7" name="TextBox 6"/>
          <p:cNvSpPr txBox="1"/>
          <p:nvPr/>
        </p:nvSpPr>
        <p:spPr>
          <a:xfrm>
            <a:off x="7730673" y="6459006"/>
            <a:ext cx="4833578" cy="572379"/>
          </a:xfrm>
          <a:prstGeom prst="rect">
            <a:avLst/>
          </a:prstGeom>
          <a:noFill/>
        </p:spPr>
        <p:txBody>
          <a:bodyPr wrap="none" lIns="182854" tIns="146283" rIns="182854" bIns="146283" rtlCol="0">
            <a:spAutoFit/>
          </a:bodyPr>
          <a:lstStyle/>
          <a:p>
            <a:pPr marL="0" marR="0" lvl="0" indent="0" defTabSz="932563"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Light"/>
              </a:rPr>
              <a:t>Microsoft </a:t>
            </a:r>
            <a:r>
              <a:rPr kumimoji="0" lang="en-US" sz="2000" b="0" i="0" u="none" strike="noStrike" kern="0" cap="none" spc="0" normalizeH="0" baseline="0" noProof="0" dirty="0">
                <a:ln>
                  <a:noFill/>
                </a:ln>
                <a:solidFill>
                  <a:srgbClr val="FFFFFF"/>
                </a:solidFill>
                <a:effectLst/>
                <a:uLnTx/>
                <a:uFillTx/>
              </a:rPr>
              <a:t>Ignite   </a:t>
            </a:r>
            <a:r>
              <a:rPr kumimoji="0" lang="en-US" sz="2000" b="0" i="0" u="none" strike="noStrike" kern="0" cap="none" spc="0" normalizeH="0" baseline="0" noProof="0" dirty="0">
                <a:ln>
                  <a:noFill/>
                </a:ln>
                <a:solidFill>
                  <a:srgbClr val="FFFFFF"/>
                </a:solidFill>
                <a:effectLst/>
                <a:uLnTx/>
                <a:uFillTx/>
                <a:latin typeface="Segoe UI Light"/>
              </a:rPr>
              <a:t>#MeetingAccomplished</a:t>
            </a:r>
          </a:p>
        </p:txBody>
      </p:sp>
      <p:cxnSp>
        <p:nvCxnSpPr>
          <p:cNvPr id="9" name="Straight Connector 8"/>
          <p:cNvCxnSpPr/>
          <p:nvPr/>
        </p:nvCxnSpPr>
        <p:spPr>
          <a:xfrm>
            <a:off x="9738533" y="6659375"/>
            <a:ext cx="0" cy="274279"/>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0006" y="6252693"/>
            <a:ext cx="12385587" cy="4943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EAEAEA"/>
                </a:solidFill>
                <a:effectLst/>
                <a:uLnTx/>
                <a:uFillTx/>
                <a:latin typeface="Segoe UI Semilight"/>
                <a:cs typeface="Segoe UI Semilight"/>
              </a:rPr>
              <a:t>*No purchase necessary. Open only to legal United States residents. Sweepstakes ends 9/30/2016. See www.SkypeMeetingAccomplished.com for Official Rules.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dirty="0">
              <a:ln>
                <a:noFill/>
              </a:ln>
              <a:solidFill>
                <a:srgbClr val="EAEAEA"/>
              </a:solidFill>
              <a:effectLst/>
              <a:uLnTx/>
              <a:uFillTx/>
              <a:latin typeface="Segoe UI Semilight"/>
              <a:cs typeface="Segoe UI Semiligh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294" y="4856755"/>
            <a:ext cx="2648702" cy="13959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444" y="1486336"/>
            <a:ext cx="4908984" cy="3735205"/>
          </a:xfrm>
          <a:prstGeom prst="rect">
            <a:avLst/>
          </a:prstGeom>
        </p:spPr>
      </p:pic>
    </p:spTree>
    <p:extLst>
      <p:ext uri="{BB962C8B-B14F-4D97-AF65-F5344CB8AC3E}">
        <p14:creationId xmlns:p14="http://schemas.microsoft.com/office/powerpoint/2010/main" val="225896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CF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74701" y="220662"/>
            <a:ext cx="12268136" cy="1828786"/>
          </a:xfrm>
        </p:spPr>
        <p:txBody>
          <a:bodyPr/>
          <a:lstStyle/>
          <a:p>
            <a:r>
              <a:rPr lang="en-US" dirty="0"/>
              <a:t>Join the Skype for Business Community</a:t>
            </a:r>
          </a:p>
        </p:txBody>
      </p:sp>
      <p:sp>
        <p:nvSpPr>
          <p:cNvPr id="5" name="Text Placeholder 4"/>
          <p:cNvSpPr>
            <a:spLocks noGrp="1"/>
          </p:cNvSpPr>
          <p:nvPr>
            <p:ph type="body" sz="quarter" idx="12"/>
          </p:nvPr>
        </p:nvSpPr>
        <p:spPr>
          <a:xfrm>
            <a:off x="274701" y="1135444"/>
            <a:ext cx="7315137" cy="1828007"/>
          </a:xfrm>
        </p:spPr>
        <p:txBody>
          <a:bodyPr/>
          <a:lstStyle/>
          <a:p>
            <a:r>
              <a:rPr lang="en-US" dirty="0"/>
              <a:t>Discover rich discussions and </a:t>
            </a:r>
          </a:p>
          <a:p>
            <a:r>
              <a:rPr lang="en-US" dirty="0"/>
              <a:t>information sharing across  </a:t>
            </a:r>
          </a:p>
          <a:p>
            <a:r>
              <a:rPr lang="en-US" dirty="0"/>
              <a:t>customers, partners</a:t>
            </a:r>
            <a:r>
              <a:rPr lang="en-US"/>
              <a:t>, and </a:t>
            </a:r>
            <a:r>
              <a:rPr lang="en-US" dirty="0"/>
              <a:t>users </a:t>
            </a:r>
          </a:p>
          <a:p>
            <a:endParaRPr lang="en-US" dirty="0"/>
          </a:p>
          <a:p>
            <a:pPr marL="457200" lvl="0" indent="-457200">
              <a:buFont typeface="Arial" panose="020B0604020202020204" pitchFamily="34" charset="0"/>
              <a:buChar char="•"/>
            </a:pPr>
            <a:r>
              <a:rPr lang="en-US" dirty="0"/>
              <a:t>IT Pro Forums</a:t>
            </a:r>
          </a:p>
          <a:p>
            <a:pPr marL="457200" lvl="0" indent="-457200">
              <a:buFont typeface="Arial" panose="020B0604020202020204" pitchFamily="34" charset="0"/>
              <a:buChar char="•"/>
            </a:pPr>
            <a:r>
              <a:rPr lang="en-US" dirty="0"/>
              <a:t>User Forums</a:t>
            </a:r>
          </a:p>
          <a:p>
            <a:pPr marL="457200" lvl="0" indent="-457200">
              <a:buFont typeface="Arial" panose="020B0604020202020204" pitchFamily="34" charset="0"/>
              <a:buChar char="•"/>
            </a:pPr>
            <a:r>
              <a:rPr lang="en-US" dirty="0"/>
              <a:t>Broadcast Updates</a:t>
            </a:r>
          </a:p>
          <a:p>
            <a:pPr marL="457200" lvl="0" indent="-457200">
              <a:buFont typeface="Arial" panose="020B0604020202020204" pitchFamily="34" charset="0"/>
              <a:buChar char="•"/>
            </a:pPr>
            <a:r>
              <a:rPr lang="en-US" dirty="0"/>
              <a:t>Tips and Tricks</a:t>
            </a:r>
          </a:p>
          <a:p>
            <a:pPr marL="457200" lvl="0" indent="-457200">
              <a:buFont typeface="Arial" panose="020B0604020202020204" pitchFamily="34" charset="0"/>
              <a:buChar char="•"/>
            </a:pPr>
            <a:r>
              <a:rPr lang="en-US" dirty="0"/>
              <a:t>Product Updates</a:t>
            </a:r>
          </a:p>
          <a:p>
            <a:endParaRPr lang="en-US" b="1" dirty="0"/>
          </a:p>
        </p:txBody>
      </p:sp>
      <p:pic>
        <p:nvPicPr>
          <p:cNvPr id="3" name="Picture 2"/>
          <p:cNvPicPr>
            <a:picLocks noChangeAspect="1"/>
          </p:cNvPicPr>
          <p:nvPr/>
        </p:nvPicPr>
        <p:blipFill>
          <a:blip r:embed="rId3"/>
          <a:stretch>
            <a:fillRect/>
          </a:stretch>
        </p:blipFill>
        <p:spPr>
          <a:xfrm>
            <a:off x="9647237" y="2887662"/>
            <a:ext cx="2286000" cy="2286000"/>
          </a:xfrm>
          <a:prstGeom prst="rect">
            <a:avLst/>
          </a:prstGeom>
        </p:spPr>
      </p:pic>
      <p:sp>
        <p:nvSpPr>
          <p:cNvPr id="6" name="TextBox 5"/>
          <p:cNvSpPr txBox="1"/>
          <p:nvPr/>
        </p:nvSpPr>
        <p:spPr>
          <a:xfrm>
            <a:off x="1874837" y="6000599"/>
            <a:ext cx="8534400" cy="849463"/>
          </a:xfrm>
          <a:prstGeom prst="rect">
            <a:avLst/>
          </a:prstGeom>
          <a:no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00BCF2"/>
                </a:solidFill>
                <a:effectLst/>
                <a:uLnTx/>
                <a:uFillTx/>
                <a:latin typeface="Segoe UI"/>
                <a:ea typeface="+mn-ea"/>
                <a:cs typeface="+mn-cs"/>
              </a:rPr>
              <a:t>http://aka.ms/sfbcommunity</a:t>
            </a:r>
            <a:endParaRPr kumimoji="0" lang="en-US" sz="2400" b="0" i="0" u="none" strike="noStrike" kern="1200" cap="none" spc="0" normalizeH="0" baseline="0" noProof="0" dirty="0">
              <a:ln>
                <a:noFill/>
              </a:ln>
              <a:solidFill>
                <a:srgbClr val="00BCF2"/>
              </a:solidFill>
              <a:effectLst/>
              <a:uLnTx/>
              <a:uFillTx/>
              <a:latin typeface="Segoe UI"/>
              <a:ea typeface="+mn-ea"/>
              <a:cs typeface="+mn-cs"/>
            </a:endParaRPr>
          </a:p>
        </p:txBody>
      </p:sp>
    </p:spTree>
    <p:extLst>
      <p:ext uri="{BB962C8B-B14F-4D97-AF65-F5344CB8AC3E}">
        <p14:creationId xmlns:p14="http://schemas.microsoft.com/office/powerpoint/2010/main" val="192485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 ramp-up on new services and onboard new </a:t>
            </a:r>
            <a:br>
              <a:rPr lang="en-US" sz="3200" dirty="0"/>
            </a:br>
            <a:r>
              <a:rPr lang="en-US" sz="3200" dirty="0"/>
              <a:t>users with Microsoft FastTrack:</a:t>
            </a:r>
            <a:br>
              <a:rPr lang="en-US" sz="3200" dirty="0"/>
            </a:br>
            <a:br>
              <a:rPr lang="en-US" sz="3200" dirty="0"/>
            </a:br>
            <a:r>
              <a:rPr lang="en-US" sz="3200" u="sng" dirty="0">
                <a:hlinkClick r:id="rId2"/>
              </a:rPr>
              <a:t>http://fasttrack.microsoft.com/</a:t>
            </a:r>
            <a:r>
              <a:rPr lang="en-US" sz="3200" dirty="0"/>
              <a:t> </a:t>
            </a:r>
          </a:p>
        </p:txBody>
      </p:sp>
      <p:pic>
        <p:nvPicPr>
          <p:cNvPr id="10" name="Picture Placeholder 9"/>
          <p:cNvPicPr>
            <a:picLocks noGrp="1" noChangeAspect="1"/>
          </p:cNvPicPr>
          <p:nvPr>
            <p:ph type="pic" sz="quarter" idx="10"/>
          </p:nvPr>
        </p:nvPicPr>
        <p:blipFill rotWithShape="1">
          <a:blip r:embed="rId3"/>
          <a:srcRect l="4372" r="36376"/>
          <a:stretch/>
        </p:blipFill>
        <p:spPr/>
      </p:pic>
    </p:spTree>
    <p:extLst>
      <p:ext uri="{BB962C8B-B14F-4D97-AF65-F5344CB8AC3E}">
        <p14:creationId xmlns:p14="http://schemas.microsoft.com/office/powerpoint/2010/main" val="52786308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2123658"/>
          </a:xfrm>
        </p:spPr>
        <p:txBody>
          <a:bodyPr/>
          <a:lstStyle/>
          <a:p>
            <a:r>
              <a:rPr lang="en-US" sz="2800" dirty="0"/>
              <a:t>Join the Microsoft Tech Community </a:t>
            </a:r>
            <a:br>
              <a:rPr lang="en-US" sz="2800" dirty="0"/>
            </a:br>
            <a:r>
              <a:rPr lang="en-US" sz="2800" dirty="0"/>
              <a:t>to collaborate, share, and learn </a:t>
            </a:r>
            <a:br>
              <a:rPr lang="en-US" sz="2800" dirty="0"/>
            </a:br>
            <a:r>
              <a:rPr lang="en-US" sz="2800" dirty="0"/>
              <a:t>from the experts:</a:t>
            </a:r>
            <a:br>
              <a:rPr lang="en-US" sz="2800" dirty="0"/>
            </a:br>
            <a:br>
              <a:rPr lang="en-US" sz="2800" dirty="0"/>
            </a:br>
            <a:r>
              <a:rPr lang="en-US" sz="2800" u="sng" dirty="0">
                <a:hlinkClick r:id="rId2"/>
              </a:rPr>
              <a:t>http://techcommunity.microsoft.com</a:t>
            </a:r>
            <a:r>
              <a:rPr lang="en-US" sz="2800" dirty="0"/>
              <a:t> </a:t>
            </a:r>
          </a:p>
        </p:txBody>
      </p:sp>
      <p:pic>
        <p:nvPicPr>
          <p:cNvPr id="4" name="Picture Placeholder 3"/>
          <p:cNvPicPr>
            <a:picLocks noGrp="1" noChangeAspect="1"/>
          </p:cNvPicPr>
          <p:nvPr>
            <p:ph type="pic" sz="quarter" idx="10"/>
          </p:nvPr>
        </p:nvPicPr>
        <p:blipFill rotWithShape="1">
          <a:blip r:embed="rId3"/>
          <a:srcRect l="40748"/>
          <a:stretch/>
        </p:blipFill>
        <p:spPr/>
      </p:pic>
    </p:spTree>
    <p:extLst>
      <p:ext uri="{BB962C8B-B14F-4D97-AF65-F5344CB8AC3E}">
        <p14:creationId xmlns:p14="http://schemas.microsoft.com/office/powerpoint/2010/main" val="37358915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437844" y="2238648"/>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endParaRPr>
          </a:p>
          <a:p>
            <a:pPr marL="0" marR="0" lvl="0" indent="0" algn="l" defTabSz="932742" rtl="0" eaLnBrk="1" fontAlgn="auto" latinLnBrk="0" hangingPunct="1">
              <a:lnSpc>
                <a:spcPct val="90000"/>
              </a:lnSpc>
              <a:spcBef>
                <a:spcPct val="0"/>
              </a:spcBef>
              <a:spcAft>
                <a:spcPts val="0"/>
              </a:spcAft>
              <a:buClr>
                <a:srgbClr val="FFFFFF"/>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endParaRPr>
          </a:p>
          <a:p>
            <a:pPr marL="0" marR="0" lvl="0" indent="0" algn="l" defTabSz="932742" rtl="0" eaLnBrk="1" fontAlgn="auto" latinLnBrk="0" hangingPunct="1">
              <a:lnSpc>
                <a:spcPct val="90000"/>
              </a:lnSpc>
              <a:spcBef>
                <a:spcPct val="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Segoe UI Ligh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Segoe UI Ligh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Segoe UI Ligh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spTree>
    <p:extLst>
      <p:ext uri="{BB962C8B-B14F-4D97-AF65-F5344CB8AC3E}">
        <p14:creationId xmlns:p14="http://schemas.microsoft.com/office/powerpoint/2010/main" val="191339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353A"/>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5400" dirty="0"/>
              <a:t>The shift to cloud requires a </a:t>
            </a:r>
            <a:br>
              <a:rPr lang="en-US" sz="5400" dirty="0"/>
            </a:br>
            <a:r>
              <a:rPr lang="en-US" sz="5400" dirty="0"/>
              <a:t>rethinking of how to </a:t>
            </a:r>
            <a:r>
              <a:rPr lang="en-US" sz="5400" dirty="0">
                <a:latin typeface="Segoe UI Semibold" panose="020B0702040204020203" pitchFamily="34" charset="0"/>
                <a:cs typeface="Segoe UI Semibold" panose="020B0702040204020203" pitchFamily="34" charset="0"/>
              </a:rPr>
              <a:t>Plan, Deliver, and Operate </a:t>
            </a:r>
            <a:r>
              <a:rPr lang="en-US" sz="5400" dirty="0"/>
              <a:t>Skype for Business Online</a:t>
            </a:r>
            <a:br>
              <a:rPr lang="en-US" sz="5400" dirty="0"/>
            </a:br>
            <a:endParaRPr lang="de-AT" dirty="0"/>
          </a:p>
        </p:txBody>
      </p:sp>
    </p:spTree>
    <p:extLst>
      <p:ext uri="{BB962C8B-B14F-4D97-AF65-F5344CB8AC3E}">
        <p14:creationId xmlns:p14="http://schemas.microsoft.com/office/powerpoint/2010/main" val="268917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01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353A"/>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400" dirty="0"/>
              <a:t>We would like to introduce you to the Skype Operations Framework (SOF)</a:t>
            </a:r>
            <a:br>
              <a:rPr lang="en-US" sz="5400" dirty="0"/>
            </a:br>
            <a:endParaRPr lang="de-AT" dirty="0"/>
          </a:p>
        </p:txBody>
      </p:sp>
    </p:spTree>
    <p:extLst>
      <p:ext uri="{BB962C8B-B14F-4D97-AF65-F5344CB8AC3E}">
        <p14:creationId xmlns:p14="http://schemas.microsoft.com/office/powerpoint/2010/main" val="250499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Skype Operations Framework (SOF)</a:t>
            </a:r>
            <a:endParaRPr lang="en-US" dirty="0">
              <a:highlight>
                <a:srgbClr val="FFFF00"/>
              </a:highlight>
            </a:endParaRPr>
          </a:p>
        </p:txBody>
      </p:sp>
      <p:sp>
        <p:nvSpPr>
          <p:cNvPr id="7" name="Content Placeholder 5"/>
          <p:cNvSpPr>
            <a:spLocks noGrp="1"/>
          </p:cNvSpPr>
          <p:nvPr>
            <p:ph idx="1"/>
          </p:nvPr>
        </p:nvSpPr>
        <p:spPr/>
        <p:txBody>
          <a:bodyPr>
            <a:normAutofit/>
          </a:bodyPr>
          <a:lstStyle/>
          <a:p>
            <a:r>
              <a:rPr lang="en-GB" dirty="0"/>
              <a:t>SOF defines and enables the </a:t>
            </a:r>
            <a:r>
              <a:rPr lang="en-GB" u="sng" dirty="0"/>
              <a:t>right way</a:t>
            </a:r>
            <a:r>
              <a:rPr lang="en-GB" dirty="0"/>
              <a:t> to deploy or migrate every time, delivering success.</a:t>
            </a:r>
          </a:p>
          <a:p>
            <a:pPr lvl="1"/>
            <a:r>
              <a:rPr lang="en-GB"/>
              <a:t>Best-in-class planning, </a:t>
            </a:r>
            <a:r>
              <a:rPr lang="en-GB" dirty="0"/>
              <a:t>delivery and operation methodology</a:t>
            </a:r>
            <a:br>
              <a:rPr lang="en-GB" dirty="0"/>
            </a:br>
            <a:endParaRPr lang="en-GB" dirty="0"/>
          </a:p>
          <a:p>
            <a:pPr lvl="1"/>
            <a:r>
              <a:rPr lang="en-GB" dirty="0"/>
              <a:t>Standardized recommended practices to ensure </a:t>
            </a:r>
            <a:br>
              <a:rPr lang="en-GB" dirty="0"/>
            </a:br>
            <a:r>
              <a:rPr lang="en-GB" dirty="0"/>
              <a:t>quality experience and fills gaps in tools, readiness and process</a:t>
            </a:r>
            <a:br>
              <a:rPr lang="en-GB" dirty="0"/>
            </a:br>
            <a:endParaRPr lang="en-GB" dirty="0"/>
          </a:p>
          <a:p>
            <a:pPr lvl="1"/>
            <a:r>
              <a:rPr lang="en-GB" dirty="0"/>
              <a:t>Repeatable and evolutionary for existing and </a:t>
            </a:r>
            <a:br>
              <a:rPr lang="en-GB" dirty="0"/>
            </a:br>
            <a:r>
              <a:rPr lang="en-GB" dirty="0"/>
              <a:t>new implementations </a:t>
            </a:r>
          </a:p>
          <a:p>
            <a:pPr lvl="1"/>
            <a:endParaRPr lang="en-GB" dirty="0"/>
          </a:p>
          <a:p>
            <a:pPr lvl="1"/>
            <a:r>
              <a:rPr lang="en-GB" dirty="0"/>
              <a:t>Validated by engineering at customers and endorsed by partners</a:t>
            </a:r>
          </a:p>
          <a:p>
            <a:pPr lvl="1"/>
            <a:endParaRPr lang="en-GB" dirty="0"/>
          </a:p>
          <a:p>
            <a:pPr lvl="1"/>
            <a:r>
              <a:rPr lang="en-GB" dirty="0"/>
              <a:t>Enables focus on core competencies rather than creating delivery methodologies</a:t>
            </a:r>
          </a:p>
          <a:p>
            <a:pPr lvl="1"/>
            <a:endParaRPr lang="en-GB" dirty="0"/>
          </a:p>
          <a:p>
            <a:pPr lvl="1"/>
            <a:r>
              <a:rPr lang="en-GB" dirty="0"/>
              <a:t>Provides a common language to use across the ecosystem</a:t>
            </a:r>
          </a:p>
          <a:p>
            <a:endParaRPr lang="en-GB" dirty="0"/>
          </a:p>
        </p:txBody>
      </p:sp>
    </p:spTree>
    <p:extLst>
      <p:ext uri="{BB962C8B-B14F-4D97-AF65-F5344CB8AC3E}">
        <p14:creationId xmlns:p14="http://schemas.microsoft.com/office/powerpoint/2010/main" val="176399765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71002" y="1654151"/>
            <a:ext cx="5716892" cy="5418942"/>
          </a:xfrm>
        </p:spPr>
        <p:txBody>
          <a:bodyPr/>
          <a:lstStyle/>
          <a:p>
            <a:r>
              <a:rPr lang="en-GB" dirty="0"/>
              <a:t>The shift to cloud requires a </a:t>
            </a:r>
            <a:br>
              <a:rPr lang="en-GB" dirty="0"/>
            </a:br>
            <a:r>
              <a:rPr lang="en-GB" dirty="0"/>
              <a:t>rethinking of how enterprises and partners </a:t>
            </a:r>
            <a:r>
              <a:rPr lang="en-GB" b="1" dirty="0">
                <a:solidFill>
                  <a:srgbClr val="00B0F0"/>
                </a:solidFill>
              </a:rPr>
              <a:t>Plan, Deliver, and Operate </a:t>
            </a:r>
            <a:r>
              <a:rPr lang="en-GB" dirty="0"/>
              <a:t>Skype for Business</a:t>
            </a:r>
          </a:p>
          <a:p>
            <a:endParaRPr lang="en-GB" dirty="0"/>
          </a:p>
          <a:p>
            <a:r>
              <a:rPr lang="en-GB" dirty="0"/>
              <a:t>SOF is a </a:t>
            </a:r>
            <a:r>
              <a:rPr lang="en-GB" b="1" dirty="0">
                <a:solidFill>
                  <a:srgbClr val="00B0F0"/>
                </a:solidFill>
              </a:rPr>
              <a:t>multi-faceted</a:t>
            </a:r>
            <a:r>
              <a:rPr lang="en-GB" dirty="0">
                <a:solidFill>
                  <a:srgbClr val="00B0F0"/>
                </a:solidFill>
              </a:rPr>
              <a:t> approach </a:t>
            </a:r>
            <a:br>
              <a:rPr lang="en-GB" dirty="0"/>
            </a:br>
            <a:r>
              <a:rPr lang="en-GB" dirty="0"/>
              <a:t>to the successful deployment of Skype for Business</a:t>
            </a:r>
          </a:p>
          <a:p>
            <a:endParaRPr lang="en-GB" dirty="0"/>
          </a:p>
        </p:txBody>
      </p:sp>
      <p:sp>
        <p:nvSpPr>
          <p:cNvPr id="3" name="Title 2"/>
          <p:cNvSpPr>
            <a:spLocks noGrp="1"/>
          </p:cNvSpPr>
          <p:nvPr>
            <p:ph type="title"/>
          </p:nvPr>
        </p:nvSpPr>
        <p:spPr>
          <a:xfrm>
            <a:off x="171002" y="523030"/>
            <a:ext cx="5716892" cy="863145"/>
          </a:xfrm>
        </p:spPr>
        <p:txBody>
          <a:bodyPr>
            <a:normAutofit fontScale="90000"/>
          </a:bodyPr>
          <a:lstStyle/>
          <a:p>
            <a:r>
              <a:rPr lang="en-US" dirty="0"/>
              <a:t>Skype Operations Framework (SOF)</a:t>
            </a:r>
            <a:br>
              <a:rPr lang="en-US" dirty="0"/>
            </a:br>
            <a:endParaRPr lang="en-US" dirty="0"/>
          </a:p>
        </p:txBody>
      </p:sp>
      <p:grpSp>
        <p:nvGrpSpPr>
          <p:cNvPr id="13" name="Group 12"/>
          <p:cNvGrpSpPr/>
          <p:nvPr/>
        </p:nvGrpSpPr>
        <p:grpSpPr>
          <a:xfrm>
            <a:off x="6373478" y="666829"/>
            <a:ext cx="5780598" cy="5486791"/>
            <a:chOff x="6218732" y="582421"/>
            <a:chExt cx="5780598" cy="5486791"/>
          </a:xfrm>
        </p:grpSpPr>
        <p:grpSp>
          <p:nvGrpSpPr>
            <p:cNvPr id="26" name="Group 25"/>
            <p:cNvGrpSpPr/>
            <p:nvPr/>
          </p:nvGrpSpPr>
          <p:grpSpPr>
            <a:xfrm>
              <a:off x="6218732" y="582421"/>
              <a:ext cx="5780598" cy="5486791"/>
              <a:chOff x="6218732" y="978509"/>
              <a:chExt cx="5780598" cy="5090702"/>
            </a:xfrm>
          </p:grpSpPr>
          <p:sp>
            <p:nvSpPr>
              <p:cNvPr id="28" name="Rectangle 27"/>
              <p:cNvSpPr/>
              <p:nvPr/>
            </p:nvSpPr>
            <p:spPr bwMode="auto">
              <a:xfrm>
                <a:off x="6218732" y="1074809"/>
                <a:ext cx="5780598" cy="4994402"/>
              </a:xfrm>
              <a:prstGeom prst="rect">
                <a:avLst/>
              </a:prstGeom>
              <a:solidFill>
                <a:srgbClr val="00AFF0">
                  <a:lumMod val="75000"/>
                </a:srgb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29" name="Group 28"/>
              <p:cNvGrpSpPr/>
              <p:nvPr/>
            </p:nvGrpSpPr>
            <p:grpSpPr>
              <a:xfrm>
                <a:off x="6678352" y="1504393"/>
                <a:ext cx="4861359" cy="4135235"/>
                <a:chOff x="6218239" y="1363536"/>
                <a:chExt cx="5183867" cy="4409571"/>
              </a:xfrm>
            </p:grpSpPr>
            <p:sp>
              <p:nvSpPr>
                <p:cNvPr id="31" name="Freeform 6"/>
                <p:cNvSpPr/>
                <p:nvPr/>
              </p:nvSpPr>
              <p:spPr>
                <a:xfrm>
                  <a:off x="6218239" y="1363536"/>
                  <a:ext cx="2555731" cy="2173820"/>
                </a:xfrm>
                <a:custGeom>
                  <a:avLst/>
                  <a:gdLst>
                    <a:gd name="connsiteX0" fmla="*/ 0 w 1539199"/>
                    <a:gd name="connsiteY0" fmla="*/ 0 h 2298686"/>
                    <a:gd name="connsiteX1" fmla="*/ 1539199 w 1539199"/>
                    <a:gd name="connsiteY1" fmla="*/ 0 h 2298686"/>
                    <a:gd name="connsiteX2" fmla="*/ 1539199 w 1539199"/>
                    <a:gd name="connsiteY2" fmla="*/ 2298686 h 2298686"/>
                    <a:gd name="connsiteX3" fmla="*/ 0 w 1539199"/>
                    <a:gd name="connsiteY3" fmla="*/ 2298686 h 2298686"/>
                    <a:gd name="connsiteX4" fmla="*/ 0 w 1539199"/>
                    <a:gd name="connsiteY4" fmla="*/ 0 h 229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99" h="2298686">
                      <a:moveTo>
                        <a:pt x="0" y="2298685"/>
                      </a:moveTo>
                      <a:lnTo>
                        <a:pt x="0" y="1"/>
                      </a:lnTo>
                      <a:lnTo>
                        <a:pt x="1539199" y="1"/>
                      </a:lnTo>
                      <a:lnTo>
                        <a:pt x="1539199" y="2298685"/>
                      </a:lnTo>
                      <a:lnTo>
                        <a:pt x="0" y="2298685"/>
                      </a:lnTo>
                      <a:close/>
                    </a:path>
                  </a:pathLst>
                </a:custGeom>
                <a:solidFill>
                  <a:srgbClr val="6E6E73">
                    <a:lumMod val="20000"/>
                    <a:lumOff val="80000"/>
                  </a:srgbClr>
                </a:solidFill>
                <a:ln w="38100" cap="flat" cmpd="sng" algn="ctr">
                  <a:noFill/>
                  <a:prstDash val="solid"/>
                  <a:headEnd type="none" w="med" len="med"/>
                  <a:tailEnd type="none" w="med" len="med"/>
                </a:ln>
                <a:effectLst/>
              </p:spPr>
              <p:txBody>
                <a:bodyPr spcFirstLastPara="0" vert="horz" wrap="square" lIns="182880" tIns="146304" rIns="179286" bIns="146304" numCol="1" spcCol="1270" rtlCol="0" anchor="t" anchorCtr="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76866">
                            <a:srgbClr val="33353A"/>
                          </a:gs>
                          <a:gs pos="53571">
                            <a:srgbClr val="33353A"/>
                          </a:gs>
                        </a:gsLst>
                        <a:lin ang="5400000" scaled="0"/>
                      </a:gradFill>
                      <a:effectLst/>
                      <a:uLnTx/>
                      <a:uFillTx/>
                      <a:latin typeface="Segoe UI Semilight" panose="020B0402040204020203" pitchFamily="34" charset="0"/>
                      <a:ea typeface="+mn-ea"/>
                      <a:cs typeface="Segoe UI Semilight" panose="020B0402040204020203" pitchFamily="34" charset="0"/>
                    </a:rPr>
                    <a:t>Framework</a:t>
                  </a:r>
                </a:p>
              </p:txBody>
            </p:sp>
            <p:sp>
              <p:nvSpPr>
                <p:cNvPr id="32" name="Freeform 7"/>
                <p:cNvSpPr/>
                <p:nvPr/>
              </p:nvSpPr>
              <p:spPr>
                <a:xfrm>
                  <a:off x="8846374" y="1363536"/>
                  <a:ext cx="2555732" cy="2173819"/>
                </a:xfrm>
                <a:custGeom>
                  <a:avLst/>
                  <a:gdLst>
                    <a:gd name="connsiteX0" fmla="*/ 0 w 2298686"/>
                    <a:gd name="connsiteY0" fmla="*/ 0 h 1539199"/>
                    <a:gd name="connsiteX1" fmla="*/ 2298686 w 2298686"/>
                    <a:gd name="connsiteY1" fmla="*/ 0 h 1539199"/>
                    <a:gd name="connsiteX2" fmla="*/ 2298686 w 2298686"/>
                    <a:gd name="connsiteY2" fmla="*/ 1539199 h 1539199"/>
                    <a:gd name="connsiteX3" fmla="*/ 0 w 2298686"/>
                    <a:gd name="connsiteY3" fmla="*/ 1539199 h 1539199"/>
                    <a:gd name="connsiteX4" fmla="*/ 0 w 2298686"/>
                    <a:gd name="connsiteY4" fmla="*/ 0 h 15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686" h="1539199">
                      <a:moveTo>
                        <a:pt x="0" y="0"/>
                      </a:moveTo>
                      <a:lnTo>
                        <a:pt x="2298686" y="0"/>
                      </a:lnTo>
                      <a:lnTo>
                        <a:pt x="2298686" y="1539199"/>
                      </a:lnTo>
                      <a:lnTo>
                        <a:pt x="0" y="1539199"/>
                      </a:lnTo>
                      <a:lnTo>
                        <a:pt x="0" y="0"/>
                      </a:lnTo>
                      <a:close/>
                    </a:path>
                  </a:pathLst>
                </a:custGeom>
                <a:solidFill>
                  <a:srgbClr val="6E6E73">
                    <a:lumMod val="20000"/>
                    <a:lumOff val="80000"/>
                  </a:srgbClr>
                </a:solidFill>
                <a:ln w="38100" cap="flat" cmpd="sng" algn="ctr">
                  <a:noFill/>
                  <a:prstDash val="solid"/>
                  <a:headEnd type="none" w="med" len="med"/>
                  <a:tailEnd type="none" w="med" len="med"/>
                </a:ln>
                <a:effectLst/>
              </p:spPr>
              <p:txBody>
                <a:bodyPr spcFirstLastPara="0" vert="horz" wrap="square" lIns="182880" tIns="146304" rIns="179286" bIns="146304" numCol="1" spcCol="1270" rtlCol="0" anchor="t" anchorCtr="0" compatLnSpc="1">
                  <a:prstTxWarp prst="textNoShape">
                    <a:avLst/>
                  </a:prstTxWarp>
                  <a:noAutofit/>
                </a:bodyPr>
                <a:lstStyle/>
                <a:p>
                  <a:pPr marL="0" marR="0" lvl="0" indent="0" algn="r"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76866">
                            <a:srgbClr val="33353A"/>
                          </a:gs>
                          <a:gs pos="53571">
                            <a:srgbClr val="33353A"/>
                          </a:gs>
                        </a:gsLst>
                        <a:lin ang="5400000" scaled="0"/>
                      </a:gradFill>
                      <a:effectLst/>
                      <a:uLnTx/>
                      <a:uFillTx/>
                      <a:latin typeface="Segoe UI Semilight" panose="020B0402040204020203" pitchFamily="34" charset="0"/>
                      <a:ea typeface="+mn-ea"/>
                      <a:cs typeface="Segoe UI Semilight" panose="020B0402040204020203" pitchFamily="34" charset="0"/>
                    </a:rPr>
                    <a:t> Readiness</a:t>
                  </a:r>
                </a:p>
              </p:txBody>
            </p:sp>
            <p:sp>
              <p:nvSpPr>
                <p:cNvPr id="33" name="Freeform 8"/>
                <p:cNvSpPr/>
                <p:nvPr/>
              </p:nvSpPr>
              <p:spPr>
                <a:xfrm>
                  <a:off x="6218240" y="3599287"/>
                  <a:ext cx="2555730" cy="2173820"/>
                </a:xfrm>
                <a:custGeom>
                  <a:avLst/>
                  <a:gdLst>
                    <a:gd name="connsiteX0" fmla="*/ 0 w 2298686"/>
                    <a:gd name="connsiteY0" fmla="*/ 0 h 1539199"/>
                    <a:gd name="connsiteX1" fmla="*/ 2298686 w 2298686"/>
                    <a:gd name="connsiteY1" fmla="*/ 0 h 1539199"/>
                    <a:gd name="connsiteX2" fmla="*/ 2298686 w 2298686"/>
                    <a:gd name="connsiteY2" fmla="*/ 1539199 h 1539199"/>
                    <a:gd name="connsiteX3" fmla="*/ 0 w 2298686"/>
                    <a:gd name="connsiteY3" fmla="*/ 1539199 h 1539199"/>
                    <a:gd name="connsiteX4" fmla="*/ 0 w 2298686"/>
                    <a:gd name="connsiteY4" fmla="*/ 0 h 15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686" h="1539199">
                      <a:moveTo>
                        <a:pt x="2298686" y="1539199"/>
                      </a:moveTo>
                      <a:lnTo>
                        <a:pt x="0" y="1539199"/>
                      </a:lnTo>
                      <a:lnTo>
                        <a:pt x="0" y="0"/>
                      </a:lnTo>
                      <a:lnTo>
                        <a:pt x="2298686" y="0"/>
                      </a:lnTo>
                      <a:lnTo>
                        <a:pt x="2298686" y="1539199"/>
                      </a:lnTo>
                      <a:close/>
                    </a:path>
                  </a:pathLst>
                </a:custGeom>
                <a:solidFill>
                  <a:srgbClr val="6E6E73">
                    <a:lumMod val="20000"/>
                    <a:lumOff val="80000"/>
                  </a:srgbClr>
                </a:solidFill>
                <a:ln w="38100" cap="flat" cmpd="sng" algn="ctr">
                  <a:noFill/>
                  <a:prstDash val="solid"/>
                  <a:headEnd type="none" w="med" len="med"/>
                  <a:tailEnd type="none" w="med" len="med"/>
                </a:ln>
                <a:effectLst/>
              </p:spPr>
              <p:txBody>
                <a:bodyPr spcFirstLastPara="0" vert="horz" wrap="square" lIns="182880" tIns="146304" rIns="179286" bIns="146304" numCol="1" spcCol="1270" rtlCol="0" anchor="b" anchorCtr="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76866">
                            <a:srgbClr val="33353A"/>
                          </a:gs>
                          <a:gs pos="53571">
                            <a:srgbClr val="33353A"/>
                          </a:gs>
                        </a:gsLst>
                        <a:lin ang="5400000" scaled="0"/>
                      </a:gradFill>
                      <a:effectLst/>
                      <a:uLnTx/>
                      <a:uFillTx/>
                      <a:latin typeface="Segoe UI Semilight" panose="020B0402040204020203" pitchFamily="34" charset="0"/>
                      <a:ea typeface="+mn-ea"/>
                      <a:cs typeface="Segoe UI Semilight" panose="020B0402040204020203" pitchFamily="34" charset="0"/>
                    </a:rPr>
                    <a:t>Customers</a:t>
                  </a:r>
                </a:p>
              </p:txBody>
            </p:sp>
            <p:sp>
              <p:nvSpPr>
                <p:cNvPr id="34" name="Freeform 10"/>
                <p:cNvSpPr/>
                <p:nvPr/>
              </p:nvSpPr>
              <p:spPr>
                <a:xfrm>
                  <a:off x="8846374" y="3599288"/>
                  <a:ext cx="2555732" cy="2173819"/>
                </a:xfrm>
                <a:custGeom>
                  <a:avLst/>
                  <a:gdLst>
                    <a:gd name="connsiteX0" fmla="*/ 0 w 1539199"/>
                    <a:gd name="connsiteY0" fmla="*/ 0 h 2298686"/>
                    <a:gd name="connsiteX1" fmla="*/ 1539199 w 1539199"/>
                    <a:gd name="connsiteY1" fmla="*/ 0 h 2298686"/>
                    <a:gd name="connsiteX2" fmla="*/ 1539199 w 1539199"/>
                    <a:gd name="connsiteY2" fmla="*/ 2298686 h 2298686"/>
                    <a:gd name="connsiteX3" fmla="*/ 0 w 1539199"/>
                    <a:gd name="connsiteY3" fmla="*/ 2298686 h 2298686"/>
                    <a:gd name="connsiteX4" fmla="*/ 0 w 1539199"/>
                    <a:gd name="connsiteY4" fmla="*/ 0 h 229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99" h="2298686">
                      <a:moveTo>
                        <a:pt x="1539199" y="1"/>
                      </a:moveTo>
                      <a:lnTo>
                        <a:pt x="1539199" y="2298685"/>
                      </a:lnTo>
                      <a:lnTo>
                        <a:pt x="0" y="2298685"/>
                      </a:lnTo>
                      <a:lnTo>
                        <a:pt x="0" y="1"/>
                      </a:lnTo>
                      <a:lnTo>
                        <a:pt x="1539199" y="1"/>
                      </a:lnTo>
                      <a:close/>
                    </a:path>
                  </a:pathLst>
                </a:custGeom>
                <a:solidFill>
                  <a:srgbClr val="6E6E73">
                    <a:lumMod val="20000"/>
                    <a:lumOff val="80000"/>
                  </a:srgbClr>
                </a:solidFill>
                <a:ln w="38100" cap="flat" cmpd="sng" algn="ctr">
                  <a:noFill/>
                  <a:prstDash val="solid"/>
                  <a:headEnd type="none" w="med" len="med"/>
                  <a:tailEnd type="none" w="med" len="med"/>
                </a:ln>
                <a:effectLst/>
              </p:spPr>
              <p:txBody>
                <a:bodyPr spcFirstLastPara="0" vert="horz" wrap="square" lIns="182880" tIns="146304" rIns="179286" bIns="146304" numCol="1" spcCol="1270" rtlCol="0" anchor="b" anchorCtr="0" compatLnSpc="1">
                  <a:prstTxWarp prst="textNoShape">
                    <a:avLst/>
                  </a:prstTxWarp>
                  <a:noAutofit/>
                </a:bodyPr>
                <a:lstStyle/>
                <a:p>
                  <a:pPr marL="0" marR="0" lvl="0" indent="0" algn="r" defTabSz="91410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76866">
                            <a:srgbClr val="33353A"/>
                          </a:gs>
                          <a:gs pos="53571">
                            <a:srgbClr val="33353A"/>
                          </a:gs>
                        </a:gsLst>
                        <a:lin ang="5400000" scaled="0"/>
                      </a:gradFill>
                      <a:effectLst/>
                      <a:uLnTx/>
                      <a:uFillTx/>
                      <a:latin typeface="Segoe UI Semilight" panose="020B0402040204020203" pitchFamily="34" charset="0"/>
                      <a:ea typeface="+mn-ea"/>
                      <a:cs typeface="Segoe UI Semilight" panose="020B0402040204020203" pitchFamily="34" charset="0"/>
                    </a:rPr>
                    <a:t>Partners</a:t>
                  </a:r>
                </a:p>
              </p:txBody>
            </p:sp>
          </p:grpSp>
          <p:sp>
            <p:nvSpPr>
              <p:cNvPr id="30" name="TextBox 29"/>
              <p:cNvSpPr txBox="1"/>
              <p:nvPr/>
            </p:nvSpPr>
            <p:spPr>
              <a:xfrm>
                <a:off x="7653517" y="978509"/>
                <a:ext cx="2911026" cy="685340"/>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Segoe UI"/>
                  </a:rPr>
                  <a:t>SOF</a:t>
                </a:r>
              </a:p>
            </p:txBody>
          </p:sp>
        </p:grpSp>
        <p:sp>
          <p:nvSpPr>
            <p:cNvPr id="16" name="Oval 15"/>
            <p:cNvSpPr/>
            <p:nvPr/>
          </p:nvSpPr>
          <p:spPr>
            <a:xfrm>
              <a:off x="8127149" y="2395832"/>
              <a:ext cx="1963761" cy="1963761"/>
            </a:xfrm>
            <a:prstGeom prst="ellipse">
              <a:avLst/>
            </a:prstGeom>
            <a:solidFill>
              <a:srgbClr val="00B0F0"/>
            </a:solidFill>
            <a:ln w="57150"/>
          </p:spPr>
          <p:style>
            <a:lnRef idx="2">
              <a:schemeClr val="lt1">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none" lIns="91440" tIns="91440" rIns="91440" bIns="91440" numCol="1" spcCol="1270" anchor="ctr" anchorCtr="0">
              <a:noAutofit/>
            </a:bodyPr>
            <a:lstStyle/>
            <a:p>
              <a:pPr marL="0" marR="0" lvl="0" indent="0" algn="ctr" defTabSz="133350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Customer</a:t>
              </a:r>
            </a:p>
            <a:p>
              <a:pPr marL="0" marR="0" lvl="0" indent="0" algn="ctr" defTabSz="1333500" eaLnBrk="1" fontAlgn="auto" latinLnBrk="0" hangingPunct="1">
                <a:lnSpc>
                  <a:spcPct val="90000"/>
                </a:lnSpc>
                <a:spcBef>
                  <a:spcPct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rPr>
                <a:t>Success</a:t>
              </a:r>
              <a:endPar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950131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shift to the cloud</a:t>
            </a:r>
          </a:p>
        </p:txBody>
      </p:sp>
      <p:graphicFrame>
        <p:nvGraphicFramePr>
          <p:cNvPr id="4" name="Diagram 3"/>
          <p:cNvGraphicFramePr/>
          <p:nvPr>
            <p:extLst/>
          </p:nvPr>
        </p:nvGraphicFramePr>
        <p:xfrm>
          <a:off x="8369158" y="2046980"/>
          <a:ext cx="3694688" cy="409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171001" y="1162183"/>
            <a:ext cx="7378327" cy="5671998"/>
          </a:xfrm>
        </p:spPr>
        <p:txBody>
          <a:bodyPr>
            <a:normAutofit/>
          </a:bodyPr>
          <a:lstStyle/>
          <a:p>
            <a:r>
              <a:rPr lang="de-AT" sz="3200" dirty="0"/>
              <a:t>Accelerated Innovation </a:t>
            </a:r>
          </a:p>
          <a:p>
            <a:pPr lvl="1"/>
            <a:endParaRPr lang="en-GB" dirty="0"/>
          </a:p>
          <a:p>
            <a:pPr lvl="1"/>
            <a:r>
              <a:rPr lang="en-GB" sz="2400" dirty="0"/>
              <a:t>Customers </a:t>
            </a:r>
            <a:r>
              <a:rPr lang="en-GB" sz="2400" b="1" dirty="0"/>
              <a:t>gain business benefits </a:t>
            </a:r>
            <a:r>
              <a:rPr lang="en-GB" sz="2400" dirty="0"/>
              <a:t>when they </a:t>
            </a:r>
            <a:r>
              <a:rPr lang="en-GB" sz="2400" b="1" dirty="0"/>
              <a:t>adopt</a:t>
            </a:r>
            <a:r>
              <a:rPr lang="en-GB" sz="2400" dirty="0"/>
              <a:t> new collaboration capabilities, features and workloads </a:t>
            </a:r>
            <a:br>
              <a:rPr lang="en-GB" sz="2400" dirty="0"/>
            </a:br>
            <a:endParaRPr lang="en-GB" sz="2400" dirty="0"/>
          </a:p>
          <a:p>
            <a:pPr lvl="1"/>
            <a:br>
              <a:rPr lang="en-GB" sz="2400" dirty="0"/>
            </a:br>
            <a:r>
              <a:rPr lang="en-GB" sz="2400" dirty="0"/>
              <a:t>Cloud services are </a:t>
            </a:r>
            <a:r>
              <a:rPr lang="en-GB" sz="2400" b="1" dirty="0"/>
              <a:t>evergreen</a:t>
            </a:r>
            <a:r>
              <a:rPr lang="en-GB" sz="2400" dirty="0"/>
              <a:t>, delivering innovation at a much </a:t>
            </a:r>
            <a:r>
              <a:rPr lang="en-GB" sz="2400" b="1" dirty="0"/>
              <a:t>faster pace</a:t>
            </a:r>
            <a:br>
              <a:rPr lang="en-GB" sz="2400" b="1" dirty="0"/>
            </a:br>
            <a:br>
              <a:rPr lang="en-GB" sz="2400" b="1" dirty="0"/>
            </a:br>
            <a:endParaRPr lang="en-GB" sz="2400" b="1" dirty="0"/>
          </a:p>
          <a:p>
            <a:pPr lvl="1"/>
            <a:r>
              <a:rPr lang="en-GB" sz="2400" dirty="0"/>
              <a:t>Customers and partners can access business benefits faster but need to engage and </a:t>
            </a:r>
            <a:r>
              <a:rPr lang="en-GB" sz="2400" b="1" dirty="0"/>
              <a:t>adopt a lifecycle mindset </a:t>
            </a:r>
          </a:p>
          <a:p>
            <a:pPr lvl="1"/>
            <a:r>
              <a:rPr lang="en-GB" sz="2400" b="1" dirty="0"/>
              <a:t> </a:t>
            </a:r>
          </a:p>
          <a:p>
            <a:pPr lvl="1"/>
            <a:endParaRPr lang="en-GB" dirty="0"/>
          </a:p>
          <a:p>
            <a:endParaRPr lang="de-AT" dirty="0"/>
          </a:p>
        </p:txBody>
      </p:sp>
    </p:spTree>
    <p:extLst>
      <p:ext uri="{BB962C8B-B14F-4D97-AF65-F5344CB8AC3E}">
        <p14:creationId xmlns:p14="http://schemas.microsoft.com/office/powerpoint/2010/main" val="393235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353A"/>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a:t>Let’s dive in</a:t>
            </a:r>
            <a:br>
              <a:rPr lang="en-US" sz="5400" dirty="0"/>
            </a:br>
            <a:endParaRPr lang="de-AT" dirty="0"/>
          </a:p>
        </p:txBody>
      </p:sp>
    </p:spTree>
    <p:extLst>
      <p:ext uri="{BB962C8B-B14F-4D97-AF65-F5344CB8AC3E}">
        <p14:creationId xmlns:p14="http://schemas.microsoft.com/office/powerpoint/2010/main" val="110536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2" y="1"/>
            <a:ext cx="12436474" cy="1004012"/>
          </a:xfrm>
          <a:prstGeom prst="rect">
            <a:avLst/>
          </a:prstGeom>
          <a:solidFill>
            <a:srgbClr val="33353A"/>
          </a:solidFill>
          <a:ln w="10795" cap="flat" cmpd="sng" algn="ctr">
            <a:noFill/>
            <a:prstDash val="solid"/>
            <a:headEnd type="none" w="med" len="med"/>
            <a:tailEnd type="none" w="med" len="med"/>
          </a:ln>
          <a:effectLst/>
        </p:spPr>
        <p:txBody>
          <a:bodyPr vert="horz" wrap="square" lIns="0" tIns="48512" rIns="0" bIns="48512" numCol="1" rtlCol="0" anchor="ctr" anchorCtr="0" compatLnSpc="1">
            <a:prstTxWarp prst="textNoShape">
              <a:avLst/>
            </a:prstTxWarp>
          </a:bodyPr>
          <a:lstStyle/>
          <a:p>
            <a:pPr marL="0" marR="0" lvl="0" indent="0" algn="ctr" defTabSz="969953" eaLnBrk="1" fontAlgn="base" latinLnBrk="0" hangingPunct="1">
              <a:lnSpc>
                <a:spcPct val="100000"/>
              </a:lnSpc>
              <a:spcBef>
                <a:spcPct val="0"/>
              </a:spcBef>
              <a:spcAft>
                <a:spcPct val="0"/>
              </a:spcAft>
              <a:buClrTx/>
              <a:buSzTx/>
              <a:buFontTx/>
              <a:buNone/>
              <a:tabLst/>
              <a:defRPr/>
            </a:pPr>
            <a:endParaRPr kumimoji="0" lang="en-US" sz="208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9" name="Title 8"/>
          <p:cNvSpPr>
            <a:spLocks noGrp="1"/>
          </p:cNvSpPr>
          <p:nvPr>
            <p:ph type="title"/>
          </p:nvPr>
        </p:nvSpPr>
        <p:spPr>
          <a:xfrm>
            <a:off x="274639" y="106088"/>
            <a:ext cx="11889564" cy="917575"/>
          </a:xfrm>
        </p:spPr>
        <p:txBody>
          <a:bodyPr vert="horz" wrap="square" lIns="146304" tIns="91440" rIns="146304" bIns="91440" rtlCol="0" anchor="t">
            <a:normAutofit/>
          </a:bodyPr>
          <a:lstStyle/>
          <a:p>
            <a:r>
              <a:rPr lang="en-US" sz="4400" dirty="0">
                <a:gradFill>
                  <a:gsLst>
                    <a:gs pos="5970">
                      <a:schemeClr val="bg1"/>
                    </a:gs>
                    <a:gs pos="77000">
                      <a:schemeClr val="bg1"/>
                    </a:gs>
                  </a:gsLst>
                  <a:lin ang="5400000" scaled="0"/>
                </a:gradFill>
              </a:rPr>
              <a:t>Foundations of Skype Operations Framework (SOF) </a:t>
            </a:r>
          </a:p>
        </p:txBody>
      </p:sp>
      <p:sp>
        <p:nvSpPr>
          <p:cNvPr id="22" name="Rectangle 21"/>
          <p:cNvSpPr/>
          <p:nvPr/>
        </p:nvSpPr>
        <p:spPr>
          <a:xfrm>
            <a:off x="274637" y="2494127"/>
            <a:ext cx="7048186" cy="3672800"/>
          </a:xfrm>
          <a:prstGeom prst="rect">
            <a:avLst/>
          </a:prstGeom>
        </p:spPr>
        <p:txBody>
          <a:bodyPr wrap="square" lIns="182880" rIns="182880">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SOF is </a:t>
            </a:r>
            <a:r>
              <a:rPr kumimoji="0" lang="en-US" sz="1800" b="1" i="0" u="none" strike="noStrike" kern="0" cap="none" spc="0" normalizeH="0" baseline="0" noProof="0" dirty="0">
                <a:ln>
                  <a:noFill/>
                </a:ln>
                <a:gradFill>
                  <a:gsLst>
                    <a:gs pos="76866">
                      <a:schemeClr val="accent3"/>
                    </a:gs>
                    <a:gs pos="53571">
                      <a:schemeClr val="accent3"/>
                    </a:gs>
                  </a:gsLst>
                  <a:lin ang="5400000" scaled="0"/>
                </a:gradFill>
                <a:effectLst/>
                <a:uLnTx/>
                <a:uFillTx/>
              </a:rPr>
              <a:t>comprised</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 of </a:t>
            </a:r>
            <a:r>
              <a:rPr kumimoji="0" lang="en-US" sz="1800" b="0" i="0" u="none" strike="noStrike" kern="0" cap="none" spc="0" normalizeH="0" baseline="0" noProof="0" dirty="0">
                <a:ln>
                  <a:noFill/>
                </a:ln>
                <a:gradFill>
                  <a:gsLst>
                    <a:gs pos="88806">
                      <a:schemeClr val="tx2"/>
                    </a:gs>
                    <a:gs pos="76866">
                      <a:schemeClr val="tx2"/>
                    </a:gs>
                  </a:gsLst>
                  <a:lin ang="5400000" scaled="0"/>
                </a:gradFill>
                <a:effectLst/>
                <a:uLnTx/>
                <a:uFillTx/>
              </a:rPr>
              <a:t>phases</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 and </a:t>
            </a:r>
            <a:r>
              <a:rPr kumimoji="0" lang="en-US" sz="1800" b="0" i="0" u="none" strike="noStrike" kern="0" cap="none" spc="0" normalizeH="0" baseline="0" noProof="0" dirty="0">
                <a:ln>
                  <a:noFill/>
                </a:ln>
                <a:gradFill>
                  <a:gsLst>
                    <a:gs pos="88806">
                      <a:schemeClr val="tx2"/>
                    </a:gs>
                    <a:gs pos="76866">
                      <a:schemeClr val="tx2"/>
                    </a:gs>
                  </a:gsLst>
                  <a:lin ang="5400000" scaled="0"/>
                </a:gradFill>
                <a:effectLst/>
                <a:uLnTx/>
                <a:uFillTx/>
              </a:rPr>
              <a:t>stages</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 that have correlated </a:t>
            </a:r>
            <a:r>
              <a:rPr kumimoji="0" lang="en-US" sz="1800" b="0" i="0" u="none" strike="noStrike" kern="0" cap="none" spc="0" normalizeH="0" baseline="0" noProof="0" dirty="0">
                <a:ln>
                  <a:noFill/>
                </a:ln>
                <a:solidFill>
                  <a:schemeClr val="tx2"/>
                </a:solidFill>
                <a:effectLst/>
                <a:uLnTx/>
                <a:uFillTx/>
              </a:rPr>
              <a:t>activities</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 that are prescriptive and designed with quality</a:t>
            </a:r>
            <a:b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br>
            <a:endPar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endParaRPr>
          </a:p>
          <a:p>
            <a:pPr marL="0" marR="0" lvl="0" indent="0" defTabSz="914400" eaLnBrk="1" fontAlgn="auto" latinLnBrk="0" hangingPunct="1">
              <a:lnSpc>
                <a:spcPct val="90000"/>
              </a:lnSpc>
              <a:spcBef>
                <a:spcPts val="1000"/>
              </a:spcBef>
              <a:spcAft>
                <a:spcPts val="0"/>
              </a:spcAft>
              <a:buClrTx/>
              <a:buSzTx/>
              <a:buFontTx/>
              <a:buNone/>
              <a:tabLst/>
              <a:defRPr/>
            </a:pP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SOF </a:t>
            </a:r>
            <a:r>
              <a:rPr kumimoji="0" lang="en-US" sz="1800" b="1" i="0" u="none" strike="noStrike" kern="0" cap="none" spc="0" normalizeH="0" baseline="0" noProof="0" dirty="0">
                <a:ln>
                  <a:noFill/>
                </a:ln>
                <a:gradFill>
                  <a:gsLst>
                    <a:gs pos="76866">
                      <a:schemeClr val="accent3"/>
                    </a:gs>
                    <a:gs pos="53571">
                      <a:schemeClr val="accent3"/>
                    </a:gs>
                  </a:gsLst>
                  <a:lin ang="5400000" scaled="0"/>
                </a:gradFill>
                <a:effectLst/>
                <a:uLnTx/>
                <a:uFillTx/>
              </a:rPr>
              <a:t>supplies </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the practical guidance, </a:t>
            </a:r>
            <a:r>
              <a:rPr kumimoji="0" lang="en-US" sz="1800" b="0" i="0" u="none" strike="noStrike" kern="0" cap="none" spc="0" normalizeH="0" baseline="0" noProof="0" dirty="0">
                <a:ln>
                  <a:noFill/>
                </a:ln>
                <a:gradFill>
                  <a:gsLst>
                    <a:gs pos="88806">
                      <a:schemeClr val="tx2"/>
                    </a:gs>
                    <a:gs pos="76866">
                      <a:schemeClr val="tx2"/>
                    </a:gs>
                  </a:gsLst>
                  <a:lin ang="5400000" scaled="0"/>
                </a:gradFill>
                <a:effectLst/>
                <a:uLnTx/>
                <a:uFillTx/>
              </a:rPr>
              <a:t>tools</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 and </a:t>
            </a:r>
            <a:r>
              <a:rPr kumimoji="0" lang="en-US" sz="1800" b="0" i="0" u="none" strike="noStrike" kern="0" cap="none" spc="0" normalizeH="0" baseline="0" noProof="0" dirty="0">
                <a:ln>
                  <a:noFill/>
                </a:ln>
                <a:gradFill>
                  <a:gsLst>
                    <a:gs pos="88806">
                      <a:schemeClr val="tx2"/>
                    </a:gs>
                    <a:gs pos="76866">
                      <a:schemeClr val="tx2"/>
                    </a:gs>
                  </a:gsLst>
                  <a:lin ang="5400000" scaled="0"/>
                </a:gradFill>
                <a:effectLst/>
                <a:uLnTx/>
                <a:uFillTx/>
              </a:rPr>
              <a:t>assets</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 that range from scripts and report to workshops and documents that are aligned with each activity in each stage</a:t>
            </a:r>
            <a:b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br>
            <a:endPar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SOF </a:t>
            </a:r>
            <a:r>
              <a:rPr kumimoji="0" lang="en-US" sz="1800" b="1" i="0" u="none" strike="noStrike" kern="0" cap="none" spc="0" normalizeH="0" baseline="0" noProof="0" dirty="0">
                <a:ln>
                  <a:noFill/>
                </a:ln>
                <a:gradFill>
                  <a:gsLst>
                    <a:gs pos="76866">
                      <a:schemeClr val="accent3"/>
                    </a:gs>
                    <a:gs pos="53571">
                      <a:schemeClr val="accent3"/>
                    </a:gs>
                  </a:gsLst>
                  <a:lin ang="5400000" scaled="0"/>
                </a:gradFill>
                <a:effectLst/>
                <a:uLnTx/>
                <a:uFillTx/>
              </a:rPr>
              <a:t>guides </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customers and partners to apply execution excellence </a:t>
            </a:r>
            <a:b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b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to achieve desired </a:t>
            </a:r>
            <a:r>
              <a:rPr kumimoji="0" lang="en-US" sz="1800" b="0" i="0" u="none" strike="noStrike" kern="0" cap="none" spc="0" normalizeH="0" baseline="0" noProof="0" dirty="0">
                <a:ln>
                  <a:noFill/>
                </a:ln>
                <a:solidFill>
                  <a:srgbClr val="00AFF0"/>
                </a:solidFill>
                <a:effectLst/>
                <a:uLnTx/>
                <a:uFillTx/>
              </a:rPr>
              <a:t>outcomes </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aligned with business </a:t>
            </a:r>
            <a:r>
              <a:rPr kumimoji="0" lang="en-US" sz="1800" b="0" i="0" u="none" strike="noStrike" kern="0" cap="none" spc="0" normalizeH="0" baseline="0" noProof="0" dirty="0">
                <a:ln>
                  <a:noFill/>
                </a:ln>
                <a:solidFill>
                  <a:srgbClr val="00AFF0"/>
                </a:solidFill>
                <a:effectLst/>
                <a:uLnTx/>
                <a:uFillTx/>
              </a:rPr>
              <a:t>initiatives.</a:t>
            </a:r>
            <a:br>
              <a:rPr kumimoji="0" lang="en-US" sz="1800" b="0" i="0" u="none" strike="noStrike" kern="0" cap="none" spc="0" normalizeH="0" baseline="0" noProof="0" dirty="0">
                <a:ln>
                  <a:noFill/>
                </a:ln>
                <a:solidFill>
                  <a:srgbClr val="00AFF0"/>
                </a:solidFill>
                <a:effectLst/>
                <a:uLnTx/>
                <a:uFillTx/>
              </a:rPr>
            </a:br>
            <a:endParaRPr kumimoji="0" lang="en-US" sz="1800" b="0" i="0" u="none" strike="noStrike" kern="0" cap="none" spc="0" normalizeH="0" baseline="0" noProof="0" dirty="0">
              <a:ln>
                <a:noFill/>
              </a:ln>
              <a:solidFill>
                <a:srgbClr val="00AFF0"/>
              </a:solidFill>
              <a:effectLst/>
              <a:uLnTx/>
              <a:uFillTx/>
            </a:endParaRPr>
          </a:p>
          <a:p>
            <a:pPr marL="0" marR="0" lvl="0" indent="0" defTabSz="914400" eaLnBrk="1" fontAlgn="auto" latinLnBrk="0" hangingPunct="1">
              <a:lnSpc>
                <a:spcPct val="90000"/>
              </a:lnSpc>
              <a:spcBef>
                <a:spcPts val="1000"/>
              </a:spcBef>
              <a:spcAft>
                <a:spcPts val="0"/>
              </a:spcAft>
              <a:buClrTx/>
              <a:buSzTx/>
              <a:buFontTx/>
              <a:buNone/>
              <a:tabLst/>
              <a:defRPr/>
            </a:pP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SOF </a:t>
            </a:r>
            <a:r>
              <a:rPr kumimoji="0" lang="en-US" sz="1800" b="1" i="0" u="none" strike="noStrike" kern="0" cap="none" spc="0" normalizeH="0" baseline="0" noProof="0" dirty="0">
                <a:ln>
                  <a:noFill/>
                </a:ln>
                <a:gradFill>
                  <a:gsLst>
                    <a:gs pos="76866">
                      <a:schemeClr val="accent3"/>
                    </a:gs>
                    <a:gs pos="53571">
                      <a:schemeClr val="accent3"/>
                    </a:gs>
                  </a:gsLst>
                  <a:lin ang="5400000" scaled="0"/>
                </a:gradFill>
                <a:effectLst/>
                <a:uLnTx/>
                <a:uFillTx/>
              </a:rPr>
              <a:t>provides </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a number of </a:t>
            </a:r>
            <a:r>
              <a:rPr kumimoji="0" lang="en-US" sz="1800" b="0" i="0" u="none" strike="noStrike" kern="0" cap="none" spc="0" normalizeH="0" baseline="0" noProof="0" dirty="0">
                <a:ln>
                  <a:noFill/>
                </a:ln>
                <a:gradFill>
                  <a:gsLst>
                    <a:gs pos="88806">
                      <a:schemeClr val="tx2"/>
                    </a:gs>
                    <a:gs pos="76866">
                      <a:schemeClr val="tx2"/>
                    </a:gs>
                  </a:gsLst>
                  <a:lin ang="5400000" scaled="0"/>
                </a:gradFill>
                <a:effectLst/>
                <a:uLnTx/>
                <a:uFillTx/>
              </a:rPr>
              <a:t>offers</a:t>
            </a:r>
            <a:r>
              <a:rPr kumimoji="0" lang="en-US" sz="1800" b="0" i="0" u="none" strike="noStrike" kern="0" cap="none" spc="0" normalizeH="0" baseline="0" noProof="0" dirty="0">
                <a:ln>
                  <a:noFill/>
                </a:ln>
                <a:gradFill>
                  <a:gsLst>
                    <a:gs pos="76866">
                      <a:schemeClr val="accent3"/>
                    </a:gs>
                    <a:gs pos="53571">
                      <a:schemeClr val="accent3"/>
                    </a:gs>
                  </a:gsLst>
                  <a:lin ang="5400000" scaled="0"/>
                </a:gradFill>
                <a:effectLst/>
                <a:uLnTx/>
                <a:uFillTx/>
              </a:rPr>
              <a:t> for that are a combination of activities and tools that follow the SOF methodology enabling execution excellence </a:t>
            </a:r>
          </a:p>
        </p:txBody>
      </p:sp>
      <p:sp>
        <p:nvSpPr>
          <p:cNvPr id="43" name="Rectangle 5"/>
          <p:cNvSpPr/>
          <p:nvPr/>
        </p:nvSpPr>
        <p:spPr bwMode="auto">
          <a:xfrm>
            <a:off x="7319238" y="4436570"/>
            <a:ext cx="1840019" cy="692164"/>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0 h 3013237"/>
              <a:gd name="connsiteX1" fmla="*/ 1804104 w 2771916"/>
              <a:gd name="connsiteY1" fmla="*/ 1201714 h 3013237"/>
              <a:gd name="connsiteX2" fmla="*/ 2771916 w 2771916"/>
              <a:gd name="connsiteY2" fmla="*/ 1732909 h 3013237"/>
              <a:gd name="connsiteX3" fmla="*/ 1804104 w 2771916"/>
              <a:gd name="connsiteY3" fmla="*/ 3013237 h 3013237"/>
              <a:gd name="connsiteX4" fmla="*/ 1588 w 2771916"/>
              <a:gd name="connsiteY4" fmla="*/ 1797431 h 3013237"/>
              <a:gd name="connsiteX5" fmla="*/ 0 w 2771916"/>
              <a:gd name="connsiteY5" fmla="*/ 0 h 3013237"/>
              <a:gd name="connsiteX0" fmla="*/ 0 w 1804104"/>
              <a:gd name="connsiteY0" fmla="*/ 0 h 3013237"/>
              <a:gd name="connsiteX1" fmla="*/ 1804104 w 1804104"/>
              <a:gd name="connsiteY1" fmla="*/ 1201714 h 3013237"/>
              <a:gd name="connsiteX2" fmla="*/ 1804104 w 1804104"/>
              <a:gd name="connsiteY2" fmla="*/ 3013237 h 3013237"/>
              <a:gd name="connsiteX3" fmla="*/ 1588 w 1804104"/>
              <a:gd name="connsiteY3" fmla="*/ 1797431 h 3013237"/>
              <a:gd name="connsiteX4" fmla="*/ 0 w 1804104"/>
              <a:gd name="connsiteY4" fmla="*/ 0 h 301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104" h="3013237">
                <a:moveTo>
                  <a:pt x="0" y="0"/>
                </a:moveTo>
                <a:lnTo>
                  <a:pt x="1804104" y="1201714"/>
                </a:lnTo>
                <a:lnTo>
                  <a:pt x="1804104" y="3013237"/>
                </a:lnTo>
                <a:lnTo>
                  <a:pt x="1588" y="1797431"/>
                </a:lnTo>
                <a:cubicBezTo>
                  <a:pt x="-529" y="948065"/>
                  <a:pt x="2117" y="849366"/>
                  <a:pt x="0"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4" name="Rectangle 5"/>
          <p:cNvSpPr/>
          <p:nvPr/>
        </p:nvSpPr>
        <p:spPr bwMode="auto">
          <a:xfrm>
            <a:off x="9196496" y="4422093"/>
            <a:ext cx="988698" cy="704213"/>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1829155 h 3044961"/>
              <a:gd name="connsiteX1" fmla="*/ 1802516 w 2771916"/>
              <a:gd name="connsiteY1" fmla="*/ 1233438 h 3044961"/>
              <a:gd name="connsiteX2" fmla="*/ 2771916 w 2771916"/>
              <a:gd name="connsiteY2" fmla="*/ 0 h 3044961"/>
              <a:gd name="connsiteX3" fmla="*/ 2770328 w 2771916"/>
              <a:gd name="connsiteY3" fmla="*/ 1764633 h 3044961"/>
              <a:gd name="connsiteX4" fmla="*/ 1802516 w 2771916"/>
              <a:gd name="connsiteY4" fmla="*/ 3044961 h 3044961"/>
              <a:gd name="connsiteX5" fmla="*/ 0 w 2771916"/>
              <a:gd name="connsiteY5" fmla="*/ 1829155 h 3044961"/>
              <a:gd name="connsiteX0" fmla="*/ 0 w 969400"/>
              <a:gd name="connsiteY0" fmla="*/ 3044961 h 3044961"/>
              <a:gd name="connsiteX1" fmla="*/ 0 w 969400"/>
              <a:gd name="connsiteY1" fmla="*/ 1233438 h 3044961"/>
              <a:gd name="connsiteX2" fmla="*/ 969400 w 969400"/>
              <a:gd name="connsiteY2" fmla="*/ 0 h 3044961"/>
              <a:gd name="connsiteX3" fmla="*/ 967812 w 969400"/>
              <a:gd name="connsiteY3" fmla="*/ 1764633 h 3044961"/>
              <a:gd name="connsiteX4" fmla="*/ 0 w 969400"/>
              <a:gd name="connsiteY4" fmla="*/ 3044961 h 3044961"/>
              <a:gd name="connsiteX0" fmla="*/ 0 w 969400"/>
              <a:gd name="connsiteY0" fmla="*/ 3065692 h 3065692"/>
              <a:gd name="connsiteX1" fmla="*/ 0 w 969400"/>
              <a:gd name="connsiteY1" fmla="*/ 1254169 h 3065692"/>
              <a:gd name="connsiteX2" fmla="*/ 969400 w 969400"/>
              <a:gd name="connsiteY2" fmla="*/ 0 h 3065692"/>
              <a:gd name="connsiteX3" fmla="*/ 967812 w 969400"/>
              <a:gd name="connsiteY3" fmla="*/ 1785364 h 3065692"/>
              <a:gd name="connsiteX4" fmla="*/ 0 w 969400"/>
              <a:gd name="connsiteY4" fmla="*/ 3065692 h 306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400" h="3065692">
                <a:moveTo>
                  <a:pt x="0" y="3065692"/>
                </a:moveTo>
                <a:lnTo>
                  <a:pt x="0" y="1254169"/>
                </a:lnTo>
                <a:cubicBezTo>
                  <a:pt x="323133" y="843023"/>
                  <a:pt x="646267" y="411146"/>
                  <a:pt x="969400" y="0"/>
                </a:cubicBezTo>
                <a:cubicBezTo>
                  <a:pt x="967812" y="588211"/>
                  <a:pt x="969400" y="1197153"/>
                  <a:pt x="967812" y="1785364"/>
                </a:cubicBezTo>
                <a:lnTo>
                  <a:pt x="0" y="3065692"/>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5" name="Rectangle 5"/>
          <p:cNvSpPr/>
          <p:nvPr/>
        </p:nvSpPr>
        <p:spPr bwMode="auto">
          <a:xfrm>
            <a:off x="7319238" y="3983492"/>
            <a:ext cx="1840019" cy="692164"/>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0 h 3013237"/>
              <a:gd name="connsiteX1" fmla="*/ 1804104 w 2771916"/>
              <a:gd name="connsiteY1" fmla="*/ 1201714 h 3013237"/>
              <a:gd name="connsiteX2" fmla="*/ 2771916 w 2771916"/>
              <a:gd name="connsiteY2" fmla="*/ 1732909 h 3013237"/>
              <a:gd name="connsiteX3" fmla="*/ 1804104 w 2771916"/>
              <a:gd name="connsiteY3" fmla="*/ 3013237 h 3013237"/>
              <a:gd name="connsiteX4" fmla="*/ 1588 w 2771916"/>
              <a:gd name="connsiteY4" fmla="*/ 1797431 h 3013237"/>
              <a:gd name="connsiteX5" fmla="*/ 0 w 2771916"/>
              <a:gd name="connsiteY5" fmla="*/ 0 h 3013237"/>
              <a:gd name="connsiteX0" fmla="*/ 0 w 1804104"/>
              <a:gd name="connsiteY0" fmla="*/ 0 h 3013237"/>
              <a:gd name="connsiteX1" fmla="*/ 1804104 w 1804104"/>
              <a:gd name="connsiteY1" fmla="*/ 1201714 h 3013237"/>
              <a:gd name="connsiteX2" fmla="*/ 1804104 w 1804104"/>
              <a:gd name="connsiteY2" fmla="*/ 3013237 h 3013237"/>
              <a:gd name="connsiteX3" fmla="*/ 1588 w 1804104"/>
              <a:gd name="connsiteY3" fmla="*/ 1797431 h 3013237"/>
              <a:gd name="connsiteX4" fmla="*/ 0 w 1804104"/>
              <a:gd name="connsiteY4" fmla="*/ 0 h 301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104" h="3013237">
                <a:moveTo>
                  <a:pt x="0" y="0"/>
                </a:moveTo>
                <a:lnTo>
                  <a:pt x="1804104" y="1201714"/>
                </a:lnTo>
                <a:lnTo>
                  <a:pt x="1804104" y="3013237"/>
                </a:lnTo>
                <a:lnTo>
                  <a:pt x="1588" y="1797431"/>
                </a:lnTo>
                <a:cubicBezTo>
                  <a:pt x="-529" y="948065"/>
                  <a:pt x="2117" y="849366"/>
                  <a:pt x="0"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6" name="Rectangle 5"/>
          <p:cNvSpPr/>
          <p:nvPr/>
        </p:nvSpPr>
        <p:spPr bwMode="auto">
          <a:xfrm>
            <a:off x="9196496" y="3974586"/>
            <a:ext cx="988698" cy="699451"/>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1829155 h 3044961"/>
              <a:gd name="connsiteX1" fmla="*/ 1802516 w 2771916"/>
              <a:gd name="connsiteY1" fmla="*/ 1233438 h 3044961"/>
              <a:gd name="connsiteX2" fmla="*/ 2771916 w 2771916"/>
              <a:gd name="connsiteY2" fmla="*/ 0 h 3044961"/>
              <a:gd name="connsiteX3" fmla="*/ 2770328 w 2771916"/>
              <a:gd name="connsiteY3" fmla="*/ 1764633 h 3044961"/>
              <a:gd name="connsiteX4" fmla="*/ 1802516 w 2771916"/>
              <a:gd name="connsiteY4" fmla="*/ 3044961 h 3044961"/>
              <a:gd name="connsiteX5" fmla="*/ 0 w 2771916"/>
              <a:gd name="connsiteY5" fmla="*/ 1829155 h 3044961"/>
              <a:gd name="connsiteX0" fmla="*/ 0 w 969400"/>
              <a:gd name="connsiteY0" fmla="*/ 3044961 h 3044961"/>
              <a:gd name="connsiteX1" fmla="*/ 0 w 969400"/>
              <a:gd name="connsiteY1" fmla="*/ 1233438 h 3044961"/>
              <a:gd name="connsiteX2" fmla="*/ 969400 w 969400"/>
              <a:gd name="connsiteY2" fmla="*/ 0 h 3044961"/>
              <a:gd name="connsiteX3" fmla="*/ 967812 w 969400"/>
              <a:gd name="connsiteY3" fmla="*/ 1764633 h 3044961"/>
              <a:gd name="connsiteX4" fmla="*/ 0 w 969400"/>
              <a:gd name="connsiteY4" fmla="*/ 3044961 h 304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400" h="3044961">
                <a:moveTo>
                  <a:pt x="0" y="3044961"/>
                </a:moveTo>
                <a:lnTo>
                  <a:pt x="0" y="1233438"/>
                </a:lnTo>
                <a:lnTo>
                  <a:pt x="969400" y="0"/>
                </a:lnTo>
                <a:cubicBezTo>
                  <a:pt x="967812" y="588211"/>
                  <a:pt x="969400" y="1176422"/>
                  <a:pt x="967812" y="1764633"/>
                </a:cubicBezTo>
                <a:lnTo>
                  <a:pt x="0" y="3044961"/>
                </a:lnTo>
                <a:close/>
              </a:path>
            </a:pathLst>
          </a:cu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7" name="Rectangle 5"/>
          <p:cNvSpPr/>
          <p:nvPr/>
        </p:nvSpPr>
        <p:spPr bwMode="auto">
          <a:xfrm>
            <a:off x="7319238" y="3477248"/>
            <a:ext cx="1840019" cy="692164"/>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0 h 3013237"/>
              <a:gd name="connsiteX1" fmla="*/ 1804104 w 2771916"/>
              <a:gd name="connsiteY1" fmla="*/ 1201714 h 3013237"/>
              <a:gd name="connsiteX2" fmla="*/ 2771916 w 2771916"/>
              <a:gd name="connsiteY2" fmla="*/ 1732909 h 3013237"/>
              <a:gd name="connsiteX3" fmla="*/ 1804104 w 2771916"/>
              <a:gd name="connsiteY3" fmla="*/ 3013237 h 3013237"/>
              <a:gd name="connsiteX4" fmla="*/ 1588 w 2771916"/>
              <a:gd name="connsiteY4" fmla="*/ 1797431 h 3013237"/>
              <a:gd name="connsiteX5" fmla="*/ 0 w 2771916"/>
              <a:gd name="connsiteY5" fmla="*/ 0 h 3013237"/>
              <a:gd name="connsiteX0" fmla="*/ 0 w 1804104"/>
              <a:gd name="connsiteY0" fmla="*/ 0 h 3013237"/>
              <a:gd name="connsiteX1" fmla="*/ 1804104 w 1804104"/>
              <a:gd name="connsiteY1" fmla="*/ 1201714 h 3013237"/>
              <a:gd name="connsiteX2" fmla="*/ 1804104 w 1804104"/>
              <a:gd name="connsiteY2" fmla="*/ 3013237 h 3013237"/>
              <a:gd name="connsiteX3" fmla="*/ 1588 w 1804104"/>
              <a:gd name="connsiteY3" fmla="*/ 1797431 h 3013237"/>
              <a:gd name="connsiteX4" fmla="*/ 0 w 1804104"/>
              <a:gd name="connsiteY4" fmla="*/ 0 h 301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104" h="3013237">
                <a:moveTo>
                  <a:pt x="0" y="0"/>
                </a:moveTo>
                <a:lnTo>
                  <a:pt x="1804104" y="1201714"/>
                </a:lnTo>
                <a:lnTo>
                  <a:pt x="1804104" y="3013237"/>
                </a:lnTo>
                <a:lnTo>
                  <a:pt x="1588" y="1797431"/>
                </a:lnTo>
                <a:cubicBezTo>
                  <a:pt x="-529" y="948065"/>
                  <a:pt x="2117" y="849366"/>
                  <a:pt x="0" y="0"/>
                </a:cubicBezTo>
                <a:close/>
              </a:path>
            </a:pathLst>
          </a:custGeom>
          <a:solidFill>
            <a:srgbClr val="0895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8" name="Rectangle 5"/>
          <p:cNvSpPr/>
          <p:nvPr/>
        </p:nvSpPr>
        <p:spPr bwMode="auto">
          <a:xfrm>
            <a:off x="9196496" y="3469151"/>
            <a:ext cx="988698" cy="699451"/>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1829155 h 3044961"/>
              <a:gd name="connsiteX1" fmla="*/ 1802516 w 2771916"/>
              <a:gd name="connsiteY1" fmla="*/ 1233438 h 3044961"/>
              <a:gd name="connsiteX2" fmla="*/ 2771916 w 2771916"/>
              <a:gd name="connsiteY2" fmla="*/ 0 h 3044961"/>
              <a:gd name="connsiteX3" fmla="*/ 2770328 w 2771916"/>
              <a:gd name="connsiteY3" fmla="*/ 1764633 h 3044961"/>
              <a:gd name="connsiteX4" fmla="*/ 1802516 w 2771916"/>
              <a:gd name="connsiteY4" fmla="*/ 3044961 h 3044961"/>
              <a:gd name="connsiteX5" fmla="*/ 0 w 2771916"/>
              <a:gd name="connsiteY5" fmla="*/ 1829155 h 3044961"/>
              <a:gd name="connsiteX0" fmla="*/ 0 w 969400"/>
              <a:gd name="connsiteY0" fmla="*/ 3044961 h 3044961"/>
              <a:gd name="connsiteX1" fmla="*/ 0 w 969400"/>
              <a:gd name="connsiteY1" fmla="*/ 1233438 h 3044961"/>
              <a:gd name="connsiteX2" fmla="*/ 969400 w 969400"/>
              <a:gd name="connsiteY2" fmla="*/ 0 h 3044961"/>
              <a:gd name="connsiteX3" fmla="*/ 967812 w 969400"/>
              <a:gd name="connsiteY3" fmla="*/ 1764633 h 3044961"/>
              <a:gd name="connsiteX4" fmla="*/ 0 w 969400"/>
              <a:gd name="connsiteY4" fmla="*/ 3044961 h 304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400" h="3044961">
                <a:moveTo>
                  <a:pt x="0" y="3044961"/>
                </a:moveTo>
                <a:lnTo>
                  <a:pt x="0" y="1233438"/>
                </a:lnTo>
                <a:lnTo>
                  <a:pt x="969400" y="0"/>
                </a:lnTo>
                <a:cubicBezTo>
                  <a:pt x="967812" y="588211"/>
                  <a:pt x="969400" y="1176422"/>
                  <a:pt x="967812" y="1764633"/>
                </a:cubicBezTo>
                <a:lnTo>
                  <a:pt x="0" y="3044961"/>
                </a:lnTo>
                <a:close/>
              </a:path>
            </a:pathLst>
          </a:custGeom>
          <a:solidFill>
            <a:srgbClr val="0072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49" name="Rectangle 5"/>
          <p:cNvSpPr/>
          <p:nvPr/>
        </p:nvSpPr>
        <p:spPr bwMode="auto">
          <a:xfrm>
            <a:off x="7319238" y="3024170"/>
            <a:ext cx="1840019" cy="692164"/>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0 h 3013237"/>
              <a:gd name="connsiteX1" fmla="*/ 1804104 w 2771916"/>
              <a:gd name="connsiteY1" fmla="*/ 1201714 h 3013237"/>
              <a:gd name="connsiteX2" fmla="*/ 2771916 w 2771916"/>
              <a:gd name="connsiteY2" fmla="*/ 1732909 h 3013237"/>
              <a:gd name="connsiteX3" fmla="*/ 1804104 w 2771916"/>
              <a:gd name="connsiteY3" fmla="*/ 3013237 h 3013237"/>
              <a:gd name="connsiteX4" fmla="*/ 1588 w 2771916"/>
              <a:gd name="connsiteY4" fmla="*/ 1797431 h 3013237"/>
              <a:gd name="connsiteX5" fmla="*/ 0 w 2771916"/>
              <a:gd name="connsiteY5" fmla="*/ 0 h 3013237"/>
              <a:gd name="connsiteX0" fmla="*/ 0 w 1804104"/>
              <a:gd name="connsiteY0" fmla="*/ 0 h 3013237"/>
              <a:gd name="connsiteX1" fmla="*/ 1804104 w 1804104"/>
              <a:gd name="connsiteY1" fmla="*/ 1201714 h 3013237"/>
              <a:gd name="connsiteX2" fmla="*/ 1804104 w 1804104"/>
              <a:gd name="connsiteY2" fmla="*/ 3013237 h 3013237"/>
              <a:gd name="connsiteX3" fmla="*/ 1588 w 1804104"/>
              <a:gd name="connsiteY3" fmla="*/ 1797431 h 3013237"/>
              <a:gd name="connsiteX4" fmla="*/ 0 w 1804104"/>
              <a:gd name="connsiteY4" fmla="*/ 0 h 301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104" h="3013237">
                <a:moveTo>
                  <a:pt x="0" y="0"/>
                </a:moveTo>
                <a:lnTo>
                  <a:pt x="1804104" y="1201714"/>
                </a:lnTo>
                <a:lnTo>
                  <a:pt x="1804104" y="3013237"/>
                </a:lnTo>
                <a:lnTo>
                  <a:pt x="1588" y="1797431"/>
                </a:lnTo>
                <a:cubicBezTo>
                  <a:pt x="-529" y="948065"/>
                  <a:pt x="2117" y="849366"/>
                  <a:pt x="0" y="0"/>
                </a:cubicBezTo>
                <a:close/>
              </a:path>
            </a:pathLst>
          </a:custGeom>
          <a:solidFill>
            <a:srgbClr val="0895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50" name="Rectangle 5"/>
          <p:cNvSpPr/>
          <p:nvPr/>
        </p:nvSpPr>
        <p:spPr bwMode="auto">
          <a:xfrm>
            <a:off x="9196496" y="3016881"/>
            <a:ext cx="988698" cy="699451"/>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1829155 h 3044961"/>
              <a:gd name="connsiteX1" fmla="*/ 1802516 w 2771916"/>
              <a:gd name="connsiteY1" fmla="*/ 1233438 h 3044961"/>
              <a:gd name="connsiteX2" fmla="*/ 2771916 w 2771916"/>
              <a:gd name="connsiteY2" fmla="*/ 0 h 3044961"/>
              <a:gd name="connsiteX3" fmla="*/ 2770328 w 2771916"/>
              <a:gd name="connsiteY3" fmla="*/ 1764633 h 3044961"/>
              <a:gd name="connsiteX4" fmla="*/ 1802516 w 2771916"/>
              <a:gd name="connsiteY4" fmla="*/ 3044961 h 3044961"/>
              <a:gd name="connsiteX5" fmla="*/ 0 w 2771916"/>
              <a:gd name="connsiteY5" fmla="*/ 1829155 h 3044961"/>
              <a:gd name="connsiteX0" fmla="*/ 0 w 969400"/>
              <a:gd name="connsiteY0" fmla="*/ 3044961 h 3044961"/>
              <a:gd name="connsiteX1" fmla="*/ 0 w 969400"/>
              <a:gd name="connsiteY1" fmla="*/ 1233438 h 3044961"/>
              <a:gd name="connsiteX2" fmla="*/ 969400 w 969400"/>
              <a:gd name="connsiteY2" fmla="*/ 0 h 3044961"/>
              <a:gd name="connsiteX3" fmla="*/ 967812 w 969400"/>
              <a:gd name="connsiteY3" fmla="*/ 1764633 h 3044961"/>
              <a:gd name="connsiteX4" fmla="*/ 0 w 969400"/>
              <a:gd name="connsiteY4" fmla="*/ 3044961 h 304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400" h="3044961">
                <a:moveTo>
                  <a:pt x="0" y="3044961"/>
                </a:moveTo>
                <a:lnTo>
                  <a:pt x="0" y="1233438"/>
                </a:lnTo>
                <a:lnTo>
                  <a:pt x="969400" y="0"/>
                </a:lnTo>
                <a:cubicBezTo>
                  <a:pt x="967812" y="588211"/>
                  <a:pt x="969400" y="1176422"/>
                  <a:pt x="967812" y="1764633"/>
                </a:cubicBezTo>
                <a:lnTo>
                  <a:pt x="0" y="3044961"/>
                </a:lnTo>
                <a:close/>
              </a:path>
            </a:pathLst>
          </a:custGeom>
          <a:solidFill>
            <a:srgbClr val="0072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51" name="Rectangle 5"/>
          <p:cNvSpPr/>
          <p:nvPr/>
        </p:nvSpPr>
        <p:spPr bwMode="auto">
          <a:xfrm>
            <a:off x="7319238" y="4964075"/>
            <a:ext cx="1840019" cy="692164"/>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0 h 3013237"/>
              <a:gd name="connsiteX1" fmla="*/ 1804104 w 2771916"/>
              <a:gd name="connsiteY1" fmla="*/ 1201714 h 3013237"/>
              <a:gd name="connsiteX2" fmla="*/ 2771916 w 2771916"/>
              <a:gd name="connsiteY2" fmla="*/ 1732909 h 3013237"/>
              <a:gd name="connsiteX3" fmla="*/ 1804104 w 2771916"/>
              <a:gd name="connsiteY3" fmla="*/ 3013237 h 3013237"/>
              <a:gd name="connsiteX4" fmla="*/ 1588 w 2771916"/>
              <a:gd name="connsiteY4" fmla="*/ 1797431 h 3013237"/>
              <a:gd name="connsiteX5" fmla="*/ 0 w 2771916"/>
              <a:gd name="connsiteY5" fmla="*/ 0 h 3013237"/>
              <a:gd name="connsiteX0" fmla="*/ 0 w 1804104"/>
              <a:gd name="connsiteY0" fmla="*/ 0 h 3013237"/>
              <a:gd name="connsiteX1" fmla="*/ 1804104 w 1804104"/>
              <a:gd name="connsiteY1" fmla="*/ 1201714 h 3013237"/>
              <a:gd name="connsiteX2" fmla="*/ 1804104 w 1804104"/>
              <a:gd name="connsiteY2" fmla="*/ 3013237 h 3013237"/>
              <a:gd name="connsiteX3" fmla="*/ 1588 w 1804104"/>
              <a:gd name="connsiteY3" fmla="*/ 1797431 h 3013237"/>
              <a:gd name="connsiteX4" fmla="*/ 0 w 1804104"/>
              <a:gd name="connsiteY4" fmla="*/ 0 h 301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104" h="3013237">
                <a:moveTo>
                  <a:pt x="0" y="0"/>
                </a:moveTo>
                <a:lnTo>
                  <a:pt x="1804104" y="1201714"/>
                </a:lnTo>
                <a:lnTo>
                  <a:pt x="1804104" y="3013237"/>
                </a:lnTo>
                <a:lnTo>
                  <a:pt x="1588" y="1797431"/>
                </a:lnTo>
                <a:cubicBezTo>
                  <a:pt x="-529" y="948065"/>
                  <a:pt x="2117" y="849366"/>
                  <a:pt x="0" y="0"/>
                </a:cubicBezTo>
                <a:close/>
              </a:path>
            </a:pathLst>
          </a:cu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52" name="Rectangle 5"/>
          <p:cNvSpPr/>
          <p:nvPr/>
        </p:nvSpPr>
        <p:spPr bwMode="auto">
          <a:xfrm>
            <a:off x="9196496" y="4953551"/>
            <a:ext cx="988698" cy="699451"/>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1829155 h 3044961"/>
              <a:gd name="connsiteX1" fmla="*/ 1802516 w 2771916"/>
              <a:gd name="connsiteY1" fmla="*/ 1233438 h 3044961"/>
              <a:gd name="connsiteX2" fmla="*/ 2771916 w 2771916"/>
              <a:gd name="connsiteY2" fmla="*/ 0 h 3044961"/>
              <a:gd name="connsiteX3" fmla="*/ 2770328 w 2771916"/>
              <a:gd name="connsiteY3" fmla="*/ 1764633 h 3044961"/>
              <a:gd name="connsiteX4" fmla="*/ 1802516 w 2771916"/>
              <a:gd name="connsiteY4" fmla="*/ 3044961 h 3044961"/>
              <a:gd name="connsiteX5" fmla="*/ 0 w 2771916"/>
              <a:gd name="connsiteY5" fmla="*/ 1829155 h 3044961"/>
              <a:gd name="connsiteX0" fmla="*/ 0 w 969400"/>
              <a:gd name="connsiteY0" fmla="*/ 3044961 h 3044961"/>
              <a:gd name="connsiteX1" fmla="*/ 0 w 969400"/>
              <a:gd name="connsiteY1" fmla="*/ 1233438 h 3044961"/>
              <a:gd name="connsiteX2" fmla="*/ 969400 w 969400"/>
              <a:gd name="connsiteY2" fmla="*/ 0 h 3044961"/>
              <a:gd name="connsiteX3" fmla="*/ 967812 w 969400"/>
              <a:gd name="connsiteY3" fmla="*/ 1764633 h 3044961"/>
              <a:gd name="connsiteX4" fmla="*/ 0 w 969400"/>
              <a:gd name="connsiteY4" fmla="*/ 3044961 h 304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400" h="3044961">
                <a:moveTo>
                  <a:pt x="0" y="3044961"/>
                </a:moveTo>
                <a:lnTo>
                  <a:pt x="0" y="1233438"/>
                </a:lnTo>
                <a:lnTo>
                  <a:pt x="969400" y="0"/>
                </a:lnTo>
                <a:cubicBezTo>
                  <a:pt x="967812" y="588211"/>
                  <a:pt x="969400" y="1176422"/>
                  <a:pt x="967812" y="1764633"/>
                </a:cubicBezTo>
                <a:lnTo>
                  <a:pt x="0" y="3044961"/>
                </a:lnTo>
                <a:close/>
              </a:path>
            </a:pathLst>
          </a:custGeom>
          <a:solidFill>
            <a:srgbClr val="00A1D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53" name="Rectangle 5"/>
          <p:cNvSpPr/>
          <p:nvPr/>
        </p:nvSpPr>
        <p:spPr bwMode="auto">
          <a:xfrm>
            <a:off x="7319238" y="5417153"/>
            <a:ext cx="1840019" cy="692164"/>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0 h 3013237"/>
              <a:gd name="connsiteX1" fmla="*/ 1804104 w 2771916"/>
              <a:gd name="connsiteY1" fmla="*/ 1201714 h 3013237"/>
              <a:gd name="connsiteX2" fmla="*/ 2771916 w 2771916"/>
              <a:gd name="connsiteY2" fmla="*/ 1732909 h 3013237"/>
              <a:gd name="connsiteX3" fmla="*/ 1804104 w 2771916"/>
              <a:gd name="connsiteY3" fmla="*/ 3013237 h 3013237"/>
              <a:gd name="connsiteX4" fmla="*/ 1588 w 2771916"/>
              <a:gd name="connsiteY4" fmla="*/ 1797431 h 3013237"/>
              <a:gd name="connsiteX5" fmla="*/ 0 w 2771916"/>
              <a:gd name="connsiteY5" fmla="*/ 0 h 3013237"/>
              <a:gd name="connsiteX0" fmla="*/ 0 w 1804104"/>
              <a:gd name="connsiteY0" fmla="*/ 0 h 3013237"/>
              <a:gd name="connsiteX1" fmla="*/ 1804104 w 1804104"/>
              <a:gd name="connsiteY1" fmla="*/ 1201714 h 3013237"/>
              <a:gd name="connsiteX2" fmla="*/ 1804104 w 1804104"/>
              <a:gd name="connsiteY2" fmla="*/ 3013237 h 3013237"/>
              <a:gd name="connsiteX3" fmla="*/ 1588 w 1804104"/>
              <a:gd name="connsiteY3" fmla="*/ 1797431 h 3013237"/>
              <a:gd name="connsiteX4" fmla="*/ 0 w 1804104"/>
              <a:gd name="connsiteY4" fmla="*/ 0 h 301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104" h="3013237">
                <a:moveTo>
                  <a:pt x="0" y="0"/>
                </a:moveTo>
                <a:lnTo>
                  <a:pt x="1804104" y="1201714"/>
                </a:lnTo>
                <a:lnTo>
                  <a:pt x="1804104" y="3013237"/>
                </a:lnTo>
                <a:lnTo>
                  <a:pt x="1588" y="1797431"/>
                </a:lnTo>
                <a:cubicBezTo>
                  <a:pt x="-529" y="948065"/>
                  <a:pt x="2117" y="849366"/>
                  <a:pt x="0" y="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54" name="Rectangle 5"/>
          <p:cNvSpPr/>
          <p:nvPr/>
        </p:nvSpPr>
        <p:spPr bwMode="auto">
          <a:xfrm>
            <a:off x="9196496" y="5396296"/>
            <a:ext cx="988698" cy="708976"/>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1829155 h 3044961"/>
              <a:gd name="connsiteX1" fmla="*/ 1802516 w 2771916"/>
              <a:gd name="connsiteY1" fmla="*/ 1233438 h 3044961"/>
              <a:gd name="connsiteX2" fmla="*/ 2771916 w 2771916"/>
              <a:gd name="connsiteY2" fmla="*/ 0 h 3044961"/>
              <a:gd name="connsiteX3" fmla="*/ 2770328 w 2771916"/>
              <a:gd name="connsiteY3" fmla="*/ 1764633 h 3044961"/>
              <a:gd name="connsiteX4" fmla="*/ 1802516 w 2771916"/>
              <a:gd name="connsiteY4" fmla="*/ 3044961 h 3044961"/>
              <a:gd name="connsiteX5" fmla="*/ 0 w 2771916"/>
              <a:gd name="connsiteY5" fmla="*/ 1829155 h 3044961"/>
              <a:gd name="connsiteX0" fmla="*/ 0 w 969400"/>
              <a:gd name="connsiteY0" fmla="*/ 3044961 h 3044961"/>
              <a:gd name="connsiteX1" fmla="*/ 0 w 969400"/>
              <a:gd name="connsiteY1" fmla="*/ 1233438 h 3044961"/>
              <a:gd name="connsiteX2" fmla="*/ 969400 w 969400"/>
              <a:gd name="connsiteY2" fmla="*/ 0 h 3044961"/>
              <a:gd name="connsiteX3" fmla="*/ 967812 w 969400"/>
              <a:gd name="connsiteY3" fmla="*/ 1764633 h 3044961"/>
              <a:gd name="connsiteX4" fmla="*/ 0 w 969400"/>
              <a:gd name="connsiteY4" fmla="*/ 3044961 h 3044961"/>
              <a:gd name="connsiteX0" fmla="*/ 0 w 969400"/>
              <a:gd name="connsiteY0" fmla="*/ 3086427 h 3086427"/>
              <a:gd name="connsiteX1" fmla="*/ 0 w 969400"/>
              <a:gd name="connsiteY1" fmla="*/ 1274904 h 3086427"/>
              <a:gd name="connsiteX2" fmla="*/ 969400 w 969400"/>
              <a:gd name="connsiteY2" fmla="*/ 0 h 3086427"/>
              <a:gd name="connsiteX3" fmla="*/ 967812 w 969400"/>
              <a:gd name="connsiteY3" fmla="*/ 1806099 h 3086427"/>
              <a:gd name="connsiteX4" fmla="*/ 0 w 969400"/>
              <a:gd name="connsiteY4" fmla="*/ 3086427 h 308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400" h="3086427">
                <a:moveTo>
                  <a:pt x="0" y="3086427"/>
                </a:moveTo>
                <a:lnTo>
                  <a:pt x="0" y="1274904"/>
                </a:lnTo>
                <a:cubicBezTo>
                  <a:pt x="323133" y="863758"/>
                  <a:pt x="646267" y="411146"/>
                  <a:pt x="969400" y="0"/>
                </a:cubicBezTo>
                <a:cubicBezTo>
                  <a:pt x="967812" y="588211"/>
                  <a:pt x="969400" y="1217888"/>
                  <a:pt x="967812" y="1806099"/>
                </a:cubicBezTo>
                <a:lnTo>
                  <a:pt x="0" y="3086427"/>
                </a:lnTo>
                <a:close/>
              </a:path>
            </a:pathLst>
          </a:custGeom>
          <a:solidFill>
            <a:srgbClr val="00A1D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56" name="Rectangle 5"/>
          <p:cNvSpPr/>
          <p:nvPr/>
        </p:nvSpPr>
        <p:spPr bwMode="auto">
          <a:xfrm>
            <a:off x="9197974" y="5847308"/>
            <a:ext cx="987219" cy="704308"/>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1829155 h 3044961"/>
              <a:gd name="connsiteX1" fmla="*/ 1802516 w 2771916"/>
              <a:gd name="connsiteY1" fmla="*/ 1233438 h 3044961"/>
              <a:gd name="connsiteX2" fmla="*/ 2771916 w 2771916"/>
              <a:gd name="connsiteY2" fmla="*/ 0 h 3044961"/>
              <a:gd name="connsiteX3" fmla="*/ 2770328 w 2771916"/>
              <a:gd name="connsiteY3" fmla="*/ 1764633 h 3044961"/>
              <a:gd name="connsiteX4" fmla="*/ 1802516 w 2771916"/>
              <a:gd name="connsiteY4" fmla="*/ 3044961 h 3044961"/>
              <a:gd name="connsiteX5" fmla="*/ 0 w 2771916"/>
              <a:gd name="connsiteY5" fmla="*/ 1829155 h 3044961"/>
              <a:gd name="connsiteX0" fmla="*/ 0 w 969400"/>
              <a:gd name="connsiteY0" fmla="*/ 3044961 h 3044961"/>
              <a:gd name="connsiteX1" fmla="*/ 0 w 969400"/>
              <a:gd name="connsiteY1" fmla="*/ 1233438 h 3044961"/>
              <a:gd name="connsiteX2" fmla="*/ 969400 w 969400"/>
              <a:gd name="connsiteY2" fmla="*/ 0 h 3044961"/>
              <a:gd name="connsiteX3" fmla="*/ 967812 w 969400"/>
              <a:gd name="connsiteY3" fmla="*/ 1764633 h 3044961"/>
              <a:gd name="connsiteX4" fmla="*/ 0 w 969400"/>
              <a:gd name="connsiteY4" fmla="*/ 3044961 h 3044961"/>
              <a:gd name="connsiteX0" fmla="*/ 0 w 968194"/>
              <a:gd name="connsiteY0" fmla="*/ 3055533 h 3055533"/>
              <a:gd name="connsiteX1" fmla="*/ 0 w 968194"/>
              <a:gd name="connsiteY1" fmla="*/ 1244010 h 3055533"/>
              <a:gd name="connsiteX2" fmla="*/ 967019 w 968194"/>
              <a:gd name="connsiteY2" fmla="*/ 0 h 3055533"/>
              <a:gd name="connsiteX3" fmla="*/ 967812 w 968194"/>
              <a:gd name="connsiteY3" fmla="*/ 1775205 h 3055533"/>
              <a:gd name="connsiteX4" fmla="*/ 0 w 968194"/>
              <a:gd name="connsiteY4" fmla="*/ 3055533 h 3055533"/>
              <a:gd name="connsiteX0" fmla="*/ 0 w 968194"/>
              <a:gd name="connsiteY0" fmla="*/ 3066105 h 3066105"/>
              <a:gd name="connsiteX1" fmla="*/ 0 w 968194"/>
              <a:gd name="connsiteY1" fmla="*/ 1254582 h 3066105"/>
              <a:gd name="connsiteX2" fmla="*/ 967019 w 968194"/>
              <a:gd name="connsiteY2" fmla="*/ 0 h 3066105"/>
              <a:gd name="connsiteX3" fmla="*/ 967812 w 968194"/>
              <a:gd name="connsiteY3" fmla="*/ 1785777 h 3066105"/>
              <a:gd name="connsiteX4" fmla="*/ 0 w 968194"/>
              <a:gd name="connsiteY4" fmla="*/ 3066105 h 3066105"/>
              <a:gd name="connsiteX0" fmla="*/ 0 w 968194"/>
              <a:gd name="connsiteY0" fmla="*/ 3066105 h 3066105"/>
              <a:gd name="connsiteX1" fmla="*/ 0 w 968194"/>
              <a:gd name="connsiteY1" fmla="*/ 1282225 h 3066105"/>
              <a:gd name="connsiteX2" fmla="*/ 967019 w 968194"/>
              <a:gd name="connsiteY2" fmla="*/ 0 h 3066105"/>
              <a:gd name="connsiteX3" fmla="*/ 967812 w 968194"/>
              <a:gd name="connsiteY3" fmla="*/ 1785777 h 3066105"/>
              <a:gd name="connsiteX4" fmla="*/ 0 w 968194"/>
              <a:gd name="connsiteY4" fmla="*/ 3066105 h 3066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194" h="3066105">
                <a:moveTo>
                  <a:pt x="0" y="3066105"/>
                </a:moveTo>
                <a:lnTo>
                  <a:pt x="0" y="1282225"/>
                </a:lnTo>
                <a:cubicBezTo>
                  <a:pt x="322340" y="864031"/>
                  <a:pt x="644679" y="418194"/>
                  <a:pt x="967019" y="0"/>
                </a:cubicBezTo>
                <a:cubicBezTo>
                  <a:pt x="965431" y="588211"/>
                  <a:pt x="969400" y="1197566"/>
                  <a:pt x="967812" y="1785777"/>
                </a:cubicBezTo>
                <a:lnTo>
                  <a:pt x="0" y="3066105"/>
                </a:lnTo>
                <a:close/>
              </a:path>
            </a:pathLst>
          </a:cu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57" name="TextBox 56"/>
          <p:cNvSpPr txBox="1"/>
          <p:nvPr/>
        </p:nvSpPr>
        <p:spPr>
          <a:xfrm rot="486822">
            <a:off x="7652030" y="5534159"/>
            <a:ext cx="1150814" cy="461665"/>
          </a:xfrm>
          <a:prstGeom prst="rect">
            <a:avLst/>
          </a:prstGeom>
          <a:noFill/>
        </p:spPr>
        <p:txBody>
          <a:bodyPr wrap="square" lIns="182880" tIns="146304" rIns="182880" bIns="146304" rtlCol="0">
            <a:spAutoFit/>
          </a:bodyPr>
          <a:lstStyle>
            <a:defPPr>
              <a:defRPr lang="en-US"/>
            </a:defPPr>
            <a:lvl1pPr>
              <a:lnSpc>
                <a:spcPct val="90000"/>
              </a:lnSpc>
              <a:spcAft>
                <a:spcPts val="600"/>
              </a:spcAft>
              <a:defRPr sz="1200">
                <a:gradFill>
                  <a:gsLst>
                    <a:gs pos="84328">
                      <a:schemeClr val="accent3"/>
                    </a:gs>
                    <a:gs pos="66000">
                      <a:schemeClr val="accent3"/>
                    </a:gs>
                  </a:gsLst>
                  <a:lin ang="5400000" scaled="1"/>
                </a:gradFill>
              </a:defRPr>
            </a:lvl1p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84328">
                      <a:schemeClr val="accent3"/>
                    </a:gs>
                    <a:gs pos="66000">
                      <a:schemeClr val="accent3"/>
                    </a:gs>
                  </a:gsLst>
                  <a:lin ang="5400000" scaled="1"/>
                </a:gradFill>
                <a:effectLst/>
                <a:uLnTx/>
                <a:uFillTx/>
                <a:latin typeface="Segoe UI Semibold" panose="020B0702040204020203" pitchFamily="34" charset="0"/>
                <a:cs typeface="Segoe UI Semibold" panose="020B0702040204020203" pitchFamily="34" charset="0"/>
              </a:rPr>
              <a:t>Phases </a:t>
            </a:r>
          </a:p>
        </p:txBody>
      </p:sp>
      <p:sp>
        <p:nvSpPr>
          <p:cNvPr id="58" name="TextBox 57"/>
          <p:cNvSpPr txBox="1"/>
          <p:nvPr/>
        </p:nvSpPr>
        <p:spPr>
          <a:xfrm rot="519150">
            <a:off x="7712805" y="5085597"/>
            <a:ext cx="1129710" cy="461665"/>
          </a:xfrm>
          <a:prstGeom prst="rect">
            <a:avLst/>
          </a:prstGeom>
          <a:noFill/>
        </p:spPr>
        <p:txBody>
          <a:bodyPr wrap="square" lIns="182880" tIns="146304" rIns="182880" bIns="146304" rtlCol="0">
            <a:spAutoFit/>
          </a:bodyPr>
          <a:lstStyle>
            <a:defPPr>
              <a:defRPr lang="en-US"/>
            </a:defPPr>
            <a:lvl1pPr>
              <a:lnSpc>
                <a:spcPct val="90000"/>
              </a:lnSpc>
              <a:spcAft>
                <a:spcPts val="600"/>
              </a:spcAft>
              <a:defRPr sz="1200">
                <a:gradFill>
                  <a:gsLst>
                    <a:gs pos="84328">
                      <a:schemeClr val="accent3"/>
                    </a:gs>
                    <a:gs pos="66000">
                      <a:schemeClr val="accent3"/>
                    </a:gs>
                  </a:gsLst>
                  <a:lin ang="5400000" scaled="1"/>
                </a:gradFill>
              </a:defRPr>
            </a:lvl1p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GB" sz="1200" b="0" i="0" u="none" strike="noStrike" kern="0" cap="none" spc="0" normalizeH="0" baseline="0" noProof="0" dirty="0">
                <a:ln>
                  <a:noFill/>
                </a:ln>
                <a:gradFill>
                  <a:gsLst>
                    <a:gs pos="84328">
                      <a:schemeClr val="accent3"/>
                    </a:gs>
                    <a:gs pos="66000">
                      <a:schemeClr val="accent3"/>
                    </a:gs>
                  </a:gsLst>
                  <a:lin ang="5400000" scaled="1"/>
                </a:gradFill>
                <a:effectLst/>
                <a:uLnTx/>
                <a:uFillTx/>
                <a:latin typeface="Segoe UI Semibold" panose="020B0702040204020203" pitchFamily="34" charset="0"/>
                <a:cs typeface="Segoe UI Semibold" panose="020B0702040204020203" pitchFamily="34" charset="0"/>
              </a:rPr>
              <a:t>Stages </a:t>
            </a:r>
          </a:p>
        </p:txBody>
      </p:sp>
      <p:sp>
        <p:nvSpPr>
          <p:cNvPr id="59" name="TextBox 58"/>
          <p:cNvSpPr txBox="1"/>
          <p:nvPr/>
        </p:nvSpPr>
        <p:spPr>
          <a:xfrm rot="516778">
            <a:off x="7847894" y="4660036"/>
            <a:ext cx="859531" cy="276999"/>
          </a:xfrm>
          <a:prstGeom prst="rect">
            <a:avLst/>
          </a:prstGeom>
          <a:noFill/>
          <a:scene3d>
            <a:camera prst="orthographicFront">
              <a:rot lat="0" lon="21599986" rev="0"/>
            </a:camera>
            <a:lightRig rig="threePt" dir="t"/>
          </a:scene3d>
        </p:spPr>
        <p:txBody>
          <a:bodyPr wrap="non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Activities </a:t>
            </a:r>
          </a:p>
        </p:txBody>
      </p:sp>
      <p:sp>
        <p:nvSpPr>
          <p:cNvPr id="60" name="TextBox 59"/>
          <p:cNvSpPr txBox="1"/>
          <p:nvPr/>
        </p:nvSpPr>
        <p:spPr>
          <a:xfrm rot="508373">
            <a:off x="7569776" y="4197063"/>
            <a:ext cx="1383712" cy="276999"/>
          </a:xfrm>
          <a:prstGeom prst="rect">
            <a:avLst/>
          </a:prstGeom>
          <a:noFill/>
          <a:scene3d>
            <a:camera prst="orthographicFront">
              <a:rot lat="0" lon="21599986" rev="0"/>
            </a:camera>
            <a:lightRig rig="threePt" dir="t"/>
          </a:scene3d>
        </p:spPr>
        <p:txBody>
          <a:bodyPr wrap="non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Tools and Assets </a:t>
            </a:r>
          </a:p>
        </p:txBody>
      </p:sp>
      <p:sp>
        <p:nvSpPr>
          <p:cNvPr id="61" name="TextBox 60"/>
          <p:cNvSpPr txBox="1"/>
          <p:nvPr/>
        </p:nvSpPr>
        <p:spPr>
          <a:xfrm rot="524453">
            <a:off x="7293156" y="3597204"/>
            <a:ext cx="894797" cy="276999"/>
          </a:xfrm>
          <a:prstGeom prst="rect">
            <a:avLst/>
          </a:prstGeom>
          <a:noFill/>
          <a:scene3d>
            <a:camera prst="orthographicFront">
              <a:rot lat="0" lon="21599986" rev="0"/>
            </a:camera>
            <a:lightRig rig="threePt" dir="t"/>
          </a:scene3d>
        </p:spPr>
        <p:txBody>
          <a:bodyPr wrap="non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Outcomes</a:t>
            </a:r>
          </a:p>
        </p:txBody>
      </p:sp>
      <p:sp>
        <p:nvSpPr>
          <p:cNvPr id="63" name="TextBox 62"/>
          <p:cNvSpPr txBox="1"/>
          <p:nvPr/>
        </p:nvSpPr>
        <p:spPr>
          <a:xfrm rot="20630485">
            <a:off x="9263686" y="5611614"/>
            <a:ext cx="822960" cy="27699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Layer 1 </a:t>
            </a:r>
          </a:p>
        </p:txBody>
      </p:sp>
      <p:sp>
        <p:nvSpPr>
          <p:cNvPr id="64" name="TextBox 63"/>
          <p:cNvSpPr txBox="1"/>
          <p:nvPr/>
        </p:nvSpPr>
        <p:spPr>
          <a:xfrm rot="20643198">
            <a:off x="9263984" y="4637028"/>
            <a:ext cx="822960" cy="27699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Layer 3 </a:t>
            </a:r>
          </a:p>
        </p:txBody>
      </p:sp>
      <p:sp>
        <p:nvSpPr>
          <p:cNvPr id="65" name="TextBox 64"/>
          <p:cNvSpPr txBox="1"/>
          <p:nvPr/>
        </p:nvSpPr>
        <p:spPr>
          <a:xfrm rot="20657080">
            <a:off x="9264150" y="3676562"/>
            <a:ext cx="822960" cy="27699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Layer 5 </a:t>
            </a:r>
          </a:p>
        </p:txBody>
      </p:sp>
      <p:sp>
        <p:nvSpPr>
          <p:cNvPr id="66" name="TextBox 65"/>
          <p:cNvSpPr txBox="1"/>
          <p:nvPr/>
        </p:nvSpPr>
        <p:spPr>
          <a:xfrm rot="20649007">
            <a:off x="9263849" y="5157991"/>
            <a:ext cx="822960" cy="276999"/>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Layer 2 </a:t>
            </a:r>
          </a:p>
        </p:txBody>
      </p:sp>
      <p:sp>
        <p:nvSpPr>
          <p:cNvPr id="67" name="TextBox 66"/>
          <p:cNvSpPr txBox="1"/>
          <p:nvPr/>
        </p:nvSpPr>
        <p:spPr>
          <a:xfrm rot="20638641">
            <a:off x="9264027" y="4172414"/>
            <a:ext cx="822960" cy="276999"/>
          </a:xfrm>
          <a:prstGeom prst="rect">
            <a:avLst/>
          </a:prstGeom>
          <a:solidFill>
            <a:schemeClr val="accent1">
              <a:lumMod val="75000"/>
            </a:schemeClr>
          </a:solid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Layer 4 </a:t>
            </a:r>
          </a:p>
        </p:txBody>
      </p:sp>
      <p:sp>
        <p:nvSpPr>
          <p:cNvPr id="68" name="TextBox 67"/>
          <p:cNvSpPr txBox="1"/>
          <p:nvPr/>
        </p:nvSpPr>
        <p:spPr>
          <a:xfrm rot="20631397">
            <a:off x="9264229" y="3258754"/>
            <a:ext cx="822960" cy="276999"/>
          </a:xfrm>
          <a:prstGeom prst="rect">
            <a:avLst/>
          </a:prstGeom>
          <a:noFill/>
        </p:spPr>
        <p:txBody>
          <a:bodyPr wrap="square" rtlCol="0">
            <a:spAutoFit/>
            <a:flatTx/>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Layer 6 </a:t>
            </a:r>
          </a:p>
        </p:txBody>
      </p:sp>
      <p:sp>
        <p:nvSpPr>
          <p:cNvPr id="71" name="Rectangle 12"/>
          <p:cNvSpPr/>
          <p:nvPr/>
        </p:nvSpPr>
        <p:spPr bwMode="auto">
          <a:xfrm>
            <a:off x="7322824" y="2740715"/>
            <a:ext cx="2852583" cy="531067"/>
          </a:xfrm>
          <a:custGeom>
            <a:avLst/>
            <a:gdLst>
              <a:gd name="connsiteX0" fmla="*/ 0 w 2808810"/>
              <a:gd name="connsiteY0" fmla="*/ 0 h 772246"/>
              <a:gd name="connsiteX1" fmla="*/ 2808810 w 2808810"/>
              <a:gd name="connsiteY1" fmla="*/ 0 h 772246"/>
              <a:gd name="connsiteX2" fmla="*/ 2808810 w 2808810"/>
              <a:gd name="connsiteY2" fmla="*/ 772246 h 772246"/>
              <a:gd name="connsiteX3" fmla="*/ 0 w 2808810"/>
              <a:gd name="connsiteY3" fmla="*/ 772246 h 772246"/>
              <a:gd name="connsiteX4" fmla="*/ 0 w 2808810"/>
              <a:gd name="connsiteY4" fmla="*/ 0 h 772246"/>
              <a:gd name="connsiteX0" fmla="*/ 0 w 2808810"/>
              <a:gd name="connsiteY0" fmla="*/ 0 h 773113"/>
              <a:gd name="connsiteX1" fmla="*/ 2808810 w 2808810"/>
              <a:gd name="connsiteY1" fmla="*/ 0 h 773113"/>
              <a:gd name="connsiteX2" fmla="*/ 2808810 w 2808810"/>
              <a:gd name="connsiteY2" fmla="*/ 772246 h 773113"/>
              <a:gd name="connsiteX3" fmla="*/ 1527879 w 2808810"/>
              <a:gd name="connsiteY3" fmla="*/ 773113 h 773113"/>
              <a:gd name="connsiteX4" fmla="*/ 0 w 2808810"/>
              <a:gd name="connsiteY4" fmla="*/ 772246 h 773113"/>
              <a:gd name="connsiteX5" fmla="*/ 0 w 2808810"/>
              <a:gd name="connsiteY5" fmla="*/ 0 h 773113"/>
              <a:gd name="connsiteX0" fmla="*/ 0 w 2808810"/>
              <a:gd name="connsiteY0" fmla="*/ 0 h 1030288"/>
              <a:gd name="connsiteX1" fmla="*/ 2808810 w 2808810"/>
              <a:gd name="connsiteY1" fmla="*/ 0 h 1030288"/>
              <a:gd name="connsiteX2" fmla="*/ 2808810 w 2808810"/>
              <a:gd name="connsiteY2" fmla="*/ 772246 h 1030288"/>
              <a:gd name="connsiteX3" fmla="*/ 1816010 w 2808810"/>
              <a:gd name="connsiteY3" fmla="*/ 1030288 h 1030288"/>
              <a:gd name="connsiteX4" fmla="*/ 0 w 2808810"/>
              <a:gd name="connsiteY4" fmla="*/ 772246 h 1030288"/>
              <a:gd name="connsiteX5" fmla="*/ 0 w 2808810"/>
              <a:gd name="connsiteY5" fmla="*/ 0 h 1030288"/>
              <a:gd name="connsiteX0" fmla="*/ 1069181 w 2808810"/>
              <a:gd name="connsiteY0" fmla="*/ 459581 h 1030288"/>
              <a:gd name="connsiteX1" fmla="*/ 2808810 w 2808810"/>
              <a:gd name="connsiteY1" fmla="*/ 0 h 1030288"/>
              <a:gd name="connsiteX2" fmla="*/ 2808810 w 2808810"/>
              <a:gd name="connsiteY2" fmla="*/ 772246 h 1030288"/>
              <a:gd name="connsiteX3" fmla="*/ 1816010 w 2808810"/>
              <a:gd name="connsiteY3" fmla="*/ 1030288 h 1030288"/>
              <a:gd name="connsiteX4" fmla="*/ 0 w 2808810"/>
              <a:gd name="connsiteY4" fmla="*/ 772246 h 1030288"/>
              <a:gd name="connsiteX5" fmla="*/ 1069181 w 2808810"/>
              <a:gd name="connsiteY5" fmla="*/ 459581 h 1030288"/>
              <a:gd name="connsiteX0" fmla="*/ 1069181 w 2808810"/>
              <a:gd name="connsiteY0" fmla="*/ 0 h 570707"/>
              <a:gd name="connsiteX1" fmla="*/ 2808810 w 2808810"/>
              <a:gd name="connsiteY1" fmla="*/ 312665 h 570707"/>
              <a:gd name="connsiteX2" fmla="*/ 1816010 w 2808810"/>
              <a:gd name="connsiteY2" fmla="*/ 570707 h 570707"/>
              <a:gd name="connsiteX3" fmla="*/ 0 w 2808810"/>
              <a:gd name="connsiteY3" fmla="*/ 312665 h 570707"/>
              <a:gd name="connsiteX4" fmla="*/ 1069181 w 2808810"/>
              <a:gd name="connsiteY4" fmla="*/ 0 h 570707"/>
              <a:gd name="connsiteX0" fmla="*/ 940593 w 2808810"/>
              <a:gd name="connsiteY0" fmla="*/ 0 h 530226"/>
              <a:gd name="connsiteX1" fmla="*/ 2808810 w 2808810"/>
              <a:gd name="connsiteY1" fmla="*/ 272184 h 530226"/>
              <a:gd name="connsiteX2" fmla="*/ 1816010 w 2808810"/>
              <a:gd name="connsiteY2" fmla="*/ 530226 h 530226"/>
              <a:gd name="connsiteX3" fmla="*/ 0 w 2808810"/>
              <a:gd name="connsiteY3" fmla="*/ 272184 h 530226"/>
              <a:gd name="connsiteX4" fmla="*/ 940593 w 2808810"/>
              <a:gd name="connsiteY4" fmla="*/ 0 h 530226"/>
              <a:gd name="connsiteX0" fmla="*/ 890587 w 2808810"/>
              <a:gd name="connsiteY0" fmla="*/ 0 h 487364"/>
              <a:gd name="connsiteX1" fmla="*/ 2808810 w 2808810"/>
              <a:gd name="connsiteY1" fmla="*/ 229322 h 487364"/>
              <a:gd name="connsiteX2" fmla="*/ 1816010 w 2808810"/>
              <a:gd name="connsiteY2" fmla="*/ 487364 h 487364"/>
              <a:gd name="connsiteX3" fmla="*/ 0 w 2808810"/>
              <a:gd name="connsiteY3" fmla="*/ 229322 h 487364"/>
              <a:gd name="connsiteX4" fmla="*/ 890587 w 2808810"/>
              <a:gd name="connsiteY4" fmla="*/ 0 h 487364"/>
              <a:gd name="connsiteX0" fmla="*/ 890587 w 2792141"/>
              <a:gd name="connsiteY0" fmla="*/ 0 h 487364"/>
              <a:gd name="connsiteX1" fmla="*/ 2792141 w 2792141"/>
              <a:gd name="connsiteY1" fmla="*/ 229322 h 487364"/>
              <a:gd name="connsiteX2" fmla="*/ 1816010 w 2792141"/>
              <a:gd name="connsiteY2" fmla="*/ 487364 h 487364"/>
              <a:gd name="connsiteX3" fmla="*/ 0 w 2792141"/>
              <a:gd name="connsiteY3" fmla="*/ 229322 h 487364"/>
              <a:gd name="connsiteX4" fmla="*/ 890587 w 2792141"/>
              <a:gd name="connsiteY4" fmla="*/ 0 h 487364"/>
              <a:gd name="connsiteX0" fmla="*/ 895350 w 2796904"/>
              <a:gd name="connsiteY0" fmla="*/ 0 h 487364"/>
              <a:gd name="connsiteX1" fmla="*/ 2796904 w 2796904"/>
              <a:gd name="connsiteY1" fmla="*/ 229322 h 487364"/>
              <a:gd name="connsiteX2" fmla="*/ 1820773 w 2796904"/>
              <a:gd name="connsiteY2" fmla="*/ 487364 h 487364"/>
              <a:gd name="connsiteX3" fmla="*/ 0 w 2796904"/>
              <a:gd name="connsiteY3" fmla="*/ 229322 h 487364"/>
              <a:gd name="connsiteX4" fmla="*/ 895350 w 2796904"/>
              <a:gd name="connsiteY4" fmla="*/ 0 h 487364"/>
              <a:gd name="connsiteX0" fmla="*/ 895350 w 2796904"/>
              <a:gd name="connsiteY0" fmla="*/ 0 h 496889"/>
              <a:gd name="connsiteX1" fmla="*/ 2796904 w 2796904"/>
              <a:gd name="connsiteY1" fmla="*/ 229322 h 496889"/>
              <a:gd name="connsiteX2" fmla="*/ 1808867 w 2796904"/>
              <a:gd name="connsiteY2" fmla="*/ 496889 h 496889"/>
              <a:gd name="connsiteX3" fmla="*/ 0 w 2796904"/>
              <a:gd name="connsiteY3" fmla="*/ 229322 h 496889"/>
              <a:gd name="connsiteX4" fmla="*/ 895350 w 2796904"/>
              <a:gd name="connsiteY4" fmla="*/ 0 h 496889"/>
              <a:gd name="connsiteX0" fmla="*/ 895350 w 2796904"/>
              <a:gd name="connsiteY0" fmla="*/ 0 h 499270"/>
              <a:gd name="connsiteX1" fmla="*/ 2796904 w 2796904"/>
              <a:gd name="connsiteY1" fmla="*/ 229322 h 499270"/>
              <a:gd name="connsiteX2" fmla="*/ 1818392 w 2796904"/>
              <a:gd name="connsiteY2" fmla="*/ 499270 h 499270"/>
              <a:gd name="connsiteX3" fmla="*/ 0 w 2796904"/>
              <a:gd name="connsiteY3" fmla="*/ 229322 h 499270"/>
              <a:gd name="connsiteX4" fmla="*/ 895350 w 2796904"/>
              <a:gd name="connsiteY4" fmla="*/ 0 h 499270"/>
              <a:gd name="connsiteX0" fmla="*/ 966787 w 2796904"/>
              <a:gd name="connsiteY0" fmla="*/ 0 h 520701"/>
              <a:gd name="connsiteX1" fmla="*/ 2796904 w 2796904"/>
              <a:gd name="connsiteY1" fmla="*/ 250753 h 520701"/>
              <a:gd name="connsiteX2" fmla="*/ 1818392 w 2796904"/>
              <a:gd name="connsiteY2" fmla="*/ 520701 h 520701"/>
              <a:gd name="connsiteX3" fmla="*/ 0 w 2796904"/>
              <a:gd name="connsiteY3" fmla="*/ 250753 h 520701"/>
              <a:gd name="connsiteX4" fmla="*/ 966787 w 2796904"/>
              <a:gd name="connsiteY4" fmla="*/ 0 h 52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904" h="520701">
                <a:moveTo>
                  <a:pt x="966787" y="0"/>
                </a:moveTo>
                <a:lnTo>
                  <a:pt x="2796904" y="250753"/>
                </a:lnTo>
                <a:lnTo>
                  <a:pt x="1818392" y="520701"/>
                </a:lnTo>
                <a:lnTo>
                  <a:pt x="0" y="250753"/>
                </a:lnTo>
                <a:lnTo>
                  <a:pt x="966787" y="0"/>
                </a:lnTo>
                <a:close/>
              </a:path>
            </a:pathLst>
          </a:cu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cxnSp>
        <p:nvCxnSpPr>
          <p:cNvPr id="36" name="Straight Connector 35"/>
          <p:cNvCxnSpPr/>
          <p:nvPr/>
        </p:nvCxnSpPr>
        <p:spPr>
          <a:xfrm>
            <a:off x="8184719" y="3606696"/>
            <a:ext cx="0" cy="433111"/>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481713">
            <a:off x="8374091" y="3759956"/>
            <a:ext cx="612668" cy="276999"/>
          </a:xfrm>
          <a:prstGeom prst="rect">
            <a:avLst/>
          </a:prstGeom>
          <a:noFill/>
          <a:scene3d>
            <a:camera prst="orthographicFront">
              <a:rot lat="0" lon="21599986" rev="0"/>
            </a:camera>
            <a:lightRig rig="threePt" dir="t"/>
          </a:scene3d>
        </p:spPr>
        <p:txBody>
          <a:bodyPr wrap="non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Offers</a:t>
            </a:r>
          </a:p>
        </p:txBody>
      </p:sp>
      <p:sp>
        <p:nvSpPr>
          <p:cNvPr id="38" name="TextBox 37"/>
          <p:cNvSpPr txBox="1"/>
          <p:nvPr/>
        </p:nvSpPr>
        <p:spPr>
          <a:xfrm rot="481713">
            <a:off x="7349691" y="3154434"/>
            <a:ext cx="857927" cy="276999"/>
          </a:xfrm>
          <a:prstGeom prst="rect">
            <a:avLst/>
          </a:prstGeom>
          <a:noFill/>
          <a:scene3d>
            <a:camera prst="orthographicFront">
              <a:rot lat="0" lon="21599986" rev="0"/>
            </a:camera>
            <a:lightRig rig="threePt" dir="t"/>
          </a:scene3d>
        </p:spPr>
        <p:txBody>
          <a:bodyPr wrap="non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Initiatives</a:t>
            </a:r>
            <a:endPar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endParaRPr>
          </a:p>
        </p:txBody>
      </p:sp>
      <p:cxnSp>
        <p:nvCxnSpPr>
          <p:cNvPr id="39" name="Straight Connector 38"/>
          <p:cNvCxnSpPr/>
          <p:nvPr/>
        </p:nvCxnSpPr>
        <p:spPr>
          <a:xfrm>
            <a:off x="8184718" y="3163927"/>
            <a:ext cx="0" cy="433111"/>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481713">
            <a:off x="8338826" y="3243320"/>
            <a:ext cx="683200" cy="424732"/>
          </a:xfrm>
          <a:prstGeom prst="rect">
            <a:avLst/>
          </a:prstGeom>
          <a:noFill/>
          <a:scene3d>
            <a:camera prst="orthographicFront">
              <a:rot lat="0" lon="21599986" rev="0"/>
            </a:camera>
            <a:lightRig rig="threePt" dir="t"/>
          </a:scene3d>
        </p:spPr>
        <p:txBody>
          <a:bodyPr wrap="none" rtlCol="0">
            <a:spAutoFit/>
          </a:bodyPr>
          <a:lstStyle/>
          <a:p>
            <a:pPr marL="0" marR="0" lvl="0" indent="0" algn="ctr" defTabSz="932597" eaLnBrk="1" fontAlgn="auto" latinLnBrk="0" hangingPunct="1">
              <a:lnSpc>
                <a:spcPct val="90000"/>
              </a:lnSpc>
              <a:spcBef>
                <a:spcPts val="0"/>
              </a:spcBef>
              <a:spcAft>
                <a:spcPts val="0"/>
              </a:spcAft>
              <a:buClrTx/>
              <a:buSzTx/>
              <a:buFontTx/>
              <a:buNone/>
              <a:tabLst/>
              <a:defRPr/>
            </a:pP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Go to </a:t>
            </a:r>
            <a:b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br>
            <a:r>
              <a:rPr kumimoji="0" lang="en-GB" sz="1200" b="0" i="0" u="none" strike="noStrike" kern="0" cap="none" spc="0" normalizeH="0" baseline="0" noProof="0" dirty="0">
                <a:ln>
                  <a:noFill/>
                </a:ln>
                <a:gradFill>
                  <a:gsLst>
                    <a:gs pos="8850">
                      <a:schemeClr val="bg1"/>
                    </a:gs>
                    <a:gs pos="33000">
                      <a:schemeClr val="bg1"/>
                    </a:gs>
                  </a:gsLst>
                  <a:lin ang="5400000" scaled="1"/>
                </a:gradFill>
                <a:effectLst/>
                <a:uLnTx/>
                <a:uFillTx/>
                <a:latin typeface="Segoe UI Semibold" panose="020B0702040204020203" pitchFamily="34" charset="0"/>
                <a:cs typeface="Segoe UI Semibold" panose="020B0702040204020203" pitchFamily="34" charset="0"/>
              </a:rPr>
              <a:t>Market</a:t>
            </a:r>
          </a:p>
        </p:txBody>
      </p:sp>
      <p:sp>
        <p:nvSpPr>
          <p:cNvPr id="41" name="Rectangle 5"/>
          <p:cNvSpPr/>
          <p:nvPr/>
        </p:nvSpPr>
        <p:spPr bwMode="auto">
          <a:xfrm>
            <a:off x="7319238" y="5866912"/>
            <a:ext cx="1840019" cy="692164"/>
          </a:xfrm>
          <a:custGeom>
            <a:avLst/>
            <a:gdLst>
              <a:gd name="connsiteX0" fmla="*/ 0 w 2768741"/>
              <a:gd name="connsiteY0" fmla="*/ 0 h 2814798"/>
              <a:gd name="connsiteX1" fmla="*/ 2768741 w 2768741"/>
              <a:gd name="connsiteY1" fmla="*/ 0 h 2814798"/>
              <a:gd name="connsiteX2" fmla="*/ 2768741 w 2768741"/>
              <a:gd name="connsiteY2" fmla="*/ 2814798 h 2814798"/>
              <a:gd name="connsiteX3" fmla="*/ 0 w 2768741"/>
              <a:gd name="connsiteY3" fmla="*/ 2814798 h 2814798"/>
              <a:gd name="connsiteX4" fmla="*/ 0 w 2768741"/>
              <a:gd name="connsiteY4"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0 w 2768741"/>
              <a:gd name="connsiteY4" fmla="*/ 2814798 h 2814798"/>
              <a:gd name="connsiteX5" fmla="*/ 0 w 2768741"/>
              <a:gd name="connsiteY5" fmla="*/ 0 h 2814798"/>
              <a:gd name="connsiteX0" fmla="*/ 0 w 2768741"/>
              <a:gd name="connsiteY0" fmla="*/ 0 h 2814798"/>
              <a:gd name="connsiteX1" fmla="*/ 2768741 w 2768741"/>
              <a:gd name="connsiteY1" fmla="*/ 0 h 2814798"/>
              <a:gd name="connsiteX2" fmla="*/ 2768741 w 2768741"/>
              <a:gd name="connsiteY2" fmla="*/ 2814798 h 2814798"/>
              <a:gd name="connsiteX3" fmla="*/ 1799341 w 2768741"/>
              <a:gd name="connsiteY3" fmla="*/ 2812357 h 2814798"/>
              <a:gd name="connsiteX4" fmla="*/ 6350 w 2768741"/>
              <a:gd name="connsiteY4" fmla="*/ 2548098 h 2814798"/>
              <a:gd name="connsiteX5" fmla="*/ 0 w 2768741"/>
              <a:gd name="connsiteY5" fmla="*/ 0 h 2814798"/>
              <a:gd name="connsiteX0" fmla="*/ 0 w 2768741"/>
              <a:gd name="connsiteY0" fmla="*/ 0 h 2812357"/>
              <a:gd name="connsiteX1" fmla="*/ 2768741 w 2768741"/>
              <a:gd name="connsiteY1" fmla="*/ 0 h 2812357"/>
              <a:gd name="connsiteX2" fmla="*/ 2768741 w 2768741"/>
              <a:gd name="connsiteY2" fmla="*/ 2525873 h 2812357"/>
              <a:gd name="connsiteX3" fmla="*/ 1799341 w 2768741"/>
              <a:gd name="connsiteY3" fmla="*/ 2812357 h 2812357"/>
              <a:gd name="connsiteX4" fmla="*/ 6350 w 2768741"/>
              <a:gd name="connsiteY4" fmla="*/ 2548098 h 2812357"/>
              <a:gd name="connsiteX5" fmla="*/ 0 w 2768741"/>
              <a:gd name="connsiteY5" fmla="*/ 0 h 2812357"/>
              <a:gd name="connsiteX0" fmla="*/ 0 w 2768741"/>
              <a:gd name="connsiteY0" fmla="*/ 692 h 2813049"/>
              <a:gd name="connsiteX1" fmla="*/ 1764416 w 2768741"/>
              <a:gd name="connsiteY1" fmla="*/ 0 h 2813049"/>
              <a:gd name="connsiteX2" fmla="*/ 2768741 w 2768741"/>
              <a:gd name="connsiteY2" fmla="*/ 692 h 2813049"/>
              <a:gd name="connsiteX3" fmla="*/ 2768741 w 2768741"/>
              <a:gd name="connsiteY3" fmla="*/ 2526565 h 2813049"/>
              <a:gd name="connsiteX4" fmla="*/ 1799341 w 2768741"/>
              <a:gd name="connsiteY4" fmla="*/ 2813049 h 2813049"/>
              <a:gd name="connsiteX5" fmla="*/ 6350 w 2768741"/>
              <a:gd name="connsiteY5" fmla="*/ 2548790 h 2813049"/>
              <a:gd name="connsiteX6" fmla="*/ 0 w 2768741"/>
              <a:gd name="connsiteY6" fmla="*/ 692 h 2813049"/>
              <a:gd name="connsiteX0" fmla="*/ 0 w 2768741"/>
              <a:gd name="connsiteY0" fmla="*/ 0 h 2812357"/>
              <a:gd name="connsiteX1" fmla="*/ 1808866 w 2768741"/>
              <a:gd name="connsiteY1" fmla="*/ 281883 h 2812357"/>
              <a:gd name="connsiteX2" fmla="*/ 2768741 w 2768741"/>
              <a:gd name="connsiteY2" fmla="*/ 0 h 2812357"/>
              <a:gd name="connsiteX3" fmla="*/ 2768741 w 2768741"/>
              <a:gd name="connsiteY3" fmla="*/ 2525873 h 2812357"/>
              <a:gd name="connsiteX4" fmla="*/ 1799341 w 2768741"/>
              <a:gd name="connsiteY4" fmla="*/ 2812357 h 2812357"/>
              <a:gd name="connsiteX5" fmla="*/ 6350 w 2768741"/>
              <a:gd name="connsiteY5" fmla="*/ 2548098 h 2812357"/>
              <a:gd name="connsiteX6" fmla="*/ 0 w 2768741"/>
              <a:gd name="connsiteY6" fmla="*/ 0 h 2812357"/>
              <a:gd name="connsiteX0" fmla="*/ 0 w 2768741"/>
              <a:gd name="connsiteY0" fmla="*/ 0 h 3002665"/>
              <a:gd name="connsiteX1" fmla="*/ 1808866 w 2768741"/>
              <a:gd name="connsiteY1" fmla="*/ 472191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0 h 3002665"/>
              <a:gd name="connsiteX1" fmla="*/ 1799341 w 2768741"/>
              <a:gd name="connsiteY1" fmla="*/ 1191142 h 3002665"/>
              <a:gd name="connsiteX2" fmla="*/ 2768741 w 2768741"/>
              <a:gd name="connsiteY2" fmla="*/ 190308 h 3002665"/>
              <a:gd name="connsiteX3" fmla="*/ 2768741 w 2768741"/>
              <a:gd name="connsiteY3" fmla="*/ 2716181 h 3002665"/>
              <a:gd name="connsiteX4" fmla="*/ 1799341 w 2768741"/>
              <a:gd name="connsiteY4" fmla="*/ 3002665 h 3002665"/>
              <a:gd name="connsiteX5" fmla="*/ 6350 w 2768741"/>
              <a:gd name="connsiteY5" fmla="*/ 2738406 h 3002665"/>
              <a:gd name="connsiteX6" fmla="*/ 0 w 2768741"/>
              <a:gd name="connsiteY6" fmla="*/ 0 h 3002665"/>
              <a:gd name="connsiteX0" fmla="*/ 0 w 2768741"/>
              <a:gd name="connsiteY0" fmla="*/ 42296 h 3044961"/>
              <a:gd name="connsiteX1" fmla="*/ 1799341 w 2768741"/>
              <a:gd name="connsiteY1" fmla="*/ 1233438 h 3044961"/>
              <a:gd name="connsiteX2" fmla="*/ 2768741 w 2768741"/>
              <a:gd name="connsiteY2" fmla="*/ 0 h 3044961"/>
              <a:gd name="connsiteX3" fmla="*/ 2768741 w 2768741"/>
              <a:gd name="connsiteY3" fmla="*/ 2758477 h 3044961"/>
              <a:gd name="connsiteX4" fmla="*/ 1799341 w 2768741"/>
              <a:gd name="connsiteY4" fmla="*/ 3044961 h 3044961"/>
              <a:gd name="connsiteX5" fmla="*/ 6350 w 2768741"/>
              <a:gd name="connsiteY5" fmla="*/ 2780702 h 3044961"/>
              <a:gd name="connsiteX6" fmla="*/ 0 w 2768741"/>
              <a:gd name="connsiteY6" fmla="*/ 42296 h 3044961"/>
              <a:gd name="connsiteX0" fmla="*/ 0 w 2768741"/>
              <a:gd name="connsiteY0" fmla="*/ 42296 h 3044961"/>
              <a:gd name="connsiteX1" fmla="*/ 1799341 w 2768741"/>
              <a:gd name="connsiteY1" fmla="*/ 1233438 h 3044961"/>
              <a:gd name="connsiteX2" fmla="*/ 2768741 w 2768741"/>
              <a:gd name="connsiteY2" fmla="*/ 0 h 3044961"/>
              <a:gd name="connsiteX3" fmla="*/ 2763978 w 2768741"/>
              <a:gd name="connsiteY3" fmla="*/ 1764633 h 3044961"/>
              <a:gd name="connsiteX4" fmla="*/ 1799341 w 2768741"/>
              <a:gd name="connsiteY4" fmla="*/ 3044961 h 3044961"/>
              <a:gd name="connsiteX5" fmla="*/ 6350 w 2768741"/>
              <a:gd name="connsiteY5" fmla="*/ 2780702 h 3044961"/>
              <a:gd name="connsiteX6" fmla="*/ 0 w 2768741"/>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67537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3559 w 2772300"/>
              <a:gd name="connsiteY0" fmla="*/ 42296 h 3044961"/>
              <a:gd name="connsiteX1" fmla="*/ 1802900 w 2772300"/>
              <a:gd name="connsiteY1" fmla="*/ 1233438 h 3044961"/>
              <a:gd name="connsiteX2" fmla="*/ 2772300 w 2772300"/>
              <a:gd name="connsiteY2" fmla="*/ 0 h 3044961"/>
              <a:gd name="connsiteX3" fmla="*/ 2770712 w 2772300"/>
              <a:gd name="connsiteY3" fmla="*/ 1764633 h 3044961"/>
              <a:gd name="connsiteX4" fmla="*/ 1802900 w 2772300"/>
              <a:gd name="connsiteY4" fmla="*/ 3044961 h 3044961"/>
              <a:gd name="connsiteX5" fmla="*/ 384 w 2772300"/>
              <a:gd name="connsiteY5" fmla="*/ 1829155 h 3044961"/>
              <a:gd name="connsiteX6" fmla="*/ 3559 w 2772300"/>
              <a:gd name="connsiteY6" fmla="*/ 42296 h 3044961"/>
              <a:gd name="connsiteX0" fmla="*/ 0 w 2773504"/>
              <a:gd name="connsiteY0" fmla="*/ 31724 h 3044961"/>
              <a:gd name="connsiteX1" fmla="*/ 1804104 w 2773504"/>
              <a:gd name="connsiteY1" fmla="*/ 1233438 h 3044961"/>
              <a:gd name="connsiteX2" fmla="*/ 2773504 w 2773504"/>
              <a:gd name="connsiteY2" fmla="*/ 0 h 3044961"/>
              <a:gd name="connsiteX3" fmla="*/ 2771916 w 2773504"/>
              <a:gd name="connsiteY3" fmla="*/ 1764633 h 3044961"/>
              <a:gd name="connsiteX4" fmla="*/ 1804104 w 2773504"/>
              <a:gd name="connsiteY4" fmla="*/ 3044961 h 3044961"/>
              <a:gd name="connsiteX5" fmla="*/ 1588 w 2773504"/>
              <a:gd name="connsiteY5" fmla="*/ 1829155 h 3044961"/>
              <a:gd name="connsiteX6" fmla="*/ 0 w 2773504"/>
              <a:gd name="connsiteY6" fmla="*/ 31724 h 3044961"/>
              <a:gd name="connsiteX0" fmla="*/ 0 w 2771916"/>
              <a:gd name="connsiteY0" fmla="*/ 0 h 3013237"/>
              <a:gd name="connsiteX1" fmla="*/ 1804104 w 2771916"/>
              <a:gd name="connsiteY1" fmla="*/ 1201714 h 3013237"/>
              <a:gd name="connsiteX2" fmla="*/ 2771916 w 2771916"/>
              <a:gd name="connsiteY2" fmla="*/ 1732909 h 3013237"/>
              <a:gd name="connsiteX3" fmla="*/ 1804104 w 2771916"/>
              <a:gd name="connsiteY3" fmla="*/ 3013237 h 3013237"/>
              <a:gd name="connsiteX4" fmla="*/ 1588 w 2771916"/>
              <a:gd name="connsiteY4" fmla="*/ 1797431 h 3013237"/>
              <a:gd name="connsiteX5" fmla="*/ 0 w 2771916"/>
              <a:gd name="connsiteY5" fmla="*/ 0 h 3013237"/>
              <a:gd name="connsiteX0" fmla="*/ 0 w 1804104"/>
              <a:gd name="connsiteY0" fmla="*/ 0 h 3013237"/>
              <a:gd name="connsiteX1" fmla="*/ 1804104 w 1804104"/>
              <a:gd name="connsiteY1" fmla="*/ 1201714 h 3013237"/>
              <a:gd name="connsiteX2" fmla="*/ 1804104 w 1804104"/>
              <a:gd name="connsiteY2" fmla="*/ 3013237 h 3013237"/>
              <a:gd name="connsiteX3" fmla="*/ 1588 w 1804104"/>
              <a:gd name="connsiteY3" fmla="*/ 1797431 h 3013237"/>
              <a:gd name="connsiteX4" fmla="*/ 0 w 1804104"/>
              <a:gd name="connsiteY4" fmla="*/ 0 h 3013237"/>
              <a:gd name="connsiteX0" fmla="*/ 0 w 1804104"/>
              <a:gd name="connsiteY0" fmla="*/ 0 h 3013237"/>
              <a:gd name="connsiteX1" fmla="*/ 1804104 w 1804104"/>
              <a:gd name="connsiteY1" fmla="*/ 1215536 h 3013237"/>
              <a:gd name="connsiteX2" fmla="*/ 1804104 w 1804104"/>
              <a:gd name="connsiteY2" fmla="*/ 3013237 h 3013237"/>
              <a:gd name="connsiteX3" fmla="*/ 1588 w 1804104"/>
              <a:gd name="connsiteY3" fmla="*/ 1797431 h 3013237"/>
              <a:gd name="connsiteX4" fmla="*/ 0 w 1804104"/>
              <a:gd name="connsiteY4" fmla="*/ 0 h 301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104" h="3013237">
                <a:moveTo>
                  <a:pt x="0" y="0"/>
                </a:moveTo>
                <a:lnTo>
                  <a:pt x="1804104" y="1215536"/>
                </a:lnTo>
                <a:lnTo>
                  <a:pt x="1804104" y="3013237"/>
                </a:lnTo>
                <a:lnTo>
                  <a:pt x="1588" y="1797431"/>
                </a:lnTo>
                <a:cubicBezTo>
                  <a:pt x="-529" y="948065"/>
                  <a:pt x="2117" y="849366"/>
                  <a:pt x="0"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76" name="Rectangle 5"/>
          <p:cNvSpPr/>
          <p:nvPr/>
        </p:nvSpPr>
        <p:spPr bwMode="auto">
          <a:xfrm>
            <a:off x="10183964" y="4950030"/>
            <a:ext cx="1977874" cy="861473"/>
          </a:xfrm>
          <a:prstGeom prst="rect">
            <a:avLst/>
          </a:prstGeom>
          <a:solidFill>
            <a:schemeClr val="tx1">
              <a:lumMod val="20000"/>
              <a:lumOff val="80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77" name="TextBox 76"/>
          <p:cNvSpPr txBox="1"/>
          <p:nvPr/>
        </p:nvSpPr>
        <p:spPr>
          <a:xfrm>
            <a:off x="10183734" y="4950030"/>
            <a:ext cx="1985405" cy="787908"/>
          </a:xfrm>
          <a:prstGeom prst="rect">
            <a:avLst/>
          </a:prstGeom>
          <a:noFill/>
        </p:spPr>
        <p:txBody>
          <a:bodyPr wrap="square" lIns="182880" tIns="146304" rIns="182880" bIns="146304"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gradFill>
                  <a:gsLst>
                    <a:gs pos="17164">
                      <a:schemeClr val="accent3"/>
                    </a:gs>
                    <a:gs pos="57000">
                      <a:schemeClr val="accent3"/>
                    </a:gs>
                  </a:gsLst>
                  <a:lin ang="5400000" scaled="1"/>
                </a:gradFill>
                <a:effectLst/>
                <a:uLnTx/>
                <a:uFillTx/>
                <a:latin typeface="Segoe UI Semibold" panose="020B0702040204020203" pitchFamily="34" charset="0"/>
                <a:cs typeface="Segoe UI Semibold" panose="020B0702040204020203" pitchFamily="34" charset="0"/>
              </a:rPr>
              <a:t>Common </a:t>
            </a:r>
            <a:br>
              <a:rPr kumimoji="0" lang="en-GB" sz="1600" b="0" i="0" u="none" strike="noStrike" kern="0" cap="none" spc="0" normalizeH="0" baseline="0" noProof="0" dirty="0">
                <a:ln>
                  <a:noFill/>
                </a:ln>
                <a:gradFill>
                  <a:gsLst>
                    <a:gs pos="17164">
                      <a:schemeClr val="accent3"/>
                    </a:gs>
                    <a:gs pos="57000">
                      <a:schemeClr val="accent3"/>
                    </a:gs>
                  </a:gsLst>
                  <a:lin ang="5400000" scaled="1"/>
                </a:gradFill>
                <a:effectLst/>
                <a:uLnTx/>
                <a:uFillTx/>
                <a:latin typeface="Segoe UI Semibold" panose="020B0702040204020203" pitchFamily="34" charset="0"/>
                <a:cs typeface="Segoe UI Semibold" panose="020B0702040204020203" pitchFamily="34" charset="0"/>
              </a:rPr>
            </a:br>
            <a:r>
              <a:rPr kumimoji="0" lang="en-GB" sz="1600" b="0" i="0" u="none" strike="noStrike" kern="0" cap="none" spc="0" normalizeH="0" baseline="0" noProof="0" dirty="0">
                <a:ln>
                  <a:noFill/>
                </a:ln>
                <a:gradFill>
                  <a:gsLst>
                    <a:gs pos="17164">
                      <a:schemeClr val="accent3"/>
                    </a:gs>
                    <a:gs pos="57000">
                      <a:schemeClr val="accent3"/>
                    </a:gs>
                  </a:gsLst>
                  <a:lin ang="5400000" scaled="1"/>
                </a:gradFill>
                <a:effectLst/>
                <a:uLnTx/>
                <a:uFillTx/>
                <a:latin typeface="Segoe UI Semibold" panose="020B0702040204020203" pitchFamily="34" charset="0"/>
                <a:cs typeface="Segoe UI Semibold" panose="020B0702040204020203" pitchFamily="34" charset="0"/>
              </a:rPr>
              <a:t>Language</a:t>
            </a:r>
          </a:p>
        </p:txBody>
      </p:sp>
      <p:sp>
        <p:nvSpPr>
          <p:cNvPr id="78" name="Rectangle 5"/>
          <p:cNvSpPr/>
          <p:nvPr/>
        </p:nvSpPr>
        <p:spPr bwMode="auto">
          <a:xfrm>
            <a:off x="10183964" y="3975710"/>
            <a:ext cx="1985176" cy="861386"/>
          </a:xfrm>
          <a:prstGeom prst="rect">
            <a:avLst/>
          </a:prstGeom>
          <a:solidFill>
            <a:schemeClr val="tx1">
              <a:lumMod val="20000"/>
              <a:lumOff val="80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79" name="TextBox 78"/>
          <p:cNvSpPr txBox="1"/>
          <p:nvPr/>
        </p:nvSpPr>
        <p:spPr>
          <a:xfrm>
            <a:off x="10183735" y="3975710"/>
            <a:ext cx="1985405" cy="787908"/>
          </a:xfrm>
          <a:prstGeom prst="rect">
            <a:avLst/>
          </a:prstGeom>
          <a:noFill/>
        </p:spPr>
        <p:txBody>
          <a:bodyPr wrap="square" lIns="182880" tIns="146304" rIns="182880" bIns="146304"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gradFill>
                  <a:gsLst>
                    <a:gs pos="17164">
                      <a:schemeClr val="accent3"/>
                    </a:gs>
                    <a:gs pos="57000">
                      <a:schemeClr val="accent3"/>
                    </a:gs>
                  </a:gsLst>
                  <a:lin ang="5400000" scaled="1"/>
                </a:gradFill>
                <a:effectLst/>
                <a:uLnTx/>
                <a:uFillTx/>
                <a:latin typeface="Segoe UI Semibold" panose="020B0702040204020203" pitchFamily="34" charset="0"/>
                <a:cs typeface="Segoe UI Semibold" panose="020B0702040204020203" pitchFamily="34" charset="0"/>
              </a:rPr>
              <a:t>Recommended Practices</a:t>
            </a:r>
          </a:p>
        </p:txBody>
      </p:sp>
      <p:sp>
        <p:nvSpPr>
          <p:cNvPr id="80" name="Rectangle 5"/>
          <p:cNvSpPr/>
          <p:nvPr/>
        </p:nvSpPr>
        <p:spPr bwMode="auto">
          <a:xfrm>
            <a:off x="10183964" y="3007254"/>
            <a:ext cx="1977874" cy="853396"/>
          </a:xfrm>
          <a:prstGeom prst="rect">
            <a:avLst/>
          </a:prstGeom>
          <a:solidFill>
            <a:schemeClr val="tx1">
              <a:lumMod val="20000"/>
              <a:lumOff val="80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1" name="TextBox 80"/>
          <p:cNvSpPr txBox="1"/>
          <p:nvPr/>
        </p:nvSpPr>
        <p:spPr>
          <a:xfrm>
            <a:off x="10183734" y="3007254"/>
            <a:ext cx="1985405" cy="787908"/>
          </a:xfrm>
          <a:prstGeom prst="rect">
            <a:avLst/>
          </a:prstGeom>
          <a:noFill/>
        </p:spPr>
        <p:txBody>
          <a:bodyPr wrap="square" lIns="182880" tIns="146304" rIns="182880" bIns="146304"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gradFill>
                  <a:gsLst>
                    <a:gs pos="17164">
                      <a:schemeClr val="accent3"/>
                    </a:gs>
                    <a:gs pos="57000">
                      <a:schemeClr val="accent3"/>
                    </a:gs>
                  </a:gsLst>
                  <a:lin ang="5400000" scaled="1"/>
                </a:gradFill>
                <a:effectLst/>
                <a:uLnTx/>
                <a:uFillTx/>
                <a:latin typeface="Segoe UI Semibold" panose="020B0702040204020203" pitchFamily="34" charset="0"/>
                <a:cs typeface="Segoe UI Semibold" panose="020B0702040204020203" pitchFamily="34" charset="0"/>
              </a:rPr>
              <a:t>Operational  </a:t>
            </a:r>
            <a:endParaRPr kumimoji="0" lang="en-GB" sz="1600" b="0" i="0" u="none" strike="noStrike" kern="0" cap="none" spc="0" normalizeH="0" baseline="0" noProof="0" dirty="0">
              <a:ln>
                <a:noFill/>
              </a:ln>
              <a:gradFill>
                <a:gsLst>
                  <a:gs pos="17164">
                    <a:schemeClr val="accent3"/>
                  </a:gs>
                  <a:gs pos="57000">
                    <a:schemeClr val="accent3"/>
                  </a:gs>
                </a:gsLst>
                <a:lin ang="5400000" scaled="1"/>
              </a:gradFill>
              <a:effectLst/>
              <a:uLnTx/>
              <a:uFillTx/>
              <a:latin typeface="Segoe UI Semibold" panose="020B0702040204020203" pitchFamily="34" charset="0"/>
              <a:cs typeface="Segoe UI Semibold" panose="020B0702040204020203" pitchFamily="34" charset="0"/>
            </a:endParaRPr>
          </a:p>
          <a:p>
            <a:pPr marL="0" marR="0" lvl="0" indent="0" defTabSz="932597"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gradFill>
                  <a:gsLst>
                    <a:gs pos="17164">
                      <a:schemeClr val="accent3"/>
                    </a:gs>
                    <a:gs pos="57000">
                      <a:schemeClr val="accent3"/>
                    </a:gs>
                  </a:gsLst>
                  <a:lin ang="5400000" scaled="1"/>
                </a:gradFill>
                <a:effectLst/>
                <a:uLnTx/>
                <a:uFillTx/>
                <a:latin typeface="Segoe UI Semibold" panose="020B0702040204020203" pitchFamily="34" charset="0"/>
                <a:cs typeface="Segoe UI Semibold" panose="020B0702040204020203" pitchFamily="34" charset="0"/>
              </a:rPr>
              <a:t>Excellence</a:t>
            </a:r>
          </a:p>
        </p:txBody>
      </p:sp>
      <p:cxnSp>
        <p:nvCxnSpPr>
          <p:cNvPr id="62" name="Straight Connector 61"/>
          <p:cNvCxnSpPr/>
          <p:nvPr/>
        </p:nvCxnSpPr>
        <p:spPr>
          <a:xfrm flipH="1">
            <a:off x="8184718" y="2845047"/>
            <a:ext cx="1003221" cy="328779"/>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20673425">
            <a:off x="7729981" y="2680372"/>
            <a:ext cx="1070865"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84328">
                      <a:schemeClr val="accent3"/>
                    </a:gs>
                    <a:gs pos="66000">
                      <a:schemeClr val="accent3"/>
                    </a:gs>
                  </a:gsLst>
                  <a:lin ang="5400000" scaled="1"/>
                </a:gradFill>
                <a:effectLst/>
                <a:uLnTx/>
                <a:uFillTx/>
              </a:rPr>
              <a:t>Customer</a:t>
            </a:r>
          </a:p>
        </p:txBody>
      </p:sp>
      <p:sp>
        <p:nvSpPr>
          <p:cNvPr id="70" name="TextBox 69"/>
          <p:cNvSpPr txBox="1"/>
          <p:nvPr/>
        </p:nvSpPr>
        <p:spPr>
          <a:xfrm rot="20568084">
            <a:off x="8663881" y="2808547"/>
            <a:ext cx="1070865"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84328">
                      <a:schemeClr val="accent3"/>
                    </a:gs>
                    <a:gs pos="66000">
                      <a:schemeClr val="accent3"/>
                    </a:gs>
                  </a:gsLst>
                  <a:lin ang="5400000" scaled="1"/>
                </a:gradFill>
                <a:effectLst/>
                <a:uLnTx/>
                <a:uFillTx/>
              </a:rPr>
              <a:t>Partners</a:t>
            </a:r>
          </a:p>
        </p:txBody>
      </p:sp>
      <p:sp>
        <p:nvSpPr>
          <p:cNvPr id="75" name="Rectangle 5"/>
          <p:cNvSpPr/>
          <p:nvPr/>
        </p:nvSpPr>
        <p:spPr bwMode="auto">
          <a:xfrm>
            <a:off x="12087225" y="4950030"/>
            <a:ext cx="74613" cy="861473"/>
          </a:xfrm>
          <a:prstGeom prst="rect">
            <a:avLst/>
          </a:prstGeom>
          <a:solidFill>
            <a:srgbClr val="00A1D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2" name="Rectangle 5"/>
          <p:cNvSpPr/>
          <p:nvPr/>
        </p:nvSpPr>
        <p:spPr bwMode="auto">
          <a:xfrm>
            <a:off x="12087605" y="3975710"/>
            <a:ext cx="74889" cy="861386"/>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3" name="Rectangle 5"/>
          <p:cNvSpPr/>
          <p:nvPr/>
        </p:nvSpPr>
        <p:spPr bwMode="auto">
          <a:xfrm>
            <a:off x="12087225" y="3007254"/>
            <a:ext cx="74613" cy="853396"/>
          </a:xfrm>
          <a:prstGeom prst="rect">
            <a:avLst/>
          </a:prstGeom>
          <a:solidFill>
            <a:srgbClr val="0072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1200" b="0" i="0" u="none" strike="noStrike" kern="0" cap="none" spc="0" normalizeH="0" baseline="0" noProof="0" dirty="0" err="1">
              <a:ln>
                <a:noFill/>
              </a:ln>
              <a:gradFill>
                <a:gsLst>
                  <a:gs pos="8850">
                    <a:schemeClr val="bg1"/>
                  </a:gs>
                  <a:gs pos="33000">
                    <a:schemeClr val="bg1"/>
                  </a:gs>
                </a:gsLst>
                <a:lin ang="5400000" scaled="1"/>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69" name="Content Placeholder 9"/>
          <p:cNvSpPr txBox="1">
            <a:spLocks/>
          </p:cNvSpPr>
          <p:nvPr/>
        </p:nvSpPr>
        <p:spPr>
          <a:xfrm>
            <a:off x="274637" y="1343126"/>
            <a:ext cx="12160956" cy="849463"/>
          </a:xfrm>
          <a:prstGeom prst="rect">
            <a:avLst/>
          </a:prstGeom>
        </p:spPr>
        <p:txBody>
          <a:bodyPr vert="horz" wrap="square" lIns="146304" tIns="91440" rIns="146304" bIns="91440" rtlCol="0" anchor="t">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1000"/>
              </a:spcBef>
              <a:spcAft>
                <a:spcPts val="0"/>
              </a:spcAft>
              <a:buClrTx/>
              <a:buSzPct val="90000"/>
              <a:buFont typeface="Arial" pitchFamily="34" charset="0"/>
              <a:buNone/>
              <a:tabLst/>
              <a:defRPr/>
            </a:pPr>
            <a:r>
              <a:rPr kumimoji="0" lang="en-US" sz="2800" b="0" i="0" u="none" strike="noStrike" kern="1200" cap="none" spc="0" normalizeH="0" baseline="0" noProof="0" dirty="0">
                <a:ln>
                  <a:noFill/>
                </a:ln>
                <a:solidFill>
                  <a:schemeClr val="tx2"/>
                </a:solidFill>
                <a:effectLst/>
                <a:uLnTx/>
                <a:uFillTx/>
                <a:latin typeface="+mj-lt"/>
                <a:ea typeface="+mn-ea"/>
                <a:cs typeface="+mn-cs"/>
              </a:rPr>
              <a:t>SOF is a built on a layered approach composed of key elements of Plan, Deliver, and Operate to help customers and partners.</a:t>
            </a:r>
          </a:p>
          <a:p>
            <a:pPr marL="0" marR="0" lvl="0" indent="0" algn="l" defTabSz="932742" rtl="0" eaLnBrk="1" fontAlgn="auto" latinLnBrk="0" hangingPunct="1">
              <a:lnSpc>
                <a:spcPct val="90000"/>
              </a:lnSpc>
              <a:spcBef>
                <a:spcPts val="1000"/>
              </a:spcBef>
              <a:spcAft>
                <a:spcPts val="0"/>
              </a:spcAft>
              <a:buClrTx/>
              <a:buSzPct val="90000"/>
              <a:buFont typeface="Arial" pitchFamily="34" charset="0"/>
              <a:buNone/>
              <a:tabLst/>
              <a:defRPr/>
            </a:pPr>
            <a:endParaRPr kumimoji="0" lang="en-US" sz="2800" b="0" i="0" u="none" strike="noStrike" kern="1200" cap="none" spc="0" normalizeH="0" baseline="0" noProof="0" dirty="0">
              <a:ln>
                <a:noFill/>
              </a:ln>
              <a:gradFill>
                <a:gsLst>
                  <a:gs pos="76866">
                    <a:schemeClr val="accent3"/>
                  </a:gs>
                  <a:gs pos="53571">
                    <a:schemeClr val="accent3"/>
                  </a:gs>
                </a:gsLst>
                <a:lin ang="5400000" scaled="0"/>
              </a:gradFill>
              <a:effectLst/>
              <a:uLnTx/>
              <a:uFillTx/>
              <a:latin typeface="+mj-lt"/>
              <a:ea typeface="+mn-ea"/>
              <a:cs typeface="+mn-cs"/>
            </a:endParaRPr>
          </a:p>
        </p:txBody>
      </p:sp>
    </p:spTree>
    <p:extLst>
      <p:ext uri="{BB962C8B-B14F-4D97-AF65-F5344CB8AC3E}">
        <p14:creationId xmlns:p14="http://schemas.microsoft.com/office/powerpoint/2010/main" val="108970668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4F43A21-9696-48F3-B9B7-2EDC14895D10}"/>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1E44DB9-F8DD-48AE-8162-26CDF62A116D}"/>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8-30538_Skype_For_Business_Template">
  <a:themeElements>
    <a:clrScheme name="S4B">
      <a:dk1>
        <a:srgbClr val="6E6E73"/>
      </a:dk1>
      <a:lt1>
        <a:srgbClr val="FFFFFF"/>
      </a:lt1>
      <a:dk2>
        <a:srgbClr val="00AFF0"/>
      </a:dk2>
      <a:lt2>
        <a:srgbClr val="EAEAEA"/>
      </a:lt2>
      <a:accent1>
        <a:srgbClr val="00AFF0"/>
      </a:accent1>
      <a:accent2>
        <a:srgbClr val="66CFF6"/>
      </a:accent2>
      <a:accent3>
        <a:srgbClr val="33353A"/>
      </a:accent3>
      <a:accent4>
        <a:srgbClr val="E6F7FE"/>
      </a:accent4>
      <a:accent5>
        <a:srgbClr val="6E6E73"/>
      </a:accent5>
      <a:accent6>
        <a:srgbClr val="93999D"/>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kype_for_Business_Template.potx" id="{C257EDF5-7091-4DB2-9906-98A4E71BAC5E}" vid="{31B68748-5868-4278-B3F7-5C2177CD9982}"/>
    </a:ext>
  </a:extLst>
</a:theme>
</file>

<file path=ppt/theme/theme6.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546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potx" id="{E42433CA-4178-40E6-8EA0-7930725705C6}" vid="{69998C46-D9E4-4C94-9BFC-EE4D171BD82F}"/>
    </a:ext>
  </a:extLst>
</a:theme>
</file>

<file path=ppt/theme/theme7.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44546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potx" id="{E42433CA-4178-40E6-8EA0-7930725705C6}" vid="{69998C46-D9E4-4C94-9BFC-EE4D171BD82F}"/>
    </a:ext>
  </a:extLst>
</a:theme>
</file>

<file path=ppt/theme/theme8.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9.xml><?xml version="1.0" encoding="utf-8"?>
<a:theme xmlns:a="http://schemas.openxmlformats.org/drawingml/2006/main" name="4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Ali Rohani</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BRK2077</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8ff673fc-3231-4e3a-893b-6d7f7cd32766"/>
    <ds:schemaRef ds:uri="http://purl.org/dc/terms/"/>
    <ds:schemaRef ds:uri="01c77077-aee4-4b5f-bd4e-9cd40a6fff29"/>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0</TotalTime>
  <Words>1627</Words>
  <Application>Microsoft Office PowerPoint</Application>
  <PresentationFormat>Custom</PresentationFormat>
  <Paragraphs>360</Paragraphs>
  <Slides>30</Slides>
  <Notes>25</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30</vt:i4>
      </vt:variant>
    </vt:vector>
  </HeadingPairs>
  <TitlesOfParts>
    <vt:vector size="48" baseType="lpstr">
      <vt:lpstr>Arial</vt:lpstr>
      <vt:lpstr>Calibri</vt:lpstr>
      <vt:lpstr>Calibri Light</vt:lpstr>
      <vt:lpstr>Consolas</vt:lpstr>
      <vt:lpstr>Segoe UI</vt:lpstr>
      <vt:lpstr>Segoe UI Light</vt:lpstr>
      <vt:lpstr>Segoe UI Semibold</vt:lpstr>
      <vt:lpstr>Segoe UI Semilight</vt:lpstr>
      <vt:lpstr>Wingdings</vt:lpstr>
      <vt:lpstr>5-50002_Ignite_Breakout_Template</vt:lpstr>
      <vt:lpstr>6-30537_Envision 2016 Concurrent Template_Dark</vt:lpstr>
      <vt:lpstr>1_5-50002_Ignite_Breakout_Template</vt:lpstr>
      <vt:lpstr>2_5-50002_Ignite_Breakout_Template</vt:lpstr>
      <vt:lpstr>8-30538_Skype_For_Business_Template</vt:lpstr>
      <vt:lpstr>Office Theme</vt:lpstr>
      <vt:lpstr>1_Office Theme</vt:lpstr>
      <vt:lpstr>3_5-50002_Ignite_Breakout_Template</vt:lpstr>
      <vt:lpstr>4_5-50002_Ignite_Breakout_Template</vt:lpstr>
      <vt:lpstr>Success through Skype Operations Framework</vt:lpstr>
      <vt:lpstr>Questions to ponder…</vt:lpstr>
      <vt:lpstr>The shift to cloud requires a  rethinking of how to Plan, Deliver, and Operate Skype for Business Online </vt:lpstr>
      <vt:lpstr>We would like to introduce you to the Skype Operations Framework (SOF) </vt:lpstr>
      <vt:lpstr>Skype Operations Framework (SOF)</vt:lpstr>
      <vt:lpstr>Skype Operations Framework (SOF) </vt:lpstr>
      <vt:lpstr>The shift to the cloud</vt:lpstr>
      <vt:lpstr>Let’s dive in </vt:lpstr>
      <vt:lpstr>Foundations of Skype Operations Framework (SOF) </vt:lpstr>
      <vt:lpstr>SOF Customer Journeys to the Cloud </vt:lpstr>
      <vt:lpstr>Initial Release of SOF: Get Deployed</vt:lpstr>
      <vt:lpstr>SOF Get Deployed</vt:lpstr>
      <vt:lpstr>What’s new in SOF ?</vt:lpstr>
      <vt:lpstr>SOF Customer Journeys to the Cloud </vt:lpstr>
      <vt:lpstr>SOF Cloud Migration  </vt:lpstr>
      <vt:lpstr>Cloud Migration Assets</vt:lpstr>
      <vt:lpstr>Network Readiness Assessment Updates</vt:lpstr>
      <vt:lpstr>Site Rollout and Migration Playbook</vt:lpstr>
      <vt:lpstr>Skype Academy   </vt:lpstr>
      <vt:lpstr>Skype Assessment     </vt:lpstr>
      <vt:lpstr>Skype Partners    </vt:lpstr>
      <vt:lpstr>SOF Community  </vt:lpstr>
      <vt:lpstr> Feedback?</vt:lpstr>
      <vt:lpstr>What to expect going forward</vt:lpstr>
      <vt:lpstr>#MeetingAccomplished</vt:lpstr>
      <vt:lpstr>Join the Skype for Business Community</vt:lpstr>
      <vt:lpstr>Deploy, ramp-up on new services and onboard new  users with Microsoft FastTrack:  http://fasttrack.microsoft.com/ </vt:lpstr>
      <vt:lpstr>Join the Microsoft Tech Community  to collaborate, share, and learn  from the experts:  http://techcommunity.microsoft.com </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to know the Skype Operations Framework</dc:title>
  <dc:subject>&lt;Speech title here&gt;</dc:subject>
  <dc:creator>MS Events 0093</dc:creator>
  <cp:keywords>Microsoft 2016</cp:keywords>
  <dc:description>Template: Mitchell Derrey, Silverfox Productions_x000d_
Formatting: _x000d_
Audience Type:</dc:description>
  <cp:lastModifiedBy>MS Events 0093</cp:lastModifiedBy>
  <cp:revision>1</cp:revision>
  <dcterms:created xsi:type="dcterms:W3CDTF">2016-09-29T19:14:06Z</dcterms:created>
  <dcterms:modified xsi:type="dcterms:W3CDTF">2016-09-29T19:14:47Z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