
<file path=[Content_Types].xml><?xml version="1.0" encoding="utf-8"?>
<Types xmlns="http://schemas.openxmlformats.org/package/2006/content-types">
  <Default Extension="png" ContentType="image/png"/>
  <Default Extension="bin"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5.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5" r:id="rId7"/>
    <p:sldMasterId id="2147484389" r:id="rId8"/>
    <p:sldMasterId id="2147484419" r:id="rId9"/>
  </p:sldMasterIdLst>
  <p:notesMasterIdLst>
    <p:notesMasterId r:id="rId57"/>
  </p:notesMasterIdLst>
  <p:handoutMasterIdLst>
    <p:handoutMasterId r:id="rId58"/>
  </p:handoutMasterIdLst>
  <p:sldIdLst>
    <p:sldId id="1393" r:id="rId10"/>
    <p:sldId id="1441" r:id="rId11"/>
    <p:sldId id="1529" r:id="rId12"/>
    <p:sldId id="1530" r:id="rId13"/>
    <p:sldId id="1531" r:id="rId14"/>
    <p:sldId id="1532" r:id="rId15"/>
    <p:sldId id="1533" r:id="rId16"/>
    <p:sldId id="1534" r:id="rId17"/>
    <p:sldId id="1535" r:id="rId18"/>
    <p:sldId id="1536" r:id="rId19"/>
    <p:sldId id="1537" r:id="rId20"/>
    <p:sldId id="1538" r:id="rId21"/>
    <p:sldId id="1539" r:id="rId22"/>
    <p:sldId id="1540" r:id="rId23"/>
    <p:sldId id="1541" r:id="rId24"/>
    <p:sldId id="1542" r:id="rId25"/>
    <p:sldId id="1543" r:id="rId26"/>
    <p:sldId id="1544" r:id="rId27"/>
    <p:sldId id="1545" r:id="rId28"/>
    <p:sldId id="1546" r:id="rId29"/>
    <p:sldId id="1547" r:id="rId30"/>
    <p:sldId id="1548" r:id="rId31"/>
    <p:sldId id="1549" r:id="rId32"/>
    <p:sldId id="1550" r:id="rId33"/>
    <p:sldId id="1551" r:id="rId34"/>
    <p:sldId id="1552" r:id="rId35"/>
    <p:sldId id="1553" r:id="rId36"/>
    <p:sldId id="1554" r:id="rId37"/>
    <p:sldId id="1555" r:id="rId38"/>
    <p:sldId id="1504" r:id="rId39"/>
    <p:sldId id="1505" r:id="rId40"/>
    <p:sldId id="1506" r:id="rId41"/>
    <p:sldId id="1507" r:id="rId42"/>
    <p:sldId id="1508" r:id="rId43"/>
    <p:sldId id="1509" r:id="rId44"/>
    <p:sldId id="1510" r:id="rId45"/>
    <p:sldId id="1511" r:id="rId46"/>
    <p:sldId id="1512" r:id="rId47"/>
    <p:sldId id="1513" r:id="rId48"/>
    <p:sldId id="1514" r:id="rId49"/>
    <p:sldId id="1515" r:id="rId50"/>
    <p:sldId id="1519" r:id="rId51"/>
    <p:sldId id="1516" r:id="rId52"/>
    <p:sldId id="1517" r:id="rId53"/>
    <p:sldId id="1518" r:id="rId54"/>
    <p:sldId id="1520" r:id="rId55"/>
    <p:sldId id="1478" r:id="rId5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gnite 2016 Template Light" id="{A073DAE3-B461-442F-A3D3-6642BD875E45}">
          <p14:sldIdLst>
            <p14:sldId id="1393"/>
            <p14:sldId id="1441"/>
            <p14:sldId id="1529"/>
            <p14:sldId id="1530"/>
            <p14:sldId id="1531"/>
            <p14:sldId id="1532"/>
            <p14:sldId id="1533"/>
            <p14:sldId id="1534"/>
            <p14:sldId id="1535"/>
            <p14:sldId id="1536"/>
            <p14:sldId id="1537"/>
            <p14:sldId id="1538"/>
            <p14:sldId id="1539"/>
            <p14:sldId id="1540"/>
            <p14:sldId id="1541"/>
            <p14:sldId id="1542"/>
            <p14:sldId id="1543"/>
            <p14:sldId id="1544"/>
            <p14:sldId id="1545"/>
            <p14:sldId id="1546"/>
            <p14:sldId id="1547"/>
            <p14:sldId id="1548"/>
            <p14:sldId id="1549"/>
            <p14:sldId id="1550"/>
            <p14:sldId id="1551"/>
            <p14:sldId id="1552"/>
            <p14:sldId id="1553"/>
            <p14:sldId id="1554"/>
            <p14:sldId id="1555"/>
            <p14:sldId id="1504"/>
            <p14:sldId id="1505"/>
            <p14:sldId id="1506"/>
            <p14:sldId id="1507"/>
            <p14:sldId id="1508"/>
            <p14:sldId id="1509"/>
            <p14:sldId id="1510"/>
            <p14:sldId id="1511"/>
            <p14:sldId id="1512"/>
            <p14:sldId id="1513"/>
            <p14:sldId id="1514"/>
            <p14:sldId id="1515"/>
            <p14:sldId id="1519"/>
            <p14:sldId id="1516"/>
            <p14:sldId id="1517"/>
            <p14:sldId id="1518"/>
            <p14:sldId id="1520"/>
            <p14:sldId id="147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Sean Wilson" initials="SW" lastIdx="1" clrIdx="4">
    <p:extLst>
      <p:ext uri="{19B8F6BF-5375-455C-9EA6-DF929625EA0E}">
        <p15:presenceInfo xmlns:p15="http://schemas.microsoft.com/office/powerpoint/2012/main" userId="S-1-5-21-2127521184-1604012920-1887927527-77352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D83B01"/>
    <a:srgbClr val="292929"/>
    <a:srgbClr val="FFFFFF"/>
    <a:srgbClr val="BAD80A"/>
    <a:srgbClr val="A80000"/>
    <a:srgbClr val="5C2D91"/>
    <a:srgbClr val="0078D7"/>
    <a:srgbClr val="107C1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485" autoAdjust="0"/>
  </p:normalViewPr>
  <p:slideViewPr>
    <p:cSldViewPr snapToGrid="0">
      <p:cViewPr varScale="1">
        <p:scale>
          <a:sx n="50" d="100"/>
          <a:sy n="50" d="100"/>
        </p:scale>
        <p:origin x="1572" y="5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commentAuthors" Target="commentAuthor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notesMaster" Target="notesMasters/notesMaster1.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latin typeface="Segoe UI" pitchFamily="34" charset="0"/>
              </a:rPr>
              <a:t>Microsoft Ignite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9/27/2016 4:42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a:t>Microsoft Ignite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9/27/2016 4:42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6661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78689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0925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28871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82342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13445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6159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69701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99488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61744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58404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405637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089401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41527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96918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37087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92245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17524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87444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86167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18717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83301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108711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8232776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4111839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907028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0360133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134376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852069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23357584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29813684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2990705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3A5C127-CB05-47B6-8D1E-7BC74A68F50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1400962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6169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186022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US"/>
              <a:t>Microsoft Ignite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9/27/2016 4:42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928581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Microsoft Ignite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9/27/2016 4:42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5808250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4117871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21292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192269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4:42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14264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Lync Conference 2013</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4310B124-487E-42EC-B623-835E47BEC1C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67887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Lync Conference 2013</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4310B124-487E-42EC-B623-835E47BEC1C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200371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18.png"/><Relationship Id="rId4" Type="http://schemas.openxmlformats.org/officeDocument/2006/relationships/image" Target="../media/image17.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16.emf"/><Relationship Id="rId4" Type="http://schemas.openxmlformats.org/officeDocument/2006/relationships/image" Target="../media/image17.emf"/></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9098046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3707629"/>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2593843"/>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9793160"/>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5766319"/>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0537652"/>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9" y="3954463"/>
            <a:ext cx="10058401" cy="738664"/>
          </a:xfrm>
          <a:noFill/>
        </p:spPr>
        <p:txBody>
          <a:bodyPr lIns="182880" tIns="146304" rIns="182880" bIns="146304">
            <a:sp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3256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16930483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Photo 1">
    <p:bg>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8" y="-318"/>
            <a:ext cx="12435840" cy="6995160"/>
          </a:xfrm>
          <a:prstGeom prst="rect">
            <a:avLst/>
          </a:prstGeom>
        </p:spPr>
      </p:pic>
      <p:sp>
        <p:nvSpPr>
          <p:cNvPr id="4" name="Rectangle 3"/>
          <p:cNvSpPr/>
          <p:nvPr userDrawn="1"/>
        </p:nvSpPr>
        <p:spPr bwMode="auto">
          <a:xfrm>
            <a:off x="1" y="3954464"/>
            <a:ext cx="12436156" cy="20630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8455"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800">
              <a:gradFill>
                <a:gsLst>
                  <a:gs pos="18898">
                    <a:srgbClr val="FFFFFF"/>
                  </a:gs>
                  <a:gs pos="37000">
                    <a:srgbClr val="FFFFFF"/>
                  </a:gs>
                </a:gsLst>
                <a:lin ang="5400000" scaled="1"/>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11887200" cy="2063043"/>
          </a:xfrm>
          <a:noFill/>
        </p:spPr>
        <p:txBody>
          <a:bodyPr tIns="91440" bIns="91440" anchor="t" anchorCtr="0">
            <a:no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586097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ection Title Photo 2">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8" y="-318"/>
            <a:ext cx="12435840" cy="6995160"/>
          </a:xfrm>
          <a:prstGeom prst="rect">
            <a:avLst/>
          </a:prstGeom>
        </p:spPr>
      </p:pic>
      <p:sp>
        <p:nvSpPr>
          <p:cNvPr id="4" name="Rectangle 3"/>
          <p:cNvSpPr/>
          <p:nvPr userDrawn="1"/>
        </p:nvSpPr>
        <p:spPr bwMode="auto">
          <a:xfrm>
            <a:off x="1" y="3954464"/>
            <a:ext cx="12436156" cy="20630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8455"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800">
              <a:gradFill>
                <a:gsLst>
                  <a:gs pos="18898">
                    <a:srgbClr val="FFFFFF"/>
                  </a:gs>
                  <a:gs pos="37000">
                    <a:srgbClr val="FFFFFF"/>
                  </a:gs>
                </a:gsLst>
                <a:lin ang="5400000" scaled="1"/>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11887200" cy="2063043"/>
          </a:xfrm>
          <a:noFill/>
        </p:spPr>
        <p:txBody>
          <a:bodyPr tIns="91440" bIns="91440" anchor="t" anchorCtr="0">
            <a:no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024418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41618050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0003575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525838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0220234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cstate="email">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402844092"/>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253975"/>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1959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577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830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1654882"/>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a:gradFill>
                  <a:gsLst>
                    <a:gs pos="0">
                      <a:srgbClr val="6E6E73"/>
                    </a:gs>
                    <a:gs pos="100000">
                      <a:srgbClr val="6E6E73"/>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1" y="3145040"/>
            <a:ext cx="3291840" cy="705834"/>
          </a:xfrm>
          <a:prstGeom prst="rect">
            <a:avLst/>
          </a:prstGeom>
        </p:spPr>
      </p:pic>
    </p:spTree>
    <p:extLst>
      <p:ext uri="{BB962C8B-B14F-4D97-AF65-F5344CB8AC3E}">
        <p14:creationId xmlns:p14="http://schemas.microsoft.com/office/powerpoint/2010/main" val="383852467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5"/>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a:gradFill>
                  <a:gsLst>
                    <a:gs pos="0">
                      <a:srgbClr val="FFFFFF"/>
                    </a:gs>
                    <a:gs pos="100000">
                      <a:srgbClr val="FFFFFF"/>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3" y="3145040"/>
            <a:ext cx="3291840" cy="705836"/>
          </a:xfrm>
          <a:prstGeom prst="rect">
            <a:avLst/>
          </a:prstGeom>
        </p:spPr>
      </p:pic>
    </p:spTree>
    <p:extLst>
      <p:ext uri="{BB962C8B-B14F-4D97-AF65-F5344CB8AC3E}">
        <p14:creationId xmlns:p14="http://schemas.microsoft.com/office/powerpoint/2010/main" val="21666776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5949733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 y="-318"/>
            <a:ext cx="12435840" cy="6995160"/>
          </a:xfrm>
          <a:prstGeom prst="rect">
            <a:avLst/>
          </a:prstGeom>
        </p:spPr>
      </p:pic>
      <p:sp>
        <p:nvSpPr>
          <p:cNvPr id="12" name="Rectangle 11"/>
          <p:cNvSpPr/>
          <p:nvPr userDrawn="1"/>
        </p:nvSpPr>
        <p:spPr bwMode="auto">
          <a:xfrm>
            <a:off x="274638" y="3040063"/>
            <a:ext cx="73152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3040063"/>
            <a:ext cx="7315136" cy="2285979"/>
          </a:xfrm>
          <a:noFill/>
        </p:spPr>
        <p:txBody>
          <a:bodyPr lIns="146304" tIns="91440" rIns="146304" bIns="91440" anchor="t" anchorCtr="0"/>
          <a:lstStyle>
            <a:lvl1pPr>
              <a:defRPr sz="4800" spc="-100" baseline="0">
                <a:gradFill>
                  <a:gsLst>
                    <a:gs pos="57576">
                      <a:srgbClr val="FFFFFF"/>
                    </a:gs>
                    <a:gs pos="35000">
                      <a:srgbClr val="FFFFFF"/>
                    </a:gs>
                  </a:gsLst>
                  <a:lin ang="5400000" scaled="0"/>
                </a:gradFill>
              </a:defRPr>
            </a:lvl1pPr>
          </a:lstStyle>
          <a:p>
            <a:r>
              <a:rPr lang="en-US"/>
              <a:t>Event name here</a:t>
            </a:r>
          </a:p>
        </p:txBody>
      </p:sp>
      <p:sp>
        <p:nvSpPr>
          <p:cNvPr id="3" name="Text Placeholder 2"/>
          <p:cNvSpPr>
            <a:spLocks noGrp="1"/>
          </p:cNvSpPr>
          <p:nvPr>
            <p:ph type="body" sz="quarter" idx="14" hasCustomPrompt="1"/>
          </p:nvPr>
        </p:nvSpPr>
        <p:spPr bwMode="auto">
          <a:xfrm>
            <a:off x="273050" y="5326043"/>
            <a:ext cx="4249119" cy="1371620"/>
          </a:xfrm>
        </p:spPr>
        <p:txBody>
          <a:bodyPr tIns="109728" bIns="109728">
            <a:noAutofit/>
          </a:bodyPr>
          <a:lstStyle>
            <a:lvl1pPr marL="0" indent="0">
              <a:spcBef>
                <a:spcPts val="0"/>
              </a:spcBef>
              <a:buNone/>
              <a:defRPr sz="2400">
                <a:gradFill>
                  <a:gsLst>
                    <a:gs pos="57576">
                      <a:srgbClr val="FFFFFF"/>
                    </a:gs>
                    <a:gs pos="35000">
                      <a:srgbClr val="FFFFFF"/>
                    </a:gs>
                  </a:gsLst>
                  <a:lin ang="5400000" scaled="0"/>
                </a:gradFill>
                <a:latin typeface="+mn-lt"/>
              </a:defRPr>
            </a:lvl1pPr>
          </a:lstStyle>
          <a:p>
            <a:pPr lvl="0"/>
            <a:r>
              <a:rPr lang="en-US"/>
              <a:t>City | Date</a:t>
            </a: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580" y="479425"/>
            <a:ext cx="1280160" cy="274492"/>
          </a:xfrm>
          <a:prstGeom prst="rect">
            <a:avLst/>
          </a:prstGeom>
        </p:spPr>
      </p:pic>
      <p:sp>
        <p:nvSpPr>
          <p:cNvPr id="15" name="Freeform 14"/>
          <p:cNvSpPr>
            <a:spLocks noChangeAspect="1" noEditPoints="1"/>
          </p:cNvSpPr>
          <p:nvPr userDrawn="1"/>
        </p:nvSpPr>
        <p:spPr bwMode="auto">
          <a:xfrm>
            <a:off x="4522961" y="6121757"/>
            <a:ext cx="2871216" cy="400087"/>
          </a:xfrm>
          <a:custGeom>
            <a:avLst/>
            <a:gdLst>
              <a:gd name="T0" fmla="*/ 20 w 4025"/>
              <a:gd name="T1" fmla="*/ 233 h 558"/>
              <a:gd name="T2" fmla="*/ 401 w 4025"/>
              <a:gd name="T3" fmla="*/ 518 h 558"/>
              <a:gd name="T4" fmla="*/ 62 w 4025"/>
              <a:gd name="T5" fmla="*/ 226 h 558"/>
              <a:gd name="T6" fmla="*/ 278 w 4025"/>
              <a:gd name="T7" fmla="*/ 56 h 558"/>
              <a:gd name="T8" fmla="*/ 326 w 4025"/>
              <a:gd name="T9" fmla="*/ 254 h 558"/>
              <a:gd name="T10" fmla="*/ 151 w 4025"/>
              <a:gd name="T11" fmla="*/ 211 h 558"/>
              <a:gd name="T12" fmla="*/ 279 w 4025"/>
              <a:gd name="T13" fmla="*/ 440 h 558"/>
              <a:gd name="T14" fmla="*/ 808 w 4025"/>
              <a:gd name="T15" fmla="*/ 406 h 558"/>
              <a:gd name="T16" fmla="*/ 824 w 4025"/>
              <a:gd name="T17" fmla="*/ 290 h 558"/>
              <a:gd name="T18" fmla="*/ 815 w 4025"/>
              <a:gd name="T19" fmla="*/ 123 h 558"/>
              <a:gd name="T20" fmla="*/ 791 w 4025"/>
              <a:gd name="T21" fmla="*/ 176 h 558"/>
              <a:gd name="T22" fmla="*/ 910 w 4025"/>
              <a:gd name="T23" fmla="*/ 301 h 558"/>
              <a:gd name="T24" fmla="*/ 806 w 4025"/>
              <a:gd name="T25" fmla="*/ 439 h 558"/>
              <a:gd name="T26" fmla="*/ 998 w 4025"/>
              <a:gd name="T27" fmla="*/ 328 h 558"/>
              <a:gd name="T28" fmla="*/ 1092 w 4025"/>
              <a:gd name="T29" fmla="*/ 213 h 558"/>
              <a:gd name="T30" fmla="*/ 1163 w 4025"/>
              <a:gd name="T31" fmla="*/ 537 h 558"/>
              <a:gd name="T32" fmla="*/ 1255 w 4025"/>
              <a:gd name="T33" fmla="*/ 384 h 558"/>
              <a:gd name="T34" fmla="*/ 1419 w 4025"/>
              <a:gd name="T35" fmla="*/ 403 h 558"/>
              <a:gd name="T36" fmla="*/ 1497 w 4025"/>
              <a:gd name="T37" fmla="*/ 207 h 558"/>
              <a:gd name="T38" fmla="*/ 1419 w 4025"/>
              <a:gd name="T39" fmla="*/ 344 h 558"/>
              <a:gd name="T40" fmla="*/ 1438 w 4025"/>
              <a:gd name="T41" fmla="*/ 259 h 558"/>
              <a:gd name="T42" fmla="*/ 1789 w 4025"/>
              <a:gd name="T43" fmla="*/ 419 h 558"/>
              <a:gd name="T44" fmla="*/ 1804 w 4025"/>
              <a:gd name="T45" fmla="*/ 314 h 558"/>
              <a:gd name="T46" fmla="*/ 1768 w 4025"/>
              <a:gd name="T47" fmla="*/ 303 h 558"/>
              <a:gd name="T48" fmla="*/ 2008 w 4025"/>
              <a:gd name="T49" fmla="*/ 243 h 558"/>
              <a:gd name="T50" fmla="*/ 1973 w 4025"/>
              <a:gd name="T51" fmla="*/ 176 h 558"/>
              <a:gd name="T52" fmla="*/ 2067 w 4025"/>
              <a:gd name="T53" fmla="*/ 326 h 558"/>
              <a:gd name="T54" fmla="*/ 2178 w 4025"/>
              <a:gd name="T55" fmla="*/ 237 h 558"/>
              <a:gd name="T56" fmla="*/ 2231 w 4025"/>
              <a:gd name="T57" fmla="*/ 260 h 558"/>
              <a:gd name="T58" fmla="*/ 2317 w 4025"/>
              <a:gd name="T59" fmla="*/ 435 h 558"/>
              <a:gd name="T60" fmla="*/ 2433 w 4025"/>
              <a:gd name="T61" fmla="*/ 212 h 558"/>
              <a:gd name="T62" fmla="*/ 2725 w 4025"/>
              <a:gd name="T63" fmla="*/ 241 h 558"/>
              <a:gd name="T64" fmla="*/ 2562 w 4025"/>
              <a:gd name="T65" fmla="*/ 435 h 558"/>
              <a:gd name="T66" fmla="*/ 2599 w 4025"/>
              <a:gd name="T67" fmla="*/ 156 h 558"/>
              <a:gd name="T68" fmla="*/ 2599 w 4025"/>
              <a:gd name="T69" fmla="*/ 290 h 558"/>
              <a:gd name="T70" fmla="*/ 2787 w 4025"/>
              <a:gd name="T71" fmla="*/ 213 h 558"/>
              <a:gd name="T72" fmla="*/ 2972 w 4025"/>
              <a:gd name="T73" fmla="*/ 213 h 558"/>
              <a:gd name="T74" fmla="*/ 3105 w 4025"/>
              <a:gd name="T75" fmla="*/ 353 h 558"/>
              <a:gd name="T76" fmla="*/ 3017 w 4025"/>
              <a:gd name="T77" fmla="*/ 244 h 558"/>
              <a:gd name="T78" fmla="*/ 3072 w 4025"/>
              <a:gd name="T79" fmla="*/ 240 h 558"/>
              <a:gd name="T80" fmla="*/ 3093 w 4025"/>
              <a:gd name="T81" fmla="*/ 310 h 558"/>
              <a:gd name="T82" fmla="*/ 3102 w 4025"/>
              <a:gd name="T83" fmla="*/ 436 h 558"/>
              <a:gd name="T84" fmla="*/ 3212 w 4025"/>
              <a:gd name="T85" fmla="*/ 110 h 558"/>
              <a:gd name="T86" fmla="*/ 3194 w 4025"/>
              <a:gd name="T87" fmla="*/ 213 h 558"/>
              <a:gd name="T88" fmla="*/ 3329 w 4025"/>
              <a:gd name="T89" fmla="*/ 257 h 558"/>
              <a:gd name="T90" fmla="*/ 3312 w 4025"/>
              <a:gd name="T91" fmla="*/ 250 h 558"/>
              <a:gd name="T92" fmla="*/ 3544 w 4025"/>
              <a:gd name="T93" fmla="*/ 390 h 558"/>
              <a:gd name="T94" fmla="*/ 3516 w 4025"/>
              <a:gd name="T95" fmla="*/ 240 h 558"/>
              <a:gd name="T96" fmla="*/ 3589 w 4025"/>
              <a:gd name="T97" fmla="*/ 237 h 558"/>
              <a:gd name="T98" fmla="*/ 3817 w 4025"/>
              <a:gd name="T99" fmla="*/ 379 h 558"/>
              <a:gd name="T100" fmla="*/ 3710 w 4025"/>
              <a:gd name="T101" fmla="*/ 294 h 558"/>
              <a:gd name="T102" fmla="*/ 3843 w 4025"/>
              <a:gd name="T103" fmla="*/ 253 h 558"/>
              <a:gd name="T104" fmla="*/ 3755 w 4025"/>
              <a:gd name="T105" fmla="*/ 294 h 558"/>
              <a:gd name="T106" fmla="*/ 3846 w 4025"/>
              <a:gd name="T107" fmla="*/ 404 h 558"/>
              <a:gd name="T108" fmla="*/ 3941 w 4025"/>
              <a:gd name="T109" fmla="*/ 410 h 558"/>
              <a:gd name="T110" fmla="*/ 3893 w 4025"/>
              <a:gd name="T111" fmla="*/ 311 h 558"/>
              <a:gd name="T112" fmla="*/ 4015 w 4025"/>
              <a:gd name="T113" fmla="*/ 217 h 558"/>
              <a:gd name="T114" fmla="*/ 3917 w 4025"/>
              <a:gd name="T115" fmla="*/ 283 h 558"/>
              <a:gd name="T116" fmla="*/ 4025 w 4025"/>
              <a:gd name="T117" fmla="*/ 37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5" h="558">
                <a:moveTo>
                  <a:pt x="537" y="324"/>
                </a:moveTo>
                <a:cubicBezTo>
                  <a:pt x="539" y="310"/>
                  <a:pt x="541" y="295"/>
                  <a:pt x="541" y="279"/>
                </a:cubicBezTo>
                <a:cubicBezTo>
                  <a:pt x="541" y="134"/>
                  <a:pt x="423" y="17"/>
                  <a:pt x="278" y="17"/>
                </a:cubicBezTo>
                <a:cubicBezTo>
                  <a:pt x="263" y="17"/>
                  <a:pt x="248" y="18"/>
                  <a:pt x="233" y="21"/>
                </a:cubicBezTo>
                <a:cubicBezTo>
                  <a:pt x="210" y="8"/>
                  <a:pt x="184" y="0"/>
                  <a:pt x="156" y="0"/>
                </a:cubicBezTo>
                <a:cubicBezTo>
                  <a:pt x="69" y="0"/>
                  <a:pt x="0" y="70"/>
                  <a:pt x="0" y="156"/>
                </a:cubicBezTo>
                <a:cubicBezTo>
                  <a:pt x="0" y="184"/>
                  <a:pt x="7" y="211"/>
                  <a:pt x="20" y="233"/>
                </a:cubicBezTo>
                <a:cubicBezTo>
                  <a:pt x="18" y="248"/>
                  <a:pt x="16" y="263"/>
                  <a:pt x="16" y="279"/>
                </a:cubicBezTo>
                <a:cubicBezTo>
                  <a:pt x="16" y="424"/>
                  <a:pt x="134" y="541"/>
                  <a:pt x="278" y="541"/>
                </a:cubicBezTo>
                <a:cubicBezTo>
                  <a:pt x="294" y="541"/>
                  <a:pt x="309" y="540"/>
                  <a:pt x="324" y="537"/>
                </a:cubicBezTo>
                <a:cubicBezTo>
                  <a:pt x="347" y="550"/>
                  <a:pt x="373" y="558"/>
                  <a:pt x="401" y="558"/>
                </a:cubicBezTo>
                <a:cubicBezTo>
                  <a:pt x="487" y="558"/>
                  <a:pt x="557" y="488"/>
                  <a:pt x="557" y="402"/>
                </a:cubicBezTo>
                <a:cubicBezTo>
                  <a:pt x="557" y="374"/>
                  <a:pt x="550" y="347"/>
                  <a:pt x="537" y="324"/>
                </a:cubicBezTo>
                <a:close/>
                <a:moveTo>
                  <a:pt x="401" y="518"/>
                </a:moveTo>
                <a:cubicBezTo>
                  <a:pt x="381" y="518"/>
                  <a:pt x="361" y="513"/>
                  <a:pt x="344" y="503"/>
                </a:cubicBezTo>
                <a:cubicBezTo>
                  <a:pt x="331" y="496"/>
                  <a:pt x="331" y="496"/>
                  <a:pt x="331" y="496"/>
                </a:cubicBezTo>
                <a:cubicBezTo>
                  <a:pt x="317" y="498"/>
                  <a:pt x="317" y="498"/>
                  <a:pt x="317" y="498"/>
                </a:cubicBezTo>
                <a:cubicBezTo>
                  <a:pt x="305" y="500"/>
                  <a:pt x="292" y="501"/>
                  <a:pt x="278" y="501"/>
                </a:cubicBezTo>
                <a:cubicBezTo>
                  <a:pt x="156" y="501"/>
                  <a:pt x="56" y="402"/>
                  <a:pt x="56" y="279"/>
                </a:cubicBezTo>
                <a:cubicBezTo>
                  <a:pt x="56" y="266"/>
                  <a:pt x="57" y="253"/>
                  <a:pt x="59" y="240"/>
                </a:cubicBezTo>
                <a:cubicBezTo>
                  <a:pt x="62" y="226"/>
                  <a:pt x="62" y="226"/>
                  <a:pt x="62" y="226"/>
                </a:cubicBezTo>
                <a:cubicBezTo>
                  <a:pt x="55" y="214"/>
                  <a:pt x="55" y="214"/>
                  <a:pt x="55" y="214"/>
                </a:cubicBezTo>
                <a:cubicBezTo>
                  <a:pt x="45" y="196"/>
                  <a:pt x="39" y="176"/>
                  <a:pt x="39" y="156"/>
                </a:cubicBezTo>
                <a:cubicBezTo>
                  <a:pt x="39" y="92"/>
                  <a:pt x="91" y="40"/>
                  <a:pt x="156" y="40"/>
                </a:cubicBezTo>
                <a:cubicBezTo>
                  <a:pt x="176" y="40"/>
                  <a:pt x="196" y="45"/>
                  <a:pt x="213" y="55"/>
                </a:cubicBezTo>
                <a:cubicBezTo>
                  <a:pt x="226" y="62"/>
                  <a:pt x="226" y="62"/>
                  <a:pt x="226" y="62"/>
                </a:cubicBezTo>
                <a:cubicBezTo>
                  <a:pt x="240" y="60"/>
                  <a:pt x="240" y="60"/>
                  <a:pt x="240" y="60"/>
                </a:cubicBezTo>
                <a:cubicBezTo>
                  <a:pt x="252" y="58"/>
                  <a:pt x="265" y="56"/>
                  <a:pt x="278" y="56"/>
                </a:cubicBezTo>
                <a:cubicBezTo>
                  <a:pt x="401" y="56"/>
                  <a:pt x="501" y="156"/>
                  <a:pt x="501" y="279"/>
                </a:cubicBezTo>
                <a:cubicBezTo>
                  <a:pt x="501" y="292"/>
                  <a:pt x="500" y="305"/>
                  <a:pt x="498" y="318"/>
                </a:cubicBezTo>
                <a:cubicBezTo>
                  <a:pt x="495" y="332"/>
                  <a:pt x="495" y="332"/>
                  <a:pt x="495" y="332"/>
                </a:cubicBezTo>
                <a:cubicBezTo>
                  <a:pt x="502" y="344"/>
                  <a:pt x="502" y="344"/>
                  <a:pt x="502" y="344"/>
                </a:cubicBezTo>
                <a:cubicBezTo>
                  <a:pt x="512" y="362"/>
                  <a:pt x="517" y="382"/>
                  <a:pt x="517" y="402"/>
                </a:cubicBezTo>
                <a:cubicBezTo>
                  <a:pt x="517" y="466"/>
                  <a:pt x="465" y="518"/>
                  <a:pt x="401" y="518"/>
                </a:cubicBezTo>
                <a:close/>
                <a:moveTo>
                  <a:pt x="326" y="254"/>
                </a:moveTo>
                <a:cubicBezTo>
                  <a:pt x="267" y="241"/>
                  <a:pt x="267" y="241"/>
                  <a:pt x="267" y="241"/>
                </a:cubicBezTo>
                <a:cubicBezTo>
                  <a:pt x="245" y="235"/>
                  <a:pt x="219" y="228"/>
                  <a:pt x="219" y="207"/>
                </a:cubicBezTo>
                <a:cubicBezTo>
                  <a:pt x="219" y="186"/>
                  <a:pt x="237" y="170"/>
                  <a:pt x="269" y="170"/>
                </a:cubicBezTo>
                <a:cubicBezTo>
                  <a:pt x="335" y="170"/>
                  <a:pt x="330" y="216"/>
                  <a:pt x="362" y="216"/>
                </a:cubicBezTo>
                <a:cubicBezTo>
                  <a:pt x="380" y="216"/>
                  <a:pt x="394" y="207"/>
                  <a:pt x="394" y="189"/>
                </a:cubicBezTo>
                <a:cubicBezTo>
                  <a:pt x="394" y="148"/>
                  <a:pt x="329" y="118"/>
                  <a:pt x="274" y="118"/>
                </a:cubicBezTo>
                <a:cubicBezTo>
                  <a:pt x="214" y="118"/>
                  <a:pt x="151" y="143"/>
                  <a:pt x="151" y="211"/>
                </a:cubicBezTo>
                <a:cubicBezTo>
                  <a:pt x="151" y="244"/>
                  <a:pt x="163" y="279"/>
                  <a:pt x="227" y="295"/>
                </a:cubicBezTo>
                <a:cubicBezTo>
                  <a:pt x="306" y="315"/>
                  <a:pt x="306" y="315"/>
                  <a:pt x="306" y="315"/>
                </a:cubicBezTo>
                <a:cubicBezTo>
                  <a:pt x="330" y="321"/>
                  <a:pt x="337" y="335"/>
                  <a:pt x="337" y="347"/>
                </a:cubicBezTo>
                <a:cubicBezTo>
                  <a:pt x="337" y="368"/>
                  <a:pt x="316" y="390"/>
                  <a:pt x="279" y="390"/>
                </a:cubicBezTo>
                <a:cubicBezTo>
                  <a:pt x="208" y="390"/>
                  <a:pt x="218" y="333"/>
                  <a:pt x="180" y="333"/>
                </a:cubicBezTo>
                <a:cubicBezTo>
                  <a:pt x="163" y="333"/>
                  <a:pt x="149" y="344"/>
                  <a:pt x="149" y="361"/>
                </a:cubicBezTo>
                <a:cubicBezTo>
                  <a:pt x="149" y="395"/>
                  <a:pt x="190" y="440"/>
                  <a:pt x="279" y="440"/>
                </a:cubicBezTo>
                <a:cubicBezTo>
                  <a:pt x="365" y="440"/>
                  <a:pt x="408" y="397"/>
                  <a:pt x="408" y="342"/>
                </a:cubicBezTo>
                <a:cubicBezTo>
                  <a:pt x="408" y="306"/>
                  <a:pt x="390" y="268"/>
                  <a:pt x="326" y="254"/>
                </a:cubicBezTo>
                <a:close/>
                <a:moveTo>
                  <a:pt x="746" y="423"/>
                </a:moveTo>
                <a:cubicBezTo>
                  <a:pt x="746" y="380"/>
                  <a:pt x="746" y="380"/>
                  <a:pt x="746" y="380"/>
                </a:cubicBezTo>
                <a:cubicBezTo>
                  <a:pt x="751" y="384"/>
                  <a:pt x="757" y="388"/>
                  <a:pt x="764" y="391"/>
                </a:cubicBezTo>
                <a:cubicBezTo>
                  <a:pt x="771" y="395"/>
                  <a:pt x="778" y="398"/>
                  <a:pt x="786" y="400"/>
                </a:cubicBezTo>
                <a:cubicBezTo>
                  <a:pt x="793" y="402"/>
                  <a:pt x="801" y="404"/>
                  <a:pt x="808" y="406"/>
                </a:cubicBezTo>
                <a:cubicBezTo>
                  <a:pt x="816" y="407"/>
                  <a:pt x="823" y="408"/>
                  <a:pt x="830" y="408"/>
                </a:cubicBezTo>
                <a:cubicBezTo>
                  <a:pt x="852" y="408"/>
                  <a:pt x="869" y="403"/>
                  <a:pt x="880" y="395"/>
                </a:cubicBezTo>
                <a:cubicBezTo>
                  <a:pt x="891" y="387"/>
                  <a:pt x="897" y="375"/>
                  <a:pt x="897" y="359"/>
                </a:cubicBezTo>
                <a:cubicBezTo>
                  <a:pt x="897" y="351"/>
                  <a:pt x="895" y="343"/>
                  <a:pt x="891" y="337"/>
                </a:cubicBezTo>
                <a:cubicBezTo>
                  <a:pt x="887" y="331"/>
                  <a:pt x="882" y="325"/>
                  <a:pt x="876" y="320"/>
                </a:cubicBezTo>
                <a:cubicBezTo>
                  <a:pt x="869" y="315"/>
                  <a:pt x="862" y="310"/>
                  <a:pt x="853" y="305"/>
                </a:cubicBezTo>
                <a:cubicBezTo>
                  <a:pt x="844" y="301"/>
                  <a:pt x="834" y="296"/>
                  <a:pt x="824" y="290"/>
                </a:cubicBezTo>
                <a:cubicBezTo>
                  <a:pt x="813" y="285"/>
                  <a:pt x="803" y="279"/>
                  <a:pt x="793" y="274"/>
                </a:cubicBezTo>
                <a:cubicBezTo>
                  <a:pt x="784" y="268"/>
                  <a:pt x="776" y="262"/>
                  <a:pt x="769" y="255"/>
                </a:cubicBezTo>
                <a:cubicBezTo>
                  <a:pt x="762" y="248"/>
                  <a:pt x="756" y="240"/>
                  <a:pt x="752" y="232"/>
                </a:cubicBezTo>
                <a:cubicBezTo>
                  <a:pt x="748" y="223"/>
                  <a:pt x="746" y="213"/>
                  <a:pt x="746" y="201"/>
                </a:cubicBezTo>
                <a:cubicBezTo>
                  <a:pt x="746" y="187"/>
                  <a:pt x="750" y="175"/>
                  <a:pt x="756" y="164"/>
                </a:cubicBezTo>
                <a:cubicBezTo>
                  <a:pt x="762" y="154"/>
                  <a:pt x="770" y="145"/>
                  <a:pt x="780" y="138"/>
                </a:cubicBezTo>
                <a:cubicBezTo>
                  <a:pt x="791" y="132"/>
                  <a:pt x="802" y="127"/>
                  <a:pt x="815" y="123"/>
                </a:cubicBezTo>
                <a:cubicBezTo>
                  <a:pt x="828" y="120"/>
                  <a:pt x="841" y="118"/>
                  <a:pt x="855" y="118"/>
                </a:cubicBezTo>
                <a:cubicBezTo>
                  <a:pt x="885" y="118"/>
                  <a:pt x="908" y="122"/>
                  <a:pt x="922" y="129"/>
                </a:cubicBezTo>
                <a:cubicBezTo>
                  <a:pt x="922" y="170"/>
                  <a:pt x="922" y="170"/>
                  <a:pt x="922" y="170"/>
                </a:cubicBezTo>
                <a:cubicBezTo>
                  <a:pt x="904" y="158"/>
                  <a:pt x="880" y="151"/>
                  <a:pt x="851" y="151"/>
                </a:cubicBezTo>
                <a:cubicBezTo>
                  <a:pt x="843" y="151"/>
                  <a:pt x="835" y="152"/>
                  <a:pt x="827" y="154"/>
                </a:cubicBezTo>
                <a:cubicBezTo>
                  <a:pt x="819" y="155"/>
                  <a:pt x="812" y="158"/>
                  <a:pt x="806" y="162"/>
                </a:cubicBezTo>
                <a:cubicBezTo>
                  <a:pt x="800" y="166"/>
                  <a:pt x="795" y="171"/>
                  <a:pt x="791" y="176"/>
                </a:cubicBezTo>
                <a:cubicBezTo>
                  <a:pt x="787" y="182"/>
                  <a:pt x="785" y="190"/>
                  <a:pt x="785" y="198"/>
                </a:cubicBezTo>
                <a:cubicBezTo>
                  <a:pt x="785" y="206"/>
                  <a:pt x="786" y="213"/>
                  <a:pt x="789" y="219"/>
                </a:cubicBezTo>
                <a:cubicBezTo>
                  <a:pt x="792" y="225"/>
                  <a:pt x="797" y="230"/>
                  <a:pt x="802" y="235"/>
                </a:cubicBezTo>
                <a:cubicBezTo>
                  <a:pt x="808" y="240"/>
                  <a:pt x="815" y="244"/>
                  <a:pt x="824" y="249"/>
                </a:cubicBezTo>
                <a:cubicBezTo>
                  <a:pt x="832" y="253"/>
                  <a:pt x="841" y="258"/>
                  <a:pt x="852" y="263"/>
                </a:cubicBezTo>
                <a:cubicBezTo>
                  <a:pt x="864" y="269"/>
                  <a:pt x="874" y="275"/>
                  <a:pt x="884" y="281"/>
                </a:cubicBezTo>
                <a:cubicBezTo>
                  <a:pt x="894" y="287"/>
                  <a:pt x="903" y="294"/>
                  <a:pt x="910" y="301"/>
                </a:cubicBezTo>
                <a:cubicBezTo>
                  <a:pt x="918" y="308"/>
                  <a:pt x="924" y="317"/>
                  <a:pt x="928" y="326"/>
                </a:cubicBezTo>
                <a:cubicBezTo>
                  <a:pt x="933" y="335"/>
                  <a:pt x="935" y="345"/>
                  <a:pt x="935" y="356"/>
                </a:cubicBezTo>
                <a:cubicBezTo>
                  <a:pt x="935" y="372"/>
                  <a:pt x="932" y="385"/>
                  <a:pt x="926" y="396"/>
                </a:cubicBezTo>
                <a:cubicBezTo>
                  <a:pt x="920" y="406"/>
                  <a:pt x="912" y="415"/>
                  <a:pt x="902" y="421"/>
                </a:cubicBezTo>
                <a:cubicBezTo>
                  <a:pt x="891" y="428"/>
                  <a:pt x="880" y="433"/>
                  <a:pt x="866" y="436"/>
                </a:cubicBezTo>
                <a:cubicBezTo>
                  <a:pt x="853" y="439"/>
                  <a:pt x="839" y="440"/>
                  <a:pt x="824" y="440"/>
                </a:cubicBezTo>
                <a:cubicBezTo>
                  <a:pt x="819" y="440"/>
                  <a:pt x="813" y="440"/>
                  <a:pt x="806" y="439"/>
                </a:cubicBezTo>
                <a:cubicBezTo>
                  <a:pt x="799" y="438"/>
                  <a:pt x="791" y="437"/>
                  <a:pt x="784" y="436"/>
                </a:cubicBezTo>
                <a:cubicBezTo>
                  <a:pt x="776" y="434"/>
                  <a:pt x="769" y="432"/>
                  <a:pt x="762" y="430"/>
                </a:cubicBezTo>
                <a:cubicBezTo>
                  <a:pt x="756" y="428"/>
                  <a:pt x="750" y="425"/>
                  <a:pt x="746" y="423"/>
                </a:cubicBezTo>
                <a:close/>
                <a:moveTo>
                  <a:pt x="1147" y="435"/>
                </a:moveTo>
                <a:cubicBezTo>
                  <a:pt x="1097" y="435"/>
                  <a:pt x="1097" y="435"/>
                  <a:pt x="1097" y="435"/>
                </a:cubicBezTo>
                <a:cubicBezTo>
                  <a:pt x="999" y="328"/>
                  <a:pt x="999" y="328"/>
                  <a:pt x="999" y="328"/>
                </a:cubicBezTo>
                <a:cubicBezTo>
                  <a:pt x="998" y="328"/>
                  <a:pt x="998" y="328"/>
                  <a:pt x="998" y="328"/>
                </a:cubicBezTo>
                <a:cubicBezTo>
                  <a:pt x="998" y="435"/>
                  <a:pt x="998" y="435"/>
                  <a:pt x="998" y="435"/>
                </a:cubicBezTo>
                <a:cubicBezTo>
                  <a:pt x="962" y="435"/>
                  <a:pt x="962" y="435"/>
                  <a:pt x="962" y="435"/>
                </a:cubicBezTo>
                <a:cubicBezTo>
                  <a:pt x="962" y="106"/>
                  <a:pt x="962" y="106"/>
                  <a:pt x="962" y="106"/>
                </a:cubicBezTo>
                <a:cubicBezTo>
                  <a:pt x="998" y="106"/>
                  <a:pt x="998" y="106"/>
                  <a:pt x="998" y="106"/>
                </a:cubicBezTo>
                <a:cubicBezTo>
                  <a:pt x="998" y="315"/>
                  <a:pt x="998" y="315"/>
                  <a:pt x="998" y="315"/>
                </a:cubicBezTo>
                <a:cubicBezTo>
                  <a:pt x="999" y="315"/>
                  <a:pt x="999" y="315"/>
                  <a:pt x="999" y="315"/>
                </a:cubicBezTo>
                <a:cubicBezTo>
                  <a:pt x="1092" y="213"/>
                  <a:pt x="1092" y="213"/>
                  <a:pt x="1092" y="213"/>
                </a:cubicBezTo>
                <a:cubicBezTo>
                  <a:pt x="1139" y="213"/>
                  <a:pt x="1139" y="213"/>
                  <a:pt x="1139" y="213"/>
                </a:cubicBezTo>
                <a:cubicBezTo>
                  <a:pt x="1036" y="320"/>
                  <a:pt x="1036" y="320"/>
                  <a:pt x="1036" y="320"/>
                </a:cubicBezTo>
                <a:lnTo>
                  <a:pt x="1147" y="435"/>
                </a:lnTo>
                <a:close/>
                <a:moveTo>
                  <a:pt x="1366" y="213"/>
                </a:moveTo>
                <a:cubicBezTo>
                  <a:pt x="1263" y="471"/>
                  <a:pt x="1263" y="471"/>
                  <a:pt x="1263" y="471"/>
                </a:cubicBezTo>
                <a:cubicBezTo>
                  <a:pt x="1245" y="517"/>
                  <a:pt x="1219" y="540"/>
                  <a:pt x="1186" y="540"/>
                </a:cubicBezTo>
                <a:cubicBezTo>
                  <a:pt x="1177" y="540"/>
                  <a:pt x="1169" y="539"/>
                  <a:pt x="1163" y="537"/>
                </a:cubicBezTo>
                <a:cubicBezTo>
                  <a:pt x="1163" y="505"/>
                  <a:pt x="1163" y="505"/>
                  <a:pt x="1163" y="505"/>
                </a:cubicBezTo>
                <a:cubicBezTo>
                  <a:pt x="1171" y="508"/>
                  <a:pt x="1178" y="509"/>
                  <a:pt x="1184" y="509"/>
                </a:cubicBezTo>
                <a:cubicBezTo>
                  <a:pt x="1202" y="509"/>
                  <a:pt x="1215" y="498"/>
                  <a:pt x="1224" y="477"/>
                </a:cubicBezTo>
                <a:cubicBezTo>
                  <a:pt x="1242" y="435"/>
                  <a:pt x="1242" y="435"/>
                  <a:pt x="1242" y="435"/>
                </a:cubicBezTo>
                <a:cubicBezTo>
                  <a:pt x="1155" y="213"/>
                  <a:pt x="1155" y="213"/>
                  <a:pt x="1155" y="213"/>
                </a:cubicBezTo>
                <a:cubicBezTo>
                  <a:pt x="1195" y="213"/>
                  <a:pt x="1195" y="213"/>
                  <a:pt x="1195" y="213"/>
                </a:cubicBezTo>
                <a:cubicBezTo>
                  <a:pt x="1255" y="384"/>
                  <a:pt x="1255" y="384"/>
                  <a:pt x="1255" y="384"/>
                </a:cubicBezTo>
                <a:cubicBezTo>
                  <a:pt x="1256" y="386"/>
                  <a:pt x="1257" y="392"/>
                  <a:pt x="1260" y="401"/>
                </a:cubicBezTo>
                <a:cubicBezTo>
                  <a:pt x="1261" y="401"/>
                  <a:pt x="1261" y="401"/>
                  <a:pt x="1261" y="401"/>
                </a:cubicBezTo>
                <a:cubicBezTo>
                  <a:pt x="1262" y="397"/>
                  <a:pt x="1263" y="392"/>
                  <a:pt x="1265" y="384"/>
                </a:cubicBezTo>
                <a:cubicBezTo>
                  <a:pt x="1329" y="213"/>
                  <a:pt x="1329" y="213"/>
                  <a:pt x="1329" y="213"/>
                </a:cubicBezTo>
                <a:lnTo>
                  <a:pt x="1366" y="213"/>
                </a:lnTo>
                <a:close/>
                <a:moveTo>
                  <a:pt x="1420" y="403"/>
                </a:moveTo>
                <a:cubicBezTo>
                  <a:pt x="1419" y="403"/>
                  <a:pt x="1419" y="403"/>
                  <a:pt x="1419" y="403"/>
                </a:cubicBezTo>
                <a:cubicBezTo>
                  <a:pt x="1419" y="538"/>
                  <a:pt x="1419" y="538"/>
                  <a:pt x="1419" y="538"/>
                </a:cubicBezTo>
                <a:cubicBezTo>
                  <a:pt x="1384" y="538"/>
                  <a:pt x="1384" y="538"/>
                  <a:pt x="1384" y="538"/>
                </a:cubicBezTo>
                <a:cubicBezTo>
                  <a:pt x="1384" y="213"/>
                  <a:pt x="1384" y="213"/>
                  <a:pt x="1384" y="213"/>
                </a:cubicBezTo>
                <a:cubicBezTo>
                  <a:pt x="1419" y="213"/>
                  <a:pt x="1419" y="213"/>
                  <a:pt x="1419" y="213"/>
                </a:cubicBezTo>
                <a:cubicBezTo>
                  <a:pt x="1419" y="252"/>
                  <a:pt x="1419" y="252"/>
                  <a:pt x="1419" y="252"/>
                </a:cubicBezTo>
                <a:cubicBezTo>
                  <a:pt x="1420" y="252"/>
                  <a:pt x="1420" y="252"/>
                  <a:pt x="1420" y="252"/>
                </a:cubicBezTo>
                <a:cubicBezTo>
                  <a:pt x="1438" y="222"/>
                  <a:pt x="1463" y="207"/>
                  <a:pt x="1497" y="207"/>
                </a:cubicBezTo>
                <a:cubicBezTo>
                  <a:pt x="1526" y="207"/>
                  <a:pt x="1548" y="217"/>
                  <a:pt x="1564" y="237"/>
                </a:cubicBezTo>
                <a:cubicBezTo>
                  <a:pt x="1581" y="257"/>
                  <a:pt x="1589" y="284"/>
                  <a:pt x="1589" y="317"/>
                </a:cubicBezTo>
                <a:cubicBezTo>
                  <a:pt x="1589" y="355"/>
                  <a:pt x="1580" y="384"/>
                  <a:pt x="1561" y="407"/>
                </a:cubicBezTo>
                <a:cubicBezTo>
                  <a:pt x="1543" y="429"/>
                  <a:pt x="1518" y="440"/>
                  <a:pt x="1487" y="440"/>
                </a:cubicBezTo>
                <a:cubicBezTo>
                  <a:pt x="1458" y="440"/>
                  <a:pt x="1436" y="428"/>
                  <a:pt x="1420" y="403"/>
                </a:cubicBezTo>
                <a:close/>
                <a:moveTo>
                  <a:pt x="1419" y="313"/>
                </a:moveTo>
                <a:cubicBezTo>
                  <a:pt x="1419" y="344"/>
                  <a:pt x="1419" y="344"/>
                  <a:pt x="1419" y="344"/>
                </a:cubicBezTo>
                <a:cubicBezTo>
                  <a:pt x="1419" y="363"/>
                  <a:pt x="1425" y="378"/>
                  <a:pt x="1437" y="391"/>
                </a:cubicBezTo>
                <a:cubicBezTo>
                  <a:pt x="1449" y="404"/>
                  <a:pt x="1464" y="410"/>
                  <a:pt x="1483" y="410"/>
                </a:cubicBezTo>
                <a:cubicBezTo>
                  <a:pt x="1505" y="410"/>
                  <a:pt x="1521" y="402"/>
                  <a:pt x="1534" y="386"/>
                </a:cubicBezTo>
                <a:cubicBezTo>
                  <a:pt x="1546" y="369"/>
                  <a:pt x="1552" y="346"/>
                  <a:pt x="1552" y="317"/>
                </a:cubicBezTo>
                <a:cubicBezTo>
                  <a:pt x="1552" y="292"/>
                  <a:pt x="1546" y="272"/>
                  <a:pt x="1535" y="258"/>
                </a:cubicBezTo>
                <a:cubicBezTo>
                  <a:pt x="1523" y="244"/>
                  <a:pt x="1508" y="237"/>
                  <a:pt x="1488" y="237"/>
                </a:cubicBezTo>
                <a:cubicBezTo>
                  <a:pt x="1468" y="237"/>
                  <a:pt x="1451" y="245"/>
                  <a:pt x="1438" y="259"/>
                </a:cubicBezTo>
                <a:cubicBezTo>
                  <a:pt x="1426" y="273"/>
                  <a:pt x="1419" y="291"/>
                  <a:pt x="1419" y="313"/>
                </a:cubicBezTo>
                <a:close/>
                <a:moveTo>
                  <a:pt x="1804" y="333"/>
                </a:moveTo>
                <a:cubicBezTo>
                  <a:pt x="1647" y="333"/>
                  <a:pt x="1647" y="333"/>
                  <a:pt x="1647" y="333"/>
                </a:cubicBezTo>
                <a:cubicBezTo>
                  <a:pt x="1648" y="358"/>
                  <a:pt x="1654" y="377"/>
                  <a:pt x="1667" y="390"/>
                </a:cubicBezTo>
                <a:cubicBezTo>
                  <a:pt x="1680" y="404"/>
                  <a:pt x="1698" y="410"/>
                  <a:pt x="1720" y="410"/>
                </a:cubicBezTo>
                <a:cubicBezTo>
                  <a:pt x="1745" y="410"/>
                  <a:pt x="1768" y="402"/>
                  <a:pt x="1789" y="386"/>
                </a:cubicBezTo>
                <a:cubicBezTo>
                  <a:pt x="1789" y="419"/>
                  <a:pt x="1789" y="419"/>
                  <a:pt x="1789" y="419"/>
                </a:cubicBezTo>
                <a:cubicBezTo>
                  <a:pt x="1769" y="433"/>
                  <a:pt x="1744" y="440"/>
                  <a:pt x="1711" y="440"/>
                </a:cubicBezTo>
                <a:cubicBezTo>
                  <a:pt x="1680" y="440"/>
                  <a:pt x="1655" y="430"/>
                  <a:pt x="1637" y="410"/>
                </a:cubicBezTo>
                <a:cubicBezTo>
                  <a:pt x="1619" y="390"/>
                  <a:pt x="1610" y="361"/>
                  <a:pt x="1610" y="325"/>
                </a:cubicBezTo>
                <a:cubicBezTo>
                  <a:pt x="1610" y="290"/>
                  <a:pt x="1620" y="262"/>
                  <a:pt x="1640" y="240"/>
                </a:cubicBezTo>
                <a:cubicBezTo>
                  <a:pt x="1659" y="218"/>
                  <a:pt x="1684" y="207"/>
                  <a:pt x="1713" y="207"/>
                </a:cubicBezTo>
                <a:cubicBezTo>
                  <a:pt x="1742" y="207"/>
                  <a:pt x="1765" y="217"/>
                  <a:pt x="1781" y="236"/>
                </a:cubicBezTo>
                <a:cubicBezTo>
                  <a:pt x="1796" y="254"/>
                  <a:pt x="1804" y="281"/>
                  <a:pt x="1804" y="314"/>
                </a:cubicBezTo>
                <a:lnTo>
                  <a:pt x="1804" y="333"/>
                </a:lnTo>
                <a:close/>
                <a:moveTo>
                  <a:pt x="1768" y="303"/>
                </a:moveTo>
                <a:cubicBezTo>
                  <a:pt x="1768" y="282"/>
                  <a:pt x="1763" y="266"/>
                  <a:pt x="1753" y="255"/>
                </a:cubicBezTo>
                <a:cubicBezTo>
                  <a:pt x="1743" y="243"/>
                  <a:pt x="1730" y="237"/>
                  <a:pt x="1712" y="237"/>
                </a:cubicBezTo>
                <a:cubicBezTo>
                  <a:pt x="1695" y="237"/>
                  <a:pt x="1681" y="243"/>
                  <a:pt x="1669" y="255"/>
                </a:cubicBezTo>
                <a:cubicBezTo>
                  <a:pt x="1658" y="267"/>
                  <a:pt x="1650" y="283"/>
                  <a:pt x="1648" y="303"/>
                </a:cubicBezTo>
                <a:lnTo>
                  <a:pt x="1768" y="303"/>
                </a:lnTo>
                <a:close/>
                <a:moveTo>
                  <a:pt x="2069" y="137"/>
                </a:moveTo>
                <a:cubicBezTo>
                  <a:pt x="2062" y="133"/>
                  <a:pt x="2054" y="131"/>
                  <a:pt x="2046" y="131"/>
                </a:cubicBezTo>
                <a:cubicBezTo>
                  <a:pt x="2021" y="131"/>
                  <a:pt x="2008" y="147"/>
                  <a:pt x="2008" y="178"/>
                </a:cubicBezTo>
                <a:cubicBezTo>
                  <a:pt x="2008" y="213"/>
                  <a:pt x="2008" y="213"/>
                  <a:pt x="2008" y="213"/>
                </a:cubicBezTo>
                <a:cubicBezTo>
                  <a:pt x="2060" y="213"/>
                  <a:pt x="2060" y="213"/>
                  <a:pt x="2060" y="213"/>
                </a:cubicBezTo>
                <a:cubicBezTo>
                  <a:pt x="2060" y="243"/>
                  <a:pt x="2060" y="243"/>
                  <a:pt x="2060" y="243"/>
                </a:cubicBezTo>
                <a:cubicBezTo>
                  <a:pt x="2008" y="243"/>
                  <a:pt x="2008" y="243"/>
                  <a:pt x="2008" y="243"/>
                </a:cubicBezTo>
                <a:cubicBezTo>
                  <a:pt x="2008" y="435"/>
                  <a:pt x="2008" y="435"/>
                  <a:pt x="2008" y="435"/>
                </a:cubicBezTo>
                <a:cubicBezTo>
                  <a:pt x="1973" y="435"/>
                  <a:pt x="1973" y="435"/>
                  <a:pt x="1973" y="435"/>
                </a:cubicBezTo>
                <a:cubicBezTo>
                  <a:pt x="1973" y="243"/>
                  <a:pt x="1973" y="243"/>
                  <a:pt x="1973" y="243"/>
                </a:cubicBezTo>
                <a:cubicBezTo>
                  <a:pt x="1935" y="243"/>
                  <a:pt x="1935" y="243"/>
                  <a:pt x="1935" y="243"/>
                </a:cubicBezTo>
                <a:cubicBezTo>
                  <a:pt x="1935" y="213"/>
                  <a:pt x="1935" y="213"/>
                  <a:pt x="1935" y="213"/>
                </a:cubicBezTo>
                <a:cubicBezTo>
                  <a:pt x="1973" y="213"/>
                  <a:pt x="1973" y="213"/>
                  <a:pt x="1973" y="213"/>
                </a:cubicBezTo>
                <a:cubicBezTo>
                  <a:pt x="1973" y="176"/>
                  <a:pt x="1973" y="176"/>
                  <a:pt x="1973" y="176"/>
                </a:cubicBezTo>
                <a:cubicBezTo>
                  <a:pt x="1973" y="153"/>
                  <a:pt x="1980" y="135"/>
                  <a:pt x="1993" y="121"/>
                </a:cubicBezTo>
                <a:cubicBezTo>
                  <a:pt x="2006" y="108"/>
                  <a:pt x="2023" y="101"/>
                  <a:pt x="2043" y="101"/>
                </a:cubicBezTo>
                <a:cubicBezTo>
                  <a:pt x="2054" y="101"/>
                  <a:pt x="2063" y="102"/>
                  <a:pt x="2069" y="105"/>
                </a:cubicBezTo>
                <a:lnTo>
                  <a:pt x="2069" y="137"/>
                </a:lnTo>
                <a:close/>
                <a:moveTo>
                  <a:pt x="2176" y="440"/>
                </a:moveTo>
                <a:cubicBezTo>
                  <a:pt x="2143" y="440"/>
                  <a:pt x="2117" y="430"/>
                  <a:pt x="2097" y="409"/>
                </a:cubicBezTo>
                <a:cubicBezTo>
                  <a:pt x="2077" y="388"/>
                  <a:pt x="2067" y="361"/>
                  <a:pt x="2067" y="326"/>
                </a:cubicBezTo>
                <a:cubicBezTo>
                  <a:pt x="2067" y="289"/>
                  <a:pt x="2078" y="260"/>
                  <a:pt x="2098" y="239"/>
                </a:cubicBezTo>
                <a:cubicBezTo>
                  <a:pt x="2118" y="218"/>
                  <a:pt x="2146" y="207"/>
                  <a:pt x="2181" y="207"/>
                </a:cubicBezTo>
                <a:cubicBezTo>
                  <a:pt x="2214" y="207"/>
                  <a:pt x="2240" y="218"/>
                  <a:pt x="2259" y="238"/>
                </a:cubicBezTo>
                <a:cubicBezTo>
                  <a:pt x="2277" y="258"/>
                  <a:pt x="2287" y="287"/>
                  <a:pt x="2287" y="323"/>
                </a:cubicBezTo>
                <a:cubicBezTo>
                  <a:pt x="2287" y="359"/>
                  <a:pt x="2277" y="387"/>
                  <a:pt x="2256" y="408"/>
                </a:cubicBezTo>
                <a:cubicBezTo>
                  <a:pt x="2236" y="430"/>
                  <a:pt x="2209" y="440"/>
                  <a:pt x="2176" y="440"/>
                </a:cubicBezTo>
                <a:close/>
                <a:moveTo>
                  <a:pt x="2178" y="237"/>
                </a:moveTo>
                <a:cubicBezTo>
                  <a:pt x="2155" y="237"/>
                  <a:pt x="2137" y="245"/>
                  <a:pt x="2124" y="261"/>
                </a:cubicBezTo>
                <a:cubicBezTo>
                  <a:pt x="2111" y="276"/>
                  <a:pt x="2104" y="298"/>
                  <a:pt x="2104" y="325"/>
                </a:cubicBezTo>
                <a:cubicBezTo>
                  <a:pt x="2104" y="352"/>
                  <a:pt x="2111" y="372"/>
                  <a:pt x="2124" y="388"/>
                </a:cubicBezTo>
                <a:cubicBezTo>
                  <a:pt x="2138" y="403"/>
                  <a:pt x="2156" y="410"/>
                  <a:pt x="2178" y="410"/>
                </a:cubicBezTo>
                <a:cubicBezTo>
                  <a:pt x="2201" y="410"/>
                  <a:pt x="2219" y="403"/>
                  <a:pt x="2231" y="388"/>
                </a:cubicBezTo>
                <a:cubicBezTo>
                  <a:pt x="2244" y="373"/>
                  <a:pt x="2250" y="352"/>
                  <a:pt x="2250" y="324"/>
                </a:cubicBezTo>
                <a:cubicBezTo>
                  <a:pt x="2250" y="296"/>
                  <a:pt x="2244" y="275"/>
                  <a:pt x="2231" y="260"/>
                </a:cubicBezTo>
                <a:cubicBezTo>
                  <a:pt x="2219" y="245"/>
                  <a:pt x="2201" y="237"/>
                  <a:pt x="2178" y="237"/>
                </a:cubicBezTo>
                <a:close/>
                <a:moveTo>
                  <a:pt x="2433" y="249"/>
                </a:moveTo>
                <a:cubicBezTo>
                  <a:pt x="2427" y="244"/>
                  <a:pt x="2418" y="241"/>
                  <a:pt x="2406" y="241"/>
                </a:cubicBezTo>
                <a:cubicBezTo>
                  <a:pt x="2391" y="241"/>
                  <a:pt x="2379" y="249"/>
                  <a:pt x="2368" y="263"/>
                </a:cubicBezTo>
                <a:cubicBezTo>
                  <a:pt x="2358" y="277"/>
                  <a:pt x="2353" y="297"/>
                  <a:pt x="2353" y="322"/>
                </a:cubicBezTo>
                <a:cubicBezTo>
                  <a:pt x="2353" y="435"/>
                  <a:pt x="2353" y="435"/>
                  <a:pt x="2353" y="435"/>
                </a:cubicBezTo>
                <a:cubicBezTo>
                  <a:pt x="2317" y="435"/>
                  <a:pt x="2317" y="435"/>
                  <a:pt x="2317" y="435"/>
                </a:cubicBezTo>
                <a:cubicBezTo>
                  <a:pt x="2317" y="213"/>
                  <a:pt x="2317" y="213"/>
                  <a:pt x="2317" y="213"/>
                </a:cubicBezTo>
                <a:cubicBezTo>
                  <a:pt x="2353" y="213"/>
                  <a:pt x="2353" y="213"/>
                  <a:pt x="2353" y="213"/>
                </a:cubicBezTo>
                <a:cubicBezTo>
                  <a:pt x="2353" y="258"/>
                  <a:pt x="2353" y="258"/>
                  <a:pt x="2353" y="258"/>
                </a:cubicBezTo>
                <a:cubicBezTo>
                  <a:pt x="2354" y="258"/>
                  <a:pt x="2354" y="258"/>
                  <a:pt x="2354" y="258"/>
                </a:cubicBezTo>
                <a:cubicBezTo>
                  <a:pt x="2359" y="243"/>
                  <a:pt x="2367" y="231"/>
                  <a:pt x="2377" y="222"/>
                </a:cubicBezTo>
                <a:cubicBezTo>
                  <a:pt x="2388" y="213"/>
                  <a:pt x="2399" y="209"/>
                  <a:pt x="2412" y="209"/>
                </a:cubicBezTo>
                <a:cubicBezTo>
                  <a:pt x="2421" y="209"/>
                  <a:pt x="2429" y="210"/>
                  <a:pt x="2433" y="212"/>
                </a:cubicBezTo>
                <a:lnTo>
                  <a:pt x="2433" y="249"/>
                </a:lnTo>
                <a:close/>
                <a:moveTo>
                  <a:pt x="2562" y="435"/>
                </a:moveTo>
                <a:cubicBezTo>
                  <a:pt x="2562" y="123"/>
                  <a:pt x="2562" y="123"/>
                  <a:pt x="2562" y="123"/>
                </a:cubicBezTo>
                <a:cubicBezTo>
                  <a:pt x="2651" y="123"/>
                  <a:pt x="2651" y="123"/>
                  <a:pt x="2651" y="123"/>
                </a:cubicBezTo>
                <a:cubicBezTo>
                  <a:pt x="2678" y="123"/>
                  <a:pt x="2699" y="130"/>
                  <a:pt x="2715" y="143"/>
                </a:cubicBezTo>
                <a:cubicBezTo>
                  <a:pt x="2731" y="156"/>
                  <a:pt x="2739" y="174"/>
                  <a:pt x="2739" y="195"/>
                </a:cubicBezTo>
                <a:cubicBezTo>
                  <a:pt x="2739" y="212"/>
                  <a:pt x="2734" y="228"/>
                  <a:pt x="2725" y="241"/>
                </a:cubicBezTo>
                <a:cubicBezTo>
                  <a:pt x="2715" y="254"/>
                  <a:pt x="2702" y="263"/>
                  <a:pt x="2685" y="269"/>
                </a:cubicBezTo>
                <a:cubicBezTo>
                  <a:pt x="2685" y="270"/>
                  <a:pt x="2685" y="270"/>
                  <a:pt x="2685" y="270"/>
                </a:cubicBezTo>
                <a:cubicBezTo>
                  <a:pt x="2706" y="272"/>
                  <a:pt x="2723" y="280"/>
                  <a:pt x="2735" y="293"/>
                </a:cubicBezTo>
                <a:cubicBezTo>
                  <a:pt x="2748" y="307"/>
                  <a:pt x="2754" y="324"/>
                  <a:pt x="2754" y="346"/>
                </a:cubicBezTo>
                <a:cubicBezTo>
                  <a:pt x="2754" y="372"/>
                  <a:pt x="2745" y="394"/>
                  <a:pt x="2726" y="410"/>
                </a:cubicBezTo>
                <a:cubicBezTo>
                  <a:pt x="2707" y="427"/>
                  <a:pt x="2682" y="435"/>
                  <a:pt x="2653" y="435"/>
                </a:cubicBezTo>
                <a:lnTo>
                  <a:pt x="2562" y="435"/>
                </a:lnTo>
                <a:close/>
                <a:moveTo>
                  <a:pt x="2599" y="156"/>
                </a:moveTo>
                <a:cubicBezTo>
                  <a:pt x="2599" y="257"/>
                  <a:pt x="2599" y="257"/>
                  <a:pt x="2599" y="257"/>
                </a:cubicBezTo>
                <a:cubicBezTo>
                  <a:pt x="2636" y="257"/>
                  <a:pt x="2636" y="257"/>
                  <a:pt x="2636" y="257"/>
                </a:cubicBezTo>
                <a:cubicBezTo>
                  <a:pt x="2656" y="257"/>
                  <a:pt x="2672" y="252"/>
                  <a:pt x="2684" y="243"/>
                </a:cubicBezTo>
                <a:cubicBezTo>
                  <a:pt x="2695" y="233"/>
                  <a:pt x="2701" y="219"/>
                  <a:pt x="2701" y="202"/>
                </a:cubicBezTo>
                <a:cubicBezTo>
                  <a:pt x="2701" y="172"/>
                  <a:pt x="2681" y="156"/>
                  <a:pt x="2641" y="156"/>
                </a:cubicBezTo>
                <a:lnTo>
                  <a:pt x="2599" y="156"/>
                </a:lnTo>
                <a:close/>
                <a:moveTo>
                  <a:pt x="2599" y="290"/>
                </a:moveTo>
                <a:cubicBezTo>
                  <a:pt x="2599" y="402"/>
                  <a:pt x="2599" y="402"/>
                  <a:pt x="2599" y="402"/>
                </a:cubicBezTo>
                <a:cubicBezTo>
                  <a:pt x="2649" y="402"/>
                  <a:pt x="2649" y="402"/>
                  <a:pt x="2649" y="402"/>
                </a:cubicBezTo>
                <a:cubicBezTo>
                  <a:pt x="2670" y="402"/>
                  <a:pt x="2687" y="397"/>
                  <a:pt x="2698" y="387"/>
                </a:cubicBezTo>
                <a:cubicBezTo>
                  <a:pt x="2710" y="377"/>
                  <a:pt x="2716" y="363"/>
                  <a:pt x="2716" y="345"/>
                </a:cubicBezTo>
                <a:cubicBezTo>
                  <a:pt x="2716" y="308"/>
                  <a:pt x="2691" y="290"/>
                  <a:pt x="2641" y="290"/>
                </a:cubicBezTo>
                <a:lnTo>
                  <a:pt x="2599" y="290"/>
                </a:lnTo>
                <a:close/>
                <a:moveTo>
                  <a:pt x="2972" y="435"/>
                </a:moveTo>
                <a:cubicBezTo>
                  <a:pt x="2936" y="435"/>
                  <a:pt x="2936" y="435"/>
                  <a:pt x="2936" y="435"/>
                </a:cubicBezTo>
                <a:cubicBezTo>
                  <a:pt x="2936" y="400"/>
                  <a:pt x="2936" y="400"/>
                  <a:pt x="2936" y="400"/>
                </a:cubicBezTo>
                <a:cubicBezTo>
                  <a:pt x="2935" y="400"/>
                  <a:pt x="2935" y="400"/>
                  <a:pt x="2935" y="400"/>
                </a:cubicBezTo>
                <a:cubicBezTo>
                  <a:pt x="2920" y="427"/>
                  <a:pt x="2897" y="440"/>
                  <a:pt x="2866" y="440"/>
                </a:cubicBezTo>
                <a:cubicBezTo>
                  <a:pt x="2813" y="440"/>
                  <a:pt x="2787" y="409"/>
                  <a:pt x="2787" y="346"/>
                </a:cubicBezTo>
                <a:cubicBezTo>
                  <a:pt x="2787" y="213"/>
                  <a:pt x="2787" y="213"/>
                  <a:pt x="2787" y="213"/>
                </a:cubicBezTo>
                <a:cubicBezTo>
                  <a:pt x="2822" y="213"/>
                  <a:pt x="2822" y="213"/>
                  <a:pt x="2822" y="213"/>
                </a:cubicBezTo>
                <a:cubicBezTo>
                  <a:pt x="2822" y="340"/>
                  <a:pt x="2822" y="340"/>
                  <a:pt x="2822" y="340"/>
                </a:cubicBezTo>
                <a:cubicBezTo>
                  <a:pt x="2822" y="387"/>
                  <a:pt x="2840" y="410"/>
                  <a:pt x="2876" y="410"/>
                </a:cubicBezTo>
                <a:cubicBezTo>
                  <a:pt x="2893" y="410"/>
                  <a:pt x="2908" y="404"/>
                  <a:pt x="2919" y="391"/>
                </a:cubicBezTo>
                <a:cubicBezTo>
                  <a:pt x="2930" y="378"/>
                  <a:pt x="2936" y="362"/>
                  <a:pt x="2936" y="341"/>
                </a:cubicBezTo>
                <a:cubicBezTo>
                  <a:pt x="2936" y="213"/>
                  <a:pt x="2936" y="213"/>
                  <a:pt x="2936" y="213"/>
                </a:cubicBezTo>
                <a:cubicBezTo>
                  <a:pt x="2972" y="213"/>
                  <a:pt x="2972" y="213"/>
                  <a:pt x="2972" y="213"/>
                </a:cubicBezTo>
                <a:lnTo>
                  <a:pt x="2972" y="435"/>
                </a:lnTo>
                <a:close/>
                <a:moveTo>
                  <a:pt x="3009" y="427"/>
                </a:moveTo>
                <a:cubicBezTo>
                  <a:pt x="3009" y="389"/>
                  <a:pt x="3009" y="389"/>
                  <a:pt x="3009" y="389"/>
                </a:cubicBezTo>
                <a:cubicBezTo>
                  <a:pt x="3029" y="403"/>
                  <a:pt x="3050" y="410"/>
                  <a:pt x="3073" y="410"/>
                </a:cubicBezTo>
                <a:cubicBezTo>
                  <a:pt x="3105" y="410"/>
                  <a:pt x="3120" y="400"/>
                  <a:pt x="3120" y="379"/>
                </a:cubicBezTo>
                <a:cubicBezTo>
                  <a:pt x="3120" y="373"/>
                  <a:pt x="3119" y="368"/>
                  <a:pt x="3116" y="364"/>
                </a:cubicBezTo>
                <a:cubicBezTo>
                  <a:pt x="3113" y="360"/>
                  <a:pt x="3110" y="356"/>
                  <a:pt x="3105" y="353"/>
                </a:cubicBezTo>
                <a:cubicBezTo>
                  <a:pt x="3101" y="350"/>
                  <a:pt x="3095" y="347"/>
                  <a:pt x="3089" y="344"/>
                </a:cubicBezTo>
                <a:cubicBezTo>
                  <a:pt x="3083" y="342"/>
                  <a:pt x="3076" y="339"/>
                  <a:pt x="3069" y="336"/>
                </a:cubicBezTo>
                <a:cubicBezTo>
                  <a:pt x="3059" y="333"/>
                  <a:pt x="3051" y="329"/>
                  <a:pt x="3043" y="325"/>
                </a:cubicBezTo>
                <a:cubicBezTo>
                  <a:pt x="3036" y="321"/>
                  <a:pt x="3030" y="316"/>
                  <a:pt x="3025" y="311"/>
                </a:cubicBezTo>
                <a:cubicBezTo>
                  <a:pt x="3020" y="306"/>
                  <a:pt x="3016" y="300"/>
                  <a:pt x="3013" y="294"/>
                </a:cubicBezTo>
                <a:cubicBezTo>
                  <a:pt x="3011" y="288"/>
                  <a:pt x="3010" y="280"/>
                  <a:pt x="3010" y="272"/>
                </a:cubicBezTo>
                <a:cubicBezTo>
                  <a:pt x="3010" y="261"/>
                  <a:pt x="3012" y="252"/>
                  <a:pt x="3017" y="244"/>
                </a:cubicBezTo>
                <a:cubicBezTo>
                  <a:pt x="3021" y="236"/>
                  <a:pt x="3028" y="229"/>
                  <a:pt x="3036" y="224"/>
                </a:cubicBezTo>
                <a:cubicBezTo>
                  <a:pt x="3044" y="218"/>
                  <a:pt x="3053" y="214"/>
                  <a:pt x="3063" y="211"/>
                </a:cubicBezTo>
                <a:cubicBezTo>
                  <a:pt x="3073" y="209"/>
                  <a:pt x="3084" y="207"/>
                  <a:pt x="3095" y="207"/>
                </a:cubicBezTo>
                <a:cubicBezTo>
                  <a:pt x="3114" y="207"/>
                  <a:pt x="3131" y="211"/>
                  <a:pt x="3146" y="217"/>
                </a:cubicBezTo>
                <a:cubicBezTo>
                  <a:pt x="3146" y="253"/>
                  <a:pt x="3146" y="253"/>
                  <a:pt x="3146" y="253"/>
                </a:cubicBezTo>
                <a:cubicBezTo>
                  <a:pt x="3130" y="243"/>
                  <a:pt x="3111" y="237"/>
                  <a:pt x="3090" y="237"/>
                </a:cubicBezTo>
                <a:cubicBezTo>
                  <a:pt x="3083" y="237"/>
                  <a:pt x="3077" y="238"/>
                  <a:pt x="3072" y="240"/>
                </a:cubicBezTo>
                <a:cubicBezTo>
                  <a:pt x="3067" y="241"/>
                  <a:pt x="3062" y="243"/>
                  <a:pt x="3058" y="246"/>
                </a:cubicBezTo>
                <a:cubicBezTo>
                  <a:pt x="3054" y="249"/>
                  <a:pt x="3051" y="252"/>
                  <a:pt x="3049" y="256"/>
                </a:cubicBezTo>
                <a:cubicBezTo>
                  <a:pt x="3047" y="260"/>
                  <a:pt x="3046" y="264"/>
                  <a:pt x="3046" y="269"/>
                </a:cubicBezTo>
                <a:cubicBezTo>
                  <a:pt x="3046" y="274"/>
                  <a:pt x="3047" y="279"/>
                  <a:pt x="3049" y="283"/>
                </a:cubicBezTo>
                <a:cubicBezTo>
                  <a:pt x="3051" y="287"/>
                  <a:pt x="3054" y="291"/>
                  <a:pt x="3058" y="294"/>
                </a:cubicBezTo>
                <a:cubicBezTo>
                  <a:pt x="3063" y="297"/>
                  <a:pt x="3067" y="299"/>
                  <a:pt x="3073" y="302"/>
                </a:cubicBezTo>
                <a:cubicBezTo>
                  <a:pt x="3079" y="304"/>
                  <a:pt x="3086" y="307"/>
                  <a:pt x="3093" y="310"/>
                </a:cubicBezTo>
                <a:cubicBezTo>
                  <a:pt x="3103" y="314"/>
                  <a:pt x="3112" y="318"/>
                  <a:pt x="3120" y="322"/>
                </a:cubicBezTo>
                <a:cubicBezTo>
                  <a:pt x="3127" y="326"/>
                  <a:pt x="3134" y="330"/>
                  <a:pt x="3140" y="335"/>
                </a:cubicBezTo>
                <a:cubicBezTo>
                  <a:pt x="3145" y="340"/>
                  <a:pt x="3149" y="346"/>
                  <a:pt x="3152" y="352"/>
                </a:cubicBezTo>
                <a:cubicBezTo>
                  <a:pt x="3155" y="359"/>
                  <a:pt x="3157" y="367"/>
                  <a:pt x="3157" y="376"/>
                </a:cubicBezTo>
                <a:cubicBezTo>
                  <a:pt x="3157" y="387"/>
                  <a:pt x="3154" y="396"/>
                  <a:pt x="3149" y="404"/>
                </a:cubicBezTo>
                <a:cubicBezTo>
                  <a:pt x="3145" y="412"/>
                  <a:pt x="3138" y="419"/>
                  <a:pt x="3130" y="425"/>
                </a:cubicBezTo>
                <a:cubicBezTo>
                  <a:pt x="3122" y="430"/>
                  <a:pt x="3113" y="434"/>
                  <a:pt x="3102" y="436"/>
                </a:cubicBezTo>
                <a:cubicBezTo>
                  <a:pt x="3091" y="439"/>
                  <a:pt x="3080" y="440"/>
                  <a:pt x="3069" y="440"/>
                </a:cubicBezTo>
                <a:cubicBezTo>
                  <a:pt x="3046" y="440"/>
                  <a:pt x="3026" y="436"/>
                  <a:pt x="3009" y="427"/>
                </a:cubicBezTo>
                <a:close/>
                <a:moveTo>
                  <a:pt x="3212" y="156"/>
                </a:moveTo>
                <a:cubicBezTo>
                  <a:pt x="3206" y="156"/>
                  <a:pt x="3200" y="154"/>
                  <a:pt x="3196" y="149"/>
                </a:cubicBezTo>
                <a:cubicBezTo>
                  <a:pt x="3191" y="145"/>
                  <a:pt x="3189" y="140"/>
                  <a:pt x="3189" y="133"/>
                </a:cubicBezTo>
                <a:cubicBezTo>
                  <a:pt x="3189" y="126"/>
                  <a:pt x="3191" y="121"/>
                  <a:pt x="3196" y="116"/>
                </a:cubicBezTo>
                <a:cubicBezTo>
                  <a:pt x="3200" y="112"/>
                  <a:pt x="3206" y="110"/>
                  <a:pt x="3212" y="110"/>
                </a:cubicBezTo>
                <a:cubicBezTo>
                  <a:pt x="3218" y="110"/>
                  <a:pt x="3224" y="112"/>
                  <a:pt x="3229" y="116"/>
                </a:cubicBezTo>
                <a:cubicBezTo>
                  <a:pt x="3233" y="121"/>
                  <a:pt x="3235" y="126"/>
                  <a:pt x="3235" y="133"/>
                </a:cubicBezTo>
                <a:cubicBezTo>
                  <a:pt x="3235" y="139"/>
                  <a:pt x="3233" y="145"/>
                  <a:pt x="3229" y="149"/>
                </a:cubicBezTo>
                <a:cubicBezTo>
                  <a:pt x="3224" y="154"/>
                  <a:pt x="3218" y="156"/>
                  <a:pt x="3212" y="156"/>
                </a:cubicBezTo>
                <a:close/>
                <a:moveTo>
                  <a:pt x="3229" y="435"/>
                </a:moveTo>
                <a:cubicBezTo>
                  <a:pt x="3194" y="435"/>
                  <a:pt x="3194" y="435"/>
                  <a:pt x="3194" y="435"/>
                </a:cubicBezTo>
                <a:cubicBezTo>
                  <a:pt x="3194" y="213"/>
                  <a:pt x="3194" y="213"/>
                  <a:pt x="3194" y="213"/>
                </a:cubicBezTo>
                <a:cubicBezTo>
                  <a:pt x="3229" y="213"/>
                  <a:pt x="3229" y="213"/>
                  <a:pt x="3229" y="213"/>
                </a:cubicBezTo>
                <a:lnTo>
                  <a:pt x="3229" y="435"/>
                </a:lnTo>
                <a:close/>
                <a:moveTo>
                  <a:pt x="3461" y="435"/>
                </a:moveTo>
                <a:cubicBezTo>
                  <a:pt x="3425" y="435"/>
                  <a:pt x="3425" y="435"/>
                  <a:pt x="3425" y="435"/>
                </a:cubicBezTo>
                <a:cubicBezTo>
                  <a:pt x="3425" y="308"/>
                  <a:pt x="3425" y="308"/>
                  <a:pt x="3425" y="308"/>
                </a:cubicBezTo>
                <a:cubicBezTo>
                  <a:pt x="3425" y="261"/>
                  <a:pt x="3408" y="237"/>
                  <a:pt x="3373" y="237"/>
                </a:cubicBezTo>
                <a:cubicBezTo>
                  <a:pt x="3355" y="237"/>
                  <a:pt x="3341" y="244"/>
                  <a:pt x="3329" y="257"/>
                </a:cubicBezTo>
                <a:cubicBezTo>
                  <a:pt x="3317" y="271"/>
                  <a:pt x="3311" y="288"/>
                  <a:pt x="3311" y="308"/>
                </a:cubicBezTo>
                <a:cubicBezTo>
                  <a:pt x="3311" y="435"/>
                  <a:pt x="3311" y="435"/>
                  <a:pt x="3311" y="435"/>
                </a:cubicBezTo>
                <a:cubicBezTo>
                  <a:pt x="3276" y="435"/>
                  <a:pt x="3276" y="435"/>
                  <a:pt x="3276" y="435"/>
                </a:cubicBezTo>
                <a:cubicBezTo>
                  <a:pt x="3276" y="213"/>
                  <a:pt x="3276" y="213"/>
                  <a:pt x="3276" y="213"/>
                </a:cubicBezTo>
                <a:cubicBezTo>
                  <a:pt x="3311" y="213"/>
                  <a:pt x="3311" y="213"/>
                  <a:pt x="3311" y="213"/>
                </a:cubicBezTo>
                <a:cubicBezTo>
                  <a:pt x="3311" y="250"/>
                  <a:pt x="3311" y="250"/>
                  <a:pt x="3311" y="250"/>
                </a:cubicBezTo>
                <a:cubicBezTo>
                  <a:pt x="3312" y="250"/>
                  <a:pt x="3312" y="250"/>
                  <a:pt x="3312" y="250"/>
                </a:cubicBezTo>
                <a:cubicBezTo>
                  <a:pt x="3329" y="221"/>
                  <a:pt x="3353" y="207"/>
                  <a:pt x="3385" y="207"/>
                </a:cubicBezTo>
                <a:cubicBezTo>
                  <a:pt x="3410" y="207"/>
                  <a:pt x="3428" y="215"/>
                  <a:pt x="3441" y="231"/>
                </a:cubicBezTo>
                <a:cubicBezTo>
                  <a:pt x="3454" y="247"/>
                  <a:pt x="3461" y="269"/>
                  <a:pt x="3461" y="299"/>
                </a:cubicBezTo>
                <a:lnTo>
                  <a:pt x="3461" y="435"/>
                </a:lnTo>
                <a:close/>
                <a:moveTo>
                  <a:pt x="3681" y="333"/>
                </a:moveTo>
                <a:cubicBezTo>
                  <a:pt x="3524" y="333"/>
                  <a:pt x="3524" y="333"/>
                  <a:pt x="3524" y="333"/>
                </a:cubicBezTo>
                <a:cubicBezTo>
                  <a:pt x="3524" y="358"/>
                  <a:pt x="3531" y="377"/>
                  <a:pt x="3544" y="390"/>
                </a:cubicBezTo>
                <a:cubicBezTo>
                  <a:pt x="3556" y="404"/>
                  <a:pt x="3574" y="410"/>
                  <a:pt x="3596" y="410"/>
                </a:cubicBezTo>
                <a:cubicBezTo>
                  <a:pt x="3621" y="410"/>
                  <a:pt x="3644" y="402"/>
                  <a:pt x="3665" y="386"/>
                </a:cubicBezTo>
                <a:cubicBezTo>
                  <a:pt x="3665" y="419"/>
                  <a:pt x="3665" y="419"/>
                  <a:pt x="3665" y="419"/>
                </a:cubicBezTo>
                <a:cubicBezTo>
                  <a:pt x="3646" y="433"/>
                  <a:pt x="3620" y="440"/>
                  <a:pt x="3588" y="440"/>
                </a:cubicBezTo>
                <a:cubicBezTo>
                  <a:pt x="3556" y="440"/>
                  <a:pt x="3532" y="430"/>
                  <a:pt x="3514" y="410"/>
                </a:cubicBezTo>
                <a:cubicBezTo>
                  <a:pt x="3496" y="390"/>
                  <a:pt x="3487" y="361"/>
                  <a:pt x="3487" y="325"/>
                </a:cubicBezTo>
                <a:cubicBezTo>
                  <a:pt x="3487" y="290"/>
                  <a:pt x="3496" y="262"/>
                  <a:pt x="3516" y="240"/>
                </a:cubicBezTo>
                <a:cubicBezTo>
                  <a:pt x="3536" y="218"/>
                  <a:pt x="3560" y="207"/>
                  <a:pt x="3589" y="207"/>
                </a:cubicBezTo>
                <a:cubicBezTo>
                  <a:pt x="3618" y="207"/>
                  <a:pt x="3641" y="217"/>
                  <a:pt x="3657" y="236"/>
                </a:cubicBezTo>
                <a:cubicBezTo>
                  <a:pt x="3673" y="254"/>
                  <a:pt x="3681" y="281"/>
                  <a:pt x="3681" y="314"/>
                </a:cubicBezTo>
                <a:lnTo>
                  <a:pt x="3681" y="333"/>
                </a:lnTo>
                <a:close/>
                <a:moveTo>
                  <a:pt x="3644" y="303"/>
                </a:moveTo>
                <a:cubicBezTo>
                  <a:pt x="3644" y="282"/>
                  <a:pt x="3639" y="266"/>
                  <a:pt x="3629" y="255"/>
                </a:cubicBezTo>
                <a:cubicBezTo>
                  <a:pt x="3620" y="243"/>
                  <a:pt x="3606" y="237"/>
                  <a:pt x="3589" y="237"/>
                </a:cubicBezTo>
                <a:cubicBezTo>
                  <a:pt x="3572" y="237"/>
                  <a:pt x="3558" y="243"/>
                  <a:pt x="3546" y="255"/>
                </a:cubicBezTo>
                <a:cubicBezTo>
                  <a:pt x="3534" y="267"/>
                  <a:pt x="3527" y="283"/>
                  <a:pt x="3524" y="303"/>
                </a:cubicBezTo>
                <a:lnTo>
                  <a:pt x="3644" y="303"/>
                </a:lnTo>
                <a:close/>
                <a:moveTo>
                  <a:pt x="3706" y="427"/>
                </a:moveTo>
                <a:cubicBezTo>
                  <a:pt x="3706" y="389"/>
                  <a:pt x="3706" y="389"/>
                  <a:pt x="3706" y="389"/>
                </a:cubicBezTo>
                <a:cubicBezTo>
                  <a:pt x="3725" y="403"/>
                  <a:pt x="3746" y="410"/>
                  <a:pt x="3770" y="410"/>
                </a:cubicBezTo>
                <a:cubicBezTo>
                  <a:pt x="3801" y="410"/>
                  <a:pt x="3817" y="400"/>
                  <a:pt x="3817" y="379"/>
                </a:cubicBezTo>
                <a:cubicBezTo>
                  <a:pt x="3817" y="373"/>
                  <a:pt x="3815" y="368"/>
                  <a:pt x="3813" y="364"/>
                </a:cubicBezTo>
                <a:cubicBezTo>
                  <a:pt x="3810" y="360"/>
                  <a:pt x="3806" y="356"/>
                  <a:pt x="3802" y="353"/>
                </a:cubicBezTo>
                <a:cubicBezTo>
                  <a:pt x="3797" y="350"/>
                  <a:pt x="3792" y="347"/>
                  <a:pt x="3786" y="344"/>
                </a:cubicBezTo>
                <a:cubicBezTo>
                  <a:pt x="3780" y="342"/>
                  <a:pt x="3773" y="339"/>
                  <a:pt x="3766" y="336"/>
                </a:cubicBezTo>
                <a:cubicBezTo>
                  <a:pt x="3756" y="333"/>
                  <a:pt x="3747" y="329"/>
                  <a:pt x="3740" y="325"/>
                </a:cubicBezTo>
                <a:cubicBezTo>
                  <a:pt x="3732" y="321"/>
                  <a:pt x="3726" y="316"/>
                  <a:pt x="3721" y="311"/>
                </a:cubicBezTo>
                <a:cubicBezTo>
                  <a:pt x="3716" y="306"/>
                  <a:pt x="3712" y="300"/>
                  <a:pt x="3710" y="294"/>
                </a:cubicBezTo>
                <a:cubicBezTo>
                  <a:pt x="3707" y="288"/>
                  <a:pt x="3706" y="280"/>
                  <a:pt x="3706" y="272"/>
                </a:cubicBezTo>
                <a:cubicBezTo>
                  <a:pt x="3706" y="261"/>
                  <a:pt x="3708" y="252"/>
                  <a:pt x="3713" y="244"/>
                </a:cubicBezTo>
                <a:cubicBezTo>
                  <a:pt x="3718" y="236"/>
                  <a:pt x="3724" y="229"/>
                  <a:pt x="3732" y="224"/>
                </a:cubicBezTo>
                <a:cubicBezTo>
                  <a:pt x="3740" y="218"/>
                  <a:pt x="3749" y="214"/>
                  <a:pt x="3760" y="211"/>
                </a:cubicBezTo>
                <a:cubicBezTo>
                  <a:pt x="3770" y="209"/>
                  <a:pt x="3780" y="207"/>
                  <a:pt x="3791" y="207"/>
                </a:cubicBezTo>
                <a:cubicBezTo>
                  <a:pt x="3811" y="207"/>
                  <a:pt x="3828" y="211"/>
                  <a:pt x="3843" y="217"/>
                </a:cubicBezTo>
                <a:cubicBezTo>
                  <a:pt x="3843" y="253"/>
                  <a:pt x="3843" y="253"/>
                  <a:pt x="3843" y="253"/>
                </a:cubicBezTo>
                <a:cubicBezTo>
                  <a:pt x="3827" y="243"/>
                  <a:pt x="3808" y="237"/>
                  <a:pt x="3787" y="237"/>
                </a:cubicBezTo>
                <a:cubicBezTo>
                  <a:pt x="3780" y="237"/>
                  <a:pt x="3774" y="238"/>
                  <a:pt x="3769" y="240"/>
                </a:cubicBezTo>
                <a:cubicBezTo>
                  <a:pt x="3763" y="241"/>
                  <a:pt x="3759" y="243"/>
                  <a:pt x="3755" y="246"/>
                </a:cubicBezTo>
                <a:cubicBezTo>
                  <a:pt x="3751" y="249"/>
                  <a:pt x="3748" y="252"/>
                  <a:pt x="3746" y="256"/>
                </a:cubicBezTo>
                <a:cubicBezTo>
                  <a:pt x="3744" y="260"/>
                  <a:pt x="3743" y="264"/>
                  <a:pt x="3743" y="269"/>
                </a:cubicBezTo>
                <a:cubicBezTo>
                  <a:pt x="3743" y="274"/>
                  <a:pt x="3744" y="279"/>
                  <a:pt x="3746" y="283"/>
                </a:cubicBezTo>
                <a:cubicBezTo>
                  <a:pt x="3748" y="287"/>
                  <a:pt x="3751" y="291"/>
                  <a:pt x="3755" y="294"/>
                </a:cubicBezTo>
                <a:cubicBezTo>
                  <a:pt x="3759" y="297"/>
                  <a:pt x="3764" y="299"/>
                  <a:pt x="3770" y="302"/>
                </a:cubicBezTo>
                <a:cubicBezTo>
                  <a:pt x="3776" y="304"/>
                  <a:pt x="3782" y="307"/>
                  <a:pt x="3790" y="310"/>
                </a:cubicBezTo>
                <a:cubicBezTo>
                  <a:pt x="3799" y="314"/>
                  <a:pt x="3808" y="318"/>
                  <a:pt x="3816" y="322"/>
                </a:cubicBezTo>
                <a:cubicBezTo>
                  <a:pt x="3824" y="326"/>
                  <a:pt x="3831" y="330"/>
                  <a:pt x="3836" y="335"/>
                </a:cubicBezTo>
                <a:cubicBezTo>
                  <a:pt x="3842" y="340"/>
                  <a:pt x="3846" y="346"/>
                  <a:pt x="3849" y="352"/>
                </a:cubicBezTo>
                <a:cubicBezTo>
                  <a:pt x="3852" y="359"/>
                  <a:pt x="3853" y="367"/>
                  <a:pt x="3853" y="376"/>
                </a:cubicBezTo>
                <a:cubicBezTo>
                  <a:pt x="3853" y="387"/>
                  <a:pt x="3851" y="396"/>
                  <a:pt x="3846" y="404"/>
                </a:cubicBezTo>
                <a:cubicBezTo>
                  <a:pt x="3841" y="412"/>
                  <a:pt x="3835" y="419"/>
                  <a:pt x="3827" y="425"/>
                </a:cubicBezTo>
                <a:cubicBezTo>
                  <a:pt x="3818" y="430"/>
                  <a:pt x="3809" y="434"/>
                  <a:pt x="3799" y="436"/>
                </a:cubicBezTo>
                <a:cubicBezTo>
                  <a:pt x="3788" y="439"/>
                  <a:pt x="3777" y="440"/>
                  <a:pt x="3765" y="440"/>
                </a:cubicBezTo>
                <a:cubicBezTo>
                  <a:pt x="3742" y="440"/>
                  <a:pt x="3722" y="436"/>
                  <a:pt x="3706" y="427"/>
                </a:cubicBezTo>
                <a:close/>
                <a:moveTo>
                  <a:pt x="3877" y="427"/>
                </a:moveTo>
                <a:cubicBezTo>
                  <a:pt x="3877" y="389"/>
                  <a:pt x="3877" y="389"/>
                  <a:pt x="3877" y="389"/>
                </a:cubicBezTo>
                <a:cubicBezTo>
                  <a:pt x="3897" y="403"/>
                  <a:pt x="3918" y="410"/>
                  <a:pt x="3941" y="410"/>
                </a:cubicBezTo>
                <a:cubicBezTo>
                  <a:pt x="3973" y="410"/>
                  <a:pt x="3988" y="400"/>
                  <a:pt x="3988" y="379"/>
                </a:cubicBezTo>
                <a:cubicBezTo>
                  <a:pt x="3988" y="373"/>
                  <a:pt x="3987" y="368"/>
                  <a:pt x="3984" y="364"/>
                </a:cubicBezTo>
                <a:cubicBezTo>
                  <a:pt x="3982" y="360"/>
                  <a:pt x="3978" y="356"/>
                  <a:pt x="3973" y="353"/>
                </a:cubicBezTo>
                <a:cubicBezTo>
                  <a:pt x="3969" y="350"/>
                  <a:pt x="3964" y="347"/>
                  <a:pt x="3957" y="344"/>
                </a:cubicBezTo>
                <a:cubicBezTo>
                  <a:pt x="3951" y="342"/>
                  <a:pt x="3945" y="339"/>
                  <a:pt x="3937" y="336"/>
                </a:cubicBezTo>
                <a:cubicBezTo>
                  <a:pt x="3928" y="333"/>
                  <a:pt x="3919" y="329"/>
                  <a:pt x="3911" y="325"/>
                </a:cubicBezTo>
                <a:cubicBezTo>
                  <a:pt x="3904" y="321"/>
                  <a:pt x="3898" y="316"/>
                  <a:pt x="3893" y="311"/>
                </a:cubicBezTo>
                <a:cubicBezTo>
                  <a:pt x="3888" y="306"/>
                  <a:pt x="3884" y="300"/>
                  <a:pt x="3881" y="294"/>
                </a:cubicBezTo>
                <a:cubicBezTo>
                  <a:pt x="3879" y="288"/>
                  <a:pt x="3878" y="280"/>
                  <a:pt x="3878" y="272"/>
                </a:cubicBezTo>
                <a:cubicBezTo>
                  <a:pt x="3878" y="261"/>
                  <a:pt x="3880" y="252"/>
                  <a:pt x="3885" y="244"/>
                </a:cubicBezTo>
                <a:cubicBezTo>
                  <a:pt x="3890" y="236"/>
                  <a:pt x="3896" y="229"/>
                  <a:pt x="3904" y="224"/>
                </a:cubicBezTo>
                <a:cubicBezTo>
                  <a:pt x="3912" y="218"/>
                  <a:pt x="3921" y="214"/>
                  <a:pt x="3931" y="211"/>
                </a:cubicBezTo>
                <a:cubicBezTo>
                  <a:pt x="3941" y="209"/>
                  <a:pt x="3952" y="207"/>
                  <a:pt x="3963" y="207"/>
                </a:cubicBezTo>
                <a:cubicBezTo>
                  <a:pt x="3982" y="207"/>
                  <a:pt x="3999" y="211"/>
                  <a:pt x="4015" y="217"/>
                </a:cubicBezTo>
                <a:cubicBezTo>
                  <a:pt x="4015" y="253"/>
                  <a:pt x="4015" y="253"/>
                  <a:pt x="4015" y="253"/>
                </a:cubicBezTo>
                <a:cubicBezTo>
                  <a:pt x="3998" y="243"/>
                  <a:pt x="3979" y="237"/>
                  <a:pt x="3958" y="237"/>
                </a:cubicBezTo>
                <a:cubicBezTo>
                  <a:pt x="3951" y="237"/>
                  <a:pt x="3945" y="238"/>
                  <a:pt x="3940" y="240"/>
                </a:cubicBezTo>
                <a:cubicBezTo>
                  <a:pt x="3935" y="241"/>
                  <a:pt x="3930" y="243"/>
                  <a:pt x="3926" y="246"/>
                </a:cubicBezTo>
                <a:cubicBezTo>
                  <a:pt x="3922" y="249"/>
                  <a:pt x="3919" y="252"/>
                  <a:pt x="3917" y="256"/>
                </a:cubicBezTo>
                <a:cubicBezTo>
                  <a:pt x="3915" y="260"/>
                  <a:pt x="3914" y="264"/>
                  <a:pt x="3914" y="269"/>
                </a:cubicBezTo>
                <a:cubicBezTo>
                  <a:pt x="3914" y="274"/>
                  <a:pt x="3915" y="279"/>
                  <a:pt x="3917" y="283"/>
                </a:cubicBezTo>
                <a:cubicBezTo>
                  <a:pt x="3919" y="287"/>
                  <a:pt x="3923" y="291"/>
                  <a:pt x="3927" y="294"/>
                </a:cubicBezTo>
                <a:cubicBezTo>
                  <a:pt x="3931" y="297"/>
                  <a:pt x="3936" y="299"/>
                  <a:pt x="3941" y="302"/>
                </a:cubicBezTo>
                <a:cubicBezTo>
                  <a:pt x="3947" y="304"/>
                  <a:pt x="3954" y="307"/>
                  <a:pt x="3961" y="310"/>
                </a:cubicBezTo>
                <a:cubicBezTo>
                  <a:pt x="3971" y="314"/>
                  <a:pt x="3980" y="318"/>
                  <a:pt x="3988" y="322"/>
                </a:cubicBezTo>
                <a:cubicBezTo>
                  <a:pt x="3996" y="326"/>
                  <a:pt x="4002" y="330"/>
                  <a:pt x="4008" y="335"/>
                </a:cubicBezTo>
                <a:cubicBezTo>
                  <a:pt x="4013" y="340"/>
                  <a:pt x="4017" y="346"/>
                  <a:pt x="4020" y="352"/>
                </a:cubicBezTo>
                <a:cubicBezTo>
                  <a:pt x="4023" y="359"/>
                  <a:pt x="4025" y="367"/>
                  <a:pt x="4025" y="376"/>
                </a:cubicBezTo>
                <a:cubicBezTo>
                  <a:pt x="4025" y="387"/>
                  <a:pt x="4022" y="396"/>
                  <a:pt x="4018" y="404"/>
                </a:cubicBezTo>
                <a:cubicBezTo>
                  <a:pt x="4013" y="412"/>
                  <a:pt x="4006" y="419"/>
                  <a:pt x="3998" y="425"/>
                </a:cubicBezTo>
                <a:cubicBezTo>
                  <a:pt x="3990" y="430"/>
                  <a:pt x="3981" y="434"/>
                  <a:pt x="3970" y="436"/>
                </a:cubicBezTo>
                <a:cubicBezTo>
                  <a:pt x="3959" y="439"/>
                  <a:pt x="3948" y="440"/>
                  <a:pt x="3937" y="440"/>
                </a:cubicBezTo>
                <a:cubicBezTo>
                  <a:pt x="3914" y="440"/>
                  <a:pt x="3894" y="436"/>
                  <a:pt x="3877" y="4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65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Slide Photo_O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 y="-318"/>
            <a:ext cx="12435840" cy="6995160"/>
          </a:xfrm>
          <a:prstGeom prst="rect">
            <a:avLst/>
          </a:prstGeom>
        </p:spPr>
      </p:pic>
      <p:sp>
        <p:nvSpPr>
          <p:cNvPr id="10" name="Rectangle 9"/>
          <p:cNvSpPr/>
          <p:nvPr userDrawn="1"/>
        </p:nvSpPr>
        <p:spPr bwMode="auto">
          <a:xfrm>
            <a:off x="274638" y="3040063"/>
            <a:ext cx="73152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580" y="479425"/>
            <a:ext cx="1280160" cy="274492"/>
          </a:xfrm>
          <a:prstGeom prst="rect">
            <a:avLst/>
          </a:prstGeom>
        </p:spPr>
      </p:pic>
      <p:sp>
        <p:nvSpPr>
          <p:cNvPr id="9" name="Title 1"/>
          <p:cNvSpPr>
            <a:spLocks noGrp="1"/>
          </p:cNvSpPr>
          <p:nvPr>
            <p:ph type="title" hasCustomPrompt="1"/>
          </p:nvPr>
        </p:nvSpPr>
        <p:spPr bwMode="auto">
          <a:xfrm>
            <a:off x="274702" y="3040063"/>
            <a:ext cx="7315136" cy="1828800"/>
          </a:xfrm>
          <a:noFill/>
        </p:spPr>
        <p:txBody>
          <a:bodyPr lIns="146304" tIns="91440" rIns="146304" bIns="91440" anchor="t" anchorCtr="0"/>
          <a:lstStyle>
            <a:lvl1pPr>
              <a:defRPr sz="4800" spc="-100"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4868863"/>
            <a:ext cx="4249119" cy="1828800"/>
          </a:xfrm>
        </p:spPr>
        <p:txBody>
          <a:bodyPr tIns="109728" bIns="109728">
            <a:noAutofit/>
          </a:bodyPr>
          <a:lstStyle>
            <a:lvl1pPr marL="0" indent="0">
              <a:spcBef>
                <a:spcPts val="0"/>
              </a:spcBef>
              <a:buNone/>
              <a:defRPr sz="2800">
                <a:gradFill>
                  <a:gsLst>
                    <a:gs pos="57576">
                      <a:srgbClr val="FFFFFF"/>
                    </a:gs>
                    <a:gs pos="35000">
                      <a:srgbClr val="FFFFFF"/>
                    </a:gs>
                  </a:gsLst>
                  <a:lin ang="5400000" scaled="0"/>
                </a:gradFill>
              </a:defRPr>
            </a:lvl1pPr>
          </a:lstStyle>
          <a:p>
            <a:pPr lvl="0"/>
            <a:r>
              <a:rPr lang="en-US"/>
              <a:t>Speaker Name</a:t>
            </a:r>
          </a:p>
        </p:txBody>
      </p:sp>
    </p:spTree>
    <p:extLst>
      <p:ext uri="{BB962C8B-B14F-4D97-AF65-F5344CB8AC3E}">
        <p14:creationId xmlns:p14="http://schemas.microsoft.com/office/powerpoint/2010/main" val="239544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
        <p:nvSpPr>
          <p:cNvPr id="7" name="Freeform 6"/>
          <p:cNvSpPr>
            <a:spLocks noChangeAspect="1" noEditPoints="1"/>
          </p:cNvSpPr>
          <p:nvPr userDrawn="1"/>
        </p:nvSpPr>
        <p:spPr bwMode="auto">
          <a:xfrm>
            <a:off x="457580" y="6121757"/>
            <a:ext cx="2871216" cy="400087"/>
          </a:xfrm>
          <a:custGeom>
            <a:avLst/>
            <a:gdLst>
              <a:gd name="T0" fmla="*/ 20 w 4025"/>
              <a:gd name="T1" fmla="*/ 233 h 558"/>
              <a:gd name="T2" fmla="*/ 401 w 4025"/>
              <a:gd name="T3" fmla="*/ 518 h 558"/>
              <a:gd name="T4" fmla="*/ 62 w 4025"/>
              <a:gd name="T5" fmla="*/ 226 h 558"/>
              <a:gd name="T6" fmla="*/ 278 w 4025"/>
              <a:gd name="T7" fmla="*/ 56 h 558"/>
              <a:gd name="T8" fmla="*/ 326 w 4025"/>
              <a:gd name="T9" fmla="*/ 254 h 558"/>
              <a:gd name="T10" fmla="*/ 151 w 4025"/>
              <a:gd name="T11" fmla="*/ 211 h 558"/>
              <a:gd name="T12" fmla="*/ 279 w 4025"/>
              <a:gd name="T13" fmla="*/ 440 h 558"/>
              <a:gd name="T14" fmla="*/ 808 w 4025"/>
              <a:gd name="T15" fmla="*/ 406 h 558"/>
              <a:gd name="T16" fmla="*/ 824 w 4025"/>
              <a:gd name="T17" fmla="*/ 290 h 558"/>
              <a:gd name="T18" fmla="*/ 815 w 4025"/>
              <a:gd name="T19" fmla="*/ 123 h 558"/>
              <a:gd name="T20" fmla="*/ 791 w 4025"/>
              <a:gd name="T21" fmla="*/ 176 h 558"/>
              <a:gd name="T22" fmla="*/ 910 w 4025"/>
              <a:gd name="T23" fmla="*/ 301 h 558"/>
              <a:gd name="T24" fmla="*/ 806 w 4025"/>
              <a:gd name="T25" fmla="*/ 439 h 558"/>
              <a:gd name="T26" fmla="*/ 998 w 4025"/>
              <a:gd name="T27" fmla="*/ 328 h 558"/>
              <a:gd name="T28" fmla="*/ 1092 w 4025"/>
              <a:gd name="T29" fmla="*/ 213 h 558"/>
              <a:gd name="T30" fmla="*/ 1163 w 4025"/>
              <a:gd name="T31" fmla="*/ 537 h 558"/>
              <a:gd name="T32" fmla="*/ 1255 w 4025"/>
              <a:gd name="T33" fmla="*/ 384 h 558"/>
              <a:gd name="T34" fmla="*/ 1419 w 4025"/>
              <a:gd name="T35" fmla="*/ 403 h 558"/>
              <a:gd name="T36" fmla="*/ 1497 w 4025"/>
              <a:gd name="T37" fmla="*/ 207 h 558"/>
              <a:gd name="T38" fmla="*/ 1419 w 4025"/>
              <a:gd name="T39" fmla="*/ 344 h 558"/>
              <a:gd name="T40" fmla="*/ 1438 w 4025"/>
              <a:gd name="T41" fmla="*/ 259 h 558"/>
              <a:gd name="T42" fmla="*/ 1789 w 4025"/>
              <a:gd name="T43" fmla="*/ 419 h 558"/>
              <a:gd name="T44" fmla="*/ 1804 w 4025"/>
              <a:gd name="T45" fmla="*/ 314 h 558"/>
              <a:gd name="T46" fmla="*/ 1768 w 4025"/>
              <a:gd name="T47" fmla="*/ 303 h 558"/>
              <a:gd name="T48" fmla="*/ 2008 w 4025"/>
              <a:gd name="T49" fmla="*/ 243 h 558"/>
              <a:gd name="T50" fmla="*/ 1973 w 4025"/>
              <a:gd name="T51" fmla="*/ 176 h 558"/>
              <a:gd name="T52" fmla="*/ 2067 w 4025"/>
              <a:gd name="T53" fmla="*/ 326 h 558"/>
              <a:gd name="T54" fmla="*/ 2178 w 4025"/>
              <a:gd name="T55" fmla="*/ 237 h 558"/>
              <a:gd name="T56" fmla="*/ 2231 w 4025"/>
              <a:gd name="T57" fmla="*/ 260 h 558"/>
              <a:gd name="T58" fmla="*/ 2317 w 4025"/>
              <a:gd name="T59" fmla="*/ 435 h 558"/>
              <a:gd name="T60" fmla="*/ 2433 w 4025"/>
              <a:gd name="T61" fmla="*/ 212 h 558"/>
              <a:gd name="T62" fmla="*/ 2725 w 4025"/>
              <a:gd name="T63" fmla="*/ 241 h 558"/>
              <a:gd name="T64" fmla="*/ 2562 w 4025"/>
              <a:gd name="T65" fmla="*/ 435 h 558"/>
              <a:gd name="T66" fmla="*/ 2599 w 4025"/>
              <a:gd name="T67" fmla="*/ 156 h 558"/>
              <a:gd name="T68" fmla="*/ 2599 w 4025"/>
              <a:gd name="T69" fmla="*/ 290 h 558"/>
              <a:gd name="T70" fmla="*/ 2787 w 4025"/>
              <a:gd name="T71" fmla="*/ 213 h 558"/>
              <a:gd name="T72" fmla="*/ 2972 w 4025"/>
              <a:gd name="T73" fmla="*/ 213 h 558"/>
              <a:gd name="T74" fmla="*/ 3105 w 4025"/>
              <a:gd name="T75" fmla="*/ 353 h 558"/>
              <a:gd name="T76" fmla="*/ 3017 w 4025"/>
              <a:gd name="T77" fmla="*/ 244 h 558"/>
              <a:gd name="T78" fmla="*/ 3072 w 4025"/>
              <a:gd name="T79" fmla="*/ 240 h 558"/>
              <a:gd name="T80" fmla="*/ 3093 w 4025"/>
              <a:gd name="T81" fmla="*/ 310 h 558"/>
              <a:gd name="T82" fmla="*/ 3102 w 4025"/>
              <a:gd name="T83" fmla="*/ 436 h 558"/>
              <a:gd name="T84" fmla="*/ 3212 w 4025"/>
              <a:gd name="T85" fmla="*/ 110 h 558"/>
              <a:gd name="T86" fmla="*/ 3194 w 4025"/>
              <a:gd name="T87" fmla="*/ 213 h 558"/>
              <a:gd name="T88" fmla="*/ 3329 w 4025"/>
              <a:gd name="T89" fmla="*/ 257 h 558"/>
              <a:gd name="T90" fmla="*/ 3312 w 4025"/>
              <a:gd name="T91" fmla="*/ 250 h 558"/>
              <a:gd name="T92" fmla="*/ 3544 w 4025"/>
              <a:gd name="T93" fmla="*/ 390 h 558"/>
              <a:gd name="T94" fmla="*/ 3516 w 4025"/>
              <a:gd name="T95" fmla="*/ 240 h 558"/>
              <a:gd name="T96" fmla="*/ 3589 w 4025"/>
              <a:gd name="T97" fmla="*/ 237 h 558"/>
              <a:gd name="T98" fmla="*/ 3817 w 4025"/>
              <a:gd name="T99" fmla="*/ 379 h 558"/>
              <a:gd name="T100" fmla="*/ 3710 w 4025"/>
              <a:gd name="T101" fmla="*/ 294 h 558"/>
              <a:gd name="T102" fmla="*/ 3843 w 4025"/>
              <a:gd name="T103" fmla="*/ 253 h 558"/>
              <a:gd name="T104" fmla="*/ 3755 w 4025"/>
              <a:gd name="T105" fmla="*/ 294 h 558"/>
              <a:gd name="T106" fmla="*/ 3846 w 4025"/>
              <a:gd name="T107" fmla="*/ 404 h 558"/>
              <a:gd name="T108" fmla="*/ 3941 w 4025"/>
              <a:gd name="T109" fmla="*/ 410 h 558"/>
              <a:gd name="T110" fmla="*/ 3893 w 4025"/>
              <a:gd name="T111" fmla="*/ 311 h 558"/>
              <a:gd name="T112" fmla="*/ 4015 w 4025"/>
              <a:gd name="T113" fmla="*/ 217 h 558"/>
              <a:gd name="T114" fmla="*/ 3917 w 4025"/>
              <a:gd name="T115" fmla="*/ 283 h 558"/>
              <a:gd name="T116" fmla="*/ 4025 w 4025"/>
              <a:gd name="T117" fmla="*/ 37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5" h="558">
                <a:moveTo>
                  <a:pt x="537" y="324"/>
                </a:moveTo>
                <a:cubicBezTo>
                  <a:pt x="539" y="310"/>
                  <a:pt x="541" y="295"/>
                  <a:pt x="541" y="279"/>
                </a:cubicBezTo>
                <a:cubicBezTo>
                  <a:pt x="541" y="134"/>
                  <a:pt x="423" y="17"/>
                  <a:pt x="278" y="17"/>
                </a:cubicBezTo>
                <a:cubicBezTo>
                  <a:pt x="263" y="17"/>
                  <a:pt x="248" y="18"/>
                  <a:pt x="233" y="21"/>
                </a:cubicBezTo>
                <a:cubicBezTo>
                  <a:pt x="210" y="8"/>
                  <a:pt x="184" y="0"/>
                  <a:pt x="156" y="0"/>
                </a:cubicBezTo>
                <a:cubicBezTo>
                  <a:pt x="69" y="0"/>
                  <a:pt x="0" y="70"/>
                  <a:pt x="0" y="156"/>
                </a:cubicBezTo>
                <a:cubicBezTo>
                  <a:pt x="0" y="184"/>
                  <a:pt x="7" y="211"/>
                  <a:pt x="20" y="233"/>
                </a:cubicBezTo>
                <a:cubicBezTo>
                  <a:pt x="18" y="248"/>
                  <a:pt x="16" y="263"/>
                  <a:pt x="16" y="279"/>
                </a:cubicBezTo>
                <a:cubicBezTo>
                  <a:pt x="16" y="424"/>
                  <a:pt x="134" y="541"/>
                  <a:pt x="278" y="541"/>
                </a:cubicBezTo>
                <a:cubicBezTo>
                  <a:pt x="294" y="541"/>
                  <a:pt x="309" y="540"/>
                  <a:pt x="324" y="537"/>
                </a:cubicBezTo>
                <a:cubicBezTo>
                  <a:pt x="347" y="550"/>
                  <a:pt x="373" y="558"/>
                  <a:pt x="401" y="558"/>
                </a:cubicBezTo>
                <a:cubicBezTo>
                  <a:pt x="487" y="558"/>
                  <a:pt x="557" y="488"/>
                  <a:pt x="557" y="402"/>
                </a:cubicBezTo>
                <a:cubicBezTo>
                  <a:pt x="557" y="374"/>
                  <a:pt x="550" y="347"/>
                  <a:pt x="537" y="324"/>
                </a:cubicBezTo>
                <a:close/>
                <a:moveTo>
                  <a:pt x="401" y="518"/>
                </a:moveTo>
                <a:cubicBezTo>
                  <a:pt x="381" y="518"/>
                  <a:pt x="361" y="513"/>
                  <a:pt x="344" y="503"/>
                </a:cubicBezTo>
                <a:cubicBezTo>
                  <a:pt x="331" y="496"/>
                  <a:pt x="331" y="496"/>
                  <a:pt x="331" y="496"/>
                </a:cubicBezTo>
                <a:cubicBezTo>
                  <a:pt x="317" y="498"/>
                  <a:pt x="317" y="498"/>
                  <a:pt x="317" y="498"/>
                </a:cubicBezTo>
                <a:cubicBezTo>
                  <a:pt x="305" y="500"/>
                  <a:pt x="292" y="501"/>
                  <a:pt x="278" y="501"/>
                </a:cubicBezTo>
                <a:cubicBezTo>
                  <a:pt x="156" y="501"/>
                  <a:pt x="56" y="402"/>
                  <a:pt x="56" y="279"/>
                </a:cubicBezTo>
                <a:cubicBezTo>
                  <a:pt x="56" y="266"/>
                  <a:pt x="57" y="253"/>
                  <a:pt x="59" y="240"/>
                </a:cubicBezTo>
                <a:cubicBezTo>
                  <a:pt x="62" y="226"/>
                  <a:pt x="62" y="226"/>
                  <a:pt x="62" y="226"/>
                </a:cubicBezTo>
                <a:cubicBezTo>
                  <a:pt x="55" y="214"/>
                  <a:pt x="55" y="214"/>
                  <a:pt x="55" y="214"/>
                </a:cubicBezTo>
                <a:cubicBezTo>
                  <a:pt x="45" y="196"/>
                  <a:pt x="39" y="176"/>
                  <a:pt x="39" y="156"/>
                </a:cubicBezTo>
                <a:cubicBezTo>
                  <a:pt x="39" y="92"/>
                  <a:pt x="91" y="40"/>
                  <a:pt x="156" y="40"/>
                </a:cubicBezTo>
                <a:cubicBezTo>
                  <a:pt x="176" y="40"/>
                  <a:pt x="196" y="45"/>
                  <a:pt x="213" y="55"/>
                </a:cubicBezTo>
                <a:cubicBezTo>
                  <a:pt x="226" y="62"/>
                  <a:pt x="226" y="62"/>
                  <a:pt x="226" y="62"/>
                </a:cubicBezTo>
                <a:cubicBezTo>
                  <a:pt x="240" y="60"/>
                  <a:pt x="240" y="60"/>
                  <a:pt x="240" y="60"/>
                </a:cubicBezTo>
                <a:cubicBezTo>
                  <a:pt x="252" y="58"/>
                  <a:pt x="265" y="56"/>
                  <a:pt x="278" y="56"/>
                </a:cubicBezTo>
                <a:cubicBezTo>
                  <a:pt x="401" y="56"/>
                  <a:pt x="501" y="156"/>
                  <a:pt x="501" y="279"/>
                </a:cubicBezTo>
                <a:cubicBezTo>
                  <a:pt x="501" y="292"/>
                  <a:pt x="500" y="305"/>
                  <a:pt x="498" y="318"/>
                </a:cubicBezTo>
                <a:cubicBezTo>
                  <a:pt x="495" y="332"/>
                  <a:pt x="495" y="332"/>
                  <a:pt x="495" y="332"/>
                </a:cubicBezTo>
                <a:cubicBezTo>
                  <a:pt x="502" y="344"/>
                  <a:pt x="502" y="344"/>
                  <a:pt x="502" y="344"/>
                </a:cubicBezTo>
                <a:cubicBezTo>
                  <a:pt x="512" y="362"/>
                  <a:pt x="517" y="382"/>
                  <a:pt x="517" y="402"/>
                </a:cubicBezTo>
                <a:cubicBezTo>
                  <a:pt x="517" y="466"/>
                  <a:pt x="465" y="518"/>
                  <a:pt x="401" y="518"/>
                </a:cubicBezTo>
                <a:close/>
                <a:moveTo>
                  <a:pt x="326" y="254"/>
                </a:moveTo>
                <a:cubicBezTo>
                  <a:pt x="267" y="241"/>
                  <a:pt x="267" y="241"/>
                  <a:pt x="267" y="241"/>
                </a:cubicBezTo>
                <a:cubicBezTo>
                  <a:pt x="245" y="235"/>
                  <a:pt x="219" y="228"/>
                  <a:pt x="219" y="207"/>
                </a:cubicBezTo>
                <a:cubicBezTo>
                  <a:pt x="219" y="186"/>
                  <a:pt x="237" y="170"/>
                  <a:pt x="269" y="170"/>
                </a:cubicBezTo>
                <a:cubicBezTo>
                  <a:pt x="335" y="170"/>
                  <a:pt x="330" y="216"/>
                  <a:pt x="362" y="216"/>
                </a:cubicBezTo>
                <a:cubicBezTo>
                  <a:pt x="380" y="216"/>
                  <a:pt x="394" y="207"/>
                  <a:pt x="394" y="189"/>
                </a:cubicBezTo>
                <a:cubicBezTo>
                  <a:pt x="394" y="148"/>
                  <a:pt x="329" y="118"/>
                  <a:pt x="274" y="118"/>
                </a:cubicBezTo>
                <a:cubicBezTo>
                  <a:pt x="214" y="118"/>
                  <a:pt x="151" y="143"/>
                  <a:pt x="151" y="211"/>
                </a:cubicBezTo>
                <a:cubicBezTo>
                  <a:pt x="151" y="244"/>
                  <a:pt x="163" y="279"/>
                  <a:pt x="227" y="295"/>
                </a:cubicBezTo>
                <a:cubicBezTo>
                  <a:pt x="306" y="315"/>
                  <a:pt x="306" y="315"/>
                  <a:pt x="306" y="315"/>
                </a:cubicBezTo>
                <a:cubicBezTo>
                  <a:pt x="330" y="321"/>
                  <a:pt x="337" y="335"/>
                  <a:pt x="337" y="347"/>
                </a:cubicBezTo>
                <a:cubicBezTo>
                  <a:pt x="337" y="368"/>
                  <a:pt x="316" y="390"/>
                  <a:pt x="279" y="390"/>
                </a:cubicBezTo>
                <a:cubicBezTo>
                  <a:pt x="208" y="390"/>
                  <a:pt x="218" y="333"/>
                  <a:pt x="180" y="333"/>
                </a:cubicBezTo>
                <a:cubicBezTo>
                  <a:pt x="163" y="333"/>
                  <a:pt x="149" y="344"/>
                  <a:pt x="149" y="361"/>
                </a:cubicBezTo>
                <a:cubicBezTo>
                  <a:pt x="149" y="395"/>
                  <a:pt x="190" y="440"/>
                  <a:pt x="279" y="440"/>
                </a:cubicBezTo>
                <a:cubicBezTo>
                  <a:pt x="365" y="440"/>
                  <a:pt x="408" y="397"/>
                  <a:pt x="408" y="342"/>
                </a:cubicBezTo>
                <a:cubicBezTo>
                  <a:pt x="408" y="306"/>
                  <a:pt x="390" y="268"/>
                  <a:pt x="326" y="254"/>
                </a:cubicBezTo>
                <a:close/>
                <a:moveTo>
                  <a:pt x="746" y="423"/>
                </a:moveTo>
                <a:cubicBezTo>
                  <a:pt x="746" y="380"/>
                  <a:pt x="746" y="380"/>
                  <a:pt x="746" y="380"/>
                </a:cubicBezTo>
                <a:cubicBezTo>
                  <a:pt x="751" y="384"/>
                  <a:pt x="757" y="388"/>
                  <a:pt x="764" y="391"/>
                </a:cubicBezTo>
                <a:cubicBezTo>
                  <a:pt x="771" y="395"/>
                  <a:pt x="778" y="398"/>
                  <a:pt x="786" y="400"/>
                </a:cubicBezTo>
                <a:cubicBezTo>
                  <a:pt x="793" y="402"/>
                  <a:pt x="801" y="404"/>
                  <a:pt x="808" y="406"/>
                </a:cubicBezTo>
                <a:cubicBezTo>
                  <a:pt x="816" y="407"/>
                  <a:pt x="823" y="408"/>
                  <a:pt x="830" y="408"/>
                </a:cubicBezTo>
                <a:cubicBezTo>
                  <a:pt x="852" y="408"/>
                  <a:pt x="869" y="403"/>
                  <a:pt x="880" y="395"/>
                </a:cubicBezTo>
                <a:cubicBezTo>
                  <a:pt x="891" y="387"/>
                  <a:pt x="897" y="375"/>
                  <a:pt x="897" y="359"/>
                </a:cubicBezTo>
                <a:cubicBezTo>
                  <a:pt x="897" y="351"/>
                  <a:pt x="895" y="343"/>
                  <a:pt x="891" y="337"/>
                </a:cubicBezTo>
                <a:cubicBezTo>
                  <a:pt x="887" y="331"/>
                  <a:pt x="882" y="325"/>
                  <a:pt x="876" y="320"/>
                </a:cubicBezTo>
                <a:cubicBezTo>
                  <a:pt x="869" y="315"/>
                  <a:pt x="862" y="310"/>
                  <a:pt x="853" y="305"/>
                </a:cubicBezTo>
                <a:cubicBezTo>
                  <a:pt x="844" y="301"/>
                  <a:pt x="834" y="296"/>
                  <a:pt x="824" y="290"/>
                </a:cubicBezTo>
                <a:cubicBezTo>
                  <a:pt x="813" y="285"/>
                  <a:pt x="803" y="279"/>
                  <a:pt x="793" y="274"/>
                </a:cubicBezTo>
                <a:cubicBezTo>
                  <a:pt x="784" y="268"/>
                  <a:pt x="776" y="262"/>
                  <a:pt x="769" y="255"/>
                </a:cubicBezTo>
                <a:cubicBezTo>
                  <a:pt x="762" y="248"/>
                  <a:pt x="756" y="240"/>
                  <a:pt x="752" y="232"/>
                </a:cubicBezTo>
                <a:cubicBezTo>
                  <a:pt x="748" y="223"/>
                  <a:pt x="746" y="213"/>
                  <a:pt x="746" y="201"/>
                </a:cubicBezTo>
                <a:cubicBezTo>
                  <a:pt x="746" y="187"/>
                  <a:pt x="750" y="175"/>
                  <a:pt x="756" y="164"/>
                </a:cubicBezTo>
                <a:cubicBezTo>
                  <a:pt x="762" y="154"/>
                  <a:pt x="770" y="145"/>
                  <a:pt x="780" y="138"/>
                </a:cubicBezTo>
                <a:cubicBezTo>
                  <a:pt x="791" y="132"/>
                  <a:pt x="802" y="127"/>
                  <a:pt x="815" y="123"/>
                </a:cubicBezTo>
                <a:cubicBezTo>
                  <a:pt x="828" y="120"/>
                  <a:pt x="841" y="118"/>
                  <a:pt x="855" y="118"/>
                </a:cubicBezTo>
                <a:cubicBezTo>
                  <a:pt x="885" y="118"/>
                  <a:pt x="908" y="122"/>
                  <a:pt x="922" y="129"/>
                </a:cubicBezTo>
                <a:cubicBezTo>
                  <a:pt x="922" y="170"/>
                  <a:pt x="922" y="170"/>
                  <a:pt x="922" y="170"/>
                </a:cubicBezTo>
                <a:cubicBezTo>
                  <a:pt x="904" y="158"/>
                  <a:pt x="880" y="151"/>
                  <a:pt x="851" y="151"/>
                </a:cubicBezTo>
                <a:cubicBezTo>
                  <a:pt x="843" y="151"/>
                  <a:pt x="835" y="152"/>
                  <a:pt x="827" y="154"/>
                </a:cubicBezTo>
                <a:cubicBezTo>
                  <a:pt x="819" y="155"/>
                  <a:pt x="812" y="158"/>
                  <a:pt x="806" y="162"/>
                </a:cubicBezTo>
                <a:cubicBezTo>
                  <a:pt x="800" y="166"/>
                  <a:pt x="795" y="171"/>
                  <a:pt x="791" y="176"/>
                </a:cubicBezTo>
                <a:cubicBezTo>
                  <a:pt x="787" y="182"/>
                  <a:pt x="785" y="190"/>
                  <a:pt x="785" y="198"/>
                </a:cubicBezTo>
                <a:cubicBezTo>
                  <a:pt x="785" y="206"/>
                  <a:pt x="786" y="213"/>
                  <a:pt x="789" y="219"/>
                </a:cubicBezTo>
                <a:cubicBezTo>
                  <a:pt x="792" y="225"/>
                  <a:pt x="797" y="230"/>
                  <a:pt x="802" y="235"/>
                </a:cubicBezTo>
                <a:cubicBezTo>
                  <a:pt x="808" y="240"/>
                  <a:pt x="815" y="244"/>
                  <a:pt x="824" y="249"/>
                </a:cubicBezTo>
                <a:cubicBezTo>
                  <a:pt x="832" y="253"/>
                  <a:pt x="841" y="258"/>
                  <a:pt x="852" y="263"/>
                </a:cubicBezTo>
                <a:cubicBezTo>
                  <a:pt x="864" y="269"/>
                  <a:pt x="874" y="275"/>
                  <a:pt x="884" y="281"/>
                </a:cubicBezTo>
                <a:cubicBezTo>
                  <a:pt x="894" y="287"/>
                  <a:pt x="903" y="294"/>
                  <a:pt x="910" y="301"/>
                </a:cubicBezTo>
                <a:cubicBezTo>
                  <a:pt x="918" y="308"/>
                  <a:pt x="924" y="317"/>
                  <a:pt x="928" y="326"/>
                </a:cubicBezTo>
                <a:cubicBezTo>
                  <a:pt x="933" y="335"/>
                  <a:pt x="935" y="345"/>
                  <a:pt x="935" y="356"/>
                </a:cubicBezTo>
                <a:cubicBezTo>
                  <a:pt x="935" y="372"/>
                  <a:pt x="932" y="385"/>
                  <a:pt x="926" y="396"/>
                </a:cubicBezTo>
                <a:cubicBezTo>
                  <a:pt x="920" y="406"/>
                  <a:pt x="912" y="415"/>
                  <a:pt x="902" y="421"/>
                </a:cubicBezTo>
                <a:cubicBezTo>
                  <a:pt x="891" y="428"/>
                  <a:pt x="880" y="433"/>
                  <a:pt x="866" y="436"/>
                </a:cubicBezTo>
                <a:cubicBezTo>
                  <a:pt x="853" y="439"/>
                  <a:pt x="839" y="440"/>
                  <a:pt x="824" y="440"/>
                </a:cubicBezTo>
                <a:cubicBezTo>
                  <a:pt x="819" y="440"/>
                  <a:pt x="813" y="440"/>
                  <a:pt x="806" y="439"/>
                </a:cubicBezTo>
                <a:cubicBezTo>
                  <a:pt x="799" y="438"/>
                  <a:pt x="791" y="437"/>
                  <a:pt x="784" y="436"/>
                </a:cubicBezTo>
                <a:cubicBezTo>
                  <a:pt x="776" y="434"/>
                  <a:pt x="769" y="432"/>
                  <a:pt x="762" y="430"/>
                </a:cubicBezTo>
                <a:cubicBezTo>
                  <a:pt x="756" y="428"/>
                  <a:pt x="750" y="425"/>
                  <a:pt x="746" y="423"/>
                </a:cubicBezTo>
                <a:close/>
                <a:moveTo>
                  <a:pt x="1147" y="435"/>
                </a:moveTo>
                <a:cubicBezTo>
                  <a:pt x="1097" y="435"/>
                  <a:pt x="1097" y="435"/>
                  <a:pt x="1097" y="435"/>
                </a:cubicBezTo>
                <a:cubicBezTo>
                  <a:pt x="999" y="328"/>
                  <a:pt x="999" y="328"/>
                  <a:pt x="999" y="328"/>
                </a:cubicBezTo>
                <a:cubicBezTo>
                  <a:pt x="998" y="328"/>
                  <a:pt x="998" y="328"/>
                  <a:pt x="998" y="328"/>
                </a:cubicBezTo>
                <a:cubicBezTo>
                  <a:pt x="998" y="435"/>
                  <a:pt x="998" y="435"/>
                  <a:pt x="998" y="435"/>
                </a:cubicBezTo>
                <a:cubicBezTo>
                  <a:pt x="962" y="435"/>
                  <a:pt x="962" y="435"/>
                  <a:pt x="962" y="435"/>
                </a:cubicBezTo>
                <a:cubicBezTo>
                  <a:pt x="962" y="106"/>
                  <a:pt x="962" y="106"/>
                  <a:pt x="962" y="106"/>
                </a:cubicBezTo>
                <a:cubicBezTo>
                  <a:pt x="998" y="106"/>
                  <a:pt x="998" y="106"/>
                  <a:pt x="998" y="106"/>
                </a:cubicBezTo>
                <a:cubicBezTo>
                  <a:pt x="998" y="315"/>
                  <a:pt x="998" y="315"/>
                  <a:pt x="998" y="315"/>
                </a:cubicBezTo>
                <a:cubicBezTo>
                  <a:pt x="999" y="315"/>
                  <a:pt x="999" y="315"/>
                  <a:pt x="999" y="315"/>
                </a:cubicBezTo>
                <a:cubicBezTo>
                  <a:pt x="1092" y="213"/>
                  <a:pt x="1092" y="213"/>
                  <a:pt x="1092" y="213"/>
                </a:cubicBezTo>
                <a:cubicBezTo>
                  <a:pt x="1139" y="213"/>
                  <a:pt x="1139" y="213"/>
                  <a:pt x="1139" y="213"/>
                </a:cubicBezTo>
                <a:cubicBezTo>
                  <a:pt x="1036" y="320"/>
                  <a:pt x="1036" y="320"/>
                  <a:pt x="1036" y="320"/>
                </a:cubicBezTo>
                <a:lnTo>
                  <a:pt x="1147" y="435"/>
                </a:lnTo>
                <a:close/>
                <a:moveTo>
                  <a:pt x="1366" y="213"/>
                </a:moveTo>
                <a:cubicBezTo>
                  <a:pt x="1263" y="471"/>
                  <a:pt x="1263" y="471"/>
                  <a:pt x="1263" y="471"/>
                </a:cubicBezTo>
                <a:cubicBezTo>
                  <a:pt x="1245" y="517"/>
                  <a:pt x="1219" y="540"/>
                  <a:pt x="1186" y="540"/>
                </a:cubicBezTo>
                <a:cubicBezTo>
                  <a:pt x="1177" y="540"/>
                  <a:pt x="1169" y="539"/>
                  <a:pt x="1163" y="537"/>
                </a:cubicBezTo>
                <a:cubicBezTo>
                  <a:pt x="1163" y="505"/>
                  <a:pt x="1163" y="505"/>
                  <a:pt x="1163" y="505"/>
                </a:cubicBezTo>
                <a:cubicBezTo>
                  <a:pt x="1171" y="508"/>
                  <a:pt x="1178" y="509"/>
                  <a:pt x="1184" y="509"/>
                </a:cubicBezTo>
                <a:cubicBezTo>
                  <a:pt x="1202" y="509"/>
                  <a:pt x="1215" y="498"/>
                  <a:pt x="1224" y="477"/>
                </a:cubicBezTo>
                <a:cubicBezTo>
                  <a:pt x="1242" y="435"/>
                  <a:pt x="1242" y="435"/>
                  <a:pt x="1242" y="435"/>
                </a:cubicBezTo>
                <a:cubicBezTo>
                  <a:pt x="1155" y="213"/>
                  <a:pt x="1155" y="213"/>
                  <a:pt x="1155" y="213"/>
                </a:cubicBezTo>
                <a:cubicBezTo>
                  <a:pt x="1195" y="213"/>
                  <a:pt x="1195" y="213"/>
                  <a:pt x="1195" y="213"/>
                </a:cubicBezTo>
                <a:cubicBezTo>
                  <a:pt x="1255" y="384"/>
                  <a:pt x="1255" y="384"/>
                  <a:pt x="1255" y="384"/>
                </a:cubicBezTo>
                <a:cubicBezTo>
                  <a:pt x="1256" y="386"/>
                  <a:pt x="1257" y="392"/>
                  <a:pt x="1260" y="401"/>
                </a:cubicBezTo>
                <a:cubicBezTo>
                  <a:pt x="1261" y="401"/>
                  <a:pt x="1261" y="401"/>
                  <a:pt x="1261" y="401"/>
                </a:cubicBezTo>
                <a:cubicBezTo>
                  <a:pt x="1262" y="397"/>
                  <a:pt x="1263" y="392"/>
                  <a:pt x="1265" y="384"/>
                </a:cubicBezTo>
                <a:cubicBezTo>
                  <a:pt x="1329" y="213"/>
                  <a:pt x="1329" y="213"/>
                  <a:pt x="1329" y="213"/>
                </a:cubicBezTo>
                <a:lnTo>
                  <a:pt x="1366" y="213"/>
                </a:lnTo>
                <a:close/>
                <a:moveTo>
                  <a:pt x="1420" y="403"/>
                </a:moveTo>
                <a:cubicBezTo>
                  <a:pt x="1419" y="403"/>
                  <a:pt x="1419" y="403"/>
                  <a:pt x="1419" y="403"/>
                </a:cubicBezTo>
                <a:cubicBezTo>
                  <a:pt x="1419" y="538"/>
                  <a:pt x="1419" y="538"/>
                  <a:pt x="1419" y="538"/>
                </a:cubicBezTo>
                <a:cubicBezTo>
                  <a:pt x="1384" y="538"/>
                  <a:pt x="1384" y="538"/>
                  <a:pt x="1384" y="538"/>
                </a:cubicBezTo>
                <a:cubicBezTo>
                  <a:pt x="1384" y="213"/>
                  <a:pt x="1384" y="213"/>
                  <a:pt x="1384" y="213"/>
                </a:cubicBezTo>
                <a:cubicBezTo>
                  <a:pt x="1419" y="213"/>
                  <a:pt x="1419" y="213"/>
                  <a:pt x="1419" y="213"/>
                </a:cubicBezTo>
                <a:cubicBezTo>
                  <a:pt x="1419" y="252"/>
                  <a:pt x="1419" y="252"/>
                  <a:pt x="1419" y="252"/>
                </a:cubicBezTo>
                <a:cubicBezTo>
                  <a:pt x="1420" y="252"/>
                  <a:pt x="1420" y="252"/>
                  <a:pt x="1420" y="252"/>
                </a:cubicBezTo>
                <a:cubicBezTo>
                  <a:pt x="1438" y="222"/>
                  <a:pt x="1463" y="207"/>
                  <a:pt x="1497" y="207"/>
                </a:cubicBezTo>
                <a:cubicBezTo>
                  <a:pt x="1526" y="207"/>
                  <a:pt x="1548" y="217"/>
                  <a:pt x="1564" y="237"/>
                </a:cubicBezTo>
                <a:cubicBezTo>
                  <a:pt x="1581" y="257"/>
                  <a:pt x="1589" y="284"/>
                  <a:pt x="1589" y="317"/>
                </a:cubicBezTo>
                <a:cubicBezTo>
                  <a:pt x="1589" y="355"/>
                  <a:pt x="1580" y="384"/>
                  <a:pt x="1561" y="407"/>
                </a:cubicBezTo>
                <a:cubicBezTo>
                  <a:pt x="1543" y="429"/>
                  <a:pt x="1518" y="440"/>
                  <a:pt x="1487" y="440"/>
                </a:cubicBezTo>
                <a:cubicBezTo>
                  <a:pt x="1458" y="440"/>
                  <a:pt x="1436" y="428"/>
                  <a:pt x="1420" y="403"/>
                </a:cubicBezTo>
                <a:close/>
                <a:moveTo>
                  <a:pt x="1419" y="313"/>
                </a:moveTo>
                <a:cubicBezTo>
                  <a:pt x="1419" y="344"/>
                  <a:pt x="1419" y="344"/>
                  <a:pt x="1419" y="344"/>
                </a:cubicBezTo>
                <a:cubicBezTo>
                  <a:pt x="1419" y="363"/>
                  <a:pt x="1425" y="378"/>
                  <a:pt x="1437" y="391"/>
                </a:cubicBezTo>
                <a:cubicBezTo>
                  <a:pt x="1449" y="404"/>
                  <a:pt x="1464" y="410"/>
                  <a:pt x="1483" y="410"/>
                </a:cubicBezTo>
                <a:cubicBezTo>
                  <a:pt x="1505" y="410"/>
                  <a:pt x="1521" y="402"/>
                  <a:pt x="1534" y="386"/>
                </a:cubicBezTo>
                <a:cubicBezTo>
                  <a:pt x="1546" y="369"/>
                  <a:pt x="1552" y="346"/>
                  <a:pt x="1552" y="317"/>
                </a:cubicBezTo>
                <a:cubicBezTo>
                  <a:pt x="1552" y="292"/>
                  <a:pt x="1546" y="272"/>
                  <a:pt x="1535" y="258"/>
                </a:cubicBezTo>
                <a:cubicBezTo>
                  <a:pt x="1523" y="244"/>
                  <a:pt x="1508" y="237"/>
                  <a:pt x="1488" y="237"/>
                </a:cubicBezTo>
                <a:cubicBezTo>
                  <a:pt x="1468" y="237"/>
                  <a:pt x="1451" y="245"/>
                  <a:pt x="1438" y="259"/>
                </a:cubicBezTo>
                <a:cubicBezTo>
                  <a:pt x="1426" y="273"/>
                  <a:pt x="1419" y="291"/>
                  <a:pt x="1419" y="313"/>
                </a:cubicBezTo>
                <a:close/>
                <a:moveTo>
                  <a:pt x="1804" y="333"/>
                </a:moveTo>
                <a:cubicBezTo>
                  <a:pt x="1647" y="333"/>
                  <a:pt x="1647" y="333"/>
                  <a:pt x="1647" y="333"/>
                </a:cubicBezTo>
                <a:cubicBezTo>
                  <a:pt x="1648" y="358"/>
                  <a:pt x="1654" y="377"/>
                  <a:pt x="1667" y="390"/>
                </a:cubicBezTo>
                <a:cubicBezTo>
                  <a:pt x="1680" y="404"/>
                  <a:pt x="1698" y="410"/>
                  <a:pt x="1720" y="410"/>
                </a:cubicBezTo>
                <a:cubicBezTo>
                  <a:pt x="1745" y="410"/>
                  <a:pt x="1768" y="402"/>
                  <a:pt x="1789" y="386"/>
                </a:cubicBezTo>
                <a:cubicBezTo>
                  <a:pt x="1789" y="419"/>
                  <a:pt x="1789" y="419"/>
                  <a:pt x="1789" y="419"/>
                </a:cubicBezTo>
                <a:cubicBezTo>
                  <a:pt x="1769" y="433"/>
                  <a:pt x="1744" y="440"/>
                  <a:pt x="1711" y="440"/>
                </a:cubicBezTo>
                <a:cubicBezTo>
                  <a:pt x="1680" y="440"/>
                  <a:pt x="1655" y="430"/>
                  <a:pt x="1637" y="410"/>
                </a:cubicBezTo>
                <a:cubicBezTo>
                  <a:pt x="1619" y="390"/>
                  <a:pt x="1610" y="361"/>
                  <a:pt x="1610" y="325"/>
                </a:cubicBezTo>
                <a:cubicBezTo>
                  <a:pt x="1610" y="290"/>
                  <a:pt x="1620" y="262"/>
                  <a:pt x="1640" y="240"/>
                </a:cubicBezTo>
                <a:cubicBezTo>
                  <a:pt x="1659" y="218"/>
                  <a:pt x="1684" y="207"/>
                  <a:pt x="1713" y="207"/>
                </a:cubicBezTo>
                <a:cubicBezTo>
                  <a:pt x="1742" y="207"/>
                  <a:pt x="1765" y="217"/>
                  <a:pt x="1781" y="236"/>
                </a:cubicBezTo>
                <a:cubicBezTo>
                  <a:pt x="1796" y="254"/>
                  <a:pt x="1804" y="281"/>
                  <a:pt x="1804" y="314"/>
                </a:cubicBezTo>
                <a:lnTo>
                  <a:pt x="1804" y="333"/>
                </a:lnTo>
                <a:close/>
                <a:moveTo>
                  <a:pt x="1768" y="303"/>
                </a:moveTo>
                <a:cubicBezTo>
                  <a:pt x="1768" y="282"/>
                  <a:pt x="1763" y="266"/>
                  <a:pt x="1753" y="255"/>
                </a:cubicBezTo>
                <a:cubicBezTo>
                  <a:pt x="1743" y="243"/>
                  <a:pt x="1730" y="237"/>
                  <a:pt x="1712" y="237"/>
                </a:cubicBezTo>
                <a:cubicBezTo>
                  <a:pt x="1695" y="237"/>
                  <a:pt x="1681" y="243"/>
                  <a:pt x="1669" y="255"/>
                </a:cubicBezTo>
                <a:cubicBezTo>
                  <a:pt x="1658" y="267"/>
                  <a:pt x="1650" y="283"/>
                  <a:pt x="1648" y="303"/>
                </a:cubicBezTo>
                <a:lnTo>
                  <a:pt x="1768" y="303"/>
                </a:lnTo>
                <a:close/>
                <a:moveTo>
                  <a:pt x="2069" y="137"/>
                </a:moveTo>
                <a:cubicBezTo>
                  <a:pt x="2062" y="133"/>
                  <a:pt x="2054" y="131"/>
                  <a:pt x="2046" y="131"/>
                </a:cubicBezTo>
                <a:cubicBezTo>
                  <a:pt x="2021" y="131"/>
                  <a:pt x="2008" y="147"/>
                  <a:pt x="2008" y="178"/>
                </a:cubicBezTo>
                <a:cubicBezTo>
                  <a:pt x="2008" y="213"/>
                  <a:pt x="2008" y="213"/>
                  <a:pt x="2008" y="213"/>
                </a:cubicBezTo>
                <a:cubicBezTo>
                  <a:pt x="2060" y="213"/>
                  <a:pt x="2060" y="213"/>
                  <a:pt x="2060" y="213"/>
                </a:cubicBezTo>
                <a:cubicBezTo>
                  <a:pt x="2060" y="243"/>
                  <a:pt x="2060" y="243"/>
                  <a:pt x="2060" y="243"/>
                </a:cubicBezTo>
                <a:cubicBezTo>
                  <a:pt x="2008" y="243"/>
                  <a:pt x="2008" y="243"/>
                  <a:pt x="2008" y="243"/>
                </a:cubicBezTo>
                <a:cubicBezTo>
                  <a:pt x="2008" y="435"/>
                  <a:pt x="2008" y="435"/>
                  <a:pt x="2008" y="435"/>
                </a:cubicBezTo>
                <a:cubicBezTo>
                  <a:pt x="1973" y="435"/>
                  <a:pt x="1973" y="435"/>
                  <a:pt x="1973" y="435"/>
                </a:cubicBezTo>
                <a:cubicBezTo>
                  <a:pt x="1973" y="243"/>
                  <a:pt x="1973" y="243"/>
                  <a:pt x="1973" y="243"/>
                </a:cubicBezTo>
                <a:cubicBezTo>
                  <a:pt x="1935" y="243"/>
                  <a:pt x="1935" y="243"/>
                  <a:pt x="1935" y="243"/>
                </a:cubicBezTo>
                <a:cubicBezTo>
                  <a:pt x="1935" y="213"/>
                  <a:pt x="1935" y="213"/>
                  <a:pt x="1935" y="213"/>
                </a:cubicBezTo>
                <a:cubicBezTo>
                  <a:pt x="1973" y="213"/>
                  <a:pt x="1973" y="213"/>
                  <a:pt x="1973" y="213"/>
                </a:cubicBezTo>
                <a:cubicBezTo>
                  <a:pt x="1973" y="176"/>
                  <a:pt x="1973" y="176"/>
                  <a:pt x="1973" y="176"/>
                </a:cubicBezTo>
                <a:cubicBezTo>
                  <a:pt x="1973" y="153"/>
                  <a:pt x="1980" y="135"/>
                  <a:pt x="1993" y="121"/>
                </a:cubicBezTo>
                <a:cubicBezTo>
                  <a:pt x="2006" y="108"/>
                  <a:pt x="2023" y="101"/>
                  <a:pt x="2043" y="101"/>
                </a:cubicBezTo>
                <a:cubicBezTo>
                  <a:pt x="2054" y="101"/>
                  <a:pt x="2063" y="102"/>
                  <a:pt x="2069" y="105"/>
                </a:cubicBezTo>
                <a:lnTo>
                  <a:pt x="2069" y="137"/>
                </a:lnTo>
                <a:close/>
                <a:moveTo>
                  <a:pt x="2176" y="440"/>
                </a:moveTo>
                <a:cubicBezTo>
                  <a:pt x="2143" y="440"/>
                  <a:pt x="2117" y="430"/>
                  <a:pt x="2097" y="409"/>
                </a:cubicBezTo>
                <a:cubicBezTo>
                  <a:pt x="2077" y="388"/>
                  <a:pt x="2067" y="361"/>
                  <a:pt x="2067" y="326"/>
                </a:cubicBezTo>
                <a:cubicBezTo>
                  <a:pt x="2067" y="289"/>
                  <a:pt x="2078" y="260"/>
                  <a:pt x="2098" y="239"/>
                </a:cubicBezTo>
                <a:cubicBezTo>
                  <a:pt x="2118" y="218"/>
                  <a:pt x="2146" y="207"/>
                  <a:pt x="2181" y="207"/>
                </a:cubicBezTo>
                <a:cubicBezTo>
                  <a:pt x="2214" y="207"/>
                  <a:pt x="2240" y="218"/>
                  <a:pt x="2259" y="238"/>
                </a:cubicBezTo>
                <a:cubicBezTo>
                  <a:pt x="2277" y="258"/>
                  <a:pt x="2287" y="287"/>
                  <a:pt x="2287" y="323"/>
                </a:cubicBezTo>
                <a:cubicBezTo>
                  <a:pt x="2287" y="359"/>
                  <a:pt x="2277" y="387"/>
                  <a:pt x="2256" y="408"/>
                </a:cubicBezTo>
                <a:cubicBezTo>
                  <a:pt x="2236" y="430"/>
                  <a:pt x="2209" y="440"/>
                  <a:pt x="2176" y="440"/>
                </a:cubicBezTo>
                <a:close/>
                <a:moveTo>
                  <a:pt x="2178" y="237"/>
                </a:moveTo>
                <a:cubicBezTo>
                  <a:pt x="2155" y="237"/>
                  <a:pt x="2137" y="245"/>
                  <a:pt x="2124" y="261"/>
                </a:cubicBezTo>
                <a:cubicBezTo>
                  <a:pt x="2111" y="276"/>
                  <a:pt x="2104" y="298"/>
                  <a:pt x="2104" y="325"/>
                </a:cubicBezTo>
                <a:cubicBezTo>
                  <a:pt x="2104" y="352"/>
                  <a:pt x="2111" y="372"/>
                  <a:pt x="2124" y="388"/>
                </a:cubicBezTo>
                <a:cubicBezTo>
                  <a:pt x="2138" y="403"/>
                  <a:pt x="2156" y="410"/>
                  <a:pt x="2178" y="410"/>
                </a:cubicBezTo>
                <a:cubicBezTo>
                  <a:pt x="2201" y="410"/>
                  <a:pt x="2219" y="403"/>
                  <a:pt x="2231" y="388"/>
                </a:cubicBezTo>
                <a:cubicBezTo>
                  <a:pt x="2244" y="373"/>
                  <a:pt x="2250" y="352"/>
                  <a:pt x="2250" y="324"/>
                </a:cubicBezTo>
                <a:cubicBezTo>
                  <a:pt x="2250" y="296"/>
                  <a:pt x="2244" y="275"/>
                  <a:pt x="2231" y="260"/>
                </a:cubicBezTo>
                <a:cubicBezTo>
                  <a:pt x="2219" y="245"/>
                  <a:pt x="2201" y="237"/>
                  <a:pt x="2178" y="237"/>
                </a:cubicBezTo>
                <a:close/>
                <a:moveTo>
                  <a:pt x="2433" y="249"/>
                </a:moveTo>
                <a:cubicBezTo>
                  <a:pt x="2427" y="244"/>
                  <a:pt x="2418" y="241"/>
                  <a:pt x="2406" y="241"/>
                </a:cubicBezTo>
                <a:cubicBezTo>
                  <a:pt x="2391" y="241"/>
                  <a:pt x="2379" y="249"/>
                  <a:pt x="2368" y="263"/>
                </a:cubicBezTo>
                <a:cubicBezTo>
                  <a:pt x="2358" y="277"/>
                  <a:pt x="2353" y="297"/>
                  <a:pt x="2353" y="322"/>
                </a:cubicBezTo>
                <a:cubicBezTo>
                  <a:pt x="2353" y="435"/>
                  <a:pt x="2353" y="435"/>
                  <a:pt x="2353" y="435"/>
                </a:cubicBezTo>
                <a:cubicBezTo>
                  <a:pt x="2317" y="435"/>
                  <a:pt x="2317" y="435"/>
                  <a:pt x="2317" y="435"/>
                </a:cubicBezTo>
                <a:cubicBezTo>
                  <a:pt x="2317" y="213"/>
                  <a:pt x="2317" y="213"/>
                  <a:pt x="2317" y="213"/>
                </a:cubicBezTo>
                <a:cubicBezTo>
                  <a:pt x="2353" y="213"/>
                  <a:pt x="2353" y="213"/>
                  <a:pt x="2353" y="213"/>
                </a:cubicBezTo>
                <a:cubicBezTo>
                  <a:pt x="2353" y="258"/>
                  <a:pt x="2353" y="258"/>
                  <a:pt x="2353" y="258"/>
                </a:cubicBezTo>
                <a:cubicBezTo>
                  <a:pt x="2354" y="258"/>
                  <a:pt x="2354" y="258"/>
                  <a:pt x="2354" y="258"/>
                </a:cubicBezTo>
                <a:cubicBezTo>
                  <a:pt x="2359" y="243"/>
                  <a:pt x="2367" y="231"/>
                  <a:pt x="2377" y="222"/>
                </a:cubicBezTo>
                <a:cubicBezTo>
                  <a:pt x="2388" y="213"/>
                  <a:pt x="2399" y="209"/>
                  <a:pt x="2412" y="209"/>
                </a:cubicBezTo>
                <a:cubicBezTo>
                  <a:pt x="2421" y="209"/>
                  <a:pt x="2429" y="210"/>
                  <a:pt x="2433" y="212"/>
                </a:cubicBezTo>
                <a:lnTo>
                  <a:pt x="2433" y="249"/>
                </a:lnTo>
                <a:close/>
                <a:moveTo>
                  <a:pt x="2562" y="435"/>
                </a:moveTo>
                <a:cubicBezTo>
                  <a:pt x="2562" y="123"/>
                  <a:pt x="2562" y="123"/>
                  <a:pt x="2562" y="123"/>
                </a:cubicBezTo>
                <a:cubicBezTo>
                  <a:pt x="2651" y="123"/>
                  <a:pt x="2651" y="123"/>
                  <a:pt x="2651" y="123"/>
                </a:cubicBezTo>
                <a:cubicBezTo>
                  <a:pt x="2678" y="123"/>
                  <a:pt x="2699" y="130"/>
                  <a:pt x="2715" y="143"/>
                </a:cubicBezTo>
                <a:cubicBezTo>
                  <a:pt x="2731" y="156"/>
                  <a:pt x="2739" y="174"/>
                  <a:pt x="2739" y="195"/>
                </a:cubicBezTo>
                <a:cubicBezTo>
                  <a:pt x="2739" y="212"/>
                  <a:pt x="2734" y="228"/>
                  <a:pt x="2725" y="241"/>
                </a:cubicBezTo>
                <a:cubicBezTo>
                  <a:pt x="2715" y="254"/>
                  <a:pt x="2702" y="263"/>
                  <a:pt x="2685" y="269"/>
                </a:cubicBezTo>
                <a:cubicBezTo>
                  <a:pt x="2685" y="270"/>
                  <a:pt x="2685" y="270"/>
                  <a:pt x="2685" y="270"/>
                </a:cubicBezTo>
                <a:cubicBezTo>
                  <a:pt x="2706" y="272"/>
                  <a:pt x="2723" y="280"/>
                  <a:pt x="2735" y="293"/>
                </a:cubicBezTo>
                <a:cubicBezTo>
                  <a:pt x="2748" y="307"/>
                  <a:pt x="2754" y="324"/>
                  <a:pt x="2754" y="346"/>
                </a:cubicBezTo>
                <a:cubicBezTo>
                  <a:pt x="2754" y="372"/>
                  <a:pt x="2745" y="394"/>
                  <a:pt x="2726" y="410"/>
                </a:cubicBezTo>
                <a:cubicBezTo>
                  <a:pt x="2707" y="427"/>
                  <a:pt x="2682" y="435"/>
                  <a:pt x="2653" y="435"/>
                </a:cubicBezTo>
                <a:lnTo>
                  <a:pt x="2562" y="435"/>
                </a:lnTo>
                <a:close/>
                <a:moveTo>
                  <a:pt x="2599" y="156"/>
                </a:moveTo>
                <a:cubicBezTo>
                  <a:pt x="2599" y="257"/>
                  <a:pt x="2599" y="257"/>
                  <a:pt x="2599" y="257"/>
                </a:cubicBezTo>
                <a:cubicBezTo>
                  <a:pt x="2636" y="257"/>
                  <a:pt x="2636" y="257"/>
                  <a:pt x="2636" y="257"/>
                </a:cubicBezTo>
                <a:cubicBezTo>
                  <a:pt x="2656" y="257"/>
                  <a:pt x="2672" y="252"/>
                  <a:pt x="2684" y="243"/>
                </a:cubicBezTo>
                <a:cubicBezTo>
                  <a:pt x="2695" y="233"/>
                  <a:pt x="2701" y="219"/>
                  <a:pt x="2701" y="202"/>
                </a:cubicBezTo>
                <a:cubicBezTo>
                  <a:pt x="2701" y="172"/>
                  <a:pt x="2681" y="156"/>
                  <a:pt x="2641" y="156"/>
                </a:cubicBezTo>
                <a:lnTo>
                  <a:pt x="2599" y="156"/>
                </a:lnTo>
                <a:close/>
                <a:moveTo>
                  <a:pt x="2599" y="290"/>
                </a:moveTo>
                <a:cubicBezTo>
                  <a:pt x="2599" y="402"/>
                  <a:pt x="2599" y="402"/>
                  <a:pt x="2599" y="402"/>
                </a:cubicBezTo>
                <a:cubicBezTo>
                  <a:pt x="2649" y="402"/>
                  <a:pt x="2649" y="402"/>
                  <a:pt x="2649" y="402"/>
                </a:cubicBezTo>
                <a:cubicBezTo>
                  <a:pt x="2670" y="402"/>
                  <a:pt x="2687" y="397"/>
                  <a:pt x="2698" y="387"/>
                </a:cubicBezTo>
                <a:cubicBezTo>
                  <a:pt x="2710" y="377"/>
                  <a:pt x="2716" y="363"/>
                  <a:pt x="2716" y="345"/>
                </a:cubicBezTo>
                <a:cubicBezTo>
                  <a:pt x="2716" y="308"/>
                  <a:pt x="2691" y="290"/>
                  <a:pt x="2641" y="290"/>
                </a:cubicBezTo>
                <a:lnTo>
                  <a:pt x="2599" y="290"/>
                </a:lnTo>
                <a:close/>
                <a:moveTo>
                  <a:pt x="2972" y="435"/>
                </a:moveTo>
                <a:cubicBezTo>
                  <a:pt x="2936" y="435"/>
                  <a:pt x="2936" y="435"/>
                  <a:pt x="2936" y="435"/>
                </a:cubicBezTo>
                <a:cubicBezTo>
                  <a:pt x="2936" y="400"/>
                  <a:pt x="2936" y="400"/>
                  <a:pt x="2936" y="400"/>
                </a:cubicBezTo>
                <a:cubicBezTo>
                  <a:pt x="2935" y="400"/>
                  <a:pt x="2935" y="400"/>
                  <a:pt x="2935" y="400"/>
                </a:cubicBezTo>
                <a:cubicBezTo>
                  <a:pt x="2920" y="427"/>
                  <a:pt x="2897" y="440"/>
                  <a:pt x="2866" y="440"/>
                </a:cubicBezTo>
                <a:cubicBezTo>
                  <a:pt x="2813" y="440"/>
                  <a:pt x="2787" y="409"/>
                  <a:pt x="2787" y="346"/>
                </a:cubicBezTo>
                <a:cubicBezTo>
                  <a:pt x="2787" y="213"/>
                  <a:pt x="2787" y="213"/>
                  <a:pt x="2787" y="213"/>
                </a:cubicBezTo>
                <a:cubicBezTo>
                  <a:pt x="2822" y="213"/>
                  <a:pt x="2822" y="213"/>
                  <a:pt x="2822" y="213"/>
                </a:cubicBezTo>
                <a:cubicBezTo>
                  <a:pt x="2822" y="340"/>
                  <a:pt x="2822" y="340"/>
                  <a:pt x="2822" y="340"/>
                </a:cubicBezTo>
                <a:cubicBezTo>
                  <a:pt x="2822" y="387"/>
                  <a:pt x="2840" y="410"/>
                  <a:pt x="2876" y="410"/>
                </a:cubicBezTo>
                <a:cubicBezTo>
                  <a:pt x="2893" y="410"/>
                  <a:pt x="2908" y="404"/>
                  <a:pt x="2919" y="391"/>
                </a:cubicBezTo>
                <a:cubicBezTo>
                  <a:pt x="2930" y="378"/>
                  <a:pt x="2936" y="362"/>
                  <a:pt x="2936" y="341"/>
                </a:cubicBezTo>
                <a:cubicBezTo>
                  <a:pt x="2936" y="213"/>
                  <a:pt x="2936" y="213"/>
                  <a:pt x="2936" y="213"/>
                </a:cubicBezTo>
                <a:cubicBezTo>
                  <a:pt x="2972" y="213"/>
                  <a:pt x="2972" y="213"/>
                  <a:pt x="2972" y="213"/>
                </a:cubicBezTo>
                <a:lnTo>
                  <a:pt x="2972" y="435"/>
                </a:lnTo>
                <a:close/>
                <a:moveTo>
                  <a:pt x="3009" y="427"/>
                </a:moveTo>
                <a:cubicBezTo>
                  <a:pt x="3009" y="389"/>
                  <a:pt x="3009" y="389"/>
                  <a:pt x="3009" y="389"/>
                </a:cubicBezTo>
                <a:cubicBezTo>
                  <a:pt x="3029" y="403"/>
                  <a:pt x="3050" y="410"/>
                  <a:pt x="3073" y="410"/>
                </a:cubicBezTo>
                <a:cubicBezTo>
                  <a:pt x="3105" y="410"/>
                  <a:pt x="3120" y="400"/>
                  <a:pt x="3120" y="379"/>
                </a:cubicBezTo>
                <a:cubicBezTo>
                  <a:pt x="3120" y="373"/>
                  <a:pt x="3119" y="368"/>
                  <a:pt x="3116" y="364"/>
                </a:cubicBezTo>
                <a:cubicBezTo>
                  <a:pt x="3113" y="360"/>
                  <a:pt x="3110" y="356"/>
                  <a:pt x="3105" y="353"/>
                </a:cubicBezTo>
                <a:cubicBezTo>
                  <a:pt x="3101" y="350"/>
                  <a:pt x="3095" y="347"/>
                  <a:pt x="3089" y="344"/>
                </a:cubicBezTo>
                <a:cubicBezTo>
                  <a:pt x="3083" y="342"/>
                  <a:pt x="3076" y="339"/>
                  <a:pt x="3069" y="336"/>
                </a:cubicBezTo>
                <a:cubicBezTo>
                  <a:pt x="3059" y="333"/>
                  <a:pt x="3051" y="329"/>
                  <a:pt x="3043" y="325"/>
                </a:cubicBezTo>
                <a:cubicBezTo>
                  <a:pt x="3036" y="321"/>
                  <a:pt x="3030" y="316"/>
                  <a:pt x="3025" y="311"/>
                </a:cubicBezTo>
                <a:cubicBezTo>
                  <a:pt x="3020" y="306"/>
                  <a:pt x="3016" y="300"/>
                  <a:pt x="3013" y="294"/>
                </a:cubicBezTo>
                <a:cubicBezTo>
                  <a:pt x="3011" y="288"/>
                  <a:pt x="3010" y="280"/>
                  <a:pt x="3010" y="272"/>
                </a:cubicBezTo>
                <a:cubicBezTo>
                  <a:pt x="3010" y="261"/>
                  <a:pt x="3012" y="252"/>
                  <a:pt x="3017" y="244"/>
                </a:cubicBezTo>
                <a:cubicBezTo>
                  <a:pt x="3021" y="236"/>
                  <a:pt x="3028" y="229"/>
                  <a:pt x="3036" y="224"/>
                </a:cubicBezTo>
                <a:cubicBezTo>
                  <a:pt x="3044" y="218"/>
                  <a:pt x="3053" y="214"/>
                  <a:pt x="3063" y="211"/>
                </a:cubicBezTo>
                <a:cubicBezTo>
                  <a:pt x="3073" y="209"/>
                  <a:pt x="3084" y="207"/>
                  <a:pt x="3095" y="207"/>
                </a:cubicBezTo>
                <a:cubicBezTo>
                  <a:pt x="3114" y="207"/>
                  <a:pt x="3131" y="211"/>
                  <a:pt x="3146" y="217"/>
                </a:cubicBezTo>
                <a:cubicBezTo>
                  <a:pt x="3146" y="253"/>
                  <a:pt x="3146" y="253"/>
                  <a:pt x="3146" y="253"/>
                </a:cubicBezTo>
                <a:cubicBezTo>
                  <a:pt x="3130" y="243"/>
                  <a:pt x="3111" y="237"/>
                  <a:pt x="3090" y="237"/>
                </a:cubicBezTo>
                <a:cubicBezTo>
                  <a:pt x="3083" y="237"/>
                  <a:pt x="3077" y="238"/>
                  <a:pt x="3072" y="240"/>
                </a:cubicBezTo>
                <a:cubicBezTo>
                  <a:pt x="3067" y="241"/>
                  <a:pt x="3062" y="243"/>
                  <a:pt x="3058" y="246"/>
                </a:cubicBezTo>
                <a:cubicBezTo>
                  <a:pt x="3054" y="249"/>
                  <a:pt x="3051" y="252"/>
                  <a:pt x="3049" y="256"/>
                </a:cubicBezTo>
                <a:cubicBezTo>
                  <a:pt x="3047" y="260"/>
                  <a:pt x="3046" y="264"/>
                  <a:pt x="3046" y="269"/>
                </a:cubicBezTo>
                <a:cubicBezTo>
                  <a:pt x="3046" y="274"/>
                  <a:pt x="3047" y="279"/>
                  <a:pt x="3049" y="283"/>
                </a:cubicBezTo>
                <a:cubicBezTo>
                  <a:pt x="3051" y="287"/>
                  <a:pt x="3054" y="291"/>
                  <a:pt x="3058" y="294"/>
                </a:cubicBezTo>
                <a:cubicBezTo>
                  <a:pt x="3063" y="297"/>
                  <a:pt x="3067" y="299"/>
                  <a:pt x="3073" y="302"/>
                </a:cubicBezTo>
                <a:cubicBezTo>
                  <a:pt x="3079" y="304"/>
                  <a:pt x="3086" y="307"/>
                  <a:pt x="3093" y="310"/>
                </a:cubicBezTo>
                <a:cubicBezTo>
                  <a:pt x="3103" y="314"/>
                  <a:pt x="3112" y="318"/>
                  <a:pt x="3120" y="322"/>
                </a:cubicBezTo>
                <a:cubicBezTo>
                  <a:pt x="3127" y="326"/>
                  <a:pt x="3134" y="330"/>
                  <a:pt x="3140" y="335"/>
                </a:cubicBezTo>
                <a:cubicBezTo>
                  <a:pt x="3145" y="340"/>
                  <a:pt x="3149" y="346"/>
                  <a:pt x="3152" y="352"/>
                </a:cubicBezTo>
                <a:cubicBezTo>
                  <a:pt x="3155" y="359"/>
                  <a:pt x="3157" y="367"/>
                  <a:pt x="3157" y="376"/>
                </a:cubicBezTo>
                <a:cubicBezTo>
                  <a:pt x="3157" y="387"/>
                  <a:pt x="3154" y="396"/>
                  <a:pt x="3149" y="404"/>
                </a:cubicBezTo>
                <a:cubicBezTo>
                  <a:pt x="3145" y="412"/>
                  <a:pt x="3138" y="419"/>
                  <a:pt x="3130" y="425"/>
                </a:cubicBezTo>
                <a:cubicBezTo>
                  <a:pt x="3122" y="430"/>
                  <a:pt x="3113" y="434"/>
                  <a:pt x="3102" y="436"/>
                </a:cubicBezTo>
                <a:cubicBezTo>
                  <a:pt x="3091" y="439"/>
                  <a:pt x="3080" y="440"/>
                  <a:pt x="3069" y="440"/>
                </a:cubicBezTo>
                <a:cubicBezTo>
                  <a:pt x="3046" y="440"/>
                  <a:pt x="3026" y="436"/>
                  <a:pt x="3009" y="427"/>
                </a:cubicBezTo>
                <a:close/>
                <a:moveTo>
                  <a:pt x="3212" y="156"/>
                </a:moveTo>
                <a:cubicBezTo>
                  <a:pt x="3206" y="156"/>
                  <a:pt x="3200" y="154"/>
                  <a:pt x="3196" y="149"/>
                </a:cubicBezTo>
                <a:cubicBezTo>
                  <a:pt x="3191" y="145"/>
                  <a:pt x="3189" y="140"/>
                  <a:pt x="3189" y="133"/>
                </a:cubicBezTo>
                <a:cubicBezTo>
                  <a:pt x="3189" y="126"/>
                  <a:pt x="3191" y="121"/>
                  <a:pt x="3196" y="116"/>
                </a:cubicBezTo>
                <a:cubicBezTo>
                  <a:pt x="3200" y="112"/>
                  <a:pt x="3206" y="110"/>
                  <a:pt x="3212" y="110"/>
                </a:cubicBezTo>
                <a:cubicBezTo>
                  <a:pt x="3218" y="110"/>
                  <a:pt x="3224" y="112"/>
                  <a:pt x="3229" y="116"/>
                </a:cubicBezTo>
                <a:cubicBezTo>
                  <a:pt x="3233" y="121"/>
                  <a:pt x="3235" y="126"/>
                  <a:pt x="3235" y="133"/>
                </a:cubicBezTo>
                <a:cubicBezTo>
                  <a:pt x="3235" y="139"/>
                  <a:pt x="3233" y="145"/>
                  <a:pt x="3229" y="149"/>
                </a:cubicBezTo>
                <a:cubicBezTo>
                  <a:pt x="3224" y="154"/>
                  <a:pt x="3218" y="156"/>
                  <a:pt x="3212" y="156"/>
                </a:cubicBezTo>
                <a:close/>
                <a:moveTo>
                  <a:pt x="3229" y="435"/>
                </a:moveTo>
                <a:cubicBezTo>
                  <a:pt x="3194" y="435"/>
                  <a:pt x="3194" y="435"/>
                  <a:pt x="3194" y="435"/>
                </a:cubicBezTo>
                <a:cubicBezTo>
                  <a:pt x="3194" y="213"/>
                  <a:pt x="3194" y="213"/>
                  <a:pt x="3194" y="213"/>
                </a:cubicBezTo>
                <a:cubicBezTo>
                  <a:pt x="3229" y="213"/>
                  <a:pt x="3229" y="213"/>
                  <a:pt x="3229" y="213"/>
                </a:cubicBezTo>
                <a:lnTo>
                  <a:pt x="3229" y="435"/>
                </a:lnTo>
                <a:close/>
                <a:moveTo>
                  <a:pt x="3461" y="435"/>
                </a:moveTo>
                <a:cubicBezTo>
                  <a:pt x="3425" y="435"/>
                  <a:pt x="3425" y="435"/>
                  <a:pt x="3425" y="435"/>
                </a:cubicBezTo>
                <a:cubicBezTo>
                  <a:pt x="3425" y="308"/>
                  <a:pt x="3425" y="308"/>
                  <a:pt x="3425" y="308"/>
                </a:cubicBezTo>
                <a:cubicBezTo>
                  <a:pt x="3425" y="261"/>
                  <a:pt x="3408" y="237"/>
                  <a:pt x="3373" y="237"/>
                </a:cubicBezTo>
                <a:cubicBezTo>
                  <a:pt x="3355" y="237"/>
                  <a:pt x="3341" y="244"/>
                  <a:pt x="3329" y="257"/>
                </a:cubicBezTo>
                <a:cubicBezTo>
                  <a:pt x="3317" y="271"/>
                  <a:pt x="3311" y="288"/>
                  <a:pt x="3311" y="308"/>
                </a:cubicBezTo>
                <a:cubicBezTo>
                  <a:pt x="3311" y="435"/>
                  <a:pt x="3311" y="435"/>
                  <a:pt x="3311" y="435"/>
                </a:cubicBezTo>
                <a:cubicBezTo>
                  <a:pt x="3276" y="435"/>
                  <a:pt x="3276" y="435"/>
                  <a:pt x="3276" y="435"/>
                </a:cubicBezTo>
                <a:cubicBezTo>
                  <a:pt x="3276" y="213"/>
                  <a:pt x="3276" y="213"/>
                  <a:pt x="3276" y="213"/>
                </a:cubicBezTo>
                <a:cubicBezTo>
                  <a:pt x="3311" y="213"/>
                  <a:pt x="3311" y="213"/>
                  <a:pt x="3311" y="213"/>
                </a:cubicBezTo>
                <a:cubicBezTo>
                  <a:pt x="3311" y="250"/>
                  <a:pt x="3311" y="250"/>
                  <a:pt x="3311" y="250"/>
                </a:cubicBezTo>
                <a:cubicBezTo>
                  <a:pt x="3312" y="250"/>
                  <a:pt x="3312" y="250"/>
                  <a:pt x="3312" y="250"/>
                </a:cubicBezTo>
                <a:cubicBezTo>
                  <a:pt x="3329" y="221"/>
                  <a:pt x="3353" y="207"/>
                  <a:pt x="3385" y="207"/>
                </a:cubicBezTo>
                <a:cubicBezTo>
                  <a:pt x="3410" y="207"/>
                  <a:pt x="3428" y="215"/>
                  <a:pt x="3441" y="231"/>
                </a:cubicBezTo>
                <a:cubicBezTo>
                  <a:pt x="3454" y="247"/>
                  <a:pt x="3461" y="269"/>
                  <a:pt x="3461" y="299"/>
                </a:cubicBezTo>
                <a:lnTo>
                  <a:pt x="3461" y="435"/>
                </a:lnTo>
                <a:close/>
                <a:moveTo>
                  <a:pt x="3681" y="333"/>
                </a:moveTo>
                <a:cubicBezTo>
                  <a:pt x="3524" y="333"/>
                  <a:pt x="3524" y="333"/>
                  <a:pt x="3524" y="333"/>
                </a:cubicBezTo>
                <a:cubicBezTo>
                  <a:pt x="3524" y="358"/>
                  <a:pt x="3531" y="377"/>
                  <a:pt x="3544" y="390"/>
                </a:cubicBezTo>
                <a:cubicBezTo>
                  <a:pt x="3556" y="404"/>
                  <a:pt x="3574" y="410"/>
                  <a:pt x="3596" y="410"/>
                </a:cubicBezTo>
                <a:cubicBezTo>
                  <a:pt x="3621" y="410"/>
                  <a:pt x="3644" y="402"/>
                  <a:pt x="3665" y="386"/>
                </a:cubicBezTo>
                <a:cubicBezTo>
                  <a:pt x="3665" y="419"/>
                  <a:pt x="3665" y="419"/>
                  <a:pt x="3665" y="419"/>
                </a:cubicBezTo>
                <a:cubicBezTo>
                  <a:pt x="3646" y="433"/>
                  <a:pt x="3620" y="440"/>
                  <a:pt x="3588" y="440"/>
                </a:cubicBezTo>
                <a:cubicBezTo>
                  <a:pt x="3556" y="440"/>
                  <a:pt x="3532" y="430"/>
                  <a:pt x="3514" y="410"/>
                </a:cubicBezTo>
                <a:cubicBezTo>
                  <a:pt x="3496" y="390"/>
                  <a:pt x="3487" y="361"/>
                  <a:pt x="3487" y="325"/>
                </a:cubicBezTo>
                <a:cubicBezTo>
                  <a:pt x="3487" y="290"/>
                  <a:pt x="3496" y="262"/>
                  <a:pt x="3516" y="240"/>
                </a:cubicBezTo>
                <a:cubicBezTo>
                  <a:pt x="3536" y="218"/>
                  <a:pt x="3560" y="207"/>
                  <a:pt x="3589" y="207"/>
                </a:cubicBezTo>
                <a:cubicBezTo>
                  <a:pt x="3618" y="207"/>
                  <a:pt x="3641" y="217"/>
                  <a:pt x="3657" y="236"/>
                </a:cubicBezTo>
                <a:cubicBezTo>
                  <a:pt x="3673" y="254"/>
                  <a:pt x="3681" y="281"/>
                  <a:pt x="3681" y="314"/>
                </a:cubicBezTo>
                <a:lnTo>
                  <a:pt x="3681" y="333"/>
                </a:lnTo>
                <a:close/>
                <a:moveTo>
                  <a:pt x="3644" y="303"/>
                </a:moveTo>
                <a:cubicBezTo>
                  <a:pt x="3644" y="282"/>
                  <a:pt x="3639" y="266"/>
                  <a:pt x="3629" y="255"/>
                </a:cubicBezTo>
                <a:cubicBezTo>
                  <a:pt x="3620" y="243"/>
                  <a:pt x="3606" y="237"/>
                  <a:pt x="3589" y="237"/>
                </a:cubicBezTo>
                <a:cubicBezTo>
                  <a:pt x="3572" y="237"/>
                  <a:pt x="3558" y="243"/>
                  <a:pt x="3546" y="255"/>
                </a:cubicBezTo>
                <a:cubicBezTo>
                  <a:pt x="3534" y="267"/>
                  <a:pt x="3527" y="283"/>
                  <a:pt x="3524" y="303"/>
                </a:cubicBezTo>
                <a:lnTo>
                  <a:pt x="3644" y="303"/>
                </a:lnTo>
                <a:close/>
                <a:moveTo>
                  <a:pt x="3706" y="427"/>
                </a:moveTo>
                <a:cubicBezTo>
                  <a:pt x="3706" y="389"/>
                  <a:pt x="3706" y="389"/>
                  <a:pt x="3706" y="389"/>
                </a:cubicBezTo>
                <a:cubicBezTo>
                  <a:pt x="3725" y="403"/>
                  <a:pt x="3746" y="410"/>
                  <a:pt x="3770" y="410"/>
                </a:cubicBezTo>
                <a:cubicBezTo>
                  <a:pt x="3801" y="410"/>
                  <a:pt x="3817" y="400"/>
                  <a:pt x="3817" y="379"/>
                </a:cubicBezTo>
                <a:cubicBezTo>
                  <a:pt x="3817" y="373"/>
                  <a:pt x="3815" y="368"/>
                  <a:pt x="3813" y="364"/>
                </a:cubicBezTo>
                <a:cubicBezTo>
                  <a:pt x="3810" y="360"/>
                  <a:pt x="3806" y="356"/>
                  <a:pt x="3802" y="353"/>
                </a:cubicBezTo>
                <a:cubicBezTo>
                  <a:pt x="3797" y="350"/>
                  <a:pt x="3792" y="347"/>
                  <a:pt x="3786" y="344"/>
                </a:cubicBezTo>
                <a:cubicBezTo>
                  <a:pt x="3780" y="342"/>
                  <a:pt x="3773" y="339"/>
                  <a:pt x="3766" y="336"/>
                </a:cubicBezTo>
                <a:cubicBezTo>
                  <a:pt x="3756" y="333"/>
                  <a:pt x="3747" y="329"/>
                  <a:pt x="3740" y="325"/>
                </a:cubicBezTo>
                <a:cubicBezTo>
                  <a:pt x="3732" y="321"/>
                  <a:pt x="3726" y="316"/>
                  <a:pt x="3721" y="311"/>
                </a:cubicBezTo>
                <a:cubicBezTo>
                  <a:pt x="3716" y="306"/>
                  <a:pt x="3712" y="300"/>
                  <a:pt x="3710" y="294"/>
                </a:cubicBezTo>
                <a:cubicBezTo>
                  <a:pt x="3707" y="288"/>
                  <a:pt x="3706" y="280"/>
                  <a:pt x="3706" y="272"/>
                </a:cubicBezTo>
                <a:cubicBezTo>
                  <a:pt x="3706" y="261"/>
                  <a:pt x="3708" y="252"/>
                  <a:pt x="3713" y="244"/>
                </a:cubicBezTo>
                <a:cubicBezTo>
                  <a:pt x="3718" y="236"/>
                  <a:pt x="3724" y="229"/>
                  <a:pt x="3732" y="224"/>
                </a:cubicBezTo>
                <a:cubicBezTo>
                  <a:pt x="3740" y="218"/>
                  <a:pt x="3749" y="214"/>
                  <a:pt x="3760" y="211"/>
                </a:cubicBezTo>
                <a:cubicBezTo>
                  <a:pt x="3770" y="209"/>
                  <a:pt x="3780" y="207"/>
                  <a:pt x="3791" y="207"/>
                </a:cubicBezTo>
                <a:cubicBezTo>
                  <a:pt x="3811" y="207"/>
                  <a:pt x="3828" y="211"/>
                  <a:pt x="3843" y="217"/>
                </a:cubicBezTo>
                <a:cubicBezTo>
                  <a:pt x="3843" y="253"/>
                  <a:pt x="3843" y="253"/>
                  <a:pt x="3843" y="253"/>
                </a:cubicBezTo>
                <a:cubicBezTo>
                  <a:pt x="3827" y="243"/>
                  <a:pt x="3808" y="237"/>
                  <a:pt x="3787" y="237"/>
                </a:cubicBezTo>
                <a:cubicBezTo>
                  <a:pt x="3780" y="237"/>
                  <a:pt x="3774" y="238"/>
                  <a:pt x="3769" y="240"/>
                </a:cubicBezTo>
                <a:cubicBezTo>
                  <a:pt x="3763" y="241"/>
                  <a:pt x="3759" y="243"/>
                  <a:pt x="3755" y="246"/>
                </a:cubicBezTo>
                <a:cubicBezTo>
                  <a:pt x="3751" y="249"/>
                  <a:pt x="3748" y="252"/>
                  <a:pt x="3746" y="256"/>
                </a:cubicBezTo>
                <a:cubicBezTo>
                  <a:pt x="3744" y="260"/>
                  <a:pt x="3743" y="264"/>
                  <a:pt x="3743" y="269"/>
                </a:cubicBezTo>
                <a:cubicBezTo>
                  <a:pt x="3743" y="274"/>
                  <a:pt x="3744" y="279"/>
                  <a:pt x="3746" y="283"/>
                </a:cubicBezTo>
                <a:cubicBezTo>
                  <a:pt x="3748" y="287"/>
                  <a:pt x="3751" y="291"/>
                  <a:pt x="3755" y="294"/>
                </a:cubicBezTo>
                <a:cubicBezTo>
                  <a:pt x="3759" y="297"/>
                  <a:pt x="3764" y="299"/>
                  <a:pt x="3770" y="302"/>
                </a:cubicBezTo>
                <a:cubicBezTo>
                  <a:pt x="3776" y="304"/>
                  <a:pt x="3782" y="307"/>
                  <a:pt x="3790" y="310"/>
                </a:cubicBezTo>
                <a:cubicBezTo>
                  <a:pt x="3799" y="314"/>
                  <a:pt x="3808" y="318"/>
                  <a:pt x="3816" y="322"/>
                </a:cubicBezTo>
                <a:cubicBezTo>
                  <a:pt x="3824" y="326"/>
                  <a:pt x="3831" y="330"/>
                  <a:pt x="3836" y="335"/>
                </a:cubicBezTo>
                <a:cubicBezTo>
                  <a:pt x="3842" y="340"/>
                  <a:pt x="3846" y="346"/>
                  <a:pt x="3849" y="352"/>
                </a:cubicBezTo>
                <a:cubicBezTo>
                  <a:pt x="3852" y="359"/>
                  <a:pt x="3853" y="367"/>
                  <a:pt x="3853" y="376"/>
                </a:cubicBezTo>
                <a:cubicBezTo>
                  <a:pt x="3853" y="387"/>
                  <a:pt x="3851" y="396"/>
                  <a:pt x="3846" y="404"/>
                </a:cubicBezTo>
                <a:cubicBezTo>
                  <a:pt x="3841" y="412"/>
                  <a:pt x="3835" y="419"/>
                  <a:pt x="3827" y="425"/>
                </a:cubicBezTo>
                <a:cubicBezTo>
                  <a:pt x="3818" y="430"/>
                  <a:pt x="3809" y="434"/>
                  <a:pt x="3799" y="436"/>
                </a:cubicBezTo>
                <a:cubicBezTo>
                  <a:pt x="3788" y="439"/>
                  <a:pt x="3777" y="440"/>
                  <a:pt x="3765" y="440"/>
                </a:cubicBezTo>
                <a:cubicBezTo>
                  <a:pt x="3742" y="440"/>
                  <a:pt x="3722" y="436"/>
                  <a:pt x="3706" y="427"/>
                </a:cubicBezTo>
                <a:close/>
                <a:moveTo>
                  <a:pt x="3877" y="427"/>
                </a:moveTo>
                <a:cubicBezTo>
                  <a:pt x="3877" y="389"/>
                  <a:pt x="3877" y="389"/>
                  <a:pt x="3877" y="389"/>
                </a:cubicBezTo>
                <a:cubicBezTo>
                  <a:pt x="3897" y="403"/>
                  <a:pt x="3918" y="410"/>
                  <a:pt x="3941" y="410"/>
                </a:cubicBezTo>
                <a:cubicBezTo>
                  <a:pt x="3973" y="410"/>
                  <a:pt x="3988" y="400"/>
                  <a:pt x="3988" y="379"/>
                </a:cubicBezTo>
                <a:cubicBezTo>
                  <a:pt x="3988" y="373"/>
                  <a:pt x="3987" y="368"/>
                  <a:pt x="3984" y="364"/>
                </a:cubicBezTo>
                <a:cubicBezTo>
                  <a:pt x="3982" y="360"/>
                  <a:pt x="3978" y="356"/>
                  <a:pt x="3973" y="353"/>
                </a:cubicBezTo>
                <a:cubicBezTo>
                  <a:pt x="3969" y="350"/>
                  <a:pt x="3964" y="347"/>
                  <a:pt x="3957" y="344"/>
                </a:cubicBezTo>
                <a:cubicBezTo>
                  <a:pt x="3951" y="342"/>
                  <a:pt x="3945" y="339"/>
                  <a:pt x="3937" y="336"/>
                </a:cubicBezTo>
                <a:cubicBezTo>
                  <a:pt x="3928" y="333"/>
                  <a:pt x="3919" y="329"/>
                  <a:pt x="3911" y="325"/>
                </a:cubicBezTo>
                <a:cubicBezTo>
                  <a:pt x="3904" y="321"/>
                  <a:pt x="3898" y="316"/>
                  <a:pt x="3893" y="311"/>
                </a:cubicBezTo>
                <a:cubicBezTo>
                  <a:pt x="3888" y="306"/>
                  <a:pt x="3884" y="300"/>
                  <a:pt x="3881" y="294"/>
                </a:cubicBezTo>
                <a:cubicBezTo>
                  <a:pt x="3879" y="288"/>
                  <a:pt x="3878" y="280"/>
                  <a:pt x="3878" y="272"/>
                </a:cubicBezTo>
                <a:cubicBezTo>
                  <a:pt x="3878" y="261"/>
                  <a:pt x="3880" y="252"/>
                  <a:pt x="3885" y="244"/>
                </a:cubicBezTo>
                <a:cubicBezTo>
                  <a:pt x="3890" y="236"/>
                  <a:pt x="3896" y="229"/>
                  <a:pt x="3904" y="224"/>
                </a:cubicBezTo>
                <a:cubicBezTo>
                  <a:pt x="3912" y="218"/>
                  <a:pt x="3921" y="214"/>
                  <a:pt x="3931" y="211"/>
                </a:cubicBezTo>
                <a:cubicBezTo>
                  <a:pt x="3941" y="209"/>
                  <a:pt x="3952" y="207"/>
                  <a:pt x="3963" y="207"/>
                </a:cubicBezTo>
                <a:cubicBezTo>
                  <a:pt x="3982" y="207"/>
                  <a:pt x="3999" y="211"/>
                  <a:pt x="4015" y="217"/>
                </a:cubicBezTo>
                <a:cubicBezTo>
                  <a:pt x="4015" y="253"/>
                  <a:pt x="4015" y="253"/>
                  <a:pt x="4015" y="253"/>
                </a:cubicBezTo>
                <a:cubicBezTo>
                  <a:pt x="3998" y="243"/>
                  <a:pt x="3979" y="237"/>
                  <a:pt x="3958" y="237"/>
                </a:cubicBezTo>
                <a:cubicBezTo>
                  <a:pt x="3951" y="237"/>
                  <a:pt x="3945" y="238"/>
                  <a:pt x="3940" y="240"/>
                </a:cubicBezTo>
                <a:cubicBezTo>
                  <a:pt x="3935" y="241"/>
                  <a:pt x="3930" y="243"/>
                  <a:pt x="3926" y="246"/>
                </a:cubicBezTo>
                <a:cubicBezTo>
                  <a:pt x="3922" y="249"/>
                  <a:pt x="3919" y="252"/>
                  <a:pt x="3917" y="256"/>
                </a:cubicBezTo>
                <a:cubicBezTo>
                  <a:pt x="3915" y="260"/>
                  <a:pt x="3914" y="264"/>
                  <a:pt x="3914" y="269"/>
                </a:cubicBezTo>
                <a:cubicBezTo>
                  <a:pt x="3914" y="274"/>
                  <a:pt x="3915" y="279"/>
                  <a:pt x="3917" y="283"/>
                </a:cubicBezTo>
                <a:cubicBezTo>
                  <a:pt x="3919" y="287"/>
                  <a:pt x="3923" y="291"/>
                  <a:pt x="3927" y="294"/>
                </a:cubicBezTo>
                <a:cubicBezTo>
                  <a:pt x="3931" y="297"/>
                  <a:pt x="3936" y="299"/>
                  <a:pt x="3941" y="302"/>
                </a:cubicBezTo>
                <a:cubicBezTo>
                  <a:pt x="3947" y="304"/>
                  <a:pt x="3954" y="307"/>
                  <a:pt x="3961" y="310"/>
                </a:cubicBezTo>
                <a:cubicBezTo>
                  <a:pt x="3971" y="314"/>
                  <a:pt x="3980" y="318"/>
                  <a:pt x="3988" y="322"/>
                </a:cubicBezTo>
                <a:cubicBezTo>
                  <a:pt x="3996" y="326"/>
                  <a:pt x="4002" y="330"/>
                  <a:pt x="4008" y="335"/>
                </a:cubicBezTo>
                <a:cubicBezTo>
                  <a:pt x="4013" y="340"/>
                  <a:pt x="4017" y="346"/>
                  <a:pt x="4020" y="352"/>
                </a:cubicBezTo>
                <a:cubicBezTo>
                  <a:pt x="4023" y="359"/>
                  <a:pt x="4025" y="367"/>
                  <a:pt x="4025" y="376"/>
                </a:cubicBezTo>
                <a:cubicBezTo>
                  <a:pt x="4025" y="387"/>
                  <a:pt x="4022" y="396"/>
                  <a:pt x="4018" y="404"/>
                </a:cubicBezTo>
                <a:cubicBezTo>
                  <a:pt x="4013" y="412"/>
                  <a:pt x="4006" y="419"/>
                  <a:pt x="3998" y="425"/>
                </a:cubicBezTo>
                <a:cubicBezTo>
                  <a:pt x="3990" y="430"/>
                  <a:pt x="3981" y="434"/>
                  <a:pt x="3970" y="436"/>
                </a:cubicBezTo>
                <a:cubicBezTo>
                  <a:pt x="3959" y="439"/>
                  <a:pt x="3948" y="440"/>
                  <a:pt x="3937" y="440"/>
                </a:cubicBezTo>
                <a:cubicBezTo>
                  <a:pt x="3914" y="440"/>
                  <a:pt x="3894" y="436"/>
                  <a:pt x="3877" y="427"/>
                </a:cubicBezTo>
                <a:close/>
              </a:path>
            </a:pathLst>
          </a:custGeom>
          <a:solidFill>
            <a:schemeClr val="tx2"/>
          </a:solidFill>
          <a:ln>
            <a:noFill/>
          </a:ln>
        </p:spPr>
        <p:txBody>
          <a:bodyPr vert="horz" wrap="square" lIns="91403" tIns="45702" rIns="91403" bIns="45702" numCol="1" anchor="t" anchorCtr="0" compatLnSpc="1">
            <a:prstTxWarp prst="textNoShape">
              <a:avLst/>
            </a:prstTxWarp>
          </a:bodyPr>
          <a:lstStyle/>
          <a:p>
            <a:pPr lvl="0" defTabSz="932372"/>
            <a:endParaRPr lang="en-US" sz="1799">
              <a:solidFill>
                <a:srgbClr val="FFFFFF"/>
              </a:solidFill>
            </a:endParaRPr>
          </a:p>
        </p:txBody>
      </p:sp>
    </p:spTree>
    <p:extLst>
      <p:ext uri="{BB962C8B-B14F-4D97-AF65-F5344CB8AC3E}">
        <p14:creationId xmlns:p14="http://schemas.microsoft.com/office/powerpoint/2010/main" val="3556276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9392058"/>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708405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519108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1459107"/>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542895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9453171"/>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996525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3856634"/>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09686391"/>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9488398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14023349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ection Title Photo 1">
    <p:bg>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 y="-318"/>
            <a:ext cx="12435840" cy="6995160"/>
          </a:xfrm>
          <a:prstGeom prst="rect">
            <a:avLst/>
          </a:prstGeom>
        </p:spPr>
      </p:pic>
      <p:sp>
        <p:nvSpPr>
          <p:cNvPr id="4" name="Rectangle 3"/>
          <p:cNvSpPr/>
          <p:nvPr userDrawn="1"/>
        </p:nvSpPr>
        <p:spPr bwMode="auto">
          <a:xfrm>
            <a:off x="1" y="3954463"/>
            <a:ext cx="12436156" cy="20630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944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800">
              <a:gradFill>
                <a:gsLst>
                  <a:gs pos="18898">
                    <a:srgbClr val="FFFFFF"/>
                  </a:gs>
                  <a:gs pos="37000">
                    <a:srgbClr val="FFFFFF"/>
                  </a:gs>
                </a:gsLst>
                <a:lin ang="5400000" scaled="1"/>
              </a:gradFill>
              <a:ea typeface="Segoe UI" pitchFamily="34" charset="0"/>
              <a:cs typeface="Segoe UI" pitchFamily="34" charset="0"/>
            </a:endParaRPr>
          </a:p>
        </p:txBody>
      </p:sp>
      <p:sp>
        <p:nvSpPr>
          <p:cNvPr id="2" name="Title 1"/>
          <p:cNvSpPr>
            <a:spLocks noGrp="1"/>
          </p:cNvSpPr>
          <p:nvPr>
            <p:ph type="title" hasCustomPrompt="1"/>
          </p:nvPr>
        </p:nvSpPr>
        <p:spPr>
          <a:xfrm>
            <a:off x="274638" y="3954462"/>
            <a:ext cx="11887200" cy="2063043"/>
          </a:xfrm>
          <a:noFill/>
        </p:spPr>
        <p:txBody>
          <a:bodyPr tIns="91440" bIns="91440" anchor="t" anchorCtr="0">
            <a:no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8230854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ection Title Photo 2">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 y="-318"/>
            <a:ext cx="12435840" cy="6995160"/>
          </a:xfrm>
          <a:prstGeom prst="rect">
            <a:avLst/>
          </a:prstGeom>
        </p:spPr>
      </p:pic>
      <p:sp>
        <p:nvSpPr>
          <p:cNvPr id="4" name="Rectangle 3"/>
          <p:cNvSpPr/>
          <p:nvPr userDrawn="1"/>
        </p:nvSpPr>
        <p:spPr bwMode="auto">
          <a:xfrm>
            <a:off x="1" y="3954463"/>
            <a:ext cx="12436156" cy="20630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944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800">
              <a:gradFill>
                <a:gsLst>
                  <a:gs pos="18898">
                    <a:srgbClr val="FFFFFF"/>
                  </a:gs>
                  <a:gs pos="37000">
                    <a:srgbClr val="FFFFFF"/>
                  </a:gs>
                </a:gsLst>
                <a:lin ang="5400000" scaled="1"/>
              </a:gradFill>
              <a:ea typeface="Segoe UI" pitchFamily="34" charset="0"/>
              <a:cs typeface="Segoe UI" pitchFamily="34" charset="0"/>
            </a:endParaRPr>
          </a:p>
        </p:txBody>
      </p:sp>
      <p:sp>
        <p:nvSpPr>
          <p:cNvPr id="2" name="Title 1"/>
          <p:cNvSpPr>
            <a:spLocks noGrp="1"/>
          </p:cNvSpPr>
          <p:nvPr>
            <p:ph type="title" hasCustomPrompt="1"/>
          </p:nvPr>
        </p:nvSpPr>
        <p:spPr>
          <a:xfrm>
            <a:off x="274638" y="3954462"/>
            <a:ext cx="11887200" cy="2063043"/>
          </a:xfrm>
          <a:noFill/>
        </p:spPr>
        <p:txBody>
          <a:bodyPr tIns="91440" bIns="91440" anchor="t" anchorCtr="0">
            <a:no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527990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509591768"/>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9774030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2380455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5144386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cstate="email">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3704566191"/>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849811"/>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9482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005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9024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8885059"/>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0" y="3145040"/>
            <a:ext cx="3291840" cy="705834"/>
          </a:xfrm>
          <a:prstGeom prst="rect">
            <a:avLst/>
          </a:prstGeom>
        </p:spPr>
      </p:pic>
    </p:spTree>
    <p:extLst>
      <p:ext uri="{BB962C8B-B14F-4D97-AF65-F5344CB8AC3E}">
        <p14:creationId xmlns:p14="http://schemas.microsoft.com/office/powerpoint/2010/main" val="264699292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5"/>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2" y="3145040"/>
            <a:ext cx="3291840" cy="705836"/>
          </a:xfrm>
          <a:prstGeom prst="rect">
            <a:avLst/>
          </a:prstGeom>
        </p:spPr>
      </p:pic>
    </p:spTree>
    <p:extLst>
      <p:ext uri="{BB962C8B-B14F-4D97-AF65-F5344CB8AC3E}">
        <p14:creationId xmlns:p14="http://schemas.microsoft.com/office/powerpoint/2010/main" val="42252040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3494675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8119927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rgbClr val="0078D7"/>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42529307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6216262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ver / Couverture">
    <p:spTree>
      <p:nvGrpSpPr>
        <p:cNvPr id="1" name=""/>
        <p:cNvGrpSpPr/>
        <p:nvPr/>
      </p:nvGrpSpPr>
      <p:grpSpPr>
        <a:xfrm>
          <a:off x="0" y="0"/>
          <a:ext cx="0" cy="0"/>
          <a:chOff x="0" y="0"/>
          <a:chExt cx="0" cy="0"/>
        </a:xfrm>
      </p:grpSpPr>
      <p:pic>
        <p:nvPicPr>
          <p:cNvPr id="5" name="Picture 4" descr="AC PP15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25430" cy="6994525"/>
          </a:xfrm>
          <a:prstGeom prst="rect">
            <a:avLst/>
          </a:prstGeom>
        </p:spPr>
      </p:pic>
      <p:sp>
        <p:nvSpPr>
          <p:cNvPr id="2" name="Title 1"/>
          <p:cNvSpPr>
            <a:spLocks noGrp="1"/>
          </p:cNvSpPr>
          <p:nvPr>
            <p:ph type="ctrTitle" hasCustomPrompt="1"/>
          </p:nvPr>
        </p:nvSpPr>
        <p:spPr>
          <a:xfrm>
            <a:off x="621826" y="2461037"/>
            <a:ext cx="11089189" cy="1088037"/>
          </a:xfrm>
        </p:spPr>
        <p:txBody>
          <a:bodyPr anchor="t">
            <a:normAutofit/>
          </a:bodyPr>
          <a:lstStyle>
            <a:lvl1pPr>
              <a:lnSpc>
                <a:spcPct val="80000"/>
              </a:lnSpc>
              <a:defRPr sz="4896" b="0" cap="small" spc="0" baseline="0">
                <a:solidFill>
                  <a:schemeClr val="tx1"/>
                </a:solidFill>
                <a:latin typeface="Verdana"/>
                <a:cs typeface="Verdana"/>
              </a:defRPr>
            </a:lvl1pPr>
          </a:lstStyle>
          <a:p>
            <a:r>
              <a:rPr lang="en-CA" noProof="0"/>
              <a:t>TITLE / TITRE</a:t>
            </a:r>
          </a:p>
        </p:txBody>
      </p:sp>
      <p:sp>
        <p:nvSpPr>
          <p:cNvPr id="3" name="Subtitle 2"/>
          <p:cNvSpPr>
            <a:spLocks noGrp="1"/>
          </p:cNvSpPr>
          <p:nvPr>
            <p:ph type="subTitle" idx="1" hasCustomPrompt="1"/>
          </p:nvPr>
        </p:nvSpPr>
        <p:spPr>
          <a:xfrm>
            <a:off x="621824" y="4196715"/>
            <a:ext cx="6632787" cy="544019"/>
          </a:xfrm>
        </p:spPr>
        <p:txBody>
          <a:bodyPr bIns="0" anchor="b" anchorCtr="0">
            <a:noAutofit/>
          </a:bodyPr>
          <a:lstStyle>
            <a:lvl1pPr marL="0" marR="0" indent="0" algn="l" defTabSz="1243359" rtl="0" eaLnBrk="1" fontAlgn="auto" latinLnBrk="0" hangingPunct="1">
              <a:lnSpc>
                <a:spcPct val="80000"/>
              </a:lnSpc>
              <a:spcBef>
                <a:spcPts val="0"/>
              </a:spcBef>
              <a:spcAft>
                <a:spcPts val="0"/>
              </a:spcAft>
              <a:buClr>
                <a:schemeClr val="accent3"/>
              </a:buClr>
              <a:buSzPct val="100000"/>
              <a:buFont typeface="Wingdings" pitchFamily="2" charset="2"/>
              <a:buNone/>
              <a:tabLst/>
              <a:defRPr sz="2448" b="0" i="0" baseline="0">
                <a:solidFill>
                  <a:schemeClr val="accent3"/>
                </a:solidFill>
                <a:latin typeface="Verdana"/>
                <a:cs typeface="Verdana"/>
              </a:defRPr>
            </a:lvl1pPr>
            <a:lvl2pPr marL="621680" indent="0" algn="ctr">
              <a:buNone/>
              <a:defRPr>
                <a:solidFill>
                  <a:schemeClr val="tx1">
                    <a:tint val="75000"/>
                  </a:schemeClr>
                </a:solidFill>
              </a:defRPr>
            </a:lvl2pPr>
            <a:lvl3pPr marL="1243359" indent="0" algn="ctr">
              <a:buNone/>
              <a:defRPr>
                <a:solidFill>
                  <a:schemeClr val="tx1">
                    <a:tint val="75000"/>
                  </a:schemeClr>
                </a:solidFill>
              </a:defRPr>
            </a:lvl3pPr>
            <a:lvl4pPr marL="1865039" indent="0" algn="ctr">
              <a:buNone/>
              <a:defRPr>
                <a:solidFill>
                  <a:schemeClr val="tx1">
                    <a:tint val="75000"/>
                  </a:schemeClr>
                </a:solidFill>
              </a:defRPr>
            </a:lvl4pPr>
            <a:lvl5pPr marL="2486720" indent="0" algn="ctr">
              <a:buNone/>
              <a:defRPr>
                <a:solidFill>
                  <a:schemeClr val="tx1">
                    <a:tint val="75000"/>
                  </a:schemeClr>
                </a:solidFill>
              </a:defRPr>
            </a:lvl5pPr>
            <a:lvl6pPr marL="3108400" indent="0" algn="ctr">
              <a:buNone/>
              <a:defRPr>
                <a:solidFill>
                  <a:schemeClr val="tx1">
                    <a:tint val="75000"/>
                  </a:schemeClr>
                </a:solidFill>
              </a:defRPr>
            </a:lvl6pPr>
            <a:lvl7pPr marL="3730079" indent="0" algn="ctr">
              <a:buNone/>
              <a:defRPr>
                <a:solidFill>
                  <a:schemeClr val="tx1">
                    <a:tint val="75000"/>
                  </a:schemeClr>
                </a:solidFill>
              </a:defRPr>
            </a:lvl7pPr>
            <a:lvl8pPr marL="4351759" indent="0" algn="ctr">
              <a:buNone/>
              <a:defRPr>
                <a:solidFill>
                  <a:schemeClr val="tx1">
                    <a:tint val="75000"/>
                  </a:schemeClr>
                </a:solidFill>
              </a:defRPr>
            </a:lvl8pPr>
            <a:lvl9pPr marL="4973439" indent="0" algn="ctr">
              <a:buNone/>
              <a:defRPr>
                <a:solidFill>
                  <a:schemeClr val="tx1">
                    <a:tint val="75000"/>
                  </a:schemeClr>
                </a:solidFill>
              </a:defRPr>
            </a:lvl9pPr>
          </a:lstStyle>
          <a:p>
            <a:r>
              <a:rPr lang="en-CA" noProof="0"/>
              <a:t>Presenter Name / Nom du </a:t>
            </a:r>
            <a:r>
              <a:rPr lang="en-CA" noProof="0" err="1"/>
              <a:t>présentateur</a:t>
            </a:r>
            <a:endParaRPr lang="en-CA" noProof="0"/>
          </a:p>
        </p:txBody>
      </p:sp>
      <p:sp>
        <p:nvSpPr>
          <p:cNvPr id="290" name="Text Placeholder 289"/>
          <p:cNvSpPr>
            <a:spLocks noGrp="1"/>
          </p:cNvSpPr>
          <p:nvPr>
            <p:ph type="body" sz="quarter" idx="11" hasCustomPrompt="1"/>
          </p:nvPr>
        </p:nvSpPr>
        <p:spPr>
          <a:xfrm>
            <a:off x="621826" y="5539225"/>
            <a:ext cx="3498840" cy="341358"/>
          </a:xfrm>
        </p:spPr>
        <p:txBody>
          <a:bodyPr lIns="108000" tIns="0" anchor="t">
            <a:noAutofit/>
          </a:bodyPr>
          <a:lstStyle>
            <a:lvl1pPr>
              <a:lnSpc>
                <a:spcPct val="80000"/>
              </a:lnSpc>
              <a:buNone/>
              <a:defRPr sz="1088" b="0" baseline="0"/>
            </a:lvl1pPr>
          </a:lstStyle>
          <a:p>
            <a:pPr lvl="0"/>
            <a:r>
              <a:rPr lang="en-US"/>
              <a:t>Date 00/00/0000</a:t>
            </a:r>
          </a:p>
        </p:txBody>
      </p:sp>
      <p:sp>
        <p:nvSpPr>
          <p:cNvPr id="17" name="Text Placeholder 289"/>
          <p:cNvSpPr>
            <a:spLocks noGrp="1"/>
          </p:cNvSpPr>
          <p:nvPr>
            <p:ph type="body" sz="quarter" idx="12" hasCustomPrompt="1"/>
          </p:nvPr>
        </p:nvSpPr>
        <p:spPr>
          <a:xfrm>
            <a:off x="621824" y="4818451"/>
            <a:ext cx="6632787" cy="409676"/>
          </a:xfrm>
        </p:spPr>
        <p:txBody>
          <a:bodyPr anchor="t">
            <a:noAutofit/>
          </a:bodyPr>
          <a:lstStyle>
            <a:lvl1pPr>
              <a:lnSpc>
                <a:spcPct val="80000"/>
              </a:lnSpc>
              <a:buNone/>
              <a:defRPr sz="1904" b="0" baseline="0">
                <a:solidFill>
                  <a:srgbClr val="B79A7E"/>
                </a:solidFill>
                <a:latin typeface="Verdana"/>
                <a:cs typeface="Verdana"/>
              </a:defRPr>
            </a:lvl1pPr>
          </a:lstStyle>
          <a:p>
            <a:pPr>
              <a:lnSpc>
                <a:spcPct val="50000"/>
              </a:lnSpc>
            </a:pPr>
            <a:r>
              <a:rPr lang="en-CA"/>
              <a:t>Department / </a:t>
            </a:r>
            <a:r>
              <a:rPr lang="en-CA" err="1"/>
              <a:t>Département</a:t>
            </a:r>
            <a:endParaRPr lang="en-CA"/>
          </a:p>
        </p:txBody>
      </p:sp>
    </p:spTree>
    <p:extLst>
      <p:ext uri="{BB962C8B-B14F-4D97-AF65-F5344CB8AC3E}">
        <p14:creationId xmlns:p14="http://schemas.microsoft.com/office/powerpoint/2010/main" val="138792219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091"/>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8" spc="-100" baseline="0">
                <a:gradFill>
                  <a:gsLst>
                    <a:gs pos="99115">
                      <a:schemeClr val="tx1"/>
                    </a:gs>
                    <a:gs pos="79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3" y="3955785"/>
            <a:ext cx="7315137" cy="1828007"/>
          </a:xfrm>
          <a:noFill/>
        </p:spPr>
        <p:txBody>
          <a:bodyPr lIns="146304" tIns="109728" rIns="146304" bIns="109728">
            <a:noAutofit/>
          </a:bodyPr>
          <a:lstStyle>
            <a:lvl1pPr marL="0" indent="0">
              <a:spcBef>
                <a:spcPts val="0"/>
              </a:spcBef>
              <a:buNone/>
              <a:defRPr sz="3199" spc="0" baseline="0">
                <a:gradFill>
                  <a:gsLst>
                    <a:gs pos="99115">
                      <a:schemeClr val="tx1"/>
                    </a:gs>
                    <a:gs pos="79000">
                      <a:schemeClr val="tx1"/>
                    </a:gs>
                  </a:gsLst>
                  <a:lin ang="5400000" scaled="0"/>
                </a:gradFill>
                <a:latin typeface="+mj-lt"/>
              </a:defRPr>
            </a:lvl1pPr>
          </a:lstStyle>
          <a:p>
            <a:pPr lvl="0"/>
            <a:r>
              <a:rPr lang="en-US"/>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16794618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bwMode="gray">
      <p:bgPr>
        <a:solidFill>
          <a:schemeClr val="bg2"/>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5494755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2280" y="6209084"/>
            <a:ext cx="1456418" cy="310896"/>
          </a:xfrm>
          <a:prstGeom prst="rect">
            <a:avLst/>
          </a:prstGeom>
        </p:spPr>
      </p:pic>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46501" y="1965643"/>
            <a:ext cx="7899548"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0885871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1201984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cstate="email">
              <a:extLst>
                <a:ext uri="{28A0092B-C50C-407E-A947-70E740481C1C}">
                  <a14:useLocalDpi xmlns:a14="http://schemas.microsoft.com/office/drawing/2010/main"/>
                </a:ext>
              </a:extLst>
            </a:blip>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1 - ANIMATED">
    <p:bg>
      <p:bgRef idx="1001">
        <a:schemeClr val="bg2"/>
      </p:bgRef>
    </p:bg>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2" y="903"/>
            <a:ext cx="12436918" cy="6992718"/>
          </a:xfrm>
          <a:prstGeom prst="rect">
            <a:avLst/>
          </a:prstGeom>
        </p:spPr>
      </p:pic>
      <p:grpSp>
        <p:nvGrpSpPr>
          <p:cNvPr id="3" name="Group 2"/>
          <p:cNvGrpSpPr/>
          <p:nvPr userDrawn="1"/>
        </p:nvGrpSpPr>
        <p:grpSpPr>
          <a:xfrm>
            <a:off x="5761038" y="-318"/>
            <a:ext cx="6675119" cy="6994843"/>
            <a:chOff x="5761038" y="-318"/>
            <a:chExt cx="6675119" cy="6994843"/>
          </a:xfrm>
        </p:grpSpPr>
        <p:grpSp>
          <p:nvGrpSpPr>
            <p:cNvPr id="2" name="Group 1"/>
            <p:cNvGrpSpPr/>
            <p:nvPr userDrawn="1"/>
          </p:nvGrpSpPr>
          <p:grpSpPr>
            <a:xfrm>
              <a:off x="5761038" y="-318"/>
              <a:ext cx="6675119" cy="6994843"/>
              <a:chOff x="5761038" y="-318"/>
              <a:chExt cx="6675119" cy="6994843"/>
            </a:xfrm>
          </p:grpSpPr>
          <p:sp>
            <p:nvSpPr>
              <p:cNvPr id="35" name="Rectangle 34"/>
              <p:cNvSpPr/>
              <p:nvPr userDrawn="1"/>
            </p:nvSpPr>
            <p:spPr bwMode="gray">
              <a:xfrm>
                <a:off x="5761038" y="-318"/>
                <a:ext cx="6675119" cy="6994843"/>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7" name="Picture 3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58780" y="5410142"/>
                <a:ext cx="6035040" cy="473336"/>
              </a:xfrm>
              <a:prstGeom prst="rect">
                <a:avLst/>
              </a:prstGeom>
            </p:spPr>
          </p:pic>
        </p:grpSp>
        <p:sp>
          <p:nvSpPr>
            <p:cNvPr id="22" name="Freeform 21"/>
            <p:cNvSpPr>
              <a:spLocks noEditPoints="1"/>
            </p:cNvSpPr>
            <p:nvPr userDrawn="1"/>
          </p:nvSpPr>
          <p:spPr bwMode="auto">
            <a:xfrm>
              <a:off x="5953125" y="476250"/>
              <a:ext cx="4746625" cy="3349624"/>
            </a:xfrm>
            <a:custGeom>
              <a:avLst/>
              <a:gdLst>
                <a:gd name="T0" fmla="*/ 57 w 1966"/>
                <a:gd name="T1" fmla="*/ 376 h 1387"/>
                <a:gd name="T2" fmla="*/ 343 w 1966"/>
                <a:gd name="T3" fmla="*/ 374 h 1387"/>
                <a:gd name="T4" fmla="*/ 318 w 1966"/>
                <a:gd name="T5" fmla="*/ 420 h 1387"/>
                <a:gd name="T6" fmla="*/ 242 w 1966"/>
                <a:gd name="T7" fmla="*/ 562 h 1387"/>
                <a:gd name="T8" fmla="*/ 742 w 1966"/>
                <a:gd name="T9" fmla="*/ 145 h 1387"/>
                <a:gd name="T10" fmla="*/ 518 w 1966"/>
                <a:gd name="T11" fmla="*/ 120 h 1387"/>
                <a:gd name="T12" fmla="*/ 649 w 1966"/>
                <a:gd name="T13" fmla="*/ 154 h 1387"/>
                <a:gd name="T14" fmla="*/ 1043 w 1966"/>
                <a:gd name="T15" fmla="*/ 361 h 1387"/>
                <a:gd name="T16" fmla="*/ 972 w 1966"/>
                <a:gd name="T17" fmla="*/ 154 h 1387"/>
                <a:gd name="T18" fmla="*/ 817 w 1966"/>
                <a:gd name="T19" fmla="*/ 278 h 1387"/>
                <a:gd name="T20" fmla="*/ 228 w 1966"/>
                <a:gd name="T21" fmla="*/ 1342 h 1387"/>
                <a:gd name="T22" fmla="*/ 231 w 1966"/>
                <a:gd name="T23" fmla="*/ 1104 h 1387"/>
                <a:gd name="T24" fmla="*/ 23 w 1966"/>
                <a:gd name="T25" fmla="*/ 1084 h 1387"/>
                <a:gd name="T26" fmla="*/ 112 w 1966"/>
                <a:gd name="T27" fmla="*/ 1235 h 1387"/>
                <a:gd name="T28" fmla="*/ 413 w 1966"/>
                <a:gd name="T29" fmla="*/ 1006 h 1387"/>
                <a:gd name="T30" fmla="*/ 493 w 1966"/>
                <a:gd name="T31" fmla="*/ 1342 h 1387"/>
                <a:gd name="T32" fmla="*/ 411 w 1966"/>
                <a:gd name="T33" fmla="*/ 1042 h 1387"/>
                <a:gd name="T34" fmla="*/ 713 w 1966"/>
                <a:gd name="T35" fmla="*/ 1004 h 1387"/>
                <a:gd name="T36" fmla="*/ 586 w 1966"/>
                <a:gd name="T37" fmla="*/ 1343 h 1387"/>
                <a:gd name="T38" fmla="*/ 1034 w 1966"/>
                <a:gd name="T39" fmla="*/ 1250 h 1387"/>
                <a:gd name="T40" fmla="*/ 991 w 1966"/>
                <a:gd name="T41" fmla="*/ 1285 h 1387"/>
                <a:gd name="T42" fmla="*/ 1083 w 1966"/>
                <a:gd name="T43" fmla="*/ 1250 h 1387"/>
                <a:gd name="T44" fmla="*/ 991 w 1966"/>
                <a:gd name="T45" fmla="*/ 1085 h 1387"/>
                <a:gd name="T46" fmla="*/ 38 w 1966"/>
                <a:gd name="T47" fmla="*/ 859 h 1387"/>
                <a:gd name="T48" fmla="*/ 210 w 1966"/>
                <a:gd name="T49" fmla="*/ 628 h 1387"/>
                <a:gd name="T50" fmla="*/ 138 w 1966"/>
                <a:gd name="T51" fmla="*/ 880 h 1387"/>
                <a:gd name="T52" fmla="*/ 256 w 1966"/>
                <a:gd name="T53" fmla="*/ 790 h 1387"/>
                <a:gd name="T54" fmla="*/ 428 w 1966"/>
                <a:gd name="T55" fmla="*/ 869 h 1387"/>
                <a:gd name="T56" fmla="*/ 297 w 1966"/>
                <a:gd name="T57" fmla="*/ 857 h 1387"/>
                <a:gd name="T58" fmla="*/ 357 w 1966"/>
                <a:gd name="T59" fmla="*/ 697 h 1387"/>
                <a:gd name="T60" fmla="*/ 525 w 1966"/>
                <a:gd name="T61" fmla="*/ 774 h 1387"/>
                <a:gd name="T62" fmla="*/ 525 w 1966"/>
                <a:gd name="T63" fmla="*/ 723 h 1387"/>
                <a:gd name="T64" fmla="*/ 667 w 1966"/>
                <a:gd name="T65" fmla="*/ 894 h 1387"/>
                <a:gd name="T66" fmla="*/ 760 w 1966"/>
                <a:gd name="T67" fmla="*/ 685 h 1387"/>
                <a:gd name="T68" fmla="*/ 741 w 1966"/>
                <a:gd name="T69" fmla="*/ 894 h 1387"/>
                <a:gd name="T70" fmla="*/ 741 w 1966"/>
                <a:gd name="T71" fmla="*/ 648 h 1387"/>
                <a:gd name="T72" fmla="*/ 850 w 1966"/>
                <a:gd name="T73" fmla="*/ 790 h 1387"/>
                <a:gd name="T74" fmla="*/ 920 w 1966"/>
                <a:gd name="T75" fmla="*/ 899 h 1387"/>
                <a:gd name="T76" fmla="*/ 984 w 1966"/>
                <a:gd name="T77" fmla="*/ 707 h 1387"/>
                <a:gd name="T78" fmla="*/ 967 w 1966"/>
                <a:gd name="T79" fmla="*/ 717 h 1387"/>
                <a:gd name="T80" fmla="*/ 1155 w 1966"/>
                <a:gd name="T81" fmla="*/ 704 h 1387"/>
                <a:gd name="T82" fmla="*/ 1056 w 1966"/>
                <a:gd name="T83" fmla="*/ 894 h 1387"/>
                <a:gd name="T84" fmla="*/ 1098 w 1966"/>
                <a:gd name="T85" fmla="*/ 694 h 1387"/>
                <a:gd name="T86" fmla="*/ 1210 w 1966"/>
                <a:gd name="T87" fmla="*/ 857 h 1387"/>
                <a:gd name="T88" fmla="*/ 1196 w 1966"/>
                <a:gd name="T89" fmla="*/ 870 h 1387"/>
                <a:gd name="T90" fmla="*/ 1345 w 1966"/>
                <a:gd name="T91" fmla="*/ 782 h 1387"/>
                <a:gd name="T92" fmla="*/ 1264 w 1966"/>
                <a:gd name="T93" fmla="*/ 697 h 1387"/>
                <a:gd name="T94" fmla="*/ 1539 w 1966"/>
                <a:gd name="T95" fmla="*/ 772 h 1387"/>
                <a:gd name="T96" fmla="*/ 1397 w 1966"/>
                <a:gd name="T97" fmla="*/ 894 h 1387"/>
                <a:gd name="T98" fmla="*/ 1488 w 1966"/>
                <a:gd name="T99" fmla="*/ 680 h 1387"/>
                <a:gd name="T100" fmla="*/ 1756 w 1966"/>
                <a:gd name="T101" fmla="*/ 885 h 1387"/>
                <a:gd name="T102" fmla="*/ 1711 w 1966"/>
                <a:gd name="T103" fmla="*/ 680 h 1387"/>
                <a:gd name="T104" fmla="*/ 1625 w 1966"/>
                <a:gd name="T105" fmla="*/ 792 h 1387"/>
                <a:gd name="T106" fmla="*/ 1811 w 1966"/>
                <a:gd name="T107" fmla="*/ 790 h 1387"/>
                <a:gd name="T108" fmla="*/ 1882 w 1966"/>
                <a:gd name="T109" fmla="*/ 899 h 1387"/>
                <a:gd name="T110" fmla="*/ 1945 w 1966"/>
                <a:gd name="T111" fmla="*/ 707 h 1387"/>
                <a:gd name="T112" fmla="*/ 1929 w 1966"/>
                <a:gd name="T113" fmla="*/ 717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6" h="1387">
                  <a:moveTo>
                    <a:pt x="227" y="421"/>
                  </a:moveTo>
                  <a:cubicBezTo>
                    <a:pt x="8" y="421"/>
                    <a:pt x="8" y="421"/>
                    <a:pt x="8" y="421"/>
                  </a:cubicBezTo>
                  <a:cubicBezTo>
                    <a:pt x="8" y="0"/>
                    <a:pt x="8" y="0"/>
                    <a:pt x="8" y="0"/>
                  </a:cubicBezTo>
                  <a:cubicBezTo>
                    <a:pt x="57" y="0"/>
                    <a:pt x="57" y="0"/>
                    <a:pt x="57" y="0"/>
                  </a:cubicBezTo>
                  <a:cubicBezTo>
                    <a:pt x="57" y="376"/>
                    <a:pt x="57" y="376"/>
                    <a:pt x="57" y="376"/>
                  </a:cubicBezTo>
                  <a:cubicBezTo>
                    <a:pt x="227" y="376"/>
                    <a:pt x="227" y="376"/>
                    <a:pt x="227" y="376"/>
                  </a:cubicBezTo>
                  <a:lnTo>
                    <a:pt x="227" y="421"/>
                  </a:lnTo>
                  <a:close/>
                  <a:moveTo>
                    <a:pt x="434" y="120"/>
                  </a:moveTo>
                  <a:cubicBezTo>
                    <a:pt x="349" y="352"/>
                    <a:pt x="349" y="352"/>
                    <a:pt x="349" y="352"/>
                  </a:cubicBezTo>
                  <a:cubicBezTo>
                    <a:pt x="346" y="362"/>
                    <a:pt x="344" y="370"/>
                    <a:pt x="343" y="374"/>
                  </a:cubicBezTo>
                  <a:cubicBezTo>
                    <a:pt x="341" y="374"/>
                    <a:pt x="341" y="374"/>
                    <a:pt x="341" y="374"/>
                  </a:cubicBezTo>
                  <a:cubicBezTo>
                    <a:pt x="339" y="364"/>
                    <a:pt x="337" y="356"/>
                    <a:pt x="335" y="352"/>
                  </a:cubicBezTo>
                  <a:cubicBezTo>
                    <a:pt x="254" y="120"/>
                    <a:pt x="254" y="120"/>
                    <a:pt x="254" y="120"/>
                  </a:cubicBezTo>
                  <a:cubicBezTo>
                    <a:pt x="200" y="120"/>
                    <a:pt x="200" y="120"/>
                    <a:pt x="200" y="120"/>
                  </a:cubicBezTo>
                  <a:cubicBezTo>
                    <a:pt x="318" y="420"/>
                    <a:pt x="318" y="420"/>
                    <a:pt x="318" y="420"/>
                  </a:cubicBezTo>
                  <a:cubicBezTo>
                    <a:pt x="294" y="478"/>
                    <a:pt x="294" y="478"/>
                    <a:pt x="294" y="478"/>
                  </a:cubicBezTo>
                  <a:cubicBezTo>
                    <a:pt x="281" y="506"/>
                    <a:pt x="263" y="521"/>
                    <a:pt x="239" y="521"/>
                  </a:cubicBezTo>
                  <a:cubicBezTo>
                    <a:pt x="230" y="521"/>
                    <a:pt x="221" y="519"/>
                    <a:pt x="210" y="515"/>
                  </a:cubicBezTo>
                  <a:cubicBezTo>
                    <a:pt x="210" y="559"/>
                    <a:pt x="210" y="559"/>
                    <a:pt x="210" y="559"/>
                  </a:cubicBezTo>
                  <a:cubicBezTo>
                    <a:pt x="219" y="561"/>
                    <a:pt x="229" y="562"/>
                    <a:pt x="242" y="562"/>
                  </a:cubicBezTo>
                  <a:cubicBezTo>
                    <a:pt x="286" y="562"/>
                    <a:pt x="321" y="531"/>
                    <a:pt x="346" y="469"/>
                  </a:cubicBezTo>
                  <a:cubicBezTo>
                    <a:pt x="484" y="120"/>
                    <a:pt x="484" y="120"/>
                    <a:pt x="484" y="120"/>
                  </a:cubicBezTo>
                  <a:lnTo>
                    <a:pt x="434" y="120"/>
                  </a:lnTo>
                  <a:close/>
                  <a:moveTo>
                    <a:pt x="768" y="237"/>
                  </a:moveTo>
                  <a:cubicBezTo>
                    <a:pt x="768" y="197"/>
                    <a:pt x="759" y="167"/>
                    <a:pt x="742" y="145"/>
                  </a:cubicBezTo>
                  <a:cubicBezTo>
                    <a:pt x="724" y="123"/>
                    <a:pt x="699" y="113"/>
                    <a:pt x="666" y="113"/>
                  </a:cubicBezTo>
                  <a:cubicBezTo>
                    <a:pt x="623" y="113"/>
                    <a:pt x="590" y="132"/>
                    <a:pt x="567" y="170"/>
                  </a:cubicBezTo>
                  <a:cubicBezTo>
                    <a:pt x="566" y="170"/>
                    <a:pt x="566" y="170"/>
                    <a:pt x="566" y="170"/>
                  </a:cubicBezTo>
                  <a:cubicBezTo>
                    <a:pt x="566" y="120"/>
                    <a:pt x="566" y="120"/>
                    <a:pt x="566" y="120"/>
                  </a:cubicBezTo>
                  <a:cubicBezTo>
                    <a:pt x="518" y="120"/>
                    <a:pt x="518" y="120"/>
                    <a:pt x="518" y="120"/>
                  </a:cubicBezTo>
                  <a:cubicBezTo>
                    <a:pt x="518" y="421"/>
                    <a:pt x="518" y="421"/>
                    <a:pt x="518" y="421"/>
                  </a:cubicBezTo>
                  <a:cubicBezTo>
                    <a:pt x="566" y="421"/>
                    <a:pt x="566" y="421"/>
                    <a:pt x="566" y="421"/>
                  </a:cubicBezTo>
                  <a:cubicBezTo>
                    <a:pt x="566" y="249"/>
                    <a:pt x="566" y="249"/>
                    <a:pt x="566" y="249"/>
                  </a:cubicBezTo>
                  <a:cubicBezTo>
                    <a:pt x="566" y="222"/>
                    <a:pt x="574" y="199"/>
                    <a:pt x="590" y="181"/>
                  </a:cubicBezTo>
                  <a:cubicBezTo>
                    <a:pt x="605" y="163"/>
                    <a:pt x="625" y="154"/>
                    <a:pt x="649" y="154"/>
                  </a:cubicBezTo>
                  <a:cubicBezTo>
                    <a:pt x="696" y="154"/>
                    <a:pt x="719" y="186"/>
                    <a:pt x="719" y="249"/>
                  </a:cubicBezTo>
                  <a:cubicBezTo>
                    <a:pt x="719" y="421"/>
                    <a:pt x="719" y="421"/>
                    <a:pt x="719" y="421"/>
                  </a:cubicBezTo>
                  <a:cubicBezTo>
                    <a:pt x="768" y="421"/>
                    <a:pt x="768" y="421"/>
                    <a:pt x="768" y="421"/>
                  </a:cubicBezTo>
                  <a:lnTo>
                    <a:pt x="768" y="237"/>
                  </a:lnTo>
                  <a:close/>
                  <a:moveTo>
                    <a:pt x="1043" y="361"/>
                  </a:moveTo>
                  <a:cubicBezTo>
                    <a:pt x="1020" y="378"/>
                    <a:pt x="995" y="387"/>
                    <a:pt x="969" y="387"/>
                  </a:cubicBezTo>
                  <a:cubicBezTo>
                    <a:pt x="938" y="387"/>
                    <a:pt x="913" y="377"/>
                    <a:pt x="894" y="357"/>
                  </a:cubicBezTo>
                  <a:cubicBezTo>
                    <a:pt x="876" y="336"/>
                    <a:pt x="867" y="308"/>
                    <a:pt x="867" y="273"/>
                  </a:cubicBezTo>
                  <a:cubicBezTo>
                    <a:pt x="867" y="237"/>
                    <a:pt x="877" y="208"/>
                    <a:pt x="897" y="186"/>
                  </a:cubicBezTo>
                  <a:cubicBezTo>
                    <a:pt x="916" y="164"/>
                    <a:pt x="941" y="154"/>
                    <a:pt x="972" y="154"/>
                  </a:cubicBezTo>
                  <a:cubicBezTo>
                    <a:pt x="997" y="154"/>
                    <a:pt x="1021" y="162"/>
                    <a:pt x="1044" y="177"/>
                  </a:cubicBezTo>
                  <a:cubicBezTo>
                    <a:pt x="1044" y="128"/>
                    <a:pt x="1044" y="128"/>
                    <a:pt x="1044" y="128"/>
                  </a:cubicBezTo>
                  <a:cubicBezTo>
                    <a:pt x="1023" y="118"/>
                    <a:pt x="1000" y="113"/>
                    <a:pt x="974" y="113"/>
                  </a:cubicBezTo>
                  <a:cubicBezTo>
                    <a:pt x="926" y="113"/>
                    <a:pt x="888" y="128"/>
                    <a:pt x="860" y="158"/>
                  </a:cubicBezTo>
                  <a:cubicBezTo>
                    <a:pt x="832" y="189"/>
                    <a:pt x="817" y="228"/>
                    <a:pt x="817" y="278"/>
                  </a:cubicBezTo>
                  <a:cubicBezTo>
                    <a:pt x="817" y="322"/>
                    <a:pt x="830" y="358"/>
                    <a:pt x="856" y="385"/>
                  </a:cubicBezTo>
                  <a:cubicBezTo>
                    <a:pt x="883" y="414"/>
                    <a:pt x="917" y="428"/>
                    <a:pt x="960" y="428"/>
                  </a:cubicBezTo>
                  <a:cubicBezTo>
                    <a:pt x="992" y="428"/>
                    <a:pt x="1020" y="421"/>
                    <a:pt x="1043" y="407"/>
                  </a:cubicBezTo>
                  <a:lnTo>
                    <a:pt x="1043" y="361"/>
                  </a:lnTo>
                  <a:close/>
                  <a:moveTo>
                    <a:pt x="228" y="1342"/>
                  </a:moveTo>
                  <a:cubicBezTo>
                    <a:pt x="55" y="1342"/>
                    <a:pt x="55" y="1342"/>
                    <a:pt x="55" y="1342"/>
                  </a:cubicBezTo>
                  <a:cubicBezTo>
                    <a:pt x="55" y="1341"/>
                    <a:pt x="55" y="1341"/>
                    <a:pt x="55" y="1341"/>
                  </a:cubicBezTo>
                  <a:cubicBezTo>
                    <a:pt x="141" y="1257"/>
                    <a:pt x="141" y="1257"/>
                    <a:pt x="141" y="1257"/>
                  </a:cubicBezTo>
                  <a:cubicBezTo>
                    <a:pt x="174" y="1225"/>
                    <a:pt x="197" y="1198"/>
                    <a:pt x="210" y="1176"/>
                  </a:cubicBezTo>
                  <a:cubicBezTo>
                    <a:pt x="224" y="1152"/>
                    <a:pt x="231" y="1128"/>
                    <a:pt x="231" y="1104"/>
                  </a:cubicBezTo>
                  <a:cubicBezTo>
                    <a:pt x="231" y="1075"/>
                    <a:pt x="222" y="1052"/>
                    <a:pt x="205" y="1034"/>
                  </a:cubicBezTo>
                  <a:cubicBezTo>
                    <a:pt x="186" y="1015"/>
                    <a:pt x="159" y="1006"/>
                    <a:pt x="124" y="1006"/>
                  </a:cubicBezTo>
                  <a:cubicBezTo>
                    <a:pt x="104" y="1006"/>
                    <a:pt x="84" y="1010"/>
                    <a:pt x="64" y="1017"/>
                  </a:cubicBezTo>
                  <a:cubicBezTo>
                    <a:pt x="47" y="1023"/>
                    <a:pt x="33" y="1031"/>
                    <a:pt x="23" y="1039"/>
                  </a:cubicBezTo>
                  <a:cubicBezTo>
                    <a:pt x="23" y="1084"/>
                    <a:pt x="23" y="1084"/>
                    <a:pt x="23" y="1084"/>
                  </a:cubicBezTo>
                  <a:cubicBezTo>
                    <a:pt x="54" y="1056"/>
                    <a:pt x="85" y="1042"/>
                    <a:pt x="119" y="1042"/>
                  </a:cubicBezTo>
                  <a:cubicBezTo>
                    <a:pt x="141" y="1042"/>
                    <a:pt x="159" y="1047"/>
                    <a:pt x="171" y="1059"/>
                  </a:cubicBezTo>
                  <a:cubicBezTo>
                    <a:pt x="183" y="1071"/>
                    <a:pt x="189" y="1087"/>
                    <a:pt x="189" y="1108"/>
                  </a:cubicBezTo>
                  <a:cubicBezTo>
                    <a:pt x="189" y="1128"/>
                    <a:pt x="184" y="1146"/>
                    <a:pt x="174" y="1163"/>
                  </a:cubicBezTo>
                  <a:cubicBezTo>
                    <a:pt x="163" y="1181"/>
                    <a:pt x="143" y="1205"/>
                    <a:pt x="112" y="1235"/>
                  </a:cubicBezTo>
                  <a:cubicBezTo>
                    <a:pt x="4" y="1343"/>
                    <a:pt x="4" y="1343"/>
                    <a:pt x="4" y="1343"/>
                  </a:cubicBezTo>
                  <a:cubicBezTo>
                    <a:pt x="4" y="1380"/>
                    <a:pt x="4" y="1380"/>
                    <a:pt x="4" y="1380"/>
                  </a:cubicBezTo>
                  <a:cubicBezTo>
                    <a:pt x="228" y="1380"/>
                    <a:pt x="228" y="1380"/>
                    <a:pt x="228" y="1380"/>
                  </a:cubicBezTo>
                  <a:lnTo>
                    <a:pt x="228" y="1342"/>
                  </a:lnTo>
                  <a:close/>
                  <a:moveTo>
                    <a:pt x="413" y="1006"/>
                  </a:moveTo>
                  <a:cubicBezTo>
                    <a:pt x="374" y="1006"/>
                    <a:pt x="345" y="1021"/>
                    <a:pt x="323" y="1051"/>
                  </a:cubicBezTo>
                  <a:cubicBezTo>
                    <a:pt x="299" y="1084"/>
                    <a:pt x="287" y="1135"/>
                    <a:pt x="287" y="1204"/>
                  </a:cubicBezTo>
                  <a:cubicBezTo>
                    <a:pt x="287" y="1266"/>
                    <a:pt x="299" y="1313"/>
                    <a:pt x="322" y="1344"/>
                  </a:cubicBezTo>
                  <a:cubicBezTo>
                    <a:pt x="342" y="1373"/>
                    <a:pt x="370" y="1387"/>
                    <a:pt x="405" y="1387"/>
                  </a:cubicBezTo>
                  <a:cubicBezTo>
                    <a:pt x="442" y="1387"/>
                    <a:pt x="471" y="1372"/>
                    <a:pt x="493" y="1342"/>
                  </a:cubicBezTo>
                  <a:cubicBezTo>
                    <a:pt x="517" y="1309"/>
                    <a:pt x="530" y="1260"/>
                    <a:pt x="530" y="1195"/>
                  </a:cubicBezTo>
                  <a:cubicBezTo>
                    <a:pt x="530" y="1069"/>
                    <a:pt x="491" y="1006"/>
                    <a:pt x="413" y="1006"/>
                  </a:cubicBezTo>
                  <a:close/>
                  <a:moveTo>
                    <a:pt x="409" y="1351"/>
                  </a:moveTo>
                  <a:cubicBezTo>
                    <a:pt x="357" y="1351"/>
                    <a:pt x="331" y="1301"/>
                    <a:pt x="331" y="1201"/>
                  </a:cubicBezTo>
                  <a:cubicBezTo>
                    <a:pt x="331" y="1095"/>
                    <a:pt x="358" y="1042"/>
                    <a:pt x="411" y="1042"/>
                  </a:cubicBezTo>
                  <a:cubicBezTo>
                    <a:pt x="461" y="1042"/>
                    <a:pt x="486" y="1094"/>
                    <a:pt x="486" y="1199"/>
                  </a:cubicBezTo>
                  <a:cubicBezTo>
                    <a:pt x="486" y="1300"/>
                    <a:pt x="460" y="1351"/>
                    <a:pt x="409" y="1351"/>
                  </a:cubicBezTo>
                  <a:close/>
                  <a:moveTo>
                    <a:pt x="796" y="1343"/>
                  </a:moveTo>
                  <a:cubicBezTo>
                    <a:pt x="713" y="1343"/>
                    <a:pt x="713" y="1343"/>
                    <a:pt x="713" y="1343"/>
                  </a:cubicBezTo>
                  <a:cubicBezTo>
                    <a:pt x="713" y="1004"/>
                    <a:pt x="713" y="1004"/>
                    <a:pt x="713" y="1004"/>
                  </a:cubicBezTo>
                  <a:cubicBezTo>
                    <a:pt x="584" y="1043"/>
                    <a:pt x="584" y="1043"/>
                    <a:pt x="584" y="1043"/>
                  </a:cubicBezTo>
                  <a:cubicBezTo>
                    <a:pt x="584" y="1083"/>
                    <a:pt x="584" y="1083"/>
                    <a:pt x="584" y="1083"/>
                  </a:cubicBezTo>
                  <a:cubicBezTo>
                    <a:pt x="670" y="1057"/>
                    <a:pt x="670" y="1057"/>
                    <a:pt x="670" y="1057"/>
                  </a:cubicBezTo>
                  <a:cubicBezTo>
                    <a:pt x="670" y="1343"/>
                    <a:pt x="670" y="1343"/>
                    <a:pt x="670" y="1343"/>
                  </a:cubicBezTo>
                  <a:cubicBezTo>
                    <a:pt x="586" y="1343"/>
                    <a:pt x="586" y="1343"/>
                    <a:pt x="586" y="1343"/>
                  </a:cubicBezTo>
                  <a:cubicBezTo>
                    <a:pt x="586" y="1380"/>
                    <a:pt x="586" y="1380"/>
                    <a:pt x="586" y="1380"/>
                  </a:cubicBezTo>
                  <a:cubicBezTo>
                    <a:pt x="796" y="1380"/>
                    <a:pt x="796" y="1380"/>
                    <a:pt x="796" y="1380"/>
                  </a:cubicBezTo>
                  <a:lnTo>
                    <a:pt x="796" y="1343"/>
                  </a:lnTo>
                  <a:close/>
                  <a:moveTo>
                    <a:pt x="1083" y="1250"/>
                  </a:moveTo>
                  <a:cubicBezTo>
                    <a:pt x="1034" y="1250"/>
                    <a:pt x="1034" y="1250"/>
                    <a:pt x="1034" y="1250"/>
                  </a:cubicBezTo>
                  <a:cubicBezTo>
                    <a:pt x="1034" y="1006"/>
                    <a:pt x="1034" y="1006"/>
                    <a:pt x="1034" y="1006"/>
                  </a:cubicBezTo>
                  <a:cubicBezTo>
                    <a:pt x="981" y="1006"/>
                    <a:pt x="981" y="1006"/>
                    <a:pt x="981" y="1006"/>
                  </a:cubicBezTo>
                  <a:cubicBezTo>
                    <a:pt x="812" y="1257"/>
                    <a:pt x="812" y="1257"/>
                    <a:pt x="812" y="1257"/>
                  </a:cubicBezTo>
                  <a:cubicBezTo>
                    <a:pt x="812" y="1285"/>
                    <a:pt x="812" y="1285"/>
                    <a:pt x="812" y="1285"/>
                  </a:cubicBezTo>
                  <a:cubicBezTo>
                    <a:pt x="991" y="1285"/>
                    <a:pt x="991" y="1285"/>
                    <a:pt x="991" y="1285"/>
                  </a:cubicBezTo>
                  <a:cubicBezTo>
                    <a:pt x="991" y="1387"/>
                    <a:pt x="991" y="1387"/>
                    <a:pt x="991" y="1387"/>
                  </a:cubicBezTo>
                  <a:cubicBezTo>
                    <a:pt x="1034" y="1387"/>
                    <a:pt x="1034" y="1387"/>
                    <a:pt x="1034" y="1387"/>
                  </a:cubicBezTo>
                  <a:cubicBezTo>
                    <a:pt x="1034" y="1285"/>
                    <a:pt x="1034" y="1285"/>
                    <a:pt x="1034" y="1285"/>
                  </a:cubicBezTo>
                  <a:cubicBezTo>
                    <a:pt x="1083" y="1285"/>
                    <a:pt x="1083" y="1285"/>
                    <a:pt x="1083" y="1285"/>
                  </a:cubicBezTo>
                  <a:lnTo>
                    <a:pt x="1083" y="1250"/>
                  </a:lnTo>
                  <a:close/>
                  <a:moveTo>
                    <a:pt x="860" y="1250"/>
                  </a:moveTo>
                  <a:cubicBezTo>
                    <a:pt x="976" y="1076"/>
                    <a:pt x="976" y="1076"/>
                    <a:pt x="976" y="1076"/>
                  </a:cubicBezTo>
                  <a:cubicBezTo>
                    <a:pt x="984" y="1062"/>
                    <a:pt x="988" y="1053"/>
                    <a:pt x="991" y="1046"/>
                  </a:cubicBezTo>
                  <a:cubicBezTo>
                    <a:pt x="992" y="1046"/>
                    <a:pt x="992" y="1046"/>
                    <a:pt x="992" y="1046"/>
                  </a:cubicBezTo>
                  <a:cubicBezTo>
                    <a:pt x="991" y="1061"/>
                    <a:pt x="991" y="1074"/>
                    <a:pt x="991" y="1085"/>
                  </a:cubicBezTo>
                  <a:cubicBezTo>
                    <a:pt x="991" y="1250"/>
                    <a:pt x="991" y="1250"/>
                    <a:pt x="991" y="1250"/>
                  </a:cubicBezTo>
                  <a:lnTo>
                    <a:pt x="860" y="1250"/>
                  </a:lnTo>
                  <a:close/>
                  <a:moveTo>
                    <a:pt x="210" y="884"/>
                  </a:moveTo>
                  <a:cubicBezTo>
                    <a:pt x="187" y="894"/>
                    <a:pt x="162" y="899"/>
                    <a:pt x="136" y="899"/>
                  </a:cubicBezTo>
                  <a:cubicBezTo>
                    <a:pt x="96" y="899"/>
                    <a:pt x="63" y="885"/>
                    <a:pt x="38" y="859"/>
                  </a:cubicBezTo>
                  <a:cubicBezTo>
                    <a:pt x="13" y="832"/>
                    <a:pt x="0" y="797"/>
                    <a:pt x="0" y="753"/>
                  </a:cubicBezTo>
                  <a:cubicBezTo>
                    <a:pt x="0" y="706"/>
                    <a:pt x="14" y="668"/>
                    <a:pt x="41" y="639"/>
                  </a:cubicBezTo>
                  <a:cubicBezTo>
                    <a:pt x="69" y="610"/>
                    <a:pt x="103" y="596"/>
                    <a:pt x="146" y="596"/>
                  </a:cubicBezTo>
                  <a:cubicBezTo>
                    <a:pt x="168" y="596"/>
                    <a:pt x="190" y="600"/>
                    <a:pt x="210" y="607"/>
                  </a:cubicBezTo>
                  <a:cubicBezTo>
                    <a:pt x="210" y="628"/>
                    <a:pt x="210" y="628"/>
                    <a:pt x="210" y="628"/>
                  </a:cubicBezTo>
                  <a:cubicBezTo>
                    <a:pt x="190" y="619"/>
                    <a:pt x="168" y="614"/>
                    <a:pt x="145" y="614"/>
                  </a:cubicBezTo>
                  <a:cubicBezTo>
                    <a:pt x="108" y="614"/>
                    <a:pt x="79" y="627"/>
                    <a:pt x="56" y="652"/>
                  </a:cubicBezTo>
                  <a:cubicBezTo>
                    <a:pt x="33" y="677"/>
                    <a:pt x="21" y="710"/>
                    <a:pt x="21" y="751"/>
                  </a:cubicBezTo>
                  <a:cubicBezTo>
                    <a:pt x="21" y="791"/>
                    <a:pt x="32" y="823"/>
                    <a:pt x="54" y="846"/>
                  </a:cubicBezTo>
                  <a:cubicBezTo>
                    <a:pt x="76" y="869"/>
                    <a:pt x="104" y="880"/>
                    <a:pt x="138" y="880"/>
                  </a:cubicBezTo>
                  <a:cubicBezTo>
                    <a:pt x="165" y="880"/>
                    <a:pt x="189" y="875"/>
                    <a:pt x="210" y="865"/>
                  </a:cubicBezTo>
                  <a:lnTo>
                    <a:pt x="210" y="884"/>
                  </a:lnTo>
                  <a:close/>
                  <a:moveTo>
                    <a:pt x="355" y="899"/>
                  </a:moveTo>
                  <a:cubicBezTo>
                    <a:pt x="325" y="899"/>
                    <a:pt x="301" y="889"/>
                    <a:pt x="283" y="869"/>
                  </a:cubicBezTo>
                  <a:cubicBezTo>
                    <a:pt x="265" y="849"/>
                    <a:pt x="256" y="823"/>
                    <a:pt x="256" y="790"/>
                  </a:cubicBezTo>
                  <a:cubicBezTo>
                    <a:pt x="256" y="756"/>
                    <a:pt x="265" y="729"/>
                    <a:pt x="284" y="709"/>
                  </a:cubicBezTo>
                  <a:cubicBezTo>
                    <a:pt x="303" y="689"/>
                    <a:pt x="327" y="680"/>
                    <a:pt x="357" y="680"/>
                  </a:cubicBezTo>
                  <a:cubicBezTo>
                    <a:pt x="387" y="680"/>
                    <a:pt x="411" y="689"/>
                    <a:pt x="428" y="709"/>
                  </a:cubicBezTo>
                  <a:cubicBezTo>
                    <a:pt x="445" y="728"/>
                    <a:pt x="454" y="755"/>
                    <a:pt x="454" y="790"/>
                  </a:cubicBezTo>
                  <a:cubicBezTo>
                    <a:pt x="454" y="822"/>
                    <a:pt x="445" y="849"/>
                    <a:pt x="428" y="869"/>
                  </a:cubicBezTo>
                  <a:cubicBezTo>
                    <a:pt x="410" y="889"/>
                    <a:pt x="386" y="899"/>
                    <a:pt x="355" y="899"/>
                  </a:cubicBezTo>
                  <a:close/>
                  <a:moveTo>
                    <a:pt x="357" y="697"/>
                  </a:moveTo>
                  <a:cubicBezTo>
                    <a:pt x="332" y="697"/>
                    <a:pt x="312" y="705"/>
                    <a:pt x="298" y="722"/>
                  </a:cubicBezTo>
                  <a:cubicBezTo>
                    <a:pt x="283" y="738"/>
                    <a:pt x="276" y="761"/>
                    <a:pt x="276" y="791"/>
                  </a:cubicBezTo>
                  <a:cubicBezTo>
                    <a:pt x="276" y="818"/>
                    <a:pt x="283" y="840"/>
                    <a:pt x="297" y="857"/>
                  </a:cubicBezTo>
                  <a:cubicBezTo>
                    <a:pt x="311" y="873"/>
                    <a:pt x="331" y="882"/>
                    <a:pt x="356" y="882"/>
                  </a:cubicBezTo>
                  <a:cubicBezTo>
                    <a:pt x="381" y="882"/>
                    <a:pt x="400" y="874"/>
                    <a:pt x="414" y="857"/>
                  </a:cubicBezTo>
                  <a:cubicBezTo>
                    <a:pt x="428" y="841"/>
                    <a:pt x="434" y="818"/>
                    <a:pt x="434" y="789"/>
                  </a:cubicBezTo>
                  <a:cubicBezTo>
                    <a:pt x="434" y="759"/>
                    <a:pt x="428" y="737"/>
                    <a:pt x="414" y="721"/>
                  </a:cubicBezTo>
                  <a:cubicBezTo>
                    <a:pt x="401" y="705"/>
                    <a:pt x="381" y="697"/>
                    <a:pt x="357" y="697"/>
                  </a:cubicBezTo>
                  <a:close/>
                  <a:moveTo>
                    <a:pt x="648" y="894"/>
                  </a:moveTo>
                  <a:cubicBezTo>
                    <a:pt x="648" y="772"/>
                    <a:pt x="648" y="772"/>
                    <a:pt x="648" y="772"/>
                  </a:cubicBezTo>
                  <a:cubicBezTo>
                    <a:pt x="648" y="722"/>
                    <a:pt x="630" y="697"/>
                    <a:pt x="594" y="697"/>
                  </a:cubicBezTo>
                  <a:cubicBezTo>
                    <a:pt x="574" y="697"/>
                    <a:pt x="557" y="704"/>
                    <a:pt x="544" y="719"/>
                  </a:cubicBezTo>
                  <a:cubicBezTo>
                    <a:pt x="531" y="734"/>
                    <a:pt x="525" y="752"/>
                    <a:pt x="525" y="774"/>
                  </a:cubicBezTo>
                  <a:cubicBezTo>
                    <a:pt x="525" y="894"/>
                    <a:pt x="525" y="894"/>
                    <a:pt x="525" y="894"/>
                  </a:cubicBezTo>
                  <a:cubicBezTo>
                    <a:pt x="506" y="894"/>
                    <a:pt x="506" y="894"/>
                    <a:pt x="506" y="894"/>
                  </a:cubicBezTo>
                  <a:cubicBezTo>
                    <a:pt x="506" y="685"/>
                    <a:pt x="506" y="685"/>
                    <a:pt x="506" y="685"/>
                  </a:cubicBezTo>
                  <a:cubicBezTo>
                    <a:pt x="525" y="685"/>
                    <a:pt x="525" y="685"/>
                    <a:pt x="525" y="685"/>
                  </a:cubicBezTo>
                  <a:cubicBezTo>
                    <a:pt x="525" y="723"/>
                    <a:pt x="525" y="723"/>
                    <a:pt x="525" y="723"/>
                  </a:cubicBezTo>
                  <a:cubicBezTo>
                    <a:pt x="526" y="723"/>
                    <a:pt x="526" y="723"/>
                    <a:pt x="526" y="723"/>
                  </a:cubicBezTo>
                  <a:cubicBezTo>
                    <a:pt x="541" y="694"/>
                    <a:pt x="565" y="680"/>
                    <a:pt x="597" y="680"/>
                  </a:cubicBezTo>
                  <a:cubicBezTo>
                    <a:pt x="620" y="680"/>
                    <a:pt x="637" y="687"/>
                    <a:pt x="649" y="702"/>
                  </a:cubicBezTo>
                  <a:cubicBezTo>
                    <a:pt x="661" y="717"/>
                    <a:pt x="667" y="739"/>
                    <a:pt x="667" y="767"/>
                  </a:cubicBezTo>
                  <a:cubicBezTo>
                    <a:pt x="667" y="894"/>
                    <a:pt x="667" y="894"/>
                    <a:pt x="667" y="894"/>
                  </a:cubicBezTo>
                  <a:lnTo>
                    <a:pt x="648" y="894"/>
                  </a:lnTo>
                  <a:close/>
                  <a:moveTo>
                    <a:pt x="821" y="604"/>
                  </a:moveTo>
                  <a:cubicBezTo>
                    <a:pt x="816" y="600"/>
                    <a:pt x="809" y="598"/>
                    <a:pt x="798" y="598"/>
                  </a:cubicBezTo>
                  <a:cubicBezTo>
                    <a:pt x="773" y="598"/>
                    <a:pt x="760" y="615"/>
                    <a:pt x="760" y="650"/>
                  </a:cubicBezTo>
                  <a:cubicBezTo>
                    <a:pt x="760" y="685"/>
                    <a:pt x="760" y="685"/>
                    <a:pt x="760" y="685"/>
                  </a:cubicBezTo>
                  <a:cubicBezTo>
                    <a:pt x="815" y="685"/>
                    <a:pt x="815" y="685"/>
                    <a:pt x="815" y="685"/>
                  </a:cubicBezTo>
                  <a:cubicBezTo>
                    <a:pt x="815" y="702"/>
                    <a:pt x="815" y="702"/>
                    <a:pt x="815" y="702"/>
                  </a:cubicBezTo>
                  <a:cubicBezTo>
                    <a:pt x="760" y="702"/>
                    <a:pt x="760" y="702"/>
                    <a:pt x="760" y="702"/>
                  </a:cubicBezTo>
                  <a:cubicBezTo>
                    <a:pt x="760" y="894"/>
                    <a:pt x="760" y="894"/>
                    <a:pt x="760" y="894"/>
                  </a:cubicBezTo>
                  <a:cubicBezTo>
                    <a:pt x="741" y="894"/>
                    <a:pt x="741" y="894"/>
                    <a:pt x="741" y="894"/>
                  </a:cubicBezTo>
                  <a:cubicBezTo>
                    <a:pt x="741" y="702"/>
                    <a:pt x="741" y="702"/>
                    <a:pt x="741" y="702"/>
                  </a:cubicBezTo>
                  <a:cubicBezTo>
                    <a:pt x="703" y="702"/>
                    <a:pt x="703" y="702"/>
                    <a:pt x="703" y="702"/>
                  </a:cubicBezTo>
                  <a:cubicBezTo>
                    <a:pt x="703" y="685"/>
                    <a:pt x="703" y="685"/>
                    <a:pt x="703" y="685"/>
                  </a:cubicBezTo>
                  <a:cubicBezTo>
                    <a:pt x="741" y="685"/>
                    <a:pt x="741" y="685"/>
                    <a:pt x="741" y="685"/>
                  </a:cubicBezTo>
                  <a:cubicBezTo>
                    <a:pt x="741" y="648"/>
                    <a:pt x="741" y="648"/>
                    <a:pt x="741" y="648"/>
                  </a:cubicBezTo>
                  <a:cubicBezTo>
                    <a:pt x="741" y="626"/>
                    <a:pt x="747" y="610"/>
                    <a:pt x="758" y="598"/>
                  </a:cubicBezTo>
                  <a:cubicBezTo>
                    <a:pt x="769" y="587"/>
                    <a:pt x="783" y="581"/>
                    <a:pt x="799" y="581"/>
                  </a:cubicBezTo>
                  <a:cubicBezTo>
                    <a:pt x="808" y="581"/>
                    <a:pt x="815" y="582"/>
                    <a:pt x="821" y="585"/>
                  </a:cubicBezTo>
                  <a:lnTo>
                    <a:pt x="821" y="604"/>
                  </a:lnTo>
                  <a:close/>
                  <a:moveTo>
                    <a:pt x="850" y="790"/>
                  </a:moveTo>
                  <a:cubicBezTo>
                    <a:pt x="850" y="819"/>
                    <a:pt x="856" y="841"/>
                    <a:pt x="870" y="857"/>
                  </a:cubicBezTo>
                  <a:cubicBezTo>
                    <a:pt x="883" y="874"/>
                    <a:pt x="901" y="882"/>
                    <a:pt x="924" y="882"/>
                  </a:cubicBezTo>
                  <a:cubicBezTo>
                    <a:pt x="948" y="882"/>
                    <a:pt x="970" y="873"/>
                    <a:pt x="993" y="856"/>
                  </a:cubicBezTo>
                  <a:cubicBezTo>
                    <a:pt x="993" y="876"/>
                    <a:pt x="993" y="876"/>
                    <a:pt x="993" y="876"/>
                  </a:cubicBezTo>
                  <a:cubicBezTo>
                    <a:pt x="971" y="891"/>
                    <a:pt x="947" y="899"/>
                    <a:pt x="920" y="899"/>
                  </a:cubicBezTo>
                  <a:cubicBezTo>
                    <a:pt x="893" y="899"/>
                    <a:pt x="872" y="889"/>
                    <a:pt x="855" y="870"/>
                  </a:cubicBezTo>
                  <a:cubicBezTo>
                    <a:pt x="838" y="851"/>
                    <a:pt x="830" y="823"/>
                    <a:pt x="830" y="788"/>
                  </a:cubicBezTo>
                  <a:cubicBezTo>
                    <a:pt x="830" y="758"/>
                    <a:pt x="839" y="732"/>
                    <a:pt x="856" y="711"/>
                  </a:cubicBezTo>
                  <a:cubicBezTo>
                    <a:pt x="873" y="690"/>
                    <a:pt x="896" y="680"/>
                    <a:pt x="924" y="680"/>
                  </a:cubicBezTo>
                  <a:cubicBezTo>
                    <a:pt x="950" y="680"/>
                    <a:pt x="970" y="689"/>
                    <a:pt x="984" y="707"/>
                  </a:cubicBezTo>
                  <a:cubicBezTo>
                    <a:pt x="997" y="725"/>
                    <a:pt x="1004" y="750"/>
                    <a:pt x="1004" y="782"/>
                  </a:cubicBezTo>
                  <a:cubicBezTo>
                    <a:pt x="1004" y="790"/>
                    <a:pt x="1004" y="790"/>
                    <a:pt x="1004" y="790"/>
                  </a:cubicBezTo>
                  <a:lnTo>
                    <a:pt x="850" y="790"/>
                  </a:lnTo>
                  <a:close/>
                  <a:moveTo>
                    <a:pt x="985" y="773"/>
                  </a:moveTo>
                  <a:cubicBezTo>
                    <a:pt x="984" y="749"/>
                    <a:pt x="978" y="730"/>
                    <a:pt x="967" y="717"/>
                  </a:cubicBezTo>
                  <a:cubicBezTo>
                    <a:pt x="957" y="703"/>
                    <a:pt x="942" y="697"/>
                    <a:pt x="923" y="697"/>
                  </a:cubicBezTo>
                  <a:cubicBezTo>
                    <a:pt x="903" y="697"/>
                    <a:pt x="887" y="703"/>
                    <a:pt x="874" y="716"/>
                  </a:cubicBezTo>
                  <a:cubicBezTo>
                    <a:pt x="861" y="730"/>
                    <a:pt x="853" y="748"/>
                    <a:pt x="850" y="773"/>
                  </a:cubicBezTo>
                  <a:lnTo>
                    <a:pt x="985" y="773"/>
                  </a:lnTo>
                  <a:close/>
                  <a:moveTo>
                    <a:pt x="1155" y="704"/>
                  </a:moveTo>
                  <a:cubicBezTo>
                    <a:pt x="1149" y="700"/>
                    <a:pt x="1141" y="698"/>
                    <a:pt x="1133" y="698"/>
                  </a:cubicBezTo>
                  <a:cubicBezTo>
                    <a:pt x="1116" y="698"/>
                    <a:pt x="1103" y="706"/>
                    <a:pt x="1091" y="723"/>
                  </a:cubicBezTo>
                  <a:cubicBezTo>
                    <a:pt x="1080" y="740"/>
                    <a:pt x="1075" y="764"/>
                    <a:pt x="1075" y="796"/>
                  </a:cubicBezTo>
                  <a:cubicBezTo>
                    <a:pt x="1075" y="894"/>
                    <a:pt x="1075" y="894"/>
                    <a:pt x="1075" y="894"/>
                  </a:cubicBezTo>
                  <a:cubicBezTo>
                    <a:pt x="1056" y="894"/>
                    <a:pt x="1056" y="894"/>
                    <a:pt x="1056" y="894"/>
                  </a:cubicBezTo>
                  <a:cubicBezTo>
                    <a:pt x="1056" y="685"/>
                    <a:pt x="1056" y="685"/>
                    <a:pt x="1056" y="685"/>
                  </a:cubicBezTo>
                  <a:cubicBezTo>
                    <a:pt x="1075" y="685"/>
                    <a:pt x="1075" y="685"/>
                    <a:pt x="1075" y="685"/>
                  </a:cubicBezTo>
                  <a:cubicBezTo>
                    <a:pt x="1075" y="731"/>
                    <a:pt x="1075" y="731"/>
                    <a:pt x="1075" y="731"/>
                  </a:cubicBezTo>
                  <a:cubicBezTo>
                    <a:pt x="1075" y="731"/>
                    <a:pt x="1075" y="731"/>
                    <a:pt x="1075" y="731"/>
                  </a:cubicBezTo>
                  <a:cubicBezTo>
                    <a:pt x="1080" y="715"/>
                    <a:pt x="1088" y="703"/>
                    <a:pt x="1098" y="694"/>
                  </a:cubicBezTo>
                  <a:cubicBezTo>
                    <a:pt x="1108" y="685"/>
                    <a:pt x="1120" y="681"/>
                    <a:pt x="1134" y="681"/>
                  </a:cubicBezTo>
                  <a:cubicBezTo>
                    <a:pt x="1142" y="681"/>
                    <a:pt x="1149" y="682"/>
                    <a:pt x="1155" y="684"/>
                  </a:cubicBezTo>
                  <a:lnTo>
                    <a:pt x="1155" y="704"/>
                  </a:lnTo>
                  <a:close/>
                  <a:moveTo>
                    <a:pt x="1190" y="790"/>
                  </a:moveTo>
                  <a:cubicBezTo>
                    <a:pt x="1190" y="819"/>
                    <a:pt x="1197" y="841"/>
                    <a:pt x="1210" y="857"/>
                  </a:cubicBezTo>
                  <a:cubicBezTo>
                    <a:pt x="1224" y="874"/>
                    <a:pt x="1242" y="882"/>
                    <a:pt x="1265" y="882"/>
                  </a:cubicBezTo>
                  <a:cubicBezTo>
                    <a:pt x="1288" y="882"/>
                    <a:pt x="1311" y="873"/>
                    <a:pt x="1334" y="856"/>
                  </a:cubicBezTo>
                  <a:cubicBezTo>
                    <a:pt x="1334" y="876"/>
                    <a:pt x="1334" y="876"/>
                    <a:pt x="1334" y="876"/>
                  </a:cubicBezTo>
                  <a:cubicBezTo>
                    <a:pt x="1312" y="891"/>
                    <a:pt x="1288" y="899"/>
                    <a:pt x="1261" y="899"/>
                  </a:cubicBezTo>
                  <a:cubicBezTo>
                    <a:pt x="1234" y="899"/>
                    <a:pt x="1212" y="889"/>
                    <a:pt x="1196" y="870"/>
                  </a:cubicBezTo>
                  <a:cubicBezTo>
                    <a:pt x="1179" y="851"/>
                    <a:pt x="1171" y="823"/>
                    <a:pt x="1171" y="788"/>
                  </a:cubicBezTo>
                  <a:cubicBezTo>
                    <a:pt x="1171" y="758"/>
                    <a:pt x="1180" y="732"/>
                    <a:pt x="1197" y="711"/>
                  </a:cubicBezTo>
                  <a:cubicBezTo>
                    <a:pt x="1214" y="690"/>
                    <a:pt x="1237" y="680"/>
                    <a:pt x="1265" y="680"/>
                  </a:cubicBezTo>
                  <a:cubicBezTo>
                    <a:pt x="1291" y="680"/>
                    <a:pt x="1311" y="689"/>
                    <a:pt x="1324" y="707"/>
                  </a:cubicBezTo>
                  <a:cubicBezTo>
                    <a:pt x="1338" y="725"/>
                    <a:pt x="1345" y="750"/>
                    <a:pt x="1345" y="782"/>
                  </a:cubicBezTo>
                  <a:cubicBezTo>
                    <a:pt x="1345" y="790"/>
                    <a:pt x="1345" y="790"/>
                    <a:pt x="1345" y="790"/>
                  </a:cubicBezTo>
                  <a:lnTo>
                    <a:pt x="1190" y="790"/>
                  </a:lnTo>
                  <a:close/>
                  <a:moveTo>
                    <a:pt x="1326" y="773"/>
                  </a:moveTo>
                  <a:cubicBezTo>
                    <a:pt x="1325" y="749"/>
                    <a:pt x="1319" y="730"/>
                    <a:pt x="1308" y="717"/>
                  </a:cubicBezTo>
                  <a:cubicBezTo>
                    <a:pt x="1298" y="703"/>
                    <a:pt x="1283" y="697"/>
                    <a:pt x="1264" y="697"/>
                  </a:cubicBezTo>
                  <a:cubicBezTo>
                    <a:pt x="1244" y="697"/>
                    <a:pt x="1228" y="703"/>
                    <a:pt x="1215" y="716"/>
                  </a:cubicBezTo>
                  <a:cubicBezTo>
                    <a:pt x="1202" y="730"/>
                    <a:pt x="1194" y="748"/>
                    <a:pt x="1191" y="773"/>
                  </a:cubicBezTo>
                  <a:lnTo>
                    <a:pt x="1326" y="773"/>
                  </a:lnTo>
                  <a:close/>
                  <a:moveTo>
                    <a:pt x="1539" y="894"/>
                  </a:moveTo>
                  <a:cubicBezTo>
                    <a:pt x="1539" y="772"/>
                    <a:pt x="1539" y="772"/>
                    <a:pt x="1539" y="772"/>
                  </a:cubicBezTo>
                  <a:cubicBezTo>
                    <a:pt x="1539" y="722"/>
                    <a:pt x="1521" y="697"/>
                    <a:pt x="1485" y="697"/>
                  </a:cubicBezTo>
                  <a:cubicBezTo>
                    <a:pt x="1465" y="697"/>
                    <a:pt x="1448" y="704"/>
                    <a:pt x="1435" y="719"/>
                  </a:cubicBezTo>
                  <a:cubicBezTo>
                    <a:pt x="1422" y="734"/>
                    <a:pt x="1416" y="752"/>
                    <a:pt x="1416" y="774"/>
                  </a:cubicBezTo>
                  <a:cubicBezTo>
                    <a:pt x="1416" y="894"/>
                    <a:pt x="1416" y="894"/>
                    <a:pt x="1416" y="894"/>
                  </a:cubicBezTo>
                  <a:cubicBezTo>
                    <a:pt x="1397" y="894"/>
                    <a:pt x="1397" y="894"/>
                    <a:pt x="1397" y="894"/>
                  </a:cubicBezTo>
                  <a:cubicBezTo>
                    <a:pt x="1397" y="685"/>
                    <a:pt x="1397" y="685"/>
                    <a:pt x="1397" y="685"/>
                  </a:cubicBezTo>
                  <a:cubicBezTo>
                    <a:pt x="1416" y="685"/>
                    <a:pt x="1416" y="685"/>
                    <a:pt x="1416" y="685"/>
                  </a:cubicBezTo>
                  <a:cubicBezTo>
                    <a:pt x="1416" y="723"/>
                    <a:pt x="1416" y="723"/>
                    <a:pt x="1416" y="723"/>
                  </a:cubicBezTo>
                  <a:cubicBezTo>
                    <a:pt x="1417" y="723"/>
                    <a:pt x="1417" y="723"/>
                    <a:pt x="1417" y="723"/>
                  </a:cubicBezTo>
                  <a:cubicBezTo>
                    <a:pt x="1432" y="694"/>
                    <a:pt x="1456" y="680"/>
                    <a:pt x="1488" y="680"/>
                  </a:cubicBezTo>
                  <a:cubicBezTo>
                    <a:pt x="1511" y="680"/>
                    <a:pt x="1528" y="687"/>
                    <a:pt x="1540" y="702"/>
                  </a:cubicBezTo>
                  <a:cubicBezTo>
                    <a:pt x="1552" y="717"/>
                    <a:pt x="1558" y="739"/>
                    <a:pt x="1558" y="767"/>
                  </a:cubicBezTo>
                  <a:cubicBezTo>
                    <a:pt x="1558" y="894"/>
                    <a:pt x="1558" y="894"/>
                    <a:pt x="1558" y="894"/>
                  </a:cubicBezTo>
                  <a:lnTo>
                    <a:pt x="1539" y="894"/>
                  </a:lnTo>
                  <a:close/>
                  <a:moveTo>
                    <a:pt x="1756" y="885"/>
                  </a:moveTo>
                  <a:cubicBezTo>
                    <a:pt x="1741" y="894"/>
                    <a:pt x="1722" y="899"/>
                    <a:pt x="1701" y="899"/>
                  </a:cubicBezTo>
                  <a:cubicBezTo>
                    <a:pt x="1672" y="899"/>
                    <a:pt x="1649" y="889"/>
                    <a:pt x="1632" y="870"/>
                  </a:cubicBezTo>
                  <a:cubicBezTo>
                    <a:pt x="1615" y="850"/>
                    <a:pt x="1606" y="825"/>
                    <a:pt x="1606" y="793"/>
                  </a:cubicBezTo>
                  <a:cubicBezTo>
                    <a:pt x="1606" y="760"/>
                    <a:pt x="1616" y="733"/>
                    <a:pt x="1635" y="711"/>
                  </a:cubicBezTo>
                  <a:cubicBezTo>
                    <a:pt x="1655" y="690"/>
                    <a:pt x="1680" y="680"/>
                    <a:pt x="1711" y="680"/>
                  </a:cubicBezTo>
                  <a:cubicBezTo>
                    <a:pt x="1727" y="680"/>
                    <a:pt x="1742" y="683"/>
                    <a:pt x="1757" y="689"/>
                  </a:cubicBezTo>
                  <a:cubicBezTo>
                    <a:pt x="1757" y="711"/>
                    <a:pt x="1757" y="711"/>
                    <a:pt x="1757" y="711"/>
                  </a:cubicBezTo>
                  <a:cubicBezTo>
                    <a:pt x="1742" y="701"/>
                    <a:pt x="1726" y="697"/>
                    <a:pt x="1708" y="697"/>
                  </a:cubicBezTo>
                  <a:cubicBezTo>
                    <a:pt x="1683" y="697"/>
                    <a:pt x="1664" y="706"/>
                    <a:pt x="1648" y="723"/>
                  </a:cubicBezTo>
                  <a:cubicBezTo>
                    <a:pt x="1633" y="741"/>
                    <a:pt x="1625" y="764"/>
                    <a:pt x="1625" y="792"/>
                  </a:cubicBezTo>
                  <a:cubicBezTo>
                    <a:pt x="1625" y="819"/>
                    <a:pt x="1632" y="841"/>
                    <a:pt x="1646" y="857"/>
                  </a:cubicBezTo>
                  <a:cubicBezTo>
                    <a:pt x="1660" y="874"/>
                    <a:pt x="1679" y="882"/>
                    <a:pt x="1702" y="882"/>
                  </a:cubicBezTo>
                  <a:cubicBezTo>
                    <a:pt x="1723" y="882"/>
                    <a:pt x="1741" y="876"/>
                    <a:pt x="1756" y="865"/>
                  </a:cubicBezTo>
                  <a:lnTo>
                    <a:pt x="1756" y="885"/>
                  </a:lnTo>
                  <a:close/>
                  <a:moveTo>
                    <a:pt x="1811" y="790"/>
                  </a:moveTo>
                  <a:cubicBezTo>
                    <a:pt x="1811" y="819"/>
                    <a:pt x="1818" y="841"/>
                    <a:pt x="1831" y="857"/>
                  </a:cubicBezTo>
                  <a:cubicBezTo>
                    <a:pt x="1844" y="874"/>
                    <a:pt x="1862" y="882"/>
                    <a:pt x="1886" y="882"/>
                  </a:cubicBezTo>
                  <a:cubicBezTo>
                    <a:pt x="1909" y="882"/>
                    <a:pt x="1932" y="873"/>
                    <a:pt x="1954" y="856"/>
                  </a:cubicBezTo>
                  <a:cubicBezTo>
                    <a:pt x="1954" y="876"/>
                    <a:pt x="1954" y="876"/>
                    <a:pt x="1954" y="876"/>
                  </a:cubicBezTo>
                  <a:cubicBezTo>
                    <a:pt x="1933" y="891"/>
                    <a:pt x="1908" y="899"/>
                    <a:pt x="1882" y="899"/>
                  </a:cubicBezTo>
                  <a:cubicBezTo>
                    <a:pt x="1855" y="899"/>
                    <a:pt x="1833" y="889"/>
                    <a:pt x="1816" y="870"/>
                  </a:cubicBezTo>
                  <a:cubicBezTo>
                    <a:pt x="1800" y="851"/>
                    <a:pt x="1791" y="823"/>
                    <a:pt x="1791" y="788"/>
                  </a:cubicBezTo>
                  <a:cubicBezTo>
                    <a:pt x="1791" y="758"/>
                    <a:pt x="1800" y="732"/>
                    <a:pt x="1818" y="711"/>
                  </a:cubicBezTo>
                  <a:cubicBezTo>
                    <a:pt x="1835" y="690"/>
                    <a:pt x="1857" y="680"/>
                    <a:pt x="1885" y="680"/>
                  </a:cubicBezTo>
                  <a:cubicBezTo>
                    <a:pt x="1911" y="680"/>
                    <a:pt x="1931" y="689"/>
                    <a:pt x="1945" y="707"/>
                  </a:cubicBezTo>
                  <a:cubicBezTo>
                    <a:pt x="1959" y="725"/>
                    <a:pt x="1966" y="750"/>
                    <a:pt x="1966" y="782"/>
                  </a:cubicBezTo>
                  <a:cubicBezTo>
                    <a:pt x="1966" y="790"/>
                    <a:pt x="1966" y="790"/>
                    <a:pt x="1966" y="790"/>
                  </a:cubicBezTo>
                  <a:lnTo>
                    <a:pt x="1811" y="790"/>
                  </a:lnTo>
                  <a:close/>
                  <a:moveTo>
                    <a:pt x="1946" y="773"/>
                  </a:moveTo>
                  <a:cubicBezTo>
                    <a:pt x="1945" y="749"/>
                    <a:pt x="1940" y="730"/>
                    <a:pt x="1929" y="717"/>
                  </a:cubicBezTo>
                  <a:cubicBezTo>
                    <a:pt x="1918" y="703"/>
                    <a:pt x="1903" y="697"/>
                    <a:pt x="1884" y="697"/>
                  </a:cubicBezTo>
                  <a:cubicBezTo>
                    <a:pt x="1865" y="697"/>
                    <a:pt x="1849" y="703"/>
                    <a:pt x="1836" y="716"/>
                  </a:cubicBezTo>
                  <a:cubicBezTo>
                    <a:pt x="1823" y="730"/>
                    <a:pt x="1815" y="748"/>
                    <a:pt x="1812" y="773"/>
                  </a:cubicBezTo>
                  <a:lnTo>
                    <a:pt x="1946" y="7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15"/>
          <p:cNvSpPr>
            <a:spLocks/>
          </p:cNvSpPr>
          <p:nvPr userDrawn="1"/>
        </p:nvSpPr>
        <p:spPr bwMode="auto">
          <a:xfrm>
            <a:off x="1189038" y="590550"/>
            <a:ext cx="835025" cy="454025"/>
          </a:xfrm>
          <a:custGeom>
            <a:avLst/>
            <a:gdLst>
              <a:gd name="connsiteX0" fmla="*/ 155575 w 835025"/>
              <a:gd name="connsiteY0" fmla="*/ 96838 h 454025"/>
              <a:gd name="connsiteX1" fmla="*/ 197597 w 835025"/>
              <a:gd name="connsiteY1" fmla="*/ 96838 h 454025"/>
              <a:gd name="connsiteX2" fmla="*/ 263151 w 835025"/>
              <a:gd name="connsiteY2" fmla="*/ 283856 h 454025"/>
              <a:gd name="connsiteX3" fmla="*/ 268194 w 835025"/>
              <a:gd name="connsiteY3" fmla="*/ 302389 h 454025"/>
              <a:gd name="connsiteX4" fmla="*/ 269875 w 835025"/>
              <a:gd name="connsiteY4" fmla="*/ 302389 h 454025"/>
              <a:gd name="connsiteX5" fmla="*/ 274918 w 835025"/>
              <a:gd name="connsiteY5" fmla="*/ 285541 h 454025"/>
              <a:gd name="connsiteX6" fmla="*/ 343834 w 835025"/>
              <a:gd name="connsiteY6" fmla="*/ 96838 h 454025"/>
              <a:gd name="connsiteX7" fmla="*/ 384175 w 835025"/>
              <a:gd name="connsiteY7" fmla="*/ 96838 h 454025"/>
              <a:gd name="connsiteX8" fmla="*/ 271556 w 835025"/>
              <a:gd name="connsiteY8" fmla="*/ 378207 h 454025"/>
              <a:gd name="connsiteX9" fmla="*/ 189193 w 835025"/>
              <a:gd name="connsiteY9" fmla="*/ 454025 h 454025"/>
              <a:gd name="connsiteX10" fmla="*/ 162298 w 835025"/>
              <a:gd name="connsiteY10" fmla="*/ 450655 h 454025"/>
              <a:gd name="connsiteX11" fmla="*/ 162298 w 835025"/>
              <a:gd name="connsiteY11" fmla="*/ 416958 h 454025"/>
              <a:gd name="connsiteX12" fmla="*/ 185831 w 835025"/>
              <a:gd name="connsiteY12" fmla="*/ 420328 h 454025"/>
              <a:gd name="connsiteX13" fmla="*/ 229534 w 835025"/>
              <a:gd name="connsiteY13" fmla="*/ 384946 h 454025"/>
              <a:gd name="connsiteX14" fmla="*/ 249704 w 835025"/>
              <a:gd name="connsiteY14" fmla="*/ 339456 h 454025"/>
              <a:gd name="connsiteX15" fmla="*/ 155575 w 835025"/>
              <a:gd name="connsiteY15" fmla="*/ 96838 h 454025"/>
              <a:gd name="connsiteX16" fmla="*/ 779727 w 835025"/>
              <a:gd name="connsiteY16" fmla="*/ 92075 h 454025"/>
              <a:gd name="connsiteX17" fmla="*/ 835025 w 835025"/>
              <a:gd name="connsiteY17" fmla="*/ 103850 h 454025"/>
              <a:gd name="connsiteX18" fmla="*/ 835025 w 835025"/>
              <a:gd name="connsiteY18" fmla="*/ 144221 h 454025"/>
              <a:gd name="connsiteX19" fmla="*/ 778051 w 835025"/>
              <a:gd name="connsiteY19" fmla="*/ 125717 h 454025"/>
              <a:gd name="connsiteX20" fmla="*/ 716051 w 835025"/>
              <a:gd name="connsiteY20" fmla="*/ 150949 h 454025"/>
              <a:gd name="connsiteX21" fmla="*/ 692591 w 835025"/>
              <a:gd name="connsiteY21" fmla="*/ 221598 h 454025"/>
              <a:gd name="connsiteX22" fmla="*/ 716051 w 835025"/>
              <a:gd name="connsiteY22" fmla="*/ 288883 h 454025"/>
              <a:gd name="connsiteX23" fmla="*/ 774700 w 835025"/>
              <a:gd name="connsiteY23" fmla="*/ 312433 h 454025"/>
              <a:gd name="connsiteX24" fmla="*/ 835025 w 835025"/>
              <a:gd name="connsiteY24" fmla="*/ 292247 h 454025"/>
              <a:gd name="connsiteX25" fmla="*/ 835025 w 835025"/>
              <a:gd name="connsiteY25" fmla="*/ 329254 h 454025"/>
              <a:gd name="connsiteX26" fmla="*/ 767997 w 835025"/>
              <a:gd name="connsiteY26" fmla="*/ 346075 h 454025"/>
              <a:gd name="connsiteX27" fmla="*/ 709348 w 835025"/>
              <a:gd name="connsiteY27" fmla="*/ 330936 h 454025"/>
              <a:gd name="connsiteX28" fmla="*/ 667456 w 835025"/>
              <a:gd name="connsiteY28" fmla="*/ 287201 h 454025"/>
              <a:gd name="connsiteX29" fmla="*/ 654050 w 835025"/>
              <a:gd name="connsiteY29" fmla="*/ 224962 h 454025"/>
              <a:gd name="connsiteX30" fmla="*/ 687564 w 835025"/>
              <a:gd name="connsiteY30" fmla="*/ 127400 h 454025"/>
              <a:gd name="connsiteX31" fmla="*/ 779727 w 835025"/>
              <a:gd name="connsiteY31" fmla="*/ 92075 h 454025"/>
              <a:gd name="connsiteX32" fmla="*/ 529510 w 835025"/>
              <a:gd name="connsiteY32" fmla="*/ 92075 h 454025"/>
              <a:gd name="connsiteX33" fmla="*/ 591184 w 835025"/>
              <a:gd name="connsiteY33" fmla="*/ 117345 h 454025"/>
              <a:gd name="connsiteX34" fmla="*/ 611187 w 835025"/>
              <a:gd name="connsiteY34" fmla="*/ 191472 h 454025"/>
              <a:gd name="connsiteX35" fmla="*/ 611187 w 835025"/>
              <a:gd name="connsiteY35" fmla="*/ 339725 h 454025"/>
              <a:gd name="connsiteX36" fmla="*/ 572849 w 835025"/>
              <a:gd name="connsiteY36" fmla="*/ 339725 h 454025"/>
              <a:gd name="connsiteX37" fmla="*/ 572849 w 835025"/>
              <a:gd name="connsiteY37" fmla="*/ 201580 h 454025"/>
              <a:gd name="connsiteX38" fmla="*/ 516175 w 835025"/>
              <a:gd name="connsiteY38" fmla="*/ 125769 h 454025"/>
              <a:gd name="connsiteX39" fmla="*/ 469503 w 835025"/>
              <a:gd name="connsiteY39" fmla="*/ 145985 h 454025"/>
              <a:gd name="connsiteX40" fmla="*/ 451167 w 835025"/>
              <a:gd name="connsiteY40" fmla="*/ 201580 h 454025"/>
              <a:gd name="connsiteX41" fmla="*/ 451167 w 835025"/>
              <a:gd name="connsiteY41" fmla="*/ 339725 h 454025"/>
              <a:gd name="connsiteX42" fmla="*/ 411162 w 835025"/>
              <a:gd name="connsiteY42" fmla="*/ 339725 h 454025"/>
              <a:gd name="connsiteX43" fmla="*/ 411162 w 835025"/>
              <a:gd name="connsiteY43" fmla="*/ 97129 h 454025"/>
              <a:gd name="connsiteX44" fmla="*/ 451167 w 835025"/>
              <a:gd name="connsiteY44" fmla="*/ 97129 h 454025"/>
              <a:gd name="connsiteX45" fmla="*/ 451167 w 835025"/>
              <a:gd name="connsiteY45" fmla="*/ 137562 h 454025"/>
              <a:gd name="connsiteX46" fmla="*/ 529510 w 835025"/>
              <a:gd name="connsiteY46" fmla="*/ 92075 h 454025"/>
              <a:gd name="connsiteX47" fmla="*/ 0 w 835025"/>
              <a:gd name="connsiteY47" fmla="*/ 0 h 454025"/>
              <a:gd name="connsiteX48" fmla="*/ 38100 w 835025"/>
              <a:gd name="connsiteY48" fmla="*/ 0 h 454025"/>
              <a:gd name="connsiteX49" fmla="*/ 38100 w 835025"/>
              <a:gd name="connsiteY49" fmla="*/ 303213 h 454025"/>
              <a:gd name="connsiteX50" fmla="*/ 174625 w 835025"/>
              <a:gd name="connsiteY50" fmla="*/ 303213 h 454025"/>
              <a:gd name="connsiteX51" fmla="*/ 174625 w 835025"/>
              <a:gd name="connsiteY51" fmla="*/ 339725 h 454025"/>
              <a:gd name="connsiteX52" fmla="*/ 0 w 835025"/>
              <a:gd name="connsiteY52" fmla="*/ 339725 h 45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35025" h="454025">
                <a:moveTo>
                  <a:pt x="155575" y="96838"/>
                </a:moveTo>
                <a:cubicBezTo>
                  <a:pt x="197597" y="96838"/>
                  <a:pt x="197597" y="96838"/>
                  <a:pt x="197597" y="96838"/>
                </a:cubicBezTo>
                <a:cubicBezTo>
                  <a:pt x="263151" y="283856"/>
                  <a:pt x="263151" y="283856"/>
                  <a:pt x="263151" y="283856"/>
                </a:cubicBezTo>
                <a:cubicBezTo>
                  <a:pt x="268194" y="302389"/>
                  <a:pt x="268194" y="302389"/>
                  <a:pt x="268194" y="302389"/>
                </a:cubicBezTo>
                <a:cubicBezTo>
                  <a:pt x="269875" y="302389"/>
                  <a:pt x="269875" y="302389"/>
                  <a:pt x="269875" y="302389"/>
                </a:cubicBezTo>
                <a:cubicBezTo>
                  <a:pt x="269875" y="299019"/>
                  <a:pt x="271556" y="293965"/>
                  <a:pt x="274918" y="285541"/>
                </a:cubicBezTo>
                <a:cubicBezTo>
                  <a:pt x="343834" y="96838"/>
                  <a:pt x="343834" y="96838"/>
                  <a:pt x="343834" y="96838"/>
                </a:cubicBezTo>
                <a:lnTo>
                  <a:pt x="384175" y="96838"/>
                </a:lnTo>
                <a:cubicBezTo>
                  <a:pt x="271556" y="378207"/>
                  <a:pt x="271556" y="378207"/>
                  <a:pt x="271556" y="378207"/>
                </a:cubicBezTo>
                <a:cubicBezTo>
                  <a:pt x="251385" y="428752"/>
                  <a:pt x="224491" y="454025"/>
                  <a:pt x="189193" y="454025"/>
                </a:cubicBezTo>
                <a:cubicBezTo>
                  <a:pt x="179107" y="454025"/>
                  <a:pt x="169022" y="452340"/>
                  <a:pt x="162298" y="450655"/>
                </a:cubicBezTo>
                <a:cubicBezTo>
                  <a:pt x="162298" y="416958"/>
                  <a:pt x="162298" y="416958"/>
                  <a:pt x="162298" y="416958"/>
                </a:cubicBezTo>
                <a:cubicBezTo>
                  <a:pt x="170703" y="418643"/>
                  <a:pt x="179107" y="420328"/>
                  <a:pt x="185831" y="420328"/>
                </a:cubicBezTo>
                <a:cubicBezTo>
                  <a:pt x="206001" y="420328"/>
                  <a:pt x="219448" y="408534"/>
                  <a:pt x="229534" y="384946"/>
                </a:cubicBezTo>
                <a:cubicBezTo>
                  <a:pt x="249704" y="339456"/>
                  <a:pt x="249704" y="339456"/>
                  <a:pt x="249704" y="339456"/>
                </a:cubicBezTo>
                <a:cubicBezTo>
                  <a:pt x="155575" y="96838"/>
                  <a:pt x="155575" y="96838"/>
                  <a:pt x="155575" y="96838"/>
                </a:cubicBezTo>
                <a:close/>
                <a:moveTo>
                  <a:pt x="779727" y="92075"/>
                </a:moveTo>
                <a:cubicBezTo>
                  <a:pt x="799835" y="92075"/>
                  <a:pt x="818268" y="95439"/>
                  <a:pt x="835025" y="103850"/>
                </a:cubicBezTo>
                <a:cubicBezTo>
                  <a:pt x="835025" y="144221"/>
                  <a:pt x="835025" y="144221"/>
                  <a:pt x="835025" y="144221"/>
                </a:cubicBezTo>
                <a:cubicBezTo>
                  <a:pt x="816592" y="130764"/>
                  <a:pt x="798160" y="125717"/>
                  <a:pt x="778051" y="125717"/>
                </a:cubicBezTo>
                <a:cubicBezTo>
                  <a:pt x="752916" y="125717"/>
                  <a:pt x="732808" y="134128"/>
                  <a:pt x="716051" y="150949"/>
                </a:cubicBezTo>
                <a:cubicBezTo>
                  <a:pt x="700970" y="169453"/>
                  <a:pt x="692591" y="193002"/>
                  <a:pt x="692591" y="221598"/>
                </a:cubicBezTo>
                <a:cubicBezTo>
                  <a:pt x="692591" y="250194"/>
                  <a:pt x="700970" y="272062"/>
                  <a:pt x="716051" y="288883"/>
                </a:cubicBezTo>
                <a:cubicBezTo>
                  <a:pt x="731132" y="304022"/>
                  <a:pt x="749565" y="312433"/>
                  <a:pt x="774700" y="312433"/>
                </a:cubicBezTo>
                <a:cubicBezTo>
                  <a:pt x="796484" y="312433"/>
                  <a:pt x="816592" y="305704"/>
                  <a:pt x="835025" y="292247"/>
                </a:cubicBezTo>
                <a:lnTo>
                  <a:pt x="835025" y="329254"/>
                </a:lnTo>
                <a:cubicBezTo>
                  <a:pt x="816592" y="339347"/>
                  <a:pt x="793133" y="346075"/>
                  <a:pt x="767997" y="346075"/>
                </a:cubicBezTo>
                <a:cubicBezTo>
                  <a:pt x="746213" y="346075"/>
                  <a:pt x="726105" y="341029"/>
                  <a:pt x="709348" y="330936"/>
                </a:cubicBezTo>
                <a:cubicBezTo>
                  <a:pt x="690915" y="320843"/>
                  <a:pt x="677510" y="305704"/>
                  <a:pt x="667456" y="287201"/>
                </a:cubicBezTo>
                <a:cubicBezTo>
                  <a:pt x="659077" y="268698"/>
                  <a:pt x="654050" y="248512"/>
                  <a:pt x="654050" y="224962"/>
                </a:cubicBezTo>
                <a:cubicBezTo>
                  <a:pt x="654050" y="184592"/>
                  <a:pt x="665780" y="152631"/>
                  <a:pt x="687564" y="127400"/>
                </a:cubicBezTo>
                <a:cubicBezTo>
                  <a:pt x="711024" y="103850"/>
                  <a:pt x="741186" y="92075"/>
                  <a:pt x="779727" y="92075"/>
                </a:cubicBezTo>
                <a:close/>
                <a:moveTo>
                  <a:pt x="529510" y="92075"/>
                </a:moveTo>
                <a:cubicBezTo>
                  <a:pt x="556180" y="92075"/>
                  <a:pt x="576183" y="100499"/>
                  <a:pt x="591184" y="117345"/>
                </a:cubicBezTo>
                <a:cubicBezTo>
                  <a:pt x="604519" y="135877"/>
                  <a:pt x="611187" y="159463"/>
                  <a:pt x="611187" y="191472"/>
                </a:cubicBezTo>
                <a:lnTo>
                  <a:pt x="611187" y="339725"/>
                </a:lnTo>
                <a:cubicBezTo>
                  <a:pt x="572849" y="339725"/>
                  <a:pt x="572849" y="339725"/>
                  <a:pt x="572849" y="339725"/>
                </a:cubicBezTo>
                <a:cubicBezTo>
                  <a:pt x="572849" y="201580"/>
                  <a:pt x="572849" y="201580"/>
                  <a:pt x="572849" y="201580"/>
                </a:cubicBezTo>
                <a:cubicBezTo>
                  <a:pt x="572849" y="151039"/>
                  <a:pt x="554513" y="125769"/>
                  <a:pt x="516175" y="125769"/>
                </a:cubicBezTo>
                <a:cubicBezTo>
                  <a:pt x="497839" y="125769"/>
                  <a:pt x="482838" y="132508"/>
                  <a:pt x="469503" y="145985"/>
                </a:cubicBezTo>
                <a:cubicBezTo>
                  <a:pt x="456168" y="161147"/>
                  <a:pt x="451167" y="179679"/>
                  <a:pt x="451167" y="201580"/>
                </a:cubicBezTo>
                <a:cubicBezTo>
                  <a:pt x="451167" y="339725"/>
                  <a:pt x="451167" y="339725"/>
                  <a:pt x="451167" y="339725"/>
                </a:cubicBezTo>
                <a:cubicBezTo>
                  <a:pt x="411162" y="339725"/>
                  <a:pt x="411162" y="339725"/>
                  <a:pt x="411162" y="339725"/>
                </a:cubicBezTo>
                <a:cubicBezTo>
                  <a:pt x="411162" y="97129"/>
                  <a:pt x="411162" y="97129"/>
                  <a:pt x="411162" y="97129"/>
                </a:cubicBezTo>
                <a:cubicBezTo>
                  <a:pt x="451167" y="97129"/>
                  <a:pt x="451167" y="97129"/>
                  <a:pt x="451167" y="97129"/>
                </a:cubicBezTo>
                <a:cubicBezTo>
                  <a:pt x="451167" y="137562"/>
                  <a:pt x="451167" y="137562"/>
                  <a:pt x="451167" y="137562"/>
                </a:cubicBezTo>
                <a:cubicBezTo>
                  <a:pt x="469503" y="107237"/>
                  <a:pt x="496173" y="92075"/>
                  <a:pt x="529510" y="92075"/>
                </a:cubicBezTo>
                <a:close/>
                <a:moveTo>
                  <a:pt x="0" y="0"/>
                </a:moveTo>
                <a:lnTo>
                  <a:pt x="38100" y="0"/>
                </a:lnTo>
                <a:lnTo>
                  <a:pt x="38100" y="303213"/>
                </a:lnTo>
                <a:lnTo>
                  <a:pt x="174625" y="303213"/>
                </a:lnTo>
                <a:lnTo>
                  <a:pt x="174625" y="339725"/>
                </a:lnTo>
                <a:lnTo>
                  <a:pt x="0" y="33972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11" name="Freeform 9"/>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close/>
                <a:moveTo>
                  <a:pt x="95" y="95"/>
                </a:moveTo>
                <a:lnTo>
                  <a:pt x="66" y="96"/>
                </a:lnTo>
                <a:lnTo>
                  <a:pt x="64" y="251"/>
                </a:lnTo>
                <a:lnTo>
                  <a:pt x="153" y="255"/>
                </a:lnTo>
                <a:lnTo>
                  <a:pt x="153" y="225"/>
                </a:lnTo>
                <a:lnTo>
                  <a:pt x="95" y="223"/>
                </a:lnTo>
                <a:lnTo>
                  <a:pt x="95" y="9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12" name="Freeform 10"/>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moveTo>
                  <a:pt x="95" y="95"/>
                </a:moveTo>
                <a:lnTo>
                  <a:pt x="66" y="96"/>
                </a:lnTo>
                <a:lnTo>
                  <a:pt x="64" y="251"/>
                </a:lnTo>
                <a:lnTo>
                  <a:pt x="153" y="255"/>
                </a:lnTo>
                <a:lnTo>
                  <a:pt x="153" y="225"/>
                </a:lnTo>
                <a:lnTo>
                  <a:pt x="95" y="223"/>
                </a:lnTo>
                <a:lnTo>
                  <a:pt x="95"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userDrawn="1"/>
        </p:nvSpPr>
        <p:spPr bwMode="auto">
          <a:xfrm>
            <a:off x="827088" y="573088"/>
            <a:ext cx="249237" cy="369887"/>
          </a:xfrm>
          <a:custGeom>
            <a:avLst/>
            <a:gdLst>
              <a:gd name="connsiteX0" fmla="*/ 0 w 249237"/>
              <a:gd name="connsiteY0" fmla="*/ 217487 h 369887"/>
              <a:gd name="connsiteX1" fmla="*/ 8307 w 249237"/>
              <a:gd name="connsiteY1" fmla="*/ 230880 h 369887"/>
              <a:gd name="connsiteX2" fmla="*/ 71438 w 249237"/>
              <a:gd name="connsiteY2" fmla="*/ 309562 h 369887"/>
              <a:gd name="connsiteX3" fmla="*/ 58147 w 249237"/>
              <a:gd name="connsiteY3" fmla="*/ 309562 h 369887"/>
              <a:gd name="connsiteX4" fmla="*/ 0 w 249237"/>
              <a:gd name="connsiteY4" fmla="*/ 294495 h 369887"/>
              <a:gd name="connsiteX5" fmla="*/ 0 w 249237"/>
              <a:gd name="connsiteY5" fmla="*/ 217487 h 369887"/>
              <a:gd name="connsiteX6" fmla="*/ 111405 w 249237"/>
              <a:gd name="connsiteY6" fmla="*/ 60325 h 369887"/>
              <a:gd name="connsiteX7" fmla="*/ 124852 w 249237"/>
              <a:gd name="connsiteY7" fmla="*/ 60325 h 369887"/>
              <a:gd name="connsiteX8" fmla="*/ 249237 w 249237"/>
              <a:gd name="connsiteY8" fmla="*/ 184823 h 369887"/>
              <a:gd name="connsiteX9" fmla="*/ 161831 w 249237"/>
              <a:gd name="connsiteY9" fmla="*/ 304273 h 369887"/>
              <a:gd name="connsiteX10" fmla="*/ 178640 w 249237"/>
              <a:gd name="connsiteY10" fmla="*/ 326145 h 369887"/>
              <a:gd name="connsiteX11" fmla="*/ 182002 w 249237"/>
              <a:gd name="connsiteY11" fmla="*/ 341286 h 369887"/>
              <a:gd name="connsiteX12" fmla="*/ 153427 w 249237"/>
              <a:gd name="connsiteY12" fmla="*/ 369887 h 369887"/>
              <a:gd name="connsiteX13" fmla="*/ 128214 w 249237"/>
              <a:gd name="connsiteY13" fmla="*/ 354745 h 369887"/>
              <a:gd name="connsiteX14" fmla="*/ 92915 w 249237"/>
              <a:gd name="connsiteY14" fmla="*/ 309321 h 369887"/>
              <a:gd name="connsiteX15" fmla="*/ 49212 w 249237"/>
              <a:gd name="connsiteY15" fmla="*/ 253801 h 369887"/>
              <a:gd name="connsiteX16" fmla="*/ 57616 w 249237"/>
              <a:gd name="connsiteY16" fmla="*/ 252119 h 369887"/>
              <a:gd name="connsiteX17" fmla="*/ 123171 w 249237"/>
              <a:gd name="connsiteY17" fmla="*/ 252119 h 369887"/>
              <a:gd name="connsiteX18" fmla="*/ 192087 w 249237"/>
              <a:gd name="connsiteY18" fmla="*/ 184823 h 369887"/>
              <a:gd name="connsiteX19" fmla="*/ 175278 w 249237"/>
              <a:gd name="connsiteY19" fmla="*/ 139398 h 369887"/>
              <a:gd name="connsiteX20" fmla="*/ 111405 w 249237"/>
              <a:gd name="connsiteY20" fmla="*/ 60325 h 369887"/>
              <a:gd name="connsiteX21" fmla="*/ 30004 w 249237"/>
              <a:gd name="connsiteY21" fmla="*/ 0 h 369887"/>
              <a:gd name="connsiteX22" fmla="*/ 55007 w 249237"/>
              <a:gd name="connsiteY22" fmla="*/ 15072 h 369887"/>
              <a:gd name="connsiteX23" fmla="*/ 90011 w 249237"/>
              <a:gd name="connsiteY23" fmla="*/ 58615 h 369887"/>
              <a:gd name="connsiteX24" fmla="*/ 133350 w 249237"/>
              <a:gd name="connsiteY24" fmla="*/ 115556 h 369887"/>
              <a:gd name="connsiteX25" fmla="*/ 125016 w 249237"/>
              <a:gd name="connsiteY25" fmla="*/ 115556 h 369887"/>
              <a:gd name="connsiteX26" fmla="*/ 60008 w 249237"/>
              <a:gd name="connsiteY26" fmla="*/ 115556 h 369887"/>
              <a:gd name="connsiteX27" fmla="*/ 0 w 249237"/>
              <a:gd name="connsiteY27" fmla="*/ 152400 h 369887"/>
              <a:gd name="connsiteX28" fmla="*/ 0 w 249237"/>
              <a:gd name="connsiteY28" fmla="*/ 73688 h 369887"/>
              <a:gd name="connsiteX29" fmla="*/ 21669 w 249237"/>
              <a:gd name="connsiteY29" fmla="*/ 65314 h 369887"/>
              <a:gd name="connsiteX30" fmla="*/ 5001 w 249237"/>
              <a:gd name="connsiteY30" fmla="*/ 43543 h 369887"/>
              <a:gd name="connsiteX31" fmla="*/ 1667 w 249237"/>
              <a:gd name="connsiteY31" fmla="*/ 28470 h 369887"/>
              <a:gd name="connsiteX32" fmla="*/ 30004 w 249237"/>
              <a:gd name="connsiteY32" fmla="*/ 0 h 3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9237" h="369887">
                <a:moveTo>
                  <a:pt x="0" y="217487"/>
                </a:moveTo>
                <a:cubicBezTo>
                  <a:pt x="3323" y="222509"/>
                  <a:pt x="4984" y="227532"/>
                  <a:pt x="8307" y="230880"/>
                </a:cubicBezTo>
                <a:cubicBezTo>
                  <a:pt x="8307" y="230880"/>
                  <a:pt x="8307" y="230880"/>
                  <a:pt x="71438" y="309562"/>
                </a:cubicBezTo>
                <a:cubicBezTo>
                  <a:pt x="71438" y="309562"/>
                  <a:pt x="71438" y="309562"/>
                  <a:pt x="58147" y="309562"/>
                </a:cubicBezTo>
                <a:cubicBezTo>
                  <a:pt x="38211" y="309562"/>
                  <a:pt x="18275" y="304540"/>
                  <a:pt x="0" y="294495"/>
                </a:cubicBezTo>
                <a:cubicBezTo>
                  <a:pt x="0" y="294495"/>
                  <a:pt x="0" y="294495"/>
                  <a:pt x="0" y="217487"/>
                </a:cubicBezTo>
                <a:close/>
                <a:moveTo>
                  <a:pt x="111405" y="60325"/>
                </a:moveTo>
                <a:cubicBezTo>
                  <a:pt x="111405" y="60325"/>
                  <a:pt x="111405" y="60325"/>
                  <a:pt x="124852" y="60325"/>
                </a:cubicBezTo>
                <a:cubicBezTo>
                  <a:pt x="193768" y="60325"/>
                  <a:pt x="249237" y="115844"/>
                  <a:pt x="249237" y="184823"/>
                </a:cubicBezTo>
                <a:cubicBezTo>
                  <a:pt x="249237" y="240342"/>
                  <a:pt x="212258" y="287449"/>
                  <a:pt x="161831" y="304273"/>
                </a:cubicBezTo>
                <a:cubicBezTo>
                  <a:pt x="161831" y="304273"/>
                  <a:pt x="161831" y="304273"/>
                  <a:pt x="178640" y="326145"/>
                </a:cubicBezTo>
                <a:cubicBezTo>
                  <a:pt x="180321" y="329509"/>
                  <a:pt x="182002" y="336239"/>
                  <a:pt x="182002" y="341286"/>
                </a:cubicBezTo>
                <a:cubicBezTo>
                  <a:pt x="182002" y="356428"/>
                  <a:pt x="170236" y="369887"/>
                  <a:pt x="153427" y="369887"/>
                </a:cubicBezTo>
                <a:cubicBezTo>
                  <a:pt x="143341" y="369887"/>
                  <a:pt x="134937" y="363157"/>
                  <a:pt x="128214" y="354745"/>
                </a:cubicBezTo>
                <a:cubicBezTo>
                  <a:pt x="128214" y="354745"/>
                  <a:pt x="128214" y="354745"/>
                  <a:pt x="92915" y="309321"/>
                </a:cubicBezTo>
                <a:cubicBezTo>
                  <a:pt x="92915" y="309321"/>
                  <a:pt x="92915" y="309321"/>
                  <a:pt x="49212" y="253801"/>
                </a:cubicBezTo>
                <a:cubicBezTo>
                  <a:pt x="49212" y="252119"/>
                  <a:pt x="54255" y="252119"/>
                  <a:pt x="57616" y="252119"/>
                </a:cubicBezTo>
                <a:cubicBezTo>
                  <a:pt x="57616" y="252119"/>
                  <a:pt x="57616" y="252119"/>
                  <a:pt x="123171" y="252119"/>
                </a:cubicBezTo>
                <a:cubicBezTo>
                  <a:pt x="161831" y="252119"/>
                  <a:pt x="192087" y="221836"/>
                  <a:pt x="192087" y="184823"/>
                </a:cubicBezTo>
                <a:cubicBezTo>
                  <a:pt x="192087" y="166316"/>
                  <a:pt x="183683" y="149492"/>
                  <a:pt x="175278" y="139398"/>
                </a:cubicBezTo>
                <a:cubicBezTo>
                  <a:pt x="175278" y="139398"/>
                  <a:pt x="175278" y="139398"/>
                  <a:pt x="111405" y="60325"/>
                </a:cubicBezTo>
                <a:close/>
                <a:moveTo>
                  <a:pt x="30004" y="0"/>
                </a:moveTo>
                <a:cubicBezTo>
                  <a:pt x="40005" y="0"/>
                  <a:pt x="48339" y="5024"/>
                  <a:pt x="55007" y="15072"/>
                </a:cubicBezTo>
                <a:cubicBezTo>
                  <a:pt x="55007" y="15072"/>
                  <a:pt x="55007" y="15072"/>
                  <a:pt x="90011" y="58615"/>
                </a:cubicBezTo>
                <a:cubicBezTo>
                  <a:pt x="90011" y="58615"/>
                  <a:pt x="90011" y="58615"/>
                  <a:pt x="133350" y="115556"/>
                </a:cubicBezTo>
                <a:cubicBezTo>
                  <a:pt x="133350" y="115556"/>
                  <a:pt x="128349" y="115556"/>
                  <a:pt x="125016" y="115556"/>
                </a:cubicBezTo>
                <a:cubicBezTo>
                  <a:pt x="125016" y="115556"/>
                  <a:pt x="125016" y="115556"/>
                  <a:pt x="60008" y="115556"/>
                </a:cubicBezTo>
                <a:cubicBezTo>
                  <a:pt x="33337" y="115556"/>
                  <a:pt x="11668" y="130629"/>
                  <a:pt x="0" y="152400"/>
                </a:cubicBezTo>
                <a:cubicBezTo>
                  <a:pt x="0" y="152400"/>
                  <a:pt x="0" y="152400"/>
                  <a:pt x="0" y="73688"/>
                </a:cubicBezTo>
                <a:cubicBezTo>
                  <a:pt x="6667" y="70338"/>
                  <a:pt x="13335" y="66989"/>
                  <a:pt x="21669" y="65314"/>
                </a:cubicBezTo>
                <a:lnTo>
                  <a:pt x="5001" y="43543"/>
                </a:lnTo>
                <a:cubicBezTo>
                  <a:pt x="3334" y="40193"/>
                  <a:pt x="1667" y="33494"/>
                  <a:pt x="1667" y="28470"/>
                </a:cubicBezTo>
                <a:cubicBezTo>
                  <a:pt x="1667" y="11723"/>
                  <a:pt x="15002" y="0"/>
                  <a:pt x="30004"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4" name="Freeform 5"/>
          <p:cNvSpPr>
            <a:spLocks noChangeAspect="1"/>
          </p:cNvSpPr>
          <p:nvPr userDrawn="1"/>
        </p:nvSpPr>
        <p:spPr bwMode="auto">
          <a:xfrm>
            <a:off x="454025" y="476251"/>
            <a:ext cx="343174" cy="566928"/>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5" name="Freeform 5"/>
          <p:cNvSpPr>
            <a:spLocks noChangeAspect="1"/>
          </p:cNvSpPr>
          <p:nvPr userDrawn="1"/>
        </p:nvSpPr>
        <p:spPr bwMode="auto">
          <a:xfrm flipH="1">
            <a:off x="4881590" y="2330386"/>
            <a:ext cx="1428046" cy="2359152"/>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8" name="Rectangle 27"/>
          <p:cNvSpPr/>
          <p:nvPr userDrawn="1"/>
        </p:nvSpPr>
        <p:spPr bwMode="auto">
          <a:xfrm>
            <a:off x="0" y="0"/>
            <a:ext cx="12436475" cy="6995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0" name="Text Placeholder 4"/>
          <p:cNvSpPr>
            <a:spLocks noGrp="1"/>
          </p:cNvSpPr>
          <p:nvPr>
            <p:ph type="body" sz="quarter" idx="13" hasCustomPrompt="1"/>
          </p:nvPr>
        </p:nvSpPr>
        <p:spPr bwMode="white">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a:t>Speaker Name</a:t>
            </a:r>
          </a:p>
        </p:txBody>
      </p:sp>
      <p:sp>
        <p:nvSpPr>
          <p:cNvPr id="31" name="Title 2"/>
          <p:cNvSpPr>
            <a:spLocks noGrp="1"/>
          </p:cNvSpPr>
          <p:nvPr>
            <p:ph type="title"/>
          </p:nvPr>
        </p:nvSpPr>
        <p:spPr bwMode="white">
          <a:xfrm>
            <a:off x="274639" y="1224754"/>
            <a:ext cx="10058399" cy="2719709"/>
          </a:xfrm>
        </p:spPr>
        <p:txBody>
          <a:bodyPr/>
          <a:lstStyle>
            <a:lvl1pPr>
              <a:defRPr>
                <a:gradFill>
                  <a:gsLst>
                    <a:gs pos="8850">
                      <a:schemeClr val="tx1"/>
                    </a:gs>
                    <a:gs pos="49000">
                      <a:schemeClr val="tx1"/>
                    </a:gs>
                  </a:gsLst>
                  <a:lin ang="5400000" scaled="0"/>
                </a:gradFill>
              </a:defRPr>
            </a:lvl1pPr>
          </a:lstStyle>
          <a:p>
            <a:r>
              <a:rPr lang="en-US"/>
              <a:t>Click to edit Master title style</a:t>
            </a:r>
          </a:p>
        </p:txBody>
      </p:sp>
      <p:pic>
        <p:nvPicPr>
          <p:cNvPr id="33" name="Picture 32"/>
          <p:cNvPicPr>
            <a:picLocks noChangeAspect="1"/>
          </p:cNvPicPr>
          <p:nvPr userDrawn="1"/>
        </p:nvPicPr>
        <p:blipFill>
          <a:blip r:embed="rId4" cstate="email">
            <a:lum bright="100000"/>
            <a:extLst>
              <a:ext uri="{28A0092B-C50C-407E-A947-70E740481C1C}">
                <a14:useLocalDpi xmlns:a14="http://schemas.microsoft.com/office/drawing/2010/main"/>
              </a:ext>
            </a:extLst>
          </a:blip>
          <a:stretch>
            <a:fillRect/>
          </a:stretch>
        </p:blipFill>
        <p:spPr bwMode="white">
          <a:xfrm>
            <a:off x="11064504" y="6180433"/>
            <a:ext cx="911810" cy="329184"/>
          </a:xfrm>
          <a:prstGeom prst="rect">
            <a:avLst/>
          </a:prstGeom>
        </p:spPr>
      </p:pic>
      <p:pic>
        <p:nvPicPr>
          <p:cNvPr id="26" name="Picture 25"/>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bwMode="white">
          <a:xfrm>
            <a:off x="454026" y="6248634"/>
            <a:ext cx="1130200" cy="331497"/>
          </a:xfrm>
          <a:prstGeom prst="rect">
            <a:avLst/>
          </a:prstGeom>
        </p:spPr>
      </p:pic>
    </p:spTree>
    <p:extLst>
      <p:ext uri="{BB962C8B-B14F-4D97-AF65-F5344CB8AC3E}">
        <p14:creationId xmlns:p14="http://schemas.microsoft.com/office/powerpoint/2010/main" val="14720801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10" presetClass="entr" presetSubtype="0" fill="hold" grpId="4" nodeType="withEffect">
                                  <p:stCondLst>
                                    <p:cond delay="1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50"/>
                                        <p:tgtEl>
                                          <p:spTgt spid="24"/>
                                        </p:tgtEl>
                                      </p:cBhvr>
                                    </p:animEffect>
                                  </p:childTnLst>
                                </p:cTn>
                              </p:par>
                              <p:par>
                                <p:cTn id="11" presetID="1" presetClass="exit" presetSubtype="0" fill="hold" grpId="0" nodeType="withEffect">
                                  <p:stCondLst>
                                    <p:cond delay="390"/>
                                  </p:stCondLst>
                                  <p:childTnLst>
                                    <p:set>
                                      <p:cBhvr>
                                        <p:cTn id="12" dur="1" fill="hold">
                                          <p:stCondLst>
                                            <p:cond delay="0"/>
                                          </p:stCondLst>
                                        </p:cTn>
                                        <p:tgtEl>
                                          <p:spTgt spid="11"/>
                                        </p:tgtEl>
                                        <p:attrNameLst>
                                          <p:attrName>style.visibility</p:attrName>
                                        </p:attrNameLst>
                                      </p:cBhvr>
                                      <p:to>
                                        <p:strVal val="hidden"/>
                                      </p:to>
                                    </p:set>
                                  </p:childTnLst>
                                </p:cTn>
                              </p:par>
                              <p:par>
                                <p:cTn id="13" presetID="6" presetClass="emph" presetSubtype="0" accel="100000" fill="hold" grpId="0" nodeType="withEffect">
                                  <p:stCondLst>
                                    <p:cond delay="390"/>
                                  </p:stCondLst>
                                  <p:childTnLst>
                                    <p:animScale>
                                      <p:cBhvr>
                                        <p:cTn id="14" dur="100" fill="hold"/>
                                        <p:tgtEl>
                                          <p:spTgt spid="17"/>
                                        </p:tgtEl>
                                      </p:cBhvr>
                                      <p:by x="0" y="100000"/>
                                    </p:animScale>
                                  </p:childTnLst>
                                </p:cTn>
                              </p:par>
                              <p:par>
                                <p:cTn id="15" presetID="35" presetClass="path" presetSubtype="0" accel="100000" fill="hold" grpId="1" nodeType="withEffect">
                                  <p:stCondLst>
                                    <p:cond delay="390"/>
                                  </p:stCondLst>
                                  <p:childTnLst>
                                    <p:animMotion origin="layout" path="M 2.93337E-6 2.75533E-6 L -0.04238 -0.00159 " pathEditMode="relative" rAng="0" ptsTypes="AA">
                                      <p:cBhvr>
                                        <p:cTn id="16" dur="100" fill="hold"/>
                                        <p:tgtEl>
                                          <p:spTgt spid="17"/>
                                        </p:tgtEl>
                                        <p:attrNameLst>
                                          <p:attrName>ppt_x</p:attrName>
                                          <p:attrName>ppt_y</p:attrName>
                                        </p:attrNameLst>
                                      </p:cBhvr>
                                      <p:rCtr x="-2068" y="0"/>
                                    </p:animMotion>
                                  </p:childTnLst>
                                </p:cTn>
                              </p:par>
                              <p:par>
                                <p:cTn id="17" presetID="42" presetClass="path" presetSubtype="0" accel="17333" decel="82667" fill="hold" grpId="0" nodeType="withEffect">
                                  <p:stCondLst>
                                    <p:cond delay="450"/>
                                  </p:stCondLst>
                                  <p:childTnLst>
                                    <p:animMotion origin="layout" path="M -3.59203E-6 1.57512E-6 L 0.4492 0.39355 " pathEditMode="relative" rAng="0" ptsTypes="AA">
                                      <p:cBhvr>
                                        <p:cTn id="18" dur="500" fill="hold"/>
                                        <p:tgtEl>
                                          <p:spTgt spid="24"/>
                                        </p:tgtEl>
                                        <p:attrNameLst>
                                          <p:attrName>ppt_x</p:attrName>
                                          <p:attrName>ppt_y</p:attrName>
                                        </p:attrNameLst>
                                      </p:cBhvr>
                                      <p:rCtr x="22453" y="19678"/>
                                    </p:animMotion>
                                  </p:childTnLst>
                                </p:cTn>
                              </p:par>
                              <p:par>
                                <p:cTn id="19" presetID="6" presetClass="emph" presetSubtype="0" accel="17333" decel="82667" fill="hold" grpId="1" nodeType="withEffect">
                                  <p:stCondLst>
                                    <p:cond delay="450"/>
                                  </p:stCondLst>
                                  <p:childTnLst>
                                    <p:animScale>
                                      <p:cBhvr>
                                        <p:cTn id="20" dur="500" fill="hold"/>
                                        <p:tgtEl>
                                          <p:spTgt spid="24"/>
                                        </p:tgtEl>
                                      </p:cBhvr>
                                      <p:by x="416130" y="416130"/>
                                    </p:animScale>
                                  </p:childTnLst>
                                </p:cTn>
                              </p:par>
                              <p:par>
                                <p:cTn id="21" presetID="1" presetClass="exit" presetSubtype="0" fill="hold" grpId="3" nodeType="withEffect">
                                  <p:stCondLst>
                                    <p:cond delay="990"/>
                                  </p:stCondLst>
                                  <p:childTnLst>
                                    <p:set>
                                      <p:cBhvr>
                                        <p:cTn id="22" dur="1" fill="hold">
                                          <p:stCondLst>
                                            <p:cond delay="0"/>
                                          </p:stCondLst>
                                        </p:cTn>
                                        <p:tgtEl>
                                          <p:spTgt spid="24"/>
                                        </p:tgtEl>
                                        <p:attrNameLst>
                                          <p:attrName>style.visibility</p:attrName>
                                        </p:attrNameLst>
                                      </p:cBhvr>
                                      <p:to>
                                        <p:strVal val="hidden"/>
                                      </p:to>
                                    </p:set>
                                  </p:childTnLst>
                                </p:cTn>
                              </p:par>
                              <p:par>
                                <p:cTn id="23" presetID="6" presetClass="emph" presetSubtype="0" accel="100000" fill="hold" grpId="2" nodeType="withEffect">
                                  <p:stCondLst>
                                    <p:cond delay="800"/>
                                  </p:stCondLst>
                                  <p:childTnLst>
                                    <p:animScale>
                                      <p:cBhvr>
                                        <p:cTn id="24" dur="250" fill="hold"/>
                                        <p:tgtEl>
                                          <p:spTgt spid="24"/>
                                        </p:tgtEl>
                                      </p:cBhvr>
                                      <p:by x="0" y="100000"/>
                                    </p:animScale>
                                  </p:childTnLst>
                                </p:cTn>
                              </p:par>
                              <p:par>
                                <p:cTn id="25" presetID="1" presetClass="entr" presetSubtype="0" fill="hold" grpId="0" nodeType="withEffect">
                                  <p:stCondLst>
                                    <p:cond delay="1000"/>
                                  </p:stCondLst>
                                  <p:childTnLst>
                                    <p:set>
                                      <p:cBhvr>
                                        <p:cTn id="26" dur="1" fill="hold">
                                          <p:stCondLst>
                                            <p:cond delay="0"/>
                                          </p:stCondLst>
                                        </p:cTn>
                                        <p:tgtEl>
                                          <p:spTgt spid="25"/>
                                        </p:tgtEl>
                                        <p:attrNameLst>
                                          <p:attrName>style.visibility</p:attrName>
                                        </p:attrNameLst>
                                      </p:cBhvr>
                                      <p:to>
                                        <p:strVal val="visible"/>
                                      </p:to>
                                    </p:set>
                                  </p:childTnLst>
                                </p:cTn>
                              </p:par>
                              <p:par>
                                <p:cTn id="27" presetID="6" presetClass="emph" presetSubtype="0" accel="100000" autoRev="1" fill="hold" grpId="1" nodeType="withEffect">
                                  <p:stCondLst>
                                    <p:cond delay="750"/>
                                  </p:stCondLst>
                                  <p:childTnLst>
                                    <p:animScale>
                                      <p:cBhvr>
                                        <p:cTn id="28" dur="250" fill="hold"/>
                                        <p:tgtEl>
                                          <p:spTgt spid="25"/>
                                        </p:tgtEl>
                                      </p:cBhvr>
                                      <p:by x="0" y="100000"/>
                                    </p:animScale>
                                  </p:childTnLst>
                                </p:cTn>
                              </p:par>
                              <p:par>
                                <p:cTn id="29" presetID="35" presetClass="path" presetSubtype="0" decel="100000" fill="hold" grpId="2" nodeType="withEffect">
                                  <p:stCondLst>
                                    <p:cond delay="1000"/>
                                  </p:stCondLst>
                                  <p:childTnLst>
                                    <p:animMotion origin="layout" path="M 0.05783 4.29414E-6 L -1.70539E-6 4.29414E-6 " pathEditMode="relative" rAng="0" ptsTypes="AA">
                                      <p:cBhvr>
                                        <p:cTn id="30" dur="250" fill="hold"/>
                                        <p:tgtEl>
                                          <p:spTgt spid="25"/>
                                        </p:tgtEl>
                                        <p:attrNameLst>
                                          <p:attrName>ppt_x</p:attrName>
                                          <p:attrName>ppt_y</p:attrName>
                                        </p:attrNameLst>
                                      </p:cBhvr>
                                      <p:rCtr x="-2898" y="0"/>
                                    </p:animMotion>
                                  </p:childTnLst>
                                </p:cTn>
                              </p:par>
                              <p:par>
                                <p:cTn id="31" presetID="6" presetClass="emph" presetSubtype="0" decel="100000" fill="hold" grpId="3" nodeType="withEffect">
                                  <p:stCondLst>
                                    <p:cond delay="1000"/>
                                  </p:stCondLst>
                                  <p:childTnLst>
                                    <p:animScale>
                                      <p:cBhvr>
                                        <p:cTn id="32" dur="500" fill="hold"/>
                                        <p:tgtEl>
                                          <p:spTgt spid="25"/>
                                        </p:tgtEl>
                                      </p:cBhvr>
                                      <p:by x="2000000" y="2000000"/>
                                    </p:animScale>
                                  </p:childTnLst>
                                </p:cTn>
                              </p:par>
                              <p:par>
                                <p:cTn id="33" presetID="1" presetClass="emph" presetSubtype="2" decel="100000" fill="hold" nodeType="withEffect">
                                  <p:stCondLst>
                                    <p:cond delay="1000"/>
                                  </p:stCondLst>
                                  <p:childTnLst>
                                    <p:animClr clrSpc="rgb" dir="cw">
                                      <p:cBhvr>
                                        <p:cTn id="34" dur="500" fill="hold"/>
                                        <p:tgtEl>
                                          <p:spTgt spid="25"/>
                                        </p:tgtEl>
                                        <p:attrNameLst>
                                          <p:attrName>fillcolor</p:attrName>
                                        </p:attrNameLst>
                                      </p:cBhvr>
                                      <p:to>
                                        <a:schemeClr val="accent1"/>
                                      </p:to>
                                    </p:animClr>
                                    <p:set>
                                      <p:cBhvr>
                                        <p:cTn id="35" dur="500" fill="hold"/>
                                        <p:tgtEl>
                                          <p:spTgt spid="25"/>
                                        </p:tgtEl>
                                        <p:attrNameLst>
                                          <p:attrName>fill.type</p:attrName>
                                        </p:attrNameLst>
                                      </p:cBhvr>
                                      <p:to>
                                        <p:strVal val="solid"/>
                                      </p:to>
                                    </p:set>
                                    <p:set>
                                      <p:cBhvr>
                                        <p:cTn id="36" dur="500" fill="hold"/>
                                        <p:tgtEl>
                                          <p:spTgt spid="25"/>
                                        </p:tgtEl>
                                        <p:attrNameLst>
                                          <p:attrName>fill.on</p:attrName>
                                        </p:attrNameLst>
                                      </p:cBhvr>
                                      <p:to>
                                        <p:strVal val="true"/>
                                      </p:to>
                                    </p:set>
                                  </p:childTnLst>
                                </p:cTn>
                              </p:par>
                              <p:par>
                                <p:cTn id="37" presetID="1" presetClass="entr" presetSubtype="0" fill="hold" grpId="0" nodeType="withEffect">
                                  <p:stCondLst>
                                    <p:cond delay="1500"/>
                                  </p:stCondLst>
                                  <p:childTnLst>
                                    <p:set>
                                      <p:cBhvr>
                                        <p:cTn id="38" dur="1" fill="hold">
                                          <p:stCondLst>
                                            <p:cond delay="0"/>
                                          </p:stCondLst>
                                        </p:cTn>
                                        <p:tgtEl>
                                          <p:spTgt spid="28"/>
                                        </p:tgtEl>
                                        <p:attrNameLst>
                                          <p:attrName>style.visibility</p:attrName>
                                        </p:attrNameLst>
                                      </p:cBhvr>
                                      <p:to>
                                        <p:strVal val="visible"/>
                                      </p:to>
                                    </p:set>
                                  </p:childTnLst>
                                </p:cTn>
                              </p:par>
                              <p:par>
                                <p:cTn id="39" presetID="10" presetClass="entr" presetSubtype="0" fill="hold" grpId="0" nodeType="withEffect">
                                  <p:stCondLst>
                                    <p:cond delay="175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950"/>
                                        <p:tgtEl>
                                          <p:spTgt spid="31"/>
                                        </p:tgtEl>
                                      </p:cBhvr>
                                    </p:animEffect>
                                  </p:childTnLst>
                                </p:cTn>
                              </p:par>
                              <p:par>
                                <p:cTn id="42" presetID="63" presetClass="path" presetSubtype="0" decel="100000" fill="hold" grpId="1" nodeType="withEffect">
                                  <p:stCondLst>
                                    <p:cond delay="1750"/>
                                  </p:stCondLst>
                                  <p:childTnLst>
                                    <p:animMotion origin="layout" path="M -0.01455 3.85837E-6 L -4.34261E-6 3.85837E-6 " pathEditMode="relative" rAng="0" ptsTypes="AA">
                                      <p:cBhvr>
                                        <p:cTn id="43" dur="950" fill="hold"/>
                                        <p:tgtEl>
                                          <p:spTgt spid="31"/>
                                        </p:tgtEl>
                                        <p:attrNameLst>
                                          <p:attrName>ppt_x</p:attrName>
                                          <p:attrName>ppt_y</p:attrName>
                                        </p:attrNameLst>
                                      </p:cBhvr>
                                      <p:rCtr x="728" y="0"/>
                                    </p:animMotion>
                                  </p:childTnLst>
                                </p:cTn>
                              </p:par>
                              <p:par>
                                <p:cTn id="44" presetID="10" presetClass="entr" presetSubtype="0" fill="hold" grpId="0" nodeType="withEffect">
                                  <p:stCondLst>
                                    <p:cond delay="190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950"/>
                                        <p:tgtEl>
                                          <p:spTgt spid="30"/>
                                        </p:tgtEl>
                                      </p:cBhvr>
                                    </p:animEffect>
                                  </p:childTnLst>
                                </p:cTn>
                              </p:par>
                              <p:par>
                                <p:cTn id="47" presetID="63" presetClass="path" presetSubtype="0" decel="100000" fill="hold" grpId="1" nodeType="withEffect">
                                  <p:stCondLst>
                                    <p:cond delay="1900"/>
                                  </p:stCondLst>
                                  <p:childTnLst>
                                    <p:animMotion origin="layout" path="M -0.01455 3.76759E-6 L -4.34261E-6 3.76759E-6 " pathEditMode="relative" rAng="0" ptsTypes="AA">
                                      <p:cBhvr>
                                        <p:cTn id="48" dur="950" fill="hold"/>
                                        <p:tgtEl>
                                          <p:spTgt spid="30"/>
                                        </p:tgtEl>
                                        <p:attrNameLst>
                                          <p:attrName>ppt_x</p:attrName>
                                          <p:attrName>ppt_y</p:attrName>
                                        </p:attrNameLst>
                                      </p:cBhvr>
                                      <p:rCtr x="728" y="0"/>
                                    </p:animMotion>
                                  </p:childTnLst>
                                </p:cTn>
                              </p:par>
                              <p:par>
                                <p:cTn id="49" presetID="10" presetClass="entr" presetSubtype="0" fill="hold" nodeType="withEffect">
                                  <p:stCondLst>
                                    <p:cond delay="205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950"/>
                                        <p:tgtEl>
                                          <p:spTgt spid="33"/>
                                        </p:tgtEl>
                                      </p:cBhvr>
                                    </p:animEffect>
                                  </p:childTnLst>
                                </p:cTn>
                              </p:par>
                              <p:par>
                                <p:cTn id="52" presetID="63" presetClass="path" presetSubtype="0" decel="100000" fill="hold" nodeType="withEffect">
                                  <p:stCondLst>
                                    <p:cond delay="2050"/>
                                  </p:stCondLst>
                                  <p:childTnLst>
                                    <p:animMotion origin="layout" path="M -0.01455 3.76759E-6 L -4.34261E-6 3.76759E-6 " pathEditMode="relative" rAng="0" ptsTypes="AA">
                                      <p:cBhvr>
                                        <p:cTn id="53" dur="950" spd="-100000" fill="hold"/>
                                        <p:tgtEl>
                                          <p:spTgt spid="33"/>
                                        </p:tgtEl>
                                        <p:attrNameLst>
                                          <p:attrName>ppt_x</p:attrName>
                                          <p:attrName>ppt_y</p:attrName>
                                        </p:attrNameLst>
                                      </p:cBhvr>
                                      <p:rCtr x="728" y="0"/>
                                    </p:animMotion>
                                  </p:childTnLst>
                                </p:cTn>
                              </p:par>
                              <p:par>
                                <p:cTn id="54" presetID="10" presetClass="exit" presetSubtype="0" fill="hold" nodeType="withEffect">
                                  <p:stCondLst>
                                    <p:cond delay="0"/>
                                  </p:stCondLst>
                                  <p:childTnLst>
                                    <p:animEffect transition="out" filter="fade">
                                      <p:cBhvr>
                                        <p:cTn id="55" dur="500"/>
                                        <p:tgtEl>
                                          <p:spTgt spid="3"/>
                                        </p:tgtEl>
                                      </p:cBhvr>
                                    </p:animEffect>
                                    <p:set>
                                      <p:cBhvr>
                                        <p:cTn id="5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17" grpId="0" animBg="1"/>
      <p:bldP spid="17" grpId="1" animBg="1"/>
      <p:bldP spid="24" grpId="0" animBg="1"/>
      <p:bldP spid="24" grpId="1" animBg="1"/>
      <p:bldP spid="24" grpId="2" animBg="1"/>
      <p:bldP spid="24" grpId="3" animBg="1"/>
      <p:bldP spid="24" grpId="4" animBg="1"/>
      <p:bldP spid="25" grpId="0" animBg="1"/>
      <p:bldP spid="25" grpId="1" animBg="1"/>
      <p:bldP spid="25" grpId="2" animBg="1"/>
      <p:bldP spid="25" grpId="3" animBg="1"/>
      <p:bldP spid="28" grpId="0" animBg="1"/>
      <p:bldP spid="30" grpId="0">
        <p:tmplLst>
          <p:tmpl>
            <p:tnLst>
              <p:par>
                <p:cTn presetID="10" presetClass="entr" presetSubtype="0" fill="hold" nodeType="withEffect">
                  <p:stCondLst>
                    <p:cond delay="1900"/>
                  </p:stCondLst>
                  <p:childTnLst>
                    <p:set>
                      <p:cBhvr>
                        <p:cTn dur="1" fill="hold">
                          <p:stCondLst>
                            <p:cond delay="0"/>
                          </p:stCondLst>
                        </p:cTn>
                        <p:tgtEl>
                          <p:spTgt spid="30"/>
                        </p:tgtEl>
                        <p:attrNameLst>
                          <p:attrName>style.visibility</p:attrName>
                        </p:attrNameLst>
                      </p:cBhvr>
                      <p:to>
                        <p:strVal val="visible"/>
                      </p:to>
                    </p:set>
                    <p:animEffect transition="in" filter="fade">
                      <p:cBhvr>
                        <p:cTn dur="950"/>
                        <p:tgtEl>
                          <p:spTgt spid="30"/>
                        </p:tgtEl>
                      </p:cBhvr>
                    </p:animEffect>
                  </p:childTnLst>
                </p:cTn>
              </p:par>
            </p:tnLst>
          </p:tmpl>
        </p:tmplLst>
      </p:bldP>
      <p:bldP spid="30" grpId="1">
        <p:tmplLst>
          <p:tmpl>
            <p:tnLst>
              <p:par>
                <p:cTn presetID="63" presetClass="path" presetSubtype="0" decel="100000" fill="hold" nodeType="withEffect">
                  <p:stCondLst>
                    <p:cond delay="1900"/>
                  </p:stCondLst>
                  <p:childTnLst>
                    <p:animMotion origin="layout" path="M -0.01455 3.76759E-6 L -4.34261E-6 3.76759E-6 " pathEditMode="relative" rAng="0" ptsTypes="AA">
                      <p:cBhvr>
                        <p:cTn dur="950" fill="hold"/>
                        <p:tgtEl>
                          <p:spTgt spid="30"/>
                        </p:tgtEl>
                        <p:attrNameLst>
                          <p:attrName>ppt_x</p:attrName>
                          <p:attrName>ppt_y</p:attrName>
                        </p:attrNameLst>
                      </p:cBhvr>
                      <p:rCtr x="728" y="0"/>
                    </p:animMotion>
                  </p:childTnLst>
                </p:cTn>
              </p:par>
            </p:tnLst>
          </p:tmpl>
        </p:tmplLst>
      </p:bldP>
      <p:bldP spid="31" grpId="0"/>
      <p:bldP spid="31" grpId="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1 - UN-ANIMATED">
    <p:bg bwMode="auto">
      <p:bgRef idx="1001">
        <a:schemeClr val="bg2"/>
      </p:bgRef>
    </p:bg>
    <p:spTree>
      <p:nvGrpSpPr>
        <p:cNvPr id="1" name=""/>
        <p:cNvGrpSpPr/>
        <p:nvPr/>
      </p:nvGrpSpPr>
      <p:grpSpPr>
        <a:xfrm>
          <a:off x="0" y="0"/>
          <a:ext cx="0" cy="0"/>
          <a:chOff x="0" y="0"/>
          <a:chExt cx="0" cy="0"/>
        </a:xfrm>
      </p:grpSpPr>
      <p:sp>
        <p:nvSpPr>
          <p:cNvPr id="27" name="Text Placeholder 4"/>
          <p:cNvSpPr>
            <a:spLocks noGrp="1"/>
          </p:cNvSpPr>
          <p:nvPr>
            <p:ph type="body" sz="quarter" idx="13" hasCustomPrompt="1"/>
          </p:nvPr>
        </p:nvSpPr>
        <p:spPr bwMode="white">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a:t>Speaker Name</a:t>
            </a:r>
          </a:p>
        </p:txBody>
      </p:sp>
      <p:sp>
        <p:nvSpPr>
          <p:cNvPr id="3" name="Title 2"/>
          <p:cNvSpPr>
            <a:spLocks noGrp="1"/>
          </p:cNvSpPr>
          <p:nvPr>
            <p:ph type="title"/>
          </p:nvPr>
        </p:nvSpPr>
        <p:spPr bwMode="white">
          <a:xfrm>
            <a:off x="274639" y="1224754"/>
            <a:ext cx="10058399" cy="2719709"/>
          </a:xfrm>
        </p:spPr>
        <p:txBody>
          <a:bodyPr/>
          <a:lstStyle>
            <a:lvl1pPr>
              <a:defRPr>
                <a:gradFill>
                  <a:gsLst>
                    <a:gs pos="5310">
                      <a:srgbClr val="FFFFFF"/>
                    </a:gs>
                    <a:gs pos="100000">
                      <a:srgbClr val="FFFFFF"/>
                    </a:gs>
                  </a:gsLst>
                  <a:lin ang="5400000" scaled="0"/>
                </a:gradFill>
              </a:defRPr>
            </a:lvl1pPr>
          </a:lstStyle>
          <a:p>
            <a:r>
              <a:rPr lang="en-US"/>
              <a:t>Click to edit Master title style</a:t>
            </a:r>
          </a:p>
        </p:txBody>
      </p:sp>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bwMode="gray">
          <a:xfrm>
            <a:off x="454026" y="6248634"/>
            <a:ext cx="1130200" cy="331497"/>
          </a:xfrm>
          <a:prstGeom prst="rect">
            <a:avLst/>
          </a:prstGeom>
        </p:spPr>
      </p:pic>
      <p:pic>
        <p:nvPicPr>
          <p:cNvPr id="7" name="Picture 6"/>
          <p:cNvPicPr>
            <a:picLocks noChangeAspect="1"/>
          </p:cNvPicPr>
          <p:nvPr userDrawn="1"/>
        </p:nvPicPr>
        <p:blipFill>
          <a:blip r:embed="rId3" cstate="email">
            <a:lum bright="100000"/>
            <a:extLst>
              <a:ext uri="{28A0092B-C50C-407E-A947-70E740481C1C}">
                <a14:useLocalDpi xmlns:a14="http://schemas.microsoft.com/office/drawing/2010/main"/>
              </a:ext>
            </a:extLst>
          </a:blip>
          <a:stretch>
            <a:fillRect/>
          </a:stretch>
        </p:blipFill>
        <p:spPr>
          <a:xfrm>
            <a:off x="11064504" y="6180433"/>
            <a:ext cx="911810" cy="329184"/>
          </a:xfrm>
          <a:prstGeom prst="rect">
            <a:avLst/>
          </a:prstGeom>
        </p:spPr>
      </p:pic>
    </p:spTree>
    <p:extLst>
      <p:ext uri="{BB962C8B-B14F-4D97-AF65-F5344CB8AC3E}">
        <p14:creationId xmlns:p14="http://schemas.microsoft.com/office/powerpoint/2010/main" val="4256955377"/>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2" y="903"/>
            <a:ext cx="12436918" cy="6992718"/>
          </a:xfrm>
          <a:prstGeom prst="rect">
            <a:avLst/>
          </a:prstGeom>
        </p:spPr>
      </p:pic>
      <p:sp>
        <p:nvSpPr>
          <p:cNvPr id="11" name="Rectangle 10"/>
          <p:cNvSpPr/>
          <p:nvPr userDrawn="1"/>
        </p:nvSpPr>
        <p:spPr bwMode="gray">
          <a:xfrm>
            <a:off x="5761038" y="-318"/>
            <a:ext cx="6675119" cy="699484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bwMode="gray">
          <a:xfrm>
            <a:off x="454026" y="6248634"/>
            <a:ext cx="1130200" cy="331497"/>
          </a:xfrm>
          <a:prstGeom prst="rect">
            <a:avLst/>
          </a:prstGeom>
        </p:spPr>
      </p:pic>
      <p:pic>
        <p:nvPicPr>
          <p:cNvPr id="19" name="Picture 18"/>
          <p:cNvPicPr>
            <a:picLocks noChangeAspect="1"/>
          </p:cNvPicPr>
          <p:nvPr userDrawn="1"/>
        </p:nvPicPr>
        <p:blipFill>
          <a:blip r:embed="rId4" cstate="email">
            <a:lum bright="100000"/>
            <a:extLst>
              <a:ext uri="{28A0092B-C50C-407E-A947-70E740481C1C}">
                <a14:useLocalDpi xmlns:a14="http://schemas.microsoft.com/office/drawing/2010/main"/>
              </a:ext>
            </a:extLst>
          </a:blip>
          <a:stretch>
            <a:fillRect/>
          </a:stretch>
        </p:blipFill>
        <p:spPr>
          <a:xfrm>
            <a:off x="454026" y="477838"/>
            <a:ext cx="1570340" cy="566928"/>
          </a:xfrm>
          <a:prstGeom prst="rect">
            <a:avLst/>
          </a:prstGeom>
        </p:spPr>
      </p:pic>
      <p:pic>
        <p:nvPicPr>
          <p:cNvPr id="12" name="Picture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958780" y="5410142"/>
            <a:ext cx="6035040" cy="473336"/>
          </a:xfrm>
          <a:prstGeom prst="rect">
            <a:avLst/>
          </a:prstGeom>
        </p:spPr>
      </p:pic>
      <p:sp>
        <p:nvSpPr>
          <p:cNvPr id="6" name="Freeform 5"/>
          <p:cNvSpPr>
            <a:spLocks noEditPoints="1"/>
          </p:cNvSpPr>
          <p:nvPr userDrawn="1"/>
        </p:nvSpPr>
        <p:spPr bwMode="auto">
          <a:xfrm>
            <a:off x="5953125" y="476250"/>
            <a:ext cx="4746625" cy="3349624"/>
          </a:xfrm>
          <a:custGeom>
            <a:avLst/>
            <a:gdLst>
              <a:gd name="T0" fmla="*/ 57 w 1966"/>
              <a:gd name="T1" fmla="*/ 376 h 1387"/>
              <a:gd name="T2" fmla="*/ 343 w 1966"/>
              <a:gd name="T3" fmla="*/ 374 h 1387"/>
              <a:gd name="T4" fmla="*/ 318 w 1966"/>
              <a:gd name="T5" fmla="*/ 420 h 1387"/>
              <a:gd name="T6" fmla="*/ 242 w 1966"/>
              <a:gd name="T7" fmla="*/ 562 h 1387"/>
              <a:gd name="T8" fmla="*/ 742 w 1966"/>
              <a:gd name="T9" fmla="*/ 145 h 1387"/>
              <a:gd name="T10" fmla="*/ 518 w 1966"/>
              <a:gd name="T11" fmla="*/ 120 h 1387"/>
              <a:gd name="T12" fmla="*/ 649 w 1966"/>
              <a:gd name="T13" fmla="*/ 154 h 1387"/>
              <a:gd name="T14" fmla="*/ 1043 w 1966"/>
              <a:gd name="T15" fmla="*/ 361 h 1387"/>
              <a:gd name="T16" fmla="*/ 972 w 1966"/>
              <a:gd name="T17" fmla="*/ 154 h 1387"/>
              <a:gd name="T18" fmla="*/ 817 w 1966"/>
              <a:gd name="T19" fmla="*/ 278 h 1387"/>
              <a:gd name="T20" fmla="*/ 228 w 1966"/>
              <a:gd name="T21" fmla="*/ 1342 h 1387"/>
              <a:gd name="T22" fmla="*/ 231 w 1966"/>
              <a:gd name="T23" fmla="*/ 1104 h 1387"/>
              <a:gd name="T24" fmla="*/ 23 w 1966"/>
              <a:gd name="T25" fmla="*/ 1084 h 1387"/>
              <a:gd name="T26" fmla="*/ 112 w 1966"/>
              <a:gd name="T27" fmla="*/ 1235 h 1387"/>
              <a:gd name="T28" fmla="*/ 413 w 1966"/>
              <a:gd name="T29" fmla="*/ 1006 h 1387"/>
              <a:gd name="T30" fmla="*/ 493 w 1966"/>
              <a:gd name="T31" fmla="*/ 1342 h 1387"/>
              <a:gd name="T32" fmla="*/ 411 w 1966"/>
              <a:gd name="T33" fmla="*/ 1042 h 1387"/>
              <a:gd name="T34" fmla="*/ 713 w 1966"/>
              <a:gd name="T35" fmla="*/ 1004 h 1387"/>
              <a:gd name="T36" fmla="*/ 586 w 1966"/>
              <a:gd name="T37" fmla="*/ 1343 h 1387"/>
              <a:gd name="T38" fmla="*/ 1034 w 1966"/>
              <a:gd name="T39" fmla="*/ 1250 h 1387"/>
              <a:gd name="T40" fmla="*/ 991 w 1966"/>
              <a:gd name="T41" fmla="*/ 1285 h 1387"/>
              <a:gd name="T42" fmla="*/ 1083 w 1966"/>
              <a:gd name="T43" fmla="*/ 1250 h 1387"/>
              <a:gd name="T44" fmla="*/ 991 w 1966"/>
              <a:gd name="T45" fmla="*/ 1085 h 1387"/>
              <a:gd name="T46" fmla="*/ 38 w 1966"/>
              <a:gd name="T47" fmla="*/ 859 h 1387"/>
              <a:gd name="T48" fmla="*/ 210 w 1966"/>
              <a:gd name="T49" fmla="*/ 628 h 1387"/>
              <a:gd name="T50" fmla="*/ 138 w 1966"/>
              <a:gd name="T51" fmla="*/ 880 h 1387"/>
              <a:gd name="T52" fmla="*/ 256 w 1966"/>
              <a:gd name="T53" fmla="*/ 790 h 1387"/>
              <a:gd name="T54" fmla="*/ 428 w 1966"/>
              <a:gd name="T55" fmla="*/ 869 h 1387"/>
              <a:gd name="T56" fmla="*/ 297 w 1966"/>
              <a:gd name="T57" fmla="*/ 857 h 1387"/>
              <a:gd name="T58" fmla="*/ 357 w 1966"/>
              <a:gd name="T59" fmla="*/ 697 h 1387"/>
              <a:gd name="T60" fmla="*/ 525 w 1966"/>
              <a:gd name="T61" fmla="*/ 774 h 1387"/>
              <a:gd name="T62" fmla="*/ 525 w 1966"/>
              <a:gd name="T63" fmla="*/ 723 h 1387"/>
              <a:gd name="T64" fmla="*/ 667 w 1966"/>
              <a:gd name="T65" fmla="*/ 894 h 1387"/>
              <a:gd name="T66" fmla="*/ 760 w 1966"/>
              <a:gd name="T67" fmla="*/ 685 h 1387"/>
              <a:gd name="T68" fmla="*/ 741 w 1966"/>
              <a:gd name="T69" fmla="*/ 894 h 1387"/>
              <a:gd name="T70" fmla="*/ 741 w 1966"/>
              <a:gd name="T71" fmla="*/ 648 h 1387"/>
              <a:gd name="T72" fmla="*/ 850 w 1966"/>
              <a:gd name="T73" fmla="*/ 790 h 1387"/>
              <a:gd name="T74" fmla="*/ 920 w 1966"/>
              <a:gd name="T75" fmla="*/ 899 h 1387"/>
              <a:gd name="T76" fmla="*/ 984 w 1966"/>
              <a:gd name="T77" fmla="*/ 707 h 1387"/>
              <a:gd name="T78" fmla="*/ 967 w 1966"/>
              <a:gd name="T79" fmla="*/ 717 h 1387"/>
              <a:gd name="T80" fmla="*/ 1155 w 1966"/>
              <a:gd name="T81" fmla="*/ 704 h 1387"/>
              <a:gd name="T82" fmla="*/ 1056 w 1966"/>
              <a:gd name="T83" fmla="*/ 894 h 1387"/>
              <a:gd name="T84" fmla="*/ 1098 w 1966"/>
              <a:gd name="T85" fmla="*/ 694 h 1387"/>
              <a:gd name="T86" fmla="*/ 1210 w 1966"/>
              <a:gd name="T87" fmla="*/ 857 h 1387"/>
              <a:gd name="T88" fmla="*/ 1196 w 1966"/>
              <a:gd name="T89" fmla="*/ 870 h 1387"/>
              <a:gd name="T90" fmla="*/ 1345 w 1966"/>
              <a:gd name="T91" fmla="*/ 782 h 1387"/>
              <a:gd name="T92" fmla="*/ 1264 w 1966"/>
              <a:gd name="T93" fmla="*/ 697 h 1387"/>
              <a:gd name="T94" fmla="*/ 1539 w 1966"/>
              <a:gd name="T95" fmla="*/ 772 h 1387"/>
              <a:gd name="T96" fmla="*/ 1397 w 1966"/>
              <a:gd name="T97" fmla="*/ 894 h 1387"/>
              <a:gd name="T98" fmla="*/ 1488 w 1966"/>
              <a:gd name="T99" fmla="*/ 680 h 1387"/>
              <a:gd name="T100" fmla="*/ 1756 w 1966"/>
              <a:gd name="T101" fmla="*/ 885 h 1387"/>
              <a:gd name="T102" fmla="*/ 1711 w 1966"/>
              <a:gd name="T103" fmla="*/ 680 h 1387"/>
              <a:gd name="T104" fmla="*/ 1625 w 1966"/>
              <a:gd name="T105" fmla="*/ 792 h 1387"/>
              <a:gd name="T106" fmla="*/ 1811 w 1966"/>
              <a:gd name="T107" fmla="*/ 790 h 1387"/>
              <a:gd name="T108" fmla="*/ 1882 w 1966"/>
              <a:gd name="T109" fmla="*/ 899 h 1387"/>
              <a:gd name="T110" fmla="*/ 1945 w 1966"/>
              <a:gd name="T111" fmla="*/ 707 h 1387"/>
              <a:gd name="T112" fmla="*/ 1929 w 1966"/>
              <a:gd name="T113" fmla="*/ 717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6" h="1387">
                <a:moveTo>
                  <a:pt x="227" y="421"/>
                </a:moveTo>
                <a:cubicBezTo>
                  <a:pt x="8" y="421"/>
                  <a:pt x="8" y="421"/>
                  <a:pt x="8" y="421"/>
                </a:cubicBezTo>
                <a:cubicBezTo>
                  <a:pt x="8" y="0"/>
                  <a:pt x="8" y="0"/>
                  <a:pt x="8" y="0"/>
                </a:cubicBezTo>
                <a:cubicBezTo>
                  <a:pt x="57" y="0"/>
                  <a:pt x="57" y="0"/>
                  <a:pt x="57" y="0"/>
                </a:cubicBezTo>
                <a:cubicBezTo>
                  <a:pt x="57" y="376"/>
                  <a:pt x="57" y="376"/>
                  <a:pt x="57" y="376"/>
                </a:cubicBezTo>
                <a:cubicBezTo>
                  <a:pt x="227" y="376"/>
                  <a:pt x="227" y="376"/>
                  <a:pt x="227" y="376"/>
                </a:cubicBezTo>
                <a:lnTo>
                  <a:pt x="227" y="421"/>
                </a:lnTo>
                <a:close/>
                <a:moveTo>
                  <a:pt x="434" y="120"/>
                </a:moveTo>
                <a:cubicBezTo>
                  <a:pt x="349" y="352"/>
                  <a:pt x="349" y="352"/>
                  <a:pt x="349" y="352"/>
                </a:cubicBezTo>
                <a:cubicBezTo>
                  <a:pt x="346" y="362"/>
                  <a:pt x="344" y="370"/>
                  <a:pt x="343" y="374"/>
                </a:cubicBezTo>
                <a:cubicBezTo>
                  <a:pt x="341" y="374"/>
                  <a:pt x="341" y="374"/>
                  <a:pt x="341" y="374"/>
                </a:cubicBezTo>
                <a:cubicBezTo>
                  <a:pt x="339" y="364"/>
                  <a:pt x="337" y="356"/>
                  <a:pt x="335" y="352"/>
                </a:cubicBezTo>
                <a:cubicBezTo>
                  <a:pt x="254" y="120"/>
                  <a:pt x="254" y="120"/>
                  <a:pt x="254" y="120"/>
                </a:cubicBezTo>
                <a:cubicBezTo>
                  <a:pt x="200" y="120"/>
                  <a:pt x="200" y="120"/>
                  <a:pt x="200" y="120"/>
                </a:cubicBezTo>
                <a:cubicBezTo>
                  <a:pt x="318" y="420"/>
                  <a:pt x="318" y="420"/>
                  <a:pt x="318" y="420"/>
                </a:cubicBezTo>
                <a:cubicBezTo>
                  <a:pt x="294" y="478"/>
                  <a:pt x="294" y="478"/>
                  <a:pt x="294" y="478"/>
                </a:cubicBezTo>
                <a:cubicBezTo>
                  <a:pt x="281" y="506"/>
                  <a:pt x="263" y="521"/>
                  <a:pt x="239" y="521"/>
                </a:cubicBezTo>
                <a:cubicBezTo>
                  <a:pt x="230" y="521"/>
                  <a:pt x="221" y="519"/>
                  <a:pt x="210" y="515"/>
                </a:cubicBezTo>
                <a:cubicBezTo>
                  <a:pt x="210" y="559"/>
                  <a:pt x="210" y="559"/>
                  <a:pt x="210" y="559"/>
                </a:cubicBezTo>
                <a:cubicBezTo>
                  <a:pt x="219" y="561"/>
                  <a:pt x="229" y="562"/>
                  <a:pt x="242" y="562"/>
                </a:cubicBezTo>
                <a:cubicBezTo>
                  <a:pt x="286" y="562"/>
                  <a:pt x="321" y="531"/>
                  <a:pt x="346" y="469"/>
                </a:cubicBezTo>
                <a:cubicBezTo>
                  <a:pt x="484" y="120"/>
                  <a:pt x="484" y="120"/>
                  <a:pt x="484" y="120"/>
                </a:cubicBezTo>
                <a:lnTo>
                  <a:pt x="434" y="120"/>
                </a:lnTo>
                <a:close/>
                <a:moveTo>
                  <a:pt x="768" y="237"/>
                </a:moveTo>
                <a:cubicBezTo>
                  <a:pt x="768" y="197"/>
                  <a:pt x="759" y="167"/>
                  <a:pt x="742" y="145"/>
                </a:cubicBezTo>
                <a:cubicBezTo>
                  <a:pt x="724" y="123"/>
                  <a:pt x="699" y="113"/>
                  <a:pt x="666" y="113"/>
                </a:cubicBezTo>
                <a:cubicBezTo>
                  <a:pt x="623" y="113"/>
                  <a:pt x="590" y="132"/>
                  <a:pt x="567" y="170"/>
                </a:cubicBezTo>
                <a:cubicBezTo>
                  <a:pt x="566" y="170"/>
                  <a:pt x="566" y="170"/>
                  <a:pt x="566" y="170"/>
                </a:cubicBezTo>
                <a:cubicBezTo>
                  <a:pt x="566" y="120"/>
                  <a:pt x="566" y="120"/>
                  <a:pt x="566" y="120"/>
                </a:cubicBezTo>
                <a:cubicBezTo>
                  <a:pt x="518" y="120"/>
                  <a:pt x="518" y="120"/>
                  <a:pt x="518" y="120"/>
                </a:cubicBezTo>
                <a:cubicBezTo>
                  <a:pt x="518" y="421"/>
                  <a:pt x="518" y="421"/>
                  <a:pt x="518" y="421"/>
                </a:cubicBezTo>
                <a:cubicBezTo>
                  <a:pt x="566" y="421"/>
                  <a:pt x="566" y="421"/>
                  <a:pt x="566" y="421"/>
                </a:cubicBezTo>
                <a:cubicBezTo>
                  <a:pt x="566" y="249"/>
                  <a:pt x="566" y="249"/>
                  <a:pt x="566" y="249"/>
                </a:cubicBezTo>
                <a:cubicBezTo>
                  <a:pt x="566" y="222"/>
                  <a:pt x="574" y="199"/>
                  <a:pt x="590" y="181"/>
                </a:cubicBezTo>
                <a:cubicBezTo>
                  <a:pt x="605" y="163"/>
                  <a:pt x="625" y="154"/>
                  <a:pt x="649" y="154"/>
                </a:cubicBezTo>
                <a:cubicBezTo>
                  <a:pt x="696" y="154"/>
                  <a:pt x="719" y="186"/>
                  <a:pt x="719" y="249"/>
                </a:cubicBezTo>
                <a:cubicBezTo>
                  <a:pt x="719" y="421"/>
                  <a:pt x="719" y="421"/>
                  <a:pt x="719" y="421"/>
                </a:cubicBezTo>
                <a:cubicBezTo>
                  <a:pt x="768" y="421"/>
                  <a:pt x="768" y="421"/>
                  <a:pt x="768" y="421"/>
                </a:cubicBezTo>
                <a:lnTo>
                  <a:pt x="768" y="237"/>
                </a:lnTo>
                <a:close/>
                <a:moveTo>
                  <a:pt x="1043" y="361"/>
                </a:moveTo>
                <a:cubicBezTo>
                  <a:pt x="1020" y="378"/>
                  <a:pt x="995" y="387"/>
                  <a:pt x="969" y="387"/>
                </a:cubicBezTo>
                <a:cubicBezTo>
                  <a:pt x="938" y="387"/>
                  <a:pt x="913" y="377"/>
                  <a:pt x="894" y="357"/>
                </a:cubicBezTo>
                <a:cubicBezTo>
                  <a:pt x="876" y="336"/>
                  <a:pt x="867" y="308"/>
                  <a:pt x="867" y="273"/>
                </a:cubicBezTo>
                <a:cubicBezTo>
                  <a:pt x="867" y="237"/>
                  <a:pt x="877" y="208"/>
                  <a:pt x="897" y="186"/>
                </a:cubicBezTo>
                <a:cubicBezTo>
                  <a:pt x="916" y="164"/>
                  <a:pt x="941" y="154"/>
                  <a:pt x="972" y="154"/>
                </a:cubicBezTo>
                <a:cubicBezTo>
                  <a:pt x="997" y="154"/>
                  <a:pt x="1021" y="162"/>
                  <a:pt x="1044" y="177"/>
                </a:cubicBezTo>
                <a:cubicBezTo>
                  <a:pt x="1044" y="128"/>
                  <a:pt x="1044" y="128"/>
                  <a:pt x="1044" y="128"/>
                </a:cubicBezTo>
                <a:cubicBezTo>
                  <a:pt x="1023" y="118"/>
                  <a:pt x="1000" y="113"/>
                  <a:pt x="974" y="113"/>
                </a:cubicBezTo>
                <a:cubicBezTo>
                  <a:pt x="926" y="113"/>
                  <a:pt x="888" y="128"/>
                  <a:pt x="860" y="158"/>
                </a:cubicBezTo>
                <a:cubicBezTo>
                  <a:pt x="832" y="189"/>
                  <a:pt x="817" y="228"/>
                  <a:pt x="817" y="278"/>
                </a:cubicBezTo>
                <a:cubicBezTo>
                  <a:pt x="817" y="322"/>
                  <a:pt x="830" y="358"/>
                  <a:pt x="856" y="385"/>
                </a:cubicBezTo>
                <a:cubicBezTo>
                  <a:pt x="883" y="414"/>
                  <a:pt x="917" y="428"/>
                  <a:pt x="960" y="428"/>
                </a:cubicBezTo>
                <a:cubicBezTo>
                  <a:pt x="992" y="428"/>
                  <a:pt x="1020" y="421"/>
                  <a:pt x="1043" y="407"/>
                </a:cubicBezTo>
                <a:lnTo>
                  <a:pt x="1043" y="361"/>
                </a:lnTo>
                <a:close/>
                <a:moveTo>
                  <a:pt x="228" y="1342"/>
                </a:moveTo>
                <a:cubicBezTo>
                  <a:pt x="55" y="1342"/>
                  <a:pt x="55" y="1342"/>
                  <a:pt x="55" y="1342"/>
                </a:cubicBezTo>
                <a:cubicBezTo>
                  <a:pt x="55" y="1341"/>
                  <a:pt x="55" y="1341"/>
                  <a:pt x="55" y="1341"/>
                </a:cubicBezTo>
                <a:cubicBezTo>
                  <a:pt x="141" y="1257"/>
                  <a:pt x="141" y="1257"/>
                  <a:pt x="141" y="1257"/>
                </a:cubicBezTo>
                <a:cubicBezTo>
                  <a:pt x="174" y="1225"/>
                  <a:pt x="197" y="1198"/>
                  <a:pt x="210" y="1176"/>
                </a:cubicBezTo>
                <a:cubicBezTo>
                  <a:pt x="224" y="1152"/>
                  <a:pt x="231" y="1128"/>
                  <a:pt x="231" y="1104"/>
                </a:cubicBezTo>
                <a:cubicBezTo>
                  <a:pt x="231" y="1075"/>
                  <a:pt x="222" y="1052"/>
                  <a:pt x="205" y="1034"/>
                </a:cubicBezTo>
                <a:cubicBezTo>
                  <a:pt x="186" y="1015"/>
                  <a:pt x="159" y="1006"/>
                  <a:pt x="124" y="1006"/>
                </a:cubicBezTo>
                <a:cubicBezTo>
                  <a:pt x="104" y="1006"/>
                  <a:pt x="84" y="1010"/>
                  <a:pt x="64" y="1017"/>
                </a:cubicBezTo>
                <a:cubicBezTo>
                  <a:pt x="47" y="1023"/>
                  <a:pt x="33" y="1031"/>
                  <a:pt x="23" y="1039"/>
                </a:cubicBezTo>
                <a:cubicBezTo>
                  <a:pt x="23" y="1084"/>
                  <a:pt x="23" y="1084"/>
                  <a:pt x="23" y="1084"/>
                </a:cubicBezTo>
                <a:cubicBezTo>
                  <a:pt x="54" y="1056"/>
                  <a:pt x="85" y="1042"/>
                  <a:pt x="119" y="1042"/>
                </a:cubicBezTo>
                <a:cubicBezTo>
                  <a:pt x="141" y="1042"/>
                  <a:pt x="159" y="1047"/>
                  <a:pt x="171" y="1059"/>
                </a:cubicBezTo>
                <a:cubicBezTo>
                  <a:pt x="183" y="1071"/>
                  <a:pt x="189" y="1087"/>
                  <a:pt x="189" y="1108"/>
                </a:cubicBezTo>
                <a:cubicBezTo>
                  <a:pt x="189" y="1128"/>
                  <a:pt x="184" y="1146"/>
                  <a:pt x="174" y="1163"/>
                </a:cubicBezTo>
                <a:cubicBezTo>
                  <a:pt x="163" y="1181"/>
                  <a:pt x="143" y="1205"/>
                  <a:pt x="112" y="1235"/>
                </a:cubicBezTo>
                <a:cubicBezTo>
                  <a:pt x="4" y="1343"/>
                  <a:pt x="4" y="1343"/>
                  <a:pt x="4" y="1343"/>
                </a:cubicBezTo>
                <a:cubicBezTo>
                  <a:pt x="4" y="1380"/>
                  <a:pt x="4" y="1380"/>
                  <a:pt x="4" y="1380"/>
                </a:cubicBezTo>
                <a:cubicBezTo>
                  <a:pt x="228" y="1380"/>
                  <a:pt x="228" y="1380"/>
                  <a:pt x="228" y="1380"/>
                </a:cubicBezTo>
                <a:lnTo>
                  <a:pt x="228" y="1342"/>
                </a:lnTo>
                <a:close/>
                <a:moveTo>
                  <a:pt x="413" y="1006"/>
                </a:moveTo>
                <a:cubicBezTo>
                  <a:pt x="374" y="1006"/>
                  <a:pt x="345" y="1021"/>
                  <a:pt x="323" y="1051"/>
                </a:cubicBezTo>
                <a:cubicBezTo>
                  <a:pt x="299" y="1084"/>
                  <a:pt x="287" y="1135"/>
                  <a:pt x="287" y="1204"/>
                </a:cubicBezTo>
                <a:cubicBezTo>
                  <a:pt x="287" y="1266"/>
                  <a:pt x="299" y="1313"/>
                  <a:pt x="322" y="1344"/>
                </a:cubicBezTo>
                <a:cubicBezTo>
                  <a:pt x="342" y="1373"/>
                  <a:pt x="370" y="1387"/>
                  <a:pt x="405" y="1387"/>
                </a:cubicBezTo>
                <a:cubicBezTo>
                  <a:pt x="442" y="1387"/>
                  <a:pt x="471" y="1372"/>
                  <a:pt x="493" y="1342"/>
                </a:cubicBezTo>
                <a:cubicBezTo>
                  <a:pt x="517" y="1309"/>
                  <a:pt x="530" y="1260"/>
                  <a:pt x="530" y="1195"/>
                </a:cubicBezTo>
                <a:cubicBezTo>
                  <a:pt x="530" y="1069"/>
                  <a:pt x="491" y="1006"/>
                  <a:pt x="413" y="1006"/>
                </a:cubicBezTo>
                <a:close/>
                <a:moveTo>
                  <a:pt x="409" y="1351"/>
                </a:moveTo>
                <a:cubicBezTo>
                  <a:pt x="357" y="1351"/>
                  <a:pt x="331" y="1301"/>
                  <a:pt x="331" y="1201"/>
                </a:cubicBezTo>
                <a:cubicBezTo>
                  <a:pt x="331" y="1095"/>
                  <a:pt x="358" y="1042"/>
                  <a:pt x="411" y="1042"/>
                </a:cubicBezTo>
                <a:cubicBezTo>
                  <a:pt x="461" y="1042"/>
                  <a:pt x="486" y="1094"/>
                  <a:pt x="486" y="1199"/>
                </a:cubicBezTo>
                <a:cubicBezTo>
                  <a:pt x="486" y="1300"/>
                  <a:pt x="460" y="1351"/>
                  <a:pt x="409" y="1351"/>
                </a:cubicBezTo>
                <a:close/>
                <a:moveTo>
                  <a:pt x="796" y="1343"/>
                </a:moveTo>
                <a:cubicBezTo>
                  <a:pt x="713" y="1343"/>
                  <a:pt x="713" y="1343"/>
                  <a:pt x="713" y="1343"/>
                </a:cubicBezTo>
                <a:cubicBezTo>
                  <a:pt x="713" y="1004"/>
                  <a:pt x="713" y="1004"/>
                  <a:pt x="713" y="1004"/>
                </a:cubicBezTo>
                <a:cubicBezTo>
                  <a:pt x="584" y="1043"/>
                  <a:pt x="584" y="1043"/>
                  <a:pt x="584" y="1043"/>
                </a:cubicBezTo>
                <a:cubicBezTo>
                  <a:pt x="584" y="1083"/>
                  <a:pt x="584" y="1083"/>
                  <a:pt x="584" y="1083"/>
                </a:cubicBezTo>
                <a:cubicBezTo>
                  <a:pt x="670" y="1057"/>
                  <a:pt x="670" y="1057"/>
                  <a:pt x="670" y="1057"/>
                </a:cubicBezTo>
                <a:cubicBezTo>
                  <a:pt x="670" y="1343"/>
                  <a:pt x="670" y="1343"/>
                  <a:pt x="670" y="1343"/>
                </a:cubicBezTo>
                <a:cubicBezTo>
                  <a:pt x="586" y="1343"/>
                  <a:pt x="586" y="1343"/>
                  <a:pt x="586" y="1343"/>
                </a:cubicBezTo>
                <a:cubicBezTo>
                  <a:pt x="586" y="1380"/>
                  <a:pt x="586" y="1380"/>
                  <a:pt x="586" y="1380"/>
                </a:cubicBezTo>
                <a:cubicBezTo>
                  <a:pt x="796" y="1380"/>
                  <a:pt x="796" y="1380"/>
                  <a:pt x="796" y="1380"/>
                </a:cubicBezTo>
                <a:lnTo>
                  <a:pt x="796" y="1343"/>
                </a:lnTo>
                <a:close/>
                <a:moveTo>
                  <a:pt x="1083" y="1250"/>
                </a:moveTo>
                <a:cubicBezTo>
                  <a:pt x="1034" y="1250"/>
                  <a:pt x="1034" y="1250"/>
                  <a:pt x="1034" y="1250"/>
                </a:cubicBezTo>
                <a:cubicBezTo>
                  <a:pt x="1034" y="1006"/>
                  <a:pt x="1034" y="1006"/>
                  <a:pt x="1034" y="1006"/>
                </a:cubicBezTo>
                <a:cubicBezTo>
                  <a:pt x="981" y="1006"/>
                  <a:pt x="981" y="1006"/>
                  <a:pt x="981" y="1006"/>
                </a:cubicBezTo>
                <a:cubicBezTo>
                  <a:pt x="812" y="1257"/>
                  <a:pt x="812" y="1257"/>
                  <a:pt x="812" y="1257"/>
                </a:cubicBezTo>
                <a:cubicBezTo>
                  <a:pt x="812" y="1285"/>
                  <a:pt x="812" y="1285"/>
                  <a:pt x="812" y="1285"/>
                </a:cubicBezTo>
                <a:cubicBezTo>
                  <a:pt x="991" y="1285"/>
                  <a:pt x="991" y="1285"/>
                  <a:pt x="991" y="1285"/>
                </a:cubicBezTo>
                <a:cubicBezTo>
                  <a:pt x="991" y="1387"/>
                  <a:pt x="991" y="1387"/>
                  <a:pt x="991" y="1387"/>
                </a:cubicBezTo>
                <a:cubicBezTo>
                  <a:pt x="1034" y="1387"/>
                  <a:pt x="1034" y="1387"/>
                  <a:pt x="1034" y="1387"/>
                </a:cubicBezTo>
                <a:cubicBezTo>
                  <a:pt x="1034" y="1285"/>
                  <a:pt x="1034" y="1285"/>
                  <a:pt x="1034" y="1285"/>
                </a:cubicBezTo>
                <a:cubicBezTo>
                  <a:pt x="1083" y="1285"/>
                  <a:pt x="1083" y="1285"/>
                  <a:pt x="1083" y="1285"/>
                </a:cubicBezTo>
                <a:lnTo>
                  <a:pt x="1083" y="1250"/>
                </a:lnTo>
                <a:close/>
                <a:moveTo>
                  <a:pt x="860" y="1250"/>
                </a:moveTo>
                <a:cubicBezTo>
                  <a:pt x="976" y="1076"/>
                  <a:pt x="976" y="1076"/>
                  <a:pt x="976" y="1076"/>
                </a:cubicBezTo>
                <a:cubicBezTo>
                  <a:pt x="984" y="1062"/>
                  <a:pt x="988" y="1053"/>
                  <a:pt x="991" y="1046"/>
                </a:cubicBezTo>
                <a:cubicBezTo>
                  <a:pt x="992" y="1046"/>
                  <a:pt x="992" y="1046"/>
                  <a:pt x="992" y="1046"/>
                </a:cubicBezTo>
                <a:cubicBezTo>
                  <a:pt x="991" y="1061"/>
                  <a:pt x="991" y="1074"/>
                  <a:pt x="991" y="1085"/>
                </a:cubicBezTo>
                <a:cubicBezTo>
                  <a:pt x="991" y="1250"/>
                  <a:pt x="991" y="1250"/>
                  <a:pt x="991" y="1250"/>
                </a:cubicBezTo>
                <a:lnTo>
                  <a:pt x="860" y="1250"/>
                </a:lnTo>
                <a:close/>
                <a:moveTo>
                  <a:pt x="210" y="884"/>
                </a:moveTo>
                <a:cubicBezTo>
                  <a:pt x="187" y="894"/>
                  <a:pt x="162" y="899"/>
                  <a:pt x="136" y="899"/>
                </a:cubicBezTo>
                <a:cubicBezTo>
                  <a:pt x="96" y="899"/>
                  <a:pt x="63" y="885"/>
                  <a:pt x="38" y="859"/>
                </a:cubicBezTo>
                <a:cubicBezTo>
                  <a:pt x="13" y="832"/>
                  <a:pt x="0" y="797"/>
                  <a:pt x="0" y="753"/>
                </a:cubicBezTo>
                <a:cubicBezTo>
                  <a:pt x="0" y="706"/>
                  <a:pt x="14" y="668"/>
                  <a:pt x="41" y="639"/>
                </a:cubicBezTo>
                <a:cubicBezTo>
                  <a:pt x="69" y="610"/>
                  <a:pt x="103" y="596"/>
                  <a:pt x="146" y="596"/>
                </a:cubicBezTo>
                <a:cubicBezTo>
                  <a:pt x="168" y="596"/>
                  <a:pt x="190" y="600"/>
                  <a:pt x="210" y="607"/>
                </a:cubicBezTo>
                <a:cubicBezTo>
                  <a:pt x="210" y="628"/>
                  <a:pt x="210" y="628"/>
                  <a:pt x="210" y="628"/>
                </a:cubicBezTo>
                <a:cubicBezTo>
                  <a:pt x="190" y="619"/>
                  <a:pt x="168" y="614"/>
                  <a:pt x="145" y="614"/>
                </a:cubicBezTo>
                <a:cubicBezTo>
                  <a:pt x="108" y="614"/>
                  <a:pt x="79" y="627"/>
                  <a:pt x="56" y="652"/>
                </a:cubicBezTo>
                <a:cubicBezTo>
                  <a:pt x="33" y="677"/>
                  <a:pt x="21" y="710"/>
                  <a:pt x="21" y="751"/>
                </a:cubicBezTo>
                <a:cubicBezTo>
                  <a:pt x="21" y="791"/>
                  <a:pt x="32" y="823"/>
                  <a:pt x="54" y="846"/>
                </a:cubicBezTo>
                <a:cubicBezTo>
                  <a:pt x="76" y="869"/>
                  <a:pt x="104" y="880"/>
                  <a:pt x="138" y="880"/>
                </a:cubicBezTo>
                <a:cubicBezTo>
                  <a:pt x="165" y="880"/>
                  <a:pt x="189" y="875"/>
                  <a:pt x="210" y="865"/>
                </a:cubicBezTo>
                <a:lnTo>
                  <a:pt x="210" y="884"/>
                </a:lnTo>
                <a:close/>
                <a:moveTo>
                  <a:pt x="355" y="899"/>
                </a:moveTo>
                <a:cubicBezTo>
                  <a:pt x="325" y="899"/>
                  <a:pt x="301" y="889"/>
                  <a:pt x="283" y="869"/>
                </a:cubicBezTo>
                <a:cubicBezTo>
                  <a:pt x="265" y="849"/>
                  <a:pt x="256" y="823"/>
                  <a:pt x="256" y="790"/>
                </a:cubicBezTo>
                <a:cubicBezTo>
                  <a:pt x="256" y="756"/>
                  <a:pt x="265" y="729"/>
                  <a:pt x="284" y="709"/>
                </a:cubicBezTo>
                <a:cubicBezTo>
                  <a:pt x="303" y="689"/>
                  <a:pt x="327" y="680"/>
                  <a:pt x="357" y="680"/>
                </a:cubicBezTo>
                <a:cubicBezTo>
                  <a:pt x="387" y="680"/>
                  <a:pt x="411" y="689"/>
                  <a:pt x="428" y="709"/>
                </a:cubicBezTo>
                <a:cubicBezTo>
                  <a:pt x="445" y="728"/>
                  <a:pt x="454" y="755"/>
                  <a:pt x="454" y="790"/>
                </a:cubicBezTo>
                <a:cubicBezTo>
                  <a:pt x="454" y="822"/>
                  <a:pt x="445" y="849"/>
                  <a:pt x="428" y="869"/>
                </a:cubicBezTo>
                <a:cubicBezTo>
                  <a:pt x="410" y="889"/>
                  <a:pt x="386" y="899"/>
                  <a:pt x="355" y="899"/>
                </a:cubicBezTo>
                <a:close/>
                <a:moveTo>
                  <a:pt x="357" y="697"/>
                </a:moveTo>
                <a:cubicBezTo>
                  <a:pt x="332" y="697"/>
                  <a:pt x="312" y="705"/>
                  <a:pt x="298" y="722"/>
                </a:cubicBezTo>
                <a:cubicBezTo>
                  <a:pt x="283" y="738"/>
                  <a:pt x="276" y="761"/>
                  <a:pt x="276" y="791"/>
                </a:cubicBezTo>
                <a:cubicBezTo>
                  <a:pt x="276" y="818"/>
                  <a:pt x="283" y="840"/>
                  <a:pt x="297" y="857"/>
                </a:cubicBezTo>
                <a:cubicBezTo>
                  <a:pt x="311" y="873"/>
                  <a:pt x="331" y="882"/>
                  <a:pt x="356" y="882"/>
                </a:cubicBezTo>
                <a:cubicBezTo>
                  <a:pt x="381" y="882"/>
                  <a:pt x="400" y="874"/>
                  <a:pt x="414" y="857"/>
                </a:cubicBezTo>
                <a:cubicBezTo>
                  <a:pt x="428" y="841"/>
                  <a:pt x="434" y="818"/>
                  <a:pt x="434" y="789"/>
                </a:cubicBezTo>
                <a:cubicBezTo>
                  <a:pt x="434" y="759"/>
                  <a:pt x="428" y="737"/>
                  <a:pt x="414" y="721"/>
                </a:cubicBezTo>
                <a:cubicBezTo>
                  <a:pt x="401" y="705"/>
                  <a:pt x="381" y="697"/>
                  <a:pt x="357" y="697"/>
                </a:cubicBezTo>
                <a:close/>
                <a:moveTo>
                  <a:pt x="648" y="894"/>
                </a:moveTo>
                <a:cubicBezTo>
                  <a:pt x="648" y="772"/>
                  <a:pt x="648" y="772"/>
                  <a:pt x="648" y="772"/>
                </a:cubicBezTo>
                <a:cubicBezTo>
                  <a:pt x="648" y="722"/>
                  <a:pt x="630" y="697"/>
                  <a:pt x="594" y="697"/>
                </a:cubicBezTo>
                <a:cubicBezTo>
                  <a:pt x="574" y="697"/>
                  <a:pt x="557" y="704"/>
                  <a:pt x="544" y="719"/>
                </a:cubicBezTo>
                <a:cubicBezTo>
                  <a:pt x="531" y="734"/>
                  <a:pt x="525" y="752"/>
                  <a:pt x="525" y="774"/>
                </a:cubicBezTo>
                <a:cubicBezTo>
                  <a:pt x="525" y="894"/>
                  <a:pt x="525" y="894"/>
                  <a:pt x="525" y="894"/>
                </a:cubicBezTo>
                <a:cubicBezTo>
                  <a:pt x="506" y="894"/>
                  <a:pt x="506" y="894"/>
                  <a:pt x="506" y="894"/>
                </a:cubicBezTo>
                <a:cubicBezTo>
                  <a:pt x="506" y="685"/>
                  <a:pt x="506" y="685"/>
                  <a:pt x="506" y="685"/>
                </a:cubicBezTo>
                <a:cubicBezTo>
                  <a:pt x="525" y="685"/>
                  <a:pt x="525" y="685"/>
                  <a:pt x="525" y="685"/>
                </a:cubicBezTo>
                <a:cubicBezTo>
                  <a:pt x="525" y="723"/>
                  <a:pt x="525" y="723"/>
                  <a:pt x="525" y="723"/>
                </a:cubicBezTo>
                <a:cubicBezTo>
                  <a:pt x="526" y="723"/>
                  <a:pt x="526" y="723"/>
                  <a:pt x="526" y="723"/>
                </a:cubicBezTo>
                <a:cubicBezTo>
                  <a:pt x="541" y="694"/>
                  <a:pt x="565" y="680"/>
                  <a:pt x="597" y="680"/>
                </a:cubicBezTo>
                <a:cubicBezTo>
                  <a:pt x="620" y="680"/>
                  <a:pt x="637" y="687"/>
                  <a:pt x="649" y="702"/>
                </a:cubicBezTo>
                <a:cubicBezTo>
                  <a:pt x="661" y="717"/>
                  <a:pt x="667" y="739"/>
                  <a:pt x="667" y="767"/>
                </a:cubicBezTo>
                <a:cubicBezTo>
                  <a:pt x="667" y="894"/>
                  <a:pt x="667" y="894"/>
                  <a:pt x="667" y="894"/>
                </a:cubicBezTo>
                <a:lnTo>
                  <a:pt x="648" y="894"/>
                </a:lnTo>
                <a:close/>
                <a:moveTo>
                  <a:pt x="821" y="604"/>
                </a:moveTo>
                <a:cubicBezTo>
                  <a:pt x="816" y="600"/>
                  <a:pt x="809" y="598"/>
                  <a:pt x="798" y="598"/>
                </a:cubicBezTo>
                <a:cubicBezTo>
                  <a:pt x="773" y="598"/>
                  <a:pt x="760" y="615"/>
                  <a:pt x="760" y="650"/>
                </a:cubicBezTo>
                <a:cubicBezTo>
                  <a:pt x="760" y="685"/>
                  <a:pt x="760" y="685"/>
                  <a:pt x="760" y="685"/>
                </a:cubicBezTo>
                <a:cubicBezTo>
                  <a:pt x="815" y="685"/>
                  <a:pt x="815" y="685"/>
                  <a:pt x="815" y="685"/>
                </a:cubicBezTo>
                <a:cubicBezTo>
                  <a:pt x="815" y="702"/>
                  <a:pt x="815" y="702"/>
                  <a:pt x="815" y="702"/>
                </a:cubicBezTo>
                <a:cubicBezTo>
                  <a:pt x="760" y="702"/>
                  <a:pt x="760" y="702"/>
                  <a:pt x="760" y="702"/>
                </a:cubicBezTo>
                <a:cubicBezTo>
                  <a:pt x="760" y="894"/>
                  <a:pt x="760" y="894"/>
                  <a:pt x="760" y="894"/>
                </a:cubicBezTo>
                <a:cubicBezTo>
                  <a:pt x="741" y="894"/>
                  <a:pt x="741" y="894"/>
                  <a:pt x="741" y="894"/>
                </a:cubicBezTo>
                <a:cubicBezTo>
                  <a:pt x="741" y="702"/>
                  <a:pt x="741" y="702"/>
                  <a:pt x="741" y="702"/>
                </a:cubicBezTo>
                <a:cubicBezTo>
                  <a:pt x="703" y="702"/>
                  <a:pt x="703" y="702"/>
                  <a:pt x="703" y="702"/>
                </a:cubicBezTo>
                <a:cubicBezTo>
                  <a:pt x="703" y="685"/>
                  <a:pt x="703" y="685"/>
                  <a:pt x="703" y="685"/>
                </a:cubicBezTo>
                <a:cubicBezTo>
                  <a:pt x="741" y="685"/>
                  <a:pt x="741" y="685"/>
                  <a:pt x="741" y="685"/>
                </a:cubicBezTo>
                <a:cubicBezTo>
                  <a:pt x="741" y="648"/>
                  <a:pt x="741" y="648"/>
                  <a:pt x="741" y="648"/>
                </a:cubicBezTo>
                <a:cubicBezTo>
                  <a:pt x="741" y="626"/>
                  <a:pt x="747" y="610"/>
                  <a:pt x="758" y="598"/>
                </a:cubicBezTo>
                <a:cubicBezTo>
                  <a:pt x="769" y="587"/>
                  <a:pt x="783" y="581"/>
                  <a:pt x="799" y="581"/>
                </a:cubicBezTo>
                <a:cubicBezTo>
                  <a:pt x="808" y="581"/>
                  <a:pt x="815" y="582"/>
                  <a:pt x="821" y="585"/>
                </a:cubicBezTo>
                <a:lnTo>
                  <a:pt x="821" y="604"/>
                </a:lnTo>
                <a:close/>
                <a:moveTo>
                  <a:pt x="850" y="790"/>
                </a:moveTo>
                <a:cubicBezTo>
                  <a:pt x="850" y="819"/>
                  <a:pt x="856" y="841"/>
                  <a:pt x="870" y="857"/>
                </a:cubicBezTo>
                <a:cubicBezTo>
                  <a:pt x="883" y="874"/>
                  <a:pt x="901" y="882"/>
                  <a:pt x="924" y="882"/>
                </a:cubicBezTo>
                <a:cubicBezTo>
                  <a:pt x="948" y="882"/>
                  <a:pt x="970" y="873"/>
                  <a:pt x="993" y="856"/>
                </a:cubicBezTo>
                <a:cubicBezTo>
                  <a:pt x="993" y="876"/>
                  <a:pt x="993" y="876"/>
                  <a:pt x="993" y="876"/>
                </a:cubicBezTo>
                <a:cubicBezTo>
                  <a:pt x="971" y="891"/>
                  <a:pt x="947" y="899"/>
                  <a:pt x="920" y="899"/>
                </a:cubicBezTo>
                <a:cubicBezTo>
                  <a:pt x="893" y="899"/>
                  <a:pt x="872" y="889"/>
                  <a:pt x="855" y="870"/>
                </a:cubicBezTo>
                <a:cubicBezTo>
                  <a:pt x="838" y="851"/>
                  <a:pt x="830" y="823"/>
                  <a:pt x="830" y="788"/>
                </a:cubicBezTo>
                <a:cubicBezTo>
                  <a:pt x="830" y="758"/>
                  <a:pt x="839" y="732"/>
                  <a:pt x="856" y="711"/>
                </a:cubicBezTo>
                <a:cubicBezTo>
                  <a:pt x="873" y="690"/>
                  <a:pt x="896" y="680"/>
                  <a:pt x="924" y="680"/>
                </a:cubicBezTo>
                <a:cubicBezTo>
                  <a:pt x="950" y="680"/>
                  <a:pt x="970" y="689"/>
                  <a:pt x="984" y="707"/>
                </a:cubicBezTo>
                <a:cubicBezTo>
                  <a:pt x="997" y="725"/>
                  <a:pt x="1004" y="750"/>
                  <a:pt x="1004" y="782"/>
                </a:cubicBezTo>
                <a:cubicBezTo>
                  <a:pt x="1004" y="790"/>
                  <a:pt x="1004" y="790"/>
                  <a:pt x="1004" y="790"/>
                </a:cubicBezTo>
                <a:lnTo>
                  <a:pt x="850" y="790"/>
                </a:lnTo>
                <a:close/>
                <a:moveTo>
                  <a:pt x="985" y="773"/>
                </a:moveTo>
                <a:cubicBezTo>
                  <a:pt x="984" y="749"/>
                  <a:pt x="978" y="730"/>
                  <a:pt x="967" y="717"/>
                </a:cubicBezTo>
                <a:cubicBezTo>
                  <a:pt x="957" y="703"/>
                  <a:pt x="942" y="697"/>
                  <a:pt x="923" y="697"/>
                </a:cubicBezTo>
                <a:cubicBezTo>
                  <a:pt x="903" y="697"/>
                  <a:pt x="887" y="703"/>
                  <a:pt x="874" y="716"/>
                </a:cubicBezTo>
                <a:cubicBezTo>
                  <a:pt x="861" y="730"/>
                  <a:pt x="853" y="748"/>
                  <a:pt x="850" y="773"/>
                </a:cubicBezTo>
                <a:lnTo>
                  <a:pt x="985" y="773"/>
                </a:lnTo>
                <a:close/>
                <a:moveTo>
                  <a:pt x="1155" y="704"/>
                </a:moveTo>
                <a:cubicBezTo>
                  <a:pt x="1149" y="700"/>
                  <a:pt x="1141" y="698"/>
                  <a:pt x="1133" y="698"/>
                </a:cubicBezTo>
                <a:cubicBezTo>
                  <a:pt x="1116" y="698"/>
                  <a:pt x="1103" y="706"/>
                  <a:pt x="1091" y="723"/>
                </a:cubicBezTo>
                <a:cubicBezTo>
                  <a:pt x="1080" y="740"/>
                  <a:pt x="1075" y="764"/>
                  <a:pt x="1075" y="796"/>
                </a:cubicBezTo>
                <a:cubicBezTo>
                  <a:pt x="1075" y="894"/>
                  <a:pt x="1075" y="894"/>
                  <a:pt x="1075" y="894"/>
                </a:cubicBezTo>
                <a:cubicBezTo>
                  <a:pt x="1056" y="894"/>
                  <a:pt x="1056" y="894"/>
                  <a:pt x="1056" y="894"/>
                </a:cubicBezTo>
                <a:cubicBezTo>
                  <a:pt x="1056" y="685"/>
                  <a:pt x="1056" y="685"/>
                  <a:pt x="1056" y="685"/>
                </a:cubicBezTo>
                <a:cubicBezTo>
                  <a:pt x="1075" y="685"/>
                  <a:pt x="1075" y="685"/>
                  <a:pt x="1075" y="685"/>
                </a:cubicBezTo>
                <a:cubicBezTo>
                  <a:pt x="1075" y="731"/>
                  <a:pt x="1075" y="731"/>
                  <a:pt x="1075" y="731"/>
                </a:cubicBezTo>
                <a:cubicBezTo>
                  <a:pt x="1075" y="731"/>
                  <a:pt x="1075" y="731"/>
                  <a:pt x="1075" y="731"/>
                </a:cubicBezTo>
                <a:cubicBezTo>
                  <a:pt x="1080" y="715"/>
                  <a:pt x="1088" y="703"/>
                  <a:pt x="1098" y="694"/>
                </a:cubicBezTo>
                <a:cubicBezTo>
                  <a:pt x="1108" y="685"/>
                  <a:pt x="1120" y="681"/>
                  <a:pt x="1134" y="681"/>
                </a:cubicBezTo>
                <a:cubicBezTo>
                  <a:pt x="1142" y="681"/>
                  <a:pt x="1149" y="682"/>
                  <a:pt x="1155" y="684"/>
                </a:cubicBezTo>
                <a:lnTo>
                  <a:pt x="1155" y="704"/>
                </a:lnTo>
                <a:close/>
                <a:moveTo>
                  <a:pt x="1190" y="790"/>
                </a:moveTo>
                <a:cubicBezTo>
                  <a:pt x="1190" y="819"/>
                  <a:pt x="1197" y="841"/>
                  <a:pt x="1210" y="857"/>
                </a:cubicBezTo>
                <a:cubicBezTo>
                  <a:pt x="1224" y="874"/>
                  <a:pt x="1242" y="882"/>
                  <a:pt x="1265" y="882"/>
                </a:cubicBezTo>
                <a:cubicBezTo>
                  <a:pt x="1288" y="882"/>
                  <a:pt x="1311" y="873"/>
                  <a:pt x="1334" y="856"/>
                </a:cubicBezTo>
                <a:cubicBezTo>
                  <a:pt x="1334" y="876"/>
                  <a:pt x="1334" y="876"/>
                  <a:pt x="1334" y="876"/>
                </a:cubicBezTo>
                <a:cubicBezTo>
                  <a:pt x="1312" y="891"/>
                  <a:pt x="1288" y="899"/>
                  <a:pt x="1261" y="899"/>
                </a:cubicBezTo>
                <a:cubicBezTo>
                  <a:pt x="1234" y="899"/>
                  <a:pt x="1212" y="889"/>
                  <a:pt x="1196" y="870"/>
                </a:cubicBezTo>
                <a:cubicBezTo>
                  <a:pt x="1179" y="851"/>
                  <a:pt x="1171" y="823"/>
                  <a:pt x="1171" y="788"/>
                </a:cubicBezTo>
                <a:cubicBezTo>
                  <a:pt x="1171" y="758"/>
                  <a:pt x="1180" y="732"/>
                  <a:pt x="1197" y="711"/>
                </a:cubicBezTo>
                <a:cubicBezTo>
                  <a:pt x="1214" y="690"/>
                  <a:pt x="1237" y="680"/>
                  <a:pt x="1265" y="680"/>
                </a:cubicBezTo>
                <a:cubicBezTo>
                  <a:pt x="1291" y="680"/>
                  <a:pt x="1311" y="689"/>
                  <a:pt x="1324" y="707"/>
                </a:cubicBezTo>
                <a:cubicBezTo>
                  <a:pt x="1338" y="725"/>
                  <a:pt x="1345" y="750"/>
                  <a:pt x="1345" y="782"/>
                </a:cubicBezTo>
                <a:cubicBezTo>
                  <a:pt x="1345" y="790"/>
                  <a:pt x="1345" y="790"/>
                  <a:pt x="1345" y="790"/>
                </a:cubicBezTo>
                <a:lnTo>
                  <a:pt x="1190" y="790"/>
                </a:lnTo>
                <a:close/>
                <a:moveTo>
                  <a:pt x="1326" y="773"/>
                </a:moveTo>
                <a:cubicBezTo>
                  <a:pt x="1325" y="749"/>
                  <a:pt x="1319" y="730"/>
                  <a:pt x="1308" y="717"/>
                </a:cubicBezTo>
                <a:cubicBezTo>
                  <a:pt x="1298" y="703"/>
                  <a:pt x="1283" y="697"/>
                  <a:pt x="1264" y="697"/>
                </a:cubicBezTo>
                <a:cubicBezTo>
                  <a:pt x="1244" y="697"/>
                  <a:pt x="1228" y="703"/>
                  <a:pt x="1215" y="716"/>
                </a:cubicBezTo>
                <a:cubicBezTo>
                  <a:pt x="1202" y="730"/>
                  <a:pt x="1194" y="748"/>
                  <a:pt x="1191" y="773"/>
                </a:cubicBezTo>
                <a:lnTo>
                  <a:pt x="1326" y="773"/>
                </a:lnTo>
                <a:close/>
                <a:moveTo>
                  <a:pt x="1539" y="894"/>
                </a:moveTo>
                <a:cubicBezTo>
                  <a:pt x="1539" y="772"/>
                  <a:pt x="1539" y="772"/>
                  <a:pt x="1539" y="772"/>
                </a:cubicBezTo>
                <a:cubicBezTo>
                  <a:pt x="1539" y="722"/>
                  <a:pt x="1521" y="697"/>
                  <a:pt x="1485" y="697"/>
                </a:cubicBezTo>
                <a:cubicBezTo>
                  <a:pt x="1465" y="697"/>
                  <a:pt x="1448" y="704"/>
                  <a:pt x="1435" y="719"/>
                </a:cubicBezTo>
                <a:cubicBezTo>
                  <a:pt x="1422" y="734"/>
                  <a:pt x="1416" y="752"/>
                  <a:pt x="1416" y="774"/>
                </a:cubicBezTo>
                <a:cubicBezTo>
                  <a:pt x="1416" y="894"/>
                  <a:pt x="1416" y="894"/>
                  <a:pt x="1416" y="894"/>
                </a:cubicBezTo>
                <a:cubicBezTo>
                  <a:pt x="1397" y="894"/>
                  <a:pt x="1397" y="894"/>
                  <a:pt x="1397" y="894"/>
                </a:cubicBezTo>
                <a:cubicBezTo>
                  <a:pt x="1397" y="685"/>
                  <a:pt x="1397" y="685"/>
                  <a:pt x="1397" y="685"/>
                </a:cubicBezTo>
                <a:cubicBezTo>
                  <a:pt x="1416" y="685"/>
                  <a:pt x="1416" y="685"/>
                  <a:pt x="1416" y="685"/>
                </a:cubicBezTo>
                <a:cubicBezTo>
                  <a:pt x="1416" y="723"/>
                  <a:pt x="1416" y="723"/>
                  <a:pt x="1416" y="723"/>
                </a:cubicBezTo>
                <a:cubicBezTo>
                  <a:pt x="1417" y="723"/>
                  <a:pt x="1417" y="723"/>
                  <a:pt x="1417" y="723"/>
                </a:cubicBezTo>
                <a:cubicBezTo>
                  <a:pt x="1432" y="694"/>
                  <a:pt x="1456" y="680"/>
                  <a:pt x="1488" y="680"/>
                </a:cubicBezTo>
                <a:cubicBezTo>
                  <a:pt x="1511" y="680"/>
                  <a:pt x="1528" y="687"/>
                  <a:pt x="1540" y="702"/>
                </a:cubicBezTo>
                <a:cubicBezTo>
                  <a:pt x="1552" y="717"/>
                  <a:pt x="1558" y="739"/>
                  <a:pt x="1558" y="767"/>
                </a:cubicBezTo>
                <a:cubicBezTo>
                  <a:pt x="1558" y="894"/>
                  <a:pt x="1558" y="894"/>
                  <a:pt x="1558" y="894"/>
                </a:cubicBezTo>
                <a:lnTo>
                  <a:pt x="1539" y="894"/>
                </a:lnTo>
                <a:close/>
                <a:moveTo>
                  <a:pt x="1756" y="885"/>
                </a:moveTo>
                <a:cubicBezTo>
                  <a:pt x="1741" y="894"/>
                  <a:pt x="1722" y="899"/>
                  <a:pt x="1701" y="899"/>
                </a:cubicBezTo>
                <a:cubicBezTo>
                  <a:pt x="1672" y="899"/>
                  <a:pt x="1649" y="889"/>
                  <a:pt x="1632" y="870"/>
                </a:cubicBezTo>
                <a:cubicBezTo>
                  <a:pt x="1615" y="850"/>
                  <a:pt x="1606" y="825"/>
                  <a:pt x="1606" y="793"/>
                </a:cubicBezTo>
                <a:cubicBezTo>
                  <a:pt x="1606" y="760"/>
                  <a:pt x="1616" y="733"/>
                  <a:pt x="1635" y="711"/>
                </a:cubicBezTo>
                <a:cubicBezTo>
                  <a:pt x="1655" y="690"/>
                  <a:pt x="1680" y="680"/>
                  <a:pt x="1711" y="680"/>
                </a:cubicBezTo>
                <a:cubicBezTo>
                  <a:pt x="1727" y="680"/>
                  <a:pt x="1742" y="683"/>
                  <a:pt x="1757" y="689"/>
                </a:cubicBezTo>
                <a:cubicBezTo>
                  <a:pt x="1757" y="711"/>
                  <a:pt x="1757" y="711"/>
                  <a:pt x="1757" y="711"/>
                </a:cubicBezTo>
                <a:cubicBezTo>
                  <a:pt x="1742" y="701"/>
                  <a:pt x="1726" y="697"/>
                  <a:pt x="1708" y="697"/>
                </a:cubicBezTo>
                <a:cubicBezTo>
                  <a:pt x="1683" y="697"/>
                  <a:pt x="1664" y="706"/>
                  <a:pt x="1648" y="723"/>
                </a:cubicBezTo>
                <a:cubicBezTo>
                  <a:pt x="1633" y="741"/>
                  <a:pt x="1625" y="764"/>
                  <a:pt x="1625" y="792"/>
                </a:cubicBezTo>
                <a:cubicBezTo>
                  <a:pt x="1625" y="819"/>
                  <a:pt x="1632" y="841"/>
                  <a:pt x="1646" y="857"/>
                </a:cubicBezTo>
                <a:cubicBezTo>
                  <a:pt x="1660" y="874"/>
                  <a:pt x="1679" y="882"/>
                  <a:pt x="1702" y="882"/>
                </a:cubicBezTo>
                <a:cubicBezTo>
                  <a:pt x="1723" y="882"/>
                  <a:pt x="1741" y="876"/>
                  <a:pt x="1756" y="865"/>
                </a:cubicBezTo>
                <a:lnTo>
                  <a:pt x="1756" y="885"/>
                </a:lnTo>
                <a:close/>
                <a:moveTo>
                  <a:pt x="1811" y="790"/>
                </a:moveTo>
                <a:cubicBezTo>
                  <a:pt x="1811" y="819"/>
                  <a:pt x="1818" y="841"/>
                  <a:pt x="1831" y="857"/>
                </a:cubicBezTo>
                <a:cubicBezTo>
                  <a:pt x="1844" y="874"/>
                  <a:pt x="1862" y="882"/>
                  <a:pt x="1886" y="882"/>
                </a:cubicBezTo>
                <a:cubicBezTo>
                  <a:pt x="1909" y="882"/>
                  <a:pt x="1932" y="873"/>
                  <a:pt x="1954" y="856"/>
                </a:cubicBezTo>
                <a:cubicBezTo>
                  <a:pt x="1954" y="876"/>
                  <a:pt x="1954" y="876"/>
                  <a:pt x="1954" y="876"/>
                </a:cubicBezTo>
                <a:cubicBezTo>
                  <a:pt x="1933" y="891"/>
                  <a:pt x="1908" y="899"/>
                  <a:pt x="1882" y="899"/>
                </a:cubicBezTo>
                <a:cubicBezTo>
                  <a:pt x="1855" y="899"/>
                  <a:pt x="1833" y="889"/>
                  <a:pt x="1816" y="870"/>
                </a:cubicBezTo>
                <a:cubicBezTo>
                  <a:pt x="1800" y="851"/>
                  <a:pt x="1791" y="823"/>
                  <a:pt x="1791" y="788"/>
                </a:cubicBezTo>
                <a:cubicBezTo>
                  <a:pt x="1791" y="758"/>
                  <a:pt x="1800" y="732"/>
                  <a:pt x="1818" y="711"/>
                </a:cubicBezTo>
                <a:cubicBezTo>
                  <a:pt x="1835" y="690"/>
                  <a:pt x="1857" y="680"/>
                  <a:pt x="1885" y="680"/>
                </a:cubicBezTo>
                <a:cubicBezTo>
                  <a:pt x="1911" y="680"/>
                  <a:pt x="1931" y="689"/>
                  <a:pt x="1945" y="707"/>
                </a:cubicBezTo>
                <a:cubicBezTo>
                  <a:pt x="1959" y="725"/>
                  <a:pt x="1966" y="750"/>
                  <a:pt x="1966" y="782"/>
                </a:cubicBezTo>
                <a:cubicBezTo>
                  <a:pt x="1966" y="790"/>
                  <a:pt x="1966" y="790"/>
                  <a:pt x="1966" y="790"/>
                </a:cubicBezTo>
                <a:lnTo>
                  <a:pt x="1811" y="790"/>
                </a:lnTo>
                <a:close/>
                <a:moveTo>
                  <a:pt x="1946" y="773"/>
                </a:moveTo>
                <a:cubicBezTo>
                  <a:pt x="1945" y="749"/>
                  <a:pt x="1940" y="730"/>
                  <a:pt x="1929" y="717"/>
                </a:cubicBezTo>
                <a:cubicBezTo>
                  <a:pt x="1918" y="703"/>
                  <a:pt x="1903" y="697"/>
                  <a:pt x="1884" y="697"/>
                </a:cubicBezTo>
                <a:cubicBezTo>
                  <a:pt x="1865" y="697"/>
                  <a:pt x="1849" y="703"/>
                  <a:pt x="1836" y="716"/>
                </a:cubicBezTo>
                <a:cubicBezTo>
                  <a:pt x="1823" y="730"/>
                  <a:pt x="1815" y="748"/>
                  <a:pt x="1812" y="773"/>
                </a:cubicBezTo>
                <a:lnTo>
                  <a:pt x="1946" y="7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902402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white">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722112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4"/>
                                        </p:tgtEl>
                                        <p:attrNameLst>
                                          <p:attrName>ppt_x</p:attrName>
                                          <p:attrName>ppt_y</p:attrName>
                                        </p:attrNameLst>
                                      </p:cBhvr>
                                      <p:rCtr x="20156" y="0"/>
                                    </p:animMotion>
                                  </p:childTnLst>
                                </p:cTn>
                              </p:par>
                              <p:par>
                                <p:cTn id="11" presetID="10" presetClass="entr" presetSubtype="0" fill="hold" grpId="0" nodeType="withEffect">
                                  <p:stCondLst>
                                    <p:cond delay="7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950"/>
                                        <p:tgtEl>
                                          <p:spTgt spid="2"/>
                                        </p:tgtEl>
                                      </p:cBhvr>
                                    </p:animEffect>
                                  </p:childTnLst>
                                </p:cTn>
                              </p:par>
                              <p:par>
                                <p:cTn id="14" presetID="63" presetClass="path" presetSubtype="0" decel="100000" fill="hold" grpId="1" nodeType="withEffect">
                                  <p:stCondLst>
                                    <p:cond delay="750"/>
                                  </p:stCondLst>
                                  <p:childTnLst>
                                    <p:animMotion origin="layout" path="M -0.01455 3.85837E-6 L -4.34261E-6 3.85837E-6 " pathEditMode="relative" rAng="0" ptsTypes="AA">
                                      <p:cBhvr>
                                        <p:cTn id="15" dur="950" fill="hold"/>
                                        <p:tgtEl>
                                          <p:spTgt spid="2"/>
                                        </p:tgtEl>
                                        <p:attrNameLst>
                                          <p:attrName>ppt_x</p:attrName>
                                          <p:attrName>ppt_y</p:attrName>
                                        </p:attrNameLst>
                                      </p:cBhvr>
                                      <p:rCtr x="728" y="0"/>
                                    </p:animMotion>
                                  </p:childTnLst>
                                </p:cTn>
                              </p:par>
                              <p:par>
                                <p:cTn id="16" presetID="10" presetClass="entr" presetSubtype="0" fill="hold" grpId="0" nodeType="withEffect">
                                  <p:stCondLst>
                                    <p:cond delay="10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950"/>
                                        <p:tgtEl>
                                          <p:spTgt spid="5"/>
                                        </p:tgtEl>
                                      </p:cBhvr>
                                    </p:animEffect>
                                  </p:childTnLst>
                                </p:cTn>
                              </p:par>
                              <p:par>
                                <p:cTn id="19" presetID="63" presetClass="path" presetSubtype="0" decel="100000" fill="hold" grpId="1" nodeType="withEffect">
                                  <p:stCondLst>
                                    <p:cond delay="1000"/>
                                  </p:stCondLst>
                                  <p:childTnLst>
                                    <p:animMotion origin="layout" path="M -0.01455 3.76759E-6 L -4.34261E-6 3.76759E-6 " pathEditMode="relative" rAng="0" ptsTypes="AA">
                                      <p:cBhvr>
                                        <p:cTn id="20" dur="950" fill="hold"/>
                                        <p:tgtEl>
                                          <p:spTgt spid="5"/>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2" grpId="0"/>
      <p:bldP spid="2" grpId="1"/>
      <p:bldP spid="5" grpId="0">
        <p:tmplLst>
          <p:tmpl>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tmplLst>
          <p:tmpl>
            <p:tnLst>
              <p:par>
                <p:cTn presetID="63" presetClass="path" presetSubtype="0" decel="100000" fill="hold" nodeType="withEffect">
                  <p:stCondLst>
                    <p:cond delay="1000"/>
                  </p:stCondLst>
                  <p:childTnLst>
                    <p:animMotion origin="layout" path="M -0.01455 3.76759E-6 L -4.34261E-6 3.76759E-6 " pathEditMode="relative" rAng="0" ptsTypes="AA">
                      <p:cBhvr>
                        <p:cTn dur="950" fill="hold"/>
                        <p:tgtEl>
                          <p:spTgt spid="5"/>
                        </p:tgtEl>
                        <p:attrNameLst>
                          <p:attrName>ppt_x</p:attrName>
                          <p:attrName>ppt_y</p:attrName>
                        </p:attrNameLst>
                      </p:cBhvr>
                      <p:rCtr x="728" y="0"/>
                    </p:animMotion>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white">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a:t>Video title</a:t>
            </a:r>
          </a:p>
        </p:txBody>
      </p:sp>
    </p:spTree>
    <p:extLst>
      <p:ext uri="{BB962C8B-B14F-4D97-AF65-F5344CB8AC3E}">
        <p14:creationId xmlns:p14="http://schemas.microsoft.com/office/powerpoint/2010/main" val="40706849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4"/>
                                        </p:tgtEl>
                                        <p:attrNameLst>
                                          <p:attrName>ppt_x</p:attrName>
                                          <p:attrName>ppt_y</p:attrName>
                                        </p:attrNameLst>
                                      </p:cBhvr>
                                      <p:rCtr x="20156" y="0"/>
                                    </p:animMotion>
                                  </p:childTnLst>
                                </p:cTn>
                              </p:par>
                              <p:par>
                                <p:cTn id="11" presetID="10" presetClass="entr" presetSubtype="0" fill="hold" grpId="0" nodeType="withEffect">
                                  <p:stCondLst>
                                    <p:cond delay="7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950"/>
                                        <p:tgtEl>
                                          <p:spTgt spid="2"/>
                                        </p:tgtEl>
                                      </p:cBhvr>
                                    </p:animEffect>
                                  </p:childTnLst>
                                </p:cTn>
                              </p:par>
                              <p:par>
                                <p:cTn id="14" presetID="63" presetClass="path" presetSubtype="0" decel="100000" fill="hold" grpId="1" nodeType="withEffect">
                                  <p:stCondLst>
                                    <p:cond delay="750"/>
                                  </p:stCondLst>
                                  <p:childTnLst>
                                    <p:animMotion origin="layout" path="M -0.01455 3.85837E-6 L -4.34261E-6 3.85837E-6 " pathEditMode="relative" rAng="0" ptsTypes="AA">
                                      <p:cBhvr>
                                        <p:cTn id="15" dur="950" fill="hold"/>
                                        <p:tgtEl>
                                          <p:spTgt spid="2"/>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2" grpId="0"/>
      <p:bldP spid="2" grpId="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6739205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6243932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6832249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901531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653554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8480554"/>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20261083"/>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764983"/>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6765517"/>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195246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359313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321779"/>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4280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8720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76700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5301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469892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7783787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8" y="-318"/>
            <a:ext cx="12435840" cy="6995160"/>
          </a:xfrm>
          <a:prstGeom prst="rect">
            <a:avLst/>
          </a:prstGeom>
        </p:spPr>
      </p:pic>
      <p:sp>
        <p:nvSpPr>
          <p:cNvPr id="12" name="Rectangle 11"/>
          <p:cNvSpPr/>
          <p:nvPr userDrawn="1"/>
        </p:nvSpPr>
        <p:spPr bwMode="auto">
          <a:xfrm>
            <a:off x="274639" y="3040063"/>
            <a:ext cx="73152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3040064"/>
            <a:ext cx="7315136" cy="2285979"/>
          </a:xfrm>
          <a:noFill/>
        </p:spPr>
        <p:txBody>
          <a:bodyPr lIns="146304" tIns="91440" rIns="146304" bIns="91440" anchor="t" anchorCtr="0"/>
          <a:lstStyle>
            <a:lvl1pPr>
              <a:defRPr sz="4799" spc="-100" baseline="0">
                <a:gradFill>
                  <a:gsLst>
                    <a:gs pos="57576">
                      <a:srgbClr val="FFFFFF"/>
                    </a:gs>
                    <a:gs pos="35000">
                      <a:srgbClr val="FFFFFF"/>
                    </a:gs>
                  </a:gsLst>
                  <a:lin ang="5400000" scaled="0"/>
                </a:gradFill>
              </a:defRPr>
            </a:lvl1pPr>
          </a:lstStyle>
          <a:p>
            <a:r>
              <a:rPr lang="en-US"/>
              <a:t>Event name here</a:t>
            </a:r>
          </a:p>
        </p:txBody>
      </p:sp>
      <p:sp>
        <p:nvSpPr>
          <p:cNvPr id="3" name="Text Placeholder 2"/>
          <p:cNvSpPr>
            <a:spLocks noGrp="1"/>
          </p:cNvSpPr>
          <p:nvPr>
            <p:ph type="body" sz="quarter" idx="14" hasCustomPrompt="1"/>
          </p:nvPr>
        </p:nvSpPr>
        <p:spPr bwMode="auto">
          <a:xfrm>
            <a:off x="273050" y="5326043"/>
            <a:ext cx="4249119" cy="1371620"/>
          </a:xfrm>
        </p:spPr>
        <p:txBody>
          <a:bodyPr tIns="109728" bIns="109728">
            <a:noAutofit/>
          </a:bodyPr>
          <a:lstStyle>
            <a:lvl1pPr marL="0" indent="0">
              <a:spcBef>
                <a:spcPts val="0"/>
              </a:spcBef>
              <a:buNone/>
              <a:defRPr sz="2400">
                <a:gradFill>
                  <a:gsLst>
                    <a:gs pos="57576">
                      <a:srgbClr val="FFFFFF"/>
                    </a:gs>
                    <a:gs pos="35000">
                      <a:srgbClr val="FFFFFF"/>
                    </a:gs>
                  </a:gsLst>
                  <a:lin ang="5400000" scaled="0"/>
                </a:gradFill>
                <a:latin typeface="+mn-lt"/>
              </a:defRPr>
            </a:lvl1pPr>
          </a:lstStyle>
          <a:p>
            <a:pPr lvl="0"/>
            <a:r>
              <a:rPr lang="en-US"/>
              <a:t>City | Date</a:t>
            </a: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581" y="479425"/>
            <a:ext cx="1280160" cy="274492"/>
          </a:xfrm>
          <a:prstGeom prst="rect">
            <a:avLst/>
          </a:prstGeom>
        </p:spPr>
      </p:pic>
      <p:sp>
        <p:nvSpPr>
          <p:cNvPr id="15" name="Freeform 14"/>
          <p:cNvSpPr>
            <a:spLocks noChangeAspect="1" noEditPoints="1"/>
          </p:cNvSpPr>
          <p:nvPr userDrawn="1"/>
        </p:nvSpPr>
        <p:spPr bwMode="auto">
          <a:xfrm>
            <a:off x="4522961" y="6121758"/>
            <a:ext cx="2871216" cy="400087"/>
          </a:xfrm>
          <a:custGeom>
            <a:avLst/>
            <a:gdLst>
              <a:gd name="T0" fmla="*/ 20 w 4025"/>
              <a:gd name="T1" fmla="*/ 233 h 558"/>
              <a:gd name="T2" fmla="*/ 401 w 4025"/>
              <a:gd name="T3" fmla="*/ 518 h 558"/>
              <a:gd name="T4" fmla="*/ 62 w 4025"/>
              <a:gd name="T5" fmla="*/ 226 h 558"/>
              <a:gd name="T6" fmla="*/ 278 w 4025"/>
              <a:gd name="T7" fmla="*/ 56 h 558"/>
              <a:gd name="T8" fmla="*/ 326 w 4025"/>
              <a:gd name="T9" fmla="*/ 254 h 558"/>
              <a:gd name="T10" fmla="*/ 151 w 4025"/>
              <a:gd name="T11" fmla="*/ 211 h 558"/>
              <a:gd name="T12" fmla="*/ 279 w 4025"/>
              <a:gd name="T13" fmla="*/ 440 h 558"/>
              <a:gd name="T14" fmla="*/ 808 w 4025"/>
              <a:gd name="T15" fmla="*/ 406 h 558"/>
              <a:gd name="T16" fmla="*/ 824 w 4025"/>
              <a:gd name="T17" fmla="*/ 290 h 558"/>
              <a:gd name="T18" fmla="*/ 815 w 4025"/>
              <a:gd name="T19" fmla="*/ 123 h 558"/>
              <a:gd name="T20" fmla="*/ 791 w 4025"/>
              <a:gd name="T21" fmla="*/ 176 h 558"/>
              <a:gd name="T22" fmla="*/ 910 w 4025"/>
              <a:gd name="T23" fmla="*/ 301 h 558"/>
              <a:gd name="T24" fmla="*/ 806 w 4025"/>
              <a:gd name="T25" fmla="*/ 439 h 558"/>
              <a:gd name="T26" fmla="*/ 998 w 4025"/>
              <a:gd name="T27" fmla="*/ 328 h 558"/>
              <a:gd name="T28" fmla="*/ 1092 w 4025"/>
              <a:gd name="T29" fmla="*/ 213 h 558"/>
              <a:gd name="T30" fmla="*/ 1163 w 4025"/>
              <a:gd name="T31" fmla="*/ 537 h 558"/>
              <a:gd name="T32" fmla="*/ 1255 w 4025"/>
              <a:gd name="T33" fmla="*/ 384 h 558"/>
              <a:gd name="T34" fmla="*/ 1419 w 4025"/>
              <a:gd name="T35" fmla="*/ 403 h 558"/>
              <a:gd name="T36" fmla="*/ 1497 w 4025"/>
              <a:gd name="T37" fmla="*/ 207 h 558"/>
              <a:gd name="T38" fmla="*/ 1419 w 4025"/>
              <a:gd name="T39" fmla="*/ 344 h 558"/>
              <a:gd name="T40" fmla="*/ 1438 w 4025"/>
              <a:gd name="T41" fmla="*/ 259 h 558"/>
              <a:gd name="T42" fmla="*/ 1789 w 4025"/>
              <a:gd name="T43" fmla="*/ 419 h 558"/>
              <a:gd name="T44" fmla="*/ 1804 w 4025"/>
              <a:gd name="T45" fmla="*/ 314 h 558"/>
              <a:gd name="T46" fmla="*/ 1768 w 4025"/>
              <a:gd name="T47" fmla="*/ 303 h 558"/>
              <a:gd name="T48" fmla="*/ 2008 w 4025"/>
              <a:gd name="T49" fmla="*/ 243 h 558"/>
              <a:gd name="T50" fmla="*/ 1973 w 4025"/>
              <a:gd name="T51" fmla="*/ 176 h 558"/>
              <a:gd name="T52" fmla="*/ 2067 w 4025"/>
              <a:gd name="T53" fmla="*/ 326 h 558"/>
              <a:gd name="T54" fmla="*/ 2178 w 4025"/>
              <a:gd name="T55" fmla="*/ 237 h 558"/>
              <a:gd name="T56" fmla="*/ 2231 w 4025"/>
              <a:gd name="T57" fmla="*/ 260 h 558"/>
              <a:gd name="T58" fmla="*/ 2317 w 4025"/>
              <a:gd name="T59" fmla="*/ 435 h 558"/>
              <a:gd name="T60" fmla="*/ 2433 w 4025"/>
              <a:gd name="T61" fmla="*/ 212 h 558"/>
              <a:gd name="T62" fmla="*/ 2725 w 4025"/>
              <a:gd name="T63" fmla="*/ 241 h 558"/>
              <a:gd name="T64" fmla="*/ 2562 w 4025"/>
              <a:gd name="T65" fmla="*/ 435 h 558"/>
              <a:gd name="T66" fmla="*/ 2599 w 4025"/>
              <a:gd name="T67" fmla="*/ 156 h 558"/>
              <a:gd name="T68" fmla="*/ 2599 w 4025"/>
              <a:gd name="T69" fmla="*/ 290 h 558"/>
              <a:gd name="T70" fmla="*/ 2787 w 4025"/>
              <a:gd name="T71" fmla="*/ 213 h 558"/>
              <a:gd name="T72" fmla="*/ 2972 w 4025"/>
              <a:gd name="T73" fmla="*/ 213 h 558"/>
              <a:gd name="T74" fmla="*/ 3105 w 4025"/>
              <a:gd name="T75" fmla="*/ 353 h 558"/>
              <a:gd name="T76" fmla="*/ 3017 w 4025"/>
              <a:gd name="T77" fmla="*/ 244 h 558"/>
              <a:gd name="T78" fmla="*/ 3072 w 4025"/>
              <a:gd name="T79" fmla="*/ 240 h 558"/>
              <a:gd name="T80" fmla="*/ 3093 w 4025"/>
              <a:gd name="T81" fmla="*/ 310 h 558"/>
              <a:gd name="T82" fmla="*/ 3102 w 4025"/>
              <a:gd name="T83" fmla="*/ 436 h 558"/>
              <a:gd name="T84" fmla="*/ 3212 w 4025"/>
              <a:gd name="T85" fmla="*/ 110 h 558"/>
              <a:gd name="T86" fmla="*/ 3194 w 4025"/>
              <a:gd name="T87" fmla="*/ 213 h 558"/>
              <a:gd name="T88" fmla="*/ 3329 w 4025"/>
              <a:gd name="T89" fmla="*/ 257 h 558"/>
              <a:gd name="T90" fmla="*/ 3312 w 4025"/>
              <a:gd name="T91" fmla="*/ 250 h 558"/>
              <a:gd name="T92" fmla="*/ 3544 w 4025"/>
              <a:gd name="T93" fmla="*/ 390 h 558"/>
              <a:gd name="T94" fmla="*/ 3516 w 4025"/>
              <a:gd name="T95" fmla="*/ 240 h 558"/>
              <a:gd name="T96" fmla="*/ 3589 w 4025"/>
              <a:gd name="T97" fmla="*/ 237 h 558"/>
              <a:gd name="T98" fmla="*/ 3817 w 4025"/>
              <a:gd name="T99" fmla="*/ 379 h 558"/>
              <a:gd name="T100" fmla="*/ 3710 w 4025"/>
              <a:gd name="T101" fmla="*/ 294 h 558"/>
              <a:gd name="T102" fmla="*/ 3843 w 4025"/>
              <a:gd name="T103" fmla="*/ 253 h 558"/>
              <a:gd name="T104" fmla="*/ 3755 w 4025"/>
              <a:gd name="T105" fmla="*/ 294 h 558"/>
              <a:gd name="T106" fmla="*/ 3846 w 4025"/>
              <a:gd name="T107" fmla="*/ 404 h 558"/>
              <a:gd name="T108" fmla="*/ 3941 w 4025"/>
              <a:gd name="T109" fmla="*/ 410 h 558"/>
              <a:gd name="T110" fmla="*/ 3893 w 4025"/>
              <a:gd name="T111" fmla="*/ 311 h 558"/>
              <a:gd name="T112" fmla="*/ 4015 w 4025"/>
              <a:gd name="T113" fmla="*/ 217 h 558"/>
              <a:gd name="T114" fmla="*/ 3917 w 4025"/>
              <a:gd name="T115" fmla="*/ 283 h 558"/>
              <a:gd name="T116" fmla="*/ 4025 w 4025"/>
              <a:gd name="T117" fmla="*/ 37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5" h="558">
                <a:moveTo>
                  <a:pt x="537" y="324"/>
                </a:moveTo>
                <a:cubicBezTo>
                  <a:pt x="539" y="310"/>
                  <a:pt x="541" y="295"/>
                  <a:pt x="541" y="279"/>
                </a:cubicBezTo>
                <a:cubicBezTo>
                  <a:pt x="541" y="134"/>
                  <a:pt x="423" y="17"/>
                  <a:pt x="278" y="17"/>
                </a:cubicBezTo>
                <a:cubicBezTo>
                  <a:pt x="263" y="17"/>
                  <a:pt x="248" y="18"/>
                  <a:pt x="233" y="21"/>
                </a:cubicBezTo>
                <a:cubicBezTo>
                  <a:pt x="210" y="8"/>
                  <a:pt x="184" y="0"/>
                  <a:pt x="156" y="0"/>
                </a:cubicBezTo>
                <a:cubicBezTo>
                  <a:pt x="69" y="0"/>
                  <a:pt x="0" y="70"/>
                  <a:pt x="0" y="156"/>
                </a:cubicBezTo>
                <a:cubicBezTo>
                  <a:pt x="0" y="184"/>
                  <a:pt x="7" y="211"/>
                  <a:pt x="20" y="233"/>
                </a:cubicBezTo>
                <a:cubicBezTo>
                  <a:pt x="18" y="248"/>
                  <a:pt x="16" y="263"/>
                  <a:pt x="16" y="279"/>
                </a:cubicBezTo>
                <a:cubicBezTo>
                  <a:pt x="16" y="424"/>
                  <a:pt x="134" y="541"/>
                  <a:pt x="278" y="541"/>
                </a:cubicBezTo>
                <a:cubicBezTo>
                  <a:pt x="294" y="541"/>
                  <a:pt x="309" y="540"/>
                  <a:pt x="324" y="537"/>
                </a:cubicBezTo>
                <a:cubicBezTo>
                  <a:pt x="347" y="550"/>
                  <a:pt x="373" y="558"/>
                  <a:pt x="401" y="558"/>
                </a:cubicBezTo>
                <a:cubicBezTo>
                  <a:pt x="487" y="558"/>
                  <a:pt x="557" y="488"/>
                  <a:pt x="557" y="402"/>
                </a:cubicBezTo>
                <a:cubicBezTo>
                  <a:pt x="557" y="374"/>
                  <a:pt x="550" y="347"/>
                  <a:pt x="537" y="324"/>
                </a:cubicBezTo>
                <a:close/>
                <a:moveTo>
                  <a:pt x="401" y="518"/>
                </a:moveTo>
                <a:cubicBezTo>
                  <a:pt x="381" y="518"/>
                  <a:pt x="361" y="513"/>
                  <a:pt x="344" y="503"/>
                </a:cubicBezTo>
                <a:cubicBezTo>
                  <a:pt x="331" y="496"/>
                  <a:pt x="331" y="496"/>
                  <a:pt x="331" y="496"/>
                </a:cubicBezTo>
                <a:cubicBezTo>
                  <a:pt x="317" y="498"/>
                  <a:pt x="317" y="498"/>
                  <a:pt x="317" y="498"/>
                </a:cubicBezTo>
                <a:cubicBezTo>
                  <a:pt x="305" y="500"/>
                  <a:pt x="292" y="501"/>
                  <a:pt x="278" y="501"/>
                </a:cubicBezTo>
                <a:cubicBezTo>
                  <a:pt x="156" y="501"/>
                  <a:pt x="56" y="402"/>
                  <a:pt x="56" y="279"/>
                </a:cubicBezTo>
                <a:cubicBezTo>
                  <a:pt x="56" y="266"/>
                  <a:pt x="57" y="253"/>
                  <a:pt x="59" y="240"/>
                </a:cubicBezTo>
                <a:cubicBezTo>
                  <a:pt x="62" y="226"/>
                  <a:pt x="62" y="226"/>
                  <a:pt x="62" y="226"/>
                </a:cubicBezTo>
                <a:cubicBezTo>
                  <a:pt x="55" y="214"/>
                  <a:pt x="55" y="214"/>
                  <a:pt x="55" y="214"/>
                </a:cubicBezTo>
                <a:cubicBezTo>
                  <a:pt x="45" y="196"/>
                  <a:pt x="39" y="176"/>
                  <a:pt x="39" y="156"/>
                </a:cubicBezTo>
                <a:cubicBezTo>
                  <a:pt x="39" y="92"/>
                  <a:pt x="91" y="40"/>
                  <a:pt x="156" y="40"/>
                </a:cubicBezTo>
                <a:cubicBezTo>
                  <a:pt x="176" y="40"/>
                  <a:pt x="196" y="45"/>
                  <a:pt x="213" y="55"/>
                </a:cubicBezTo>
                <a:cubicBezTo>
                  <a:pt x="226" y="62"/>
                  <a:pt x="226" y="62"/>
                  <a:pt x="226" y="62"/>
                </a:cubicBezTo>
                <a:cubicBezTo>
                  <a:pt x="240" y="60"/>
                  <a:pt x="240" y="60"/>
                  <a:pt x="240" y="60"/>
                </a:cubicBezTo>
                <a:cubicBezTo>
                  <a:pt x="252" y="58"/>
                  <a:pt x="265" y="56"/>
                  <a:pt x="278" y="56"/>
                </a:cubicBezTo>
                <a:cubicBezTo>
                  <a:pt x="401" y="56"/>
                  <a:pt x="501" y="156"/>
                  <a:pt x="501" y="279"/>
                </a:cubicBezTo>
                <a:cubicBezTo>
                  <a:pt x="501" y="292"/>
                  <a:pt x="500" y="305"/>
                  <a:pt x="498" y="318"/>
                </a:cubicBezTo>
                <a:cubicBezTo>
                  <a:pt x="495" y="332"/>
                  <a:pt x="495" y="332"/>
                  <a:pt x="495" y="332"/>
                </a:cubicBezTo>
                <a:cubicBezTo>
                  <a:pt x="502" y="344"/>
                  <a:pt x="502" y="344"/>
                  <a:pt x="502" y="344"/>
                </a:cubicBezTo>
                <a:cubicBezTo>
                  <a:pt x="512" y="362"/>
                  <a:pt x="517" y="382"/>
                  <a:pt x="517" y="402"/>
                </a:cubicBezTo>
                <a:cubicBezTo>
                  <a:pt x="517" y="466"/>
                  <a:pt x="465" y="518"/>
                  <a:pt x="401" y="518"/>
                </a:cubicBezTo>
                <a:close/>
                <a:moveTo>
                  <a:pt x="326" y="254"/>
                </a:moveTo>
                <a:cubicBezTo>
                  <a:pt x="267" y="241"/>
                  <a:pt x="267" y="241"/>
                  <a:pt x="267" y="241"/>
                </a:cubicBezTo>
                <a:cubicBezTo>
                  <a:pt x="245" y="235"/>
                  <a:pt x="219" y="228"/>
                  <a:pt x="219" y="207"/>
                </a:cubicBezTo>
                <a:cubicBezTo>
                  <a:pt x="219" y="186"/>
                  <a:pt x="237" y="170"/>
                  <a:pt x="269" y="170"/>
                </a:cubicBezTo>
                <a:cubicBezTo>
                  <a:pt x="335" y="170"/>
                  <a:pt x="330" y="216"/>
                  <a:pt x="362" y="216"/>
                </a:cubicBezTo>
                <a:cubicBezTo>
                  <a:pt x="380" y="216"/>
                  <a:pt x="394" y="207"/>
                  <a:pt x="394" y="189"/>
                </a:cubicBezTo>
                <a:cubicBezTo>
                  <a:pt x="394" y="148"/>
                  <a:pt x="329" y="118"/>
                  <a:pt x="274" y="118"/>
                </a:cubicBezTo>
                <a:cubicBezTo>
                  <a:pt x="214" y="118"/>
                  <a:pt x="151" y="143"/>
                  <a:pt x="151" y="211"/>
                </a:cubicBezTo>
                <a:cubicBezTo>
                  <a:pt x="151" y="244"/>
                  <a:pt x="163" y="279"/>
                  <a:pt x="227" y="295"/>
                </a:cubicBezTo>
                <a:cubicBezTo>
                  <a:pt x="306" y="315"/>
                  <a:pt x="306" y="315"/>
                  <a:pt x="306" y="315"/>
                </a:cubicBezTo>
                <a:cubicBezTo>
                  <a:pt x="330" y="321"/>
                  <a:pt x="337" y="335"/>
                  <a:pt x="337" y="347"/>
                </a:cubicBezTo>
                <a:cubicBezTo>
                  <a:pt x="337" y="368"/>
                  <a:pt x="316" y="390"/>
                  <a:pt x="279" y="390"/>
                </a:cubicBezTo>
                <a:cubicBezTo>
                  <a:pt x="208" y="390"/>
                  <a:pt x="218" y="333"/>
                  <a:pt x="180" y="333"/>
                </a:cubicBezTo>
                <a:cubicBezTo>
                  <a:pt x="163" y="333"/>
                  <a:pt x="149" y="344"/>
                  <a:pt x="149" y="361"/>
                </a:cubicBezTo>
                <a:cubicBezTo>
                  <a:pt x="149" y="395"/>
                  <a:pt x="190" y="440"/>
                  <a:pt x="279" y="440"/>
                </a:cubicBezTo>
                <a:cubicBezTo>
                  <a:pt x="365" y="440"/>
                  <a:pt x="408" y="397"/>
                  <a:pt x="408" y="342"/>
                </a:cubicBezTo>
                <a:cubicBezTo>
                  <a:pt x="408" y="306"/>
                  <a:pt x="390" y="268"/>
                  <a:pt x="326" y="254"/>
                </a:cubicBezTo>
                <a:close/>
                <a:moveTo>
                  <a:pt x="746" y="423"/>
                </a:moveTo>
                <a:cubicBezTo>
                  <a:pt x="746" y="380"/>
                  <a:pt x="746" y="380"/>
                  <a:pt x="746" y="380"/>
                </a:cubicBezTo>
                <a:cubicBezTo>
                  <a:pt x="751" y="384"/>
                  <a:pt x="757" y="388"/>
                  <a:pt x="764" y="391"/>
                </a:cubicBezTo>
                <a:cubicBezTo>
                  <a:pt x="771" y="395"/>
                  <a:pt x="778" y="398"/>
                  <a:pt x="786" y="400"/>
                </a:cubicBezTo>
                <a:cubicBezTo>
                  <a:pt x="793" y="402"/>
                  <a:pt x="801" y="404"/>
                  <a:pt x="808" y="406"/>
                </a:cubicBezTo>
                <a:cubicBezTo>
                  <a:pt x="816" y="407"/>
                  <a:pt x="823" y="408"/>
                  <a:pt x="830" y="408"/>
                </a:cubicBezTo>
                <a:cubicBezTo>
                  <a:pt x="852" y="408"/>
                  <a:pt x="869" y="403"/>
                  <a:pt x="880" y="395"/>
                </a:cubicBezTo>
                <a:cubicBezTo>
                  <a:pt x="891" y="387"/>
                  <a:pt x="897" y="375"/>
                  <a:pt x="897" y="359"/>
                </a:cubicBezTo>
                <a:cubicBezTo>
                  <a:pt x="897" y="351"/>
                  <a:pt x="895" y="343"/>
                  <a:pt x="891" y="337"/>
                </a:cubicBezTo>
                <a:cubicBezTo>
                  <a:pt x="887" y="331"/>
                  <a:pt x="882" y="325"/>
                  <a:pt x="876" y="320"/>
                </a:cubicBezTo>
                <a:cubicBezTo>
                  <a:pt x="869" y="315"/>
                  <a:pt x="862" y="310"/>
                  <a:pt x="853" y="305"/>
                </a:cubicBezTo>
                <a:cubicBezTo>
                  <a:pt x="844" y="301"/>
                  <a:pt x="834" y="296"/>
                  <a:pt x="824" y="290"/>
                </a:cubicBezTo>
                <a:cubicBezTo>
                  <a:pt x="813" y="285"/>
                  <a:pt x="803" y="279"/>
                  <a:pt x="793" y="274"/>
                </a:cubicBezTo>
                <a:cubicBezTo>
                  <a:pt x="784" y="268"/>
                  <a:pt x="776" y="262"/>
                  <a:pt x="769" y="255"/>
                </a:cubicBezTo>
                <a:cubicBezTo>
                  <a:pt x="762" y="248"/>
                  <a:pt x="756" y="240"/>
                  <a:pt x="752" y="232"/>
                </a:cubicBezTo>
                <a:cubicBezTo>
                  <a:pt x="748" y="223"/>
                  <a:pt x="746" y="213"/>
                  <a:pt x="746" y="201"/>
                </a:cubicBezTo>
                <a:cubicBezTo>
                  <a:pt x="746" y="187"/>
                  <a:pt x="750" y="175"/>
                  <a:pt x="756" y="164"/>
                </a:cubicBezTo>
                <a:cubicBezTo>
                  <a:pt x="762" y="154"/>
                  <a:pt x="770" y="145"/>
                  <a:pt x="780" y="138"/>
                </a:cubicBezTo>
                <a:cubicBezTo>
                  <a:pt x="791" y="132"/>
                  <a:pt x="802" y="127"/>
                  <a:pt x="815" y="123"/>
                </a:cubicBezTo>
                <a:cubicBezTo>
                  <a:pt x="828" y="120"/>
                  <a:pt x="841" y="118"/>
                  <a:pt x="855" y="118"/>
                </a:cubicBezTo>
                <a:cubicBezTo>
                  <a:pt x="885" y="118"/>
                  <a:pt x="908" y="122"/>
                  <a:pt x="922" y="129"/>
                </a:cubicBezTo>
                <a:cubicBezTo>
                  <a:pt x="922" y="170"/>
                  <a:pt x="922" y="170"/>
                  <a:pt x="922" y="170"/>
                </a:cubicBezTo>
                <a:cubicBezTo>
                  <a:pt x="904" y="158"/>
                  <a:pt x="880" y="151"/>
                  <a:pt x="851" y="151"/>
                </a:cubicBezTo>
                <a:cubicBezTo>
                  <a:pt x="843" y="151"/>
                  <a:pt x="835" y="152"/>
                  <a:pt x="827" y="154"/>
                </a:cubicBezTo>
                <a:cubicBezTo>
                  <a:pt x="819" y="155"/>
                  <a:pt x="812" y="158"/>
                  <a:pt x="806" y="162"/>
                </a:cubicBezTo>
                <a:cubicBezTo>
                  <a:pt x="800" y="166"/>
                  <a:pt x="795" y="171"/>
                  <a:pt x="791" y="176"/>
                </a:cubicBezTo>
                <a:cubicBezTo>
                  <a:pt x="787" y="182"/>
                  <a:pt x="785" y="190"/>
                  <a:pt x="785" y="198"/>
                </a:cubicBezTo>
                <a:cubicBezTo>
                  <a:pt x="785" y="206"/>
                  <a:pt x="786" y="213"/>
                  <a:pt x="789" y="219"/>
                </a:cubicBezTo>
                <a:cubicBezTo>
                  <a:pt x="792" y="225"/>
                  <a:pt x="797" y="230"/>
                  <a:pt x="802" y="235"/>
                </a:cubicBezTo>
                <a:cubicBezTo>
                  <a:pt x="808" y="240"/>
                  <a:pt x="815" y="244"/>
                  <a:pt x="824" y="249"/>
                </a:cubicBezTo>
                <a:cubicBezTo>
                  <a:pt x="832" y="253"/>
                  <a:pt x="841" y="258"/>
                  <a:pt x="852" y="263"/>
                </a:cubicBezTo>
                <a:cubicBezTo>
                  <a:pt x="864" y="269"/>
                  <a:pt x="874" y="275"/>
                  <a:pt x="884" y="281"/>
                </a:cubicBezTo>
                <a:cubicBezTo>
                  <a:pt x="894" y="287"/>
                  <a:pt x="903" y="294"/>
                  <a:pt x="910" y="301"/>
                </a:cubicBezTo>
                <a:cubicBezTo>
                  <a:pt x="918" y="308"/>
                  <a:pt x="924" y="317"/>
                  <a:pt x="928" y="326"/>
                </a:cubicBezTo>
                <a:cubicBezTo>
                  <a:pt x="933" y="335"/>
                  <a:pt x="935" y="345"/>
                  <a:pt x="935" y="356"/>
                </a:cubicBezTo>
                <a:cubicBezTo>
                  <a:pt x="935" y="372"/>
                  <a:pt x="932" y="385"/>
                  <a:pt x="926" y="396"/>
                </a:cubicBezTo>
                <a:cubicBezTo>
                  <a:pt x="920" y="406"/>
                  <a:pt x="912" y="415"/>
                  <a:pt x="902" y="421"/>
                </a:cubicBezTo>
                <a:cubicBezTo>
                  <a:pt x="891" y="428"/>
                  <a:pt x="880" y="433"/>
                  <a:pt x="866" y="436"/>
                </a:cubicBezTo>
                <a:cubicBezTo>
                  <a:pt x="853" y="439"/>
                  <a:pt x="839" y="440"/>
                  <a:pt x="824" y="440"/>
                </a:cubicBezTo>
                <a:cubicBezTo>
                  <a:pt x="819" y="440"/>
                  <a:pt x="813" y="440"/>
                  <a:pt x="806" y="439"/>
                </a:cubicBezTo>
                <a:cubicBezTo>
                  <a:pt x="799" y="438"/>
                  <a:pt x="791" y="437"/>
                  <a:pt x="784" y="436"/>
                </a:cubicBezTo>
                <a:cubicBezTo>
                  <a:pt x="776" y="434"/>
                  <a:pt x="769" y="432"/>
                  <a:pt x="762" y="430"/>
                </a:cubicBezTo>
                <a:cubicBezTo>
                  <a:pt x="756" y="428"/>
                  <a:pt x="750" y="425"/>
                  <a:pt x="746" y="423"/>
                </a:cubicBezTo>
                <a:close/>
                <a:moveTo>
                  <a:pt x="1147" y="435"/>
                </a:moveTo>
                <a:cubicBezTo>
                  <a:pt x="1097" y="435"/>
                  <a:pt x="1097" y="435"/>
                  <a:pt x="1097" y="435"/>
                </a:cubicBezTo>
                <a:cubicBezTo>
                  <a:pt x="999" y="328"/>
                  <a:pt x="999" y="328"/>
                  <a:pt x="999" y="328"/>
                </a:cubicBezTo>
                <a:cubicBezTo>
                  <a:pt x="998" y="328"/>
                  <a:pt x="998" y="328"/>
                  <a:pt x="998" y="328"/>
                </a:cubicBezTo>
                <a:cubicBezTo>
                  <a:pt x="998" y="435"/>
                  <a:pt x="998" y="435"/>
                  <a:pt x="998" y="435"/>
                </a:cubicBezTo>
                <a:cubicBezTo>
                  <a:pt x="962" y="435"/>
                  <a:pt x="962" y="435"/>
                  <a:pt x="962" y="435"/>
                </a:cubicBezTo>
                <a:cubicBezTo>
                  <a:pt x="962" y="106"/>
                  <a:pt x="962" y="106"/>
                  <a:pt x="962" y="106"/>
                </a:cubicBezTo>
                <a:cubicBezTo>
                  <a:pt x="998" y="106"/>
                  <a:pt x="998" y="106"/>
                  <a:pt x="998" y="106"/>
                </a:cubicBezTo>
                <a:cubicBezTo>
                  <a:pt x="998" y="315"/>
                  <a:pt x="998" y="315"/>
                  <a:pt x="998" y="315"/>
                </a:cubicBezTo>
                <a:cubicBezTo>
                  <a:pt x="999" y="315"/>
                  <a:pt x="999" y="315"/>
                  <a:pt x="999" y="315"/>
                </a:cubicBezTo>
                <a:cubicBezTo>
                  <a:pt x="1092" y="213"/>
                  <a:pt x="1092" y="213"/>
                  <a:pt x="1092" y="213"/>
                </a:cubicBezTo>
                <a:cubicBezTo>
                  <a:pt x="1139" y="213"/>
                  <a:pt x="1139" y="213"/>
                  <a:pt x="1139" y="213"/>
                </a:cubicBezTo>
                <a:cubicBezTo>
                  <a:pt x="1036" y="320"/>
                  <a:pt x="1036" y="320"/>
                  <a:pt x="1036" y="320"/>
                </a:cubicBezTo>
                <a:lnTo>
                  <a:pt x="1147" y="435"/>
                </a:lnTo>
                <a:close/>
                <a:moveTo>
                  <a:pt x="1366" y="213"/>
                </a:moveTo>
                <a:cubicBezTo>
                  <a:pt x="1263" y="471"/>
                  <a:pt x="1263" y="471"/>
                  <a:pt x="1263" y="471"/>
                </a:cubicBezTo>
                <a:cubicBezTo>
                  <a:pt x="1245" y="517"/>
                  <a:pt x="1219" y="540"/>
                  <a:pt x="1186" y="540"/>
                </a:cubicBezTo>
                <a:cubicBezTo>
                  <a:pt x="1177" y="540"/>
                  <a:pt x="1169" y="539"/>
                  <a:pt x="1163" y="537"/>
                </a:cubicBezTo>
                <a:cubicBezTo>
                  <a:pt x="1163" y="505"/>
                  <a:pt x="1163" y="505"/>
                  <a:pt x="1163" y="505"/>
                </a:cubicBezTo>
                <a:cubicBezTo>
                  <a:pt x="1171" y="508"/>
                  <a:pt x="1178" y="509"/>
                  <a:pt x="1184" y="509"/>
                </a:cubicBezTo>
                <a:cubicBezTo>
                  <a:pt x="1202" y="509"/>
                  <a:pt x="1215" y="498"/>
                  <a:pt x="1224" y="477"/>
                </a:cubicBezTo>
                <a:cubicBezTo>
                  <a:pt x="1242" y="435"/>
                  <a:pt x="1242" y="435"/>
                  <a:pt x="1242" y="435"/>
                </a:cubicBezTo>
                <a:cubicBezTo>
                  <a:pt x="1155" y="213"/>
                  <a:pt x="1155" y="213"/>
                  <a:pt x="1155" y="213"/>
                </a:cubicBezTo>
                <a:cubicBezTo>
                  <a:pt x="1195" y="213"/>
                  <a:pt x="1195" y="213"/>
                  <a:pt x="1195" y="213"/>
                </a:cubicBezTo>
                <a:cubicBezTo>
                  <a:pt x="1255" y="384"/>
                  <a:pt x="1255" y="384"/>
                  <a:pt x="1255" y="384"/>
                </a:cubicBezTo>
                <a:cubicBezTo>
                  <a:pt x="1256" y="386"/>
                  <a:pt x="1257" y="392"/>
                  <a:pt x="1260" y="401"/>
                </a:cubicBezTo>
                <a:cubicBezTo>
                  <a:pt x="1261" y="401"/>
                  <a:pt x="1261" y="401"/>
                  <a:pt x="1261" y="401"/>
                </a:cubicBezTo>
                <a:cubicBezTo>
                  <a:pt x="1262" y="397"/>
                  <a:pt x="1263" y="392"/>
                  <a:pt x="1265" y="384"/>
                </a:cubicBezTo>
                <a:cubicBezTo>
                  <a:pt x="1329" y="213"/>
                  <a:pt x="1329" y="213"/>
                  <a:pt x="1329" y="213"/>
                </a:cubicBezTo>
                <a:lnTo>
                  <a:pt x="1366" y="213"/>
                </a:lnTo>
                <a:close/>
                <a:moveTo>
                  <a:pt x="1420" y="403"/>
                </a:moveTo>
                <a:cubicBezTo>
                  <a:pt x="1419" y="403"/>
                  <a:pt x="1419" y="403"/>
                  <a:pt x="1419" y="403"/>
                </a:cubicBezTo>
                <a:cubicBezTo>
                  <a:pt x="1419" y="538"/>
                  <a:pt x="1419" y="538"/>
                  <a:pt x="1419" y="538"/>
                </a:cubicBezTo>
                <a:cubicBezTo>
                  <a:pt x="1384" y="538"/>
                  <a:pt x="1384" y="538"/>
                  <a:pt x="1384" y="538"/>
                </a:cubicBezTo>
                <a:cubicBezTo>
                  <a:pt x="1384" y="213"/>
                  <a:pt x="1384" y="213"/>
                  <a:pt x="1384" y="213"/>
                </a:cubicBezTo>
                <a:cubicBezTo>
                  <a:pt x="1419" y="213"/>
                  <a:pt x="1419" y="213"/>
                  <a:pt x="1419" y="213"/>
                </a:cubicBezTo>
                <a:cubicBezTo>
                  <a:pt x="1419" y="252"/>
                  <a:pt x="1419" y="252"/>
                  <a:pt x="1419" y="252"/>
                </a:cubicBezTo>
                <a:cubicBezTo>
                  <a:pt x="1420" y="252"/>
                  <a:pt x="1420" y="252"/>
                  <a:pt x="1420" y="252"/>
                </a:cubicBezTo>
                <a:cubicBezTo>
                  <a:pt x="1438" y="222"/>
                  <a:pt x="1463" y="207"/>
                  <a:pt x="1497" y="207"/>
                </a:cubicBezTo>
                <a:cubicBezTo>
                  <a:pt x="1526" y="207"/>
                  <a:pt x="1548" y="217"/>
                  <a:pt x="1564" y="237"/>
                </a:cubicBezTo>
                <a:cubicBezTo>
                  <a:pt x="1581" y="257"/>
                  <a:pt x="1589" y="284"/>
                  <a:pt x="1589" y="317"/>
                </a:cubicBezTo>
                <a:cubicBezTo>
                  <a:pt x="1589" y="355"/>
                  <a:pt x="1580" y="384"/>
                  <a:pt x="1561" y="407"/>
                </a:cubicBezTo>
                <a:cubicBezTo>
                  <a:pt x="1543" y="429"/>
                  <a:pt x="1518" y="440"/>
                  <a:pt x="1487" y="440"/>
                </a:cubicBezTo>
                <a:cubicBezTo>
                  <a:pt x="1458" y="440"/>
                  <a:pt x="1436" y="428"/>
                  <a:pt x="1420" y="403"/>
                </a:cubicBezTo>
                <a:close/>
                <a:moveTo>
                  <a:pt x="1419" y="313"/>
                </a:moveTo>
                <a:cubicBezTo>
                  <a:pt x="1419" y="344"/>
                  <a:pt x="1419" y="344"/>
                  <a:pt x="1419" y="344"/>
                </a:cubicBezTo>
                <a:cubicBezTo>
                  <a:pt x="1419" y="363"/>
                  <a:pt x="1425" y="378"/>
                  <a:pt x="1437" y="391"/>
                </a:cubicBezTo>
                <a:cubicBezTo>
                  <a:pt x="1449" y="404"/>
                  <a:pt x="1464" y="410"/>
                  <a:pt x="1483" y="410"/>
                </a:cubicBezTo>
                <a:cubicBezTo>
                  <a:pt x="1505" y="410"/>
                  <a:pt x="1521" y="402"/>
                  <a:pt x="1534" y="386"/>
                </a:cubicBezTo>
                <a:cubicBezTo>
                  <a:pt x="1546" y="369"/>
                  <a:pt x="1552" y="346"/>
                  <a:pt x="1552" y="317"/>
                </a:cubicBezTo>
                <a:cubicBezTo>
                  <a:pt x="1552" y="292"/>
                  <a:pt x="1546" y="272"/>
                  <a:pt x="1535" y="258"/>
                </a:cubicBezTo>
                <a:cubicBezTo>
                  <a:pt x="1523" y="244"/>
                  <a:pt x="1508" y="237"/>
                  <a:pt x="1488" y="237"/>
                </a:cubicBezTo>
                <a:cubicBezTo>
                  <a:pt x="1468" y="237"/>
                  <a:pt x="1451" y="245"/>
                  <a:pt x="1438" y="259"/>
                </a:cubicBezTo>
                <a:cubicBezTo>
                  <a:pt x="1426" y="273"/>
                  <a:pt x="1419" y="291"/>
                  <a:pt x="1419" y="313"/>
                </a:cubicBezTo>
                <a:close/>
                <a:moveTo>
                  <a:pt x="1804" y="333"/>
                </a:moveTo>
                <a:cubicBezTo>
                  <a:pt x="1647" y="333"/>
                  <a:pt x="1647" y="333"/>
                  <a:pt x="1647" y="333"/>
                </a:cubicBezTo>
                <a:cubicBezTo>
                  <a:pt x="1648" y="358"/>
                  <a:pt x="1654" y="377"/>
                  <a:pt x="1667" y="390"/>
                </a:cubicBezTo>
                <a:cubicBezTo>
                  <a:pt x="1680" y="404"/>
                  <a:pt x="1698" y="410"/>
                  <a:pt x="1720" y="410"/>
                </a:cubicBezTo>
                <a:cubicBezTo>
                  <a:pt x="1745" y="410"/>
                  <a:pt x="1768" y="402"/>
                  <a:pt x="1789" y="386"/>
                </a:cubicBezTo>
                <a:cubicBezTo>
                  <a:pt x="1789" y="419"/>
                  <a:pt x="1789" y="419"/>
                  <a:pt x="1789" y="419"/>
                </a:cubicBezTo>
                <a:cubicBezTo>
                  <a:pt x="1769" y="433"/>
                  <a:pt x="1744" y="440"/>
                  <a:pt x="1711" y="440"/>
                </a:cubicBezTo>
                <a:cubicBezTo>
                  <a:pt x="1680" y="440"/>
                  <a:pt x="1655" y="430"/>
                  <a:pt x="1637" y="410"/>
                </a:cubicBezTo>
                <a:cubicBezTo>
                  <a:pt x="1619" y="390"/>
                  <a:pt x="1610" y="361"/>
                  <a:pt x="1610" y="325"/>
                </a:cubicBezTo>
                <a:cubicBezTo>
                  <a:pt x="1610" y="290"/>
                  <a:pt x="1620" y="262"/>
                  <a:pt x="1640" y="240"/>
                </a:cubicBezTo>
                <a:cubicBezTo>
                  <a:pt x="1659" y="218"/>
                  <a:pt x="1684" y="207"/>
                  <a:pt x="1713" y="207"/>
                </a:cubicBezTo>
                <a:cubicBezTo>
                  <a:pt x="1742" y="207"/>
                  <a:pt x="1765" y="217"/>
                  <a:pt x="1781" y="236"/>
                </a:cubicBezTo>
                <a:cubicBezTo>
                  <a:pt x="1796" y="254"/>
                  <a:pt x="1804" y="281"/>
                  <a:pt x="1804" y="314"/>
                </a:cubicBezTo>
                <a:lnTo>
                  <a:pt x="1804" y="333"/>
                </a:lnTo>
                <a:close/>
                <a:moveTo>
                  <a:pt x="1768" y="303"/>
                </a:moveTo>
                <a:cubicBezTo>
                  <a:pt x="1768" y="282"/>
                  <a:pt x="1763" y="266"/>
                  <a:pt x="1753" y="255"/>
                </a:cubicBezTo>
                <a:cubicBezTo>
                  <a:pt x="1743" y="243"/>
                  <a:pt x="1730" y="237"/>
                  <a:pt x="1712" y="237"/>
                </a:cubicBezTo>
                <a:cubicBezTo>
                  <a:pt x="1695" y="237"/>
                  <a:pt x="1681" y="243"/>
                  <a:pt x="1669" y="255"/>
                </a:cubicBezTo>
                <a:cubicBezTo>
                  <a:pt x="1658" y="267"/>
                  <a:pt x="1650" y="283"/>
                  <a:pt x="1648" y="303"/>
                </a:cubicBezTo>
                <a:lnTo>
                  <a:pt x="1768" y="303"/>
                </a:lnTo>
                <a:close/>
                <a:moveTo>
                  <a:pt x="2069" y="137"/>
                </a:moveTo>
                <a:cubicBezTo>
                  <a:pt x="2062" y="133"/>
                  <a:pt x="2054" y="131"/>
                  <a:pt x="2046" y="131"/>
                </a:cubicBezTo>
                <a:cubicBezTo>
                  <a:pt x="2021" y="131"/>
                  <a:pt x="2008" y="147"/>
                  <a:pt x="2008" y="178"/>
                </a:cubicBezTo>
                <a:cubicBezTo>
                  <a:pt x="2008" y="213"/>
                  <a:pt x="2008" y="213"/>
                  <a:pt x="2008" y="213"/>
                </a:cubicBezTo>
                <a:cubicBezTo>
                  <a:pt x="2060" y="213"/>
                  <a:pt x="2060" y="213"/>
                  <a:pt x="2060" y="213"/>
                </a:cubicBezTo>
                <a:cubicBezTo>
                  <a:pt x="2060" y="243"/>
                  <a:pt x="2060" y="243"/>
                  <a:pt x="2060" y="243"/>
                </a:cubicBezTo>
                <a:cubicBezTo>
                  <a:pt x="2008" y="243"/>
                  <a:pt x="2008" y="243"/>
                  <a:pt x="2008" y="243"/>
                </a:cubicBezTo>
                <a:cubicBezTo>
                  <a:pt x="2008" y="435"/>
                  <a:pt x="2008" y="435"/>
                  <a:pt x="2008" y="435"/>
                </a:cubicBezTo>
                <a:cubicBezTo>
                  <a:pt x="1973" y="435"/>
                  <a:pt x="1973" y="435"/>
                  <a:pt x="1973" y="435"/>
                </a:cubicBezTo>
                <a:cubicBezTo>
                  <a:pt x="1973" y="243"/>
                  <a:pt x="1973" y="243"/>
                  <a:pt x="1973" y="243"/>
                </a:cubicBezTo>
                <a:cubicBezTo>
                  <a:pt x="1935" y="243"/>
                  <a:pt x="1935" y="243"/>
                  <a:pt x="1935" y="243"/>
                </a:cubicBezTo>
                <a:cubicBezTo>
                  <a:pt x="1935" y="213"/>
                  <a:pt x="1935" y="213"/>
                  <a:pt x="1935" y="213"/>
                </a:cubicBezTo>
                <a:cubicBezTo>
                  <a:pt x="1973" y="213"/>
                  <a:pt x="1973" y="213"/>
                  <a:pt x="1973" y="213"/>
                </a:cubicBezTo>
                <a:cubicBezTo>
                  <a:pt x="1973" y="176"/>
                  <a:pt x="1973" y="176"/>
                  <a:pt x="1973" y="176"/>
                </a:cubicBezTo>
                <a:cubicBezTo>
                  <a:pt x="1973" y="153"/>
                  <a:pt x="1980" y="135"/>
                  <a:pt x="1993" y="121"/>
                </a:cubicBezTo>
                <a:cubicBezTo>
                  <a:pt x="2006" y="108"/>
                  <a:pt x="2023" y="101"/>
                  <a:pt x="2043" y="101"/>
                </a:cubicBezTo>
                <a:cubicBezTo>
                  <a:pt x="2054" y="101"/>
                  <a:pt x="2063" y="102"/>
                  <a:pt x="2069" y="105"/>
                </a:cubicBezTo>
                <a:lnTo>
                  <a:pt x="2069" y="137"/>
                </a:lnTo>
                <a:close/>
                <a:moveTo>
                  <a:pt x="2176" y="440"/>
                </a:moveTo>
                <a:cubicBezTo>
                  <a:pt x="2143" y="440"/>
                  <a:pt x="2117" y="430"/>
                  <a:pt x="2097" y="409"/>
                </a:cubicBezTo>
                <a:cubicBezTo>
                  <a:pt x="2077" y="388"/>
                  <a:pt x="2067" y="361"/>
                  <a:pt x="2067" y="326"/>
                </a:cubicBezTo>
                <a:cubicBezTo>
                  <a:pt x="2067" y="289"/>
                  <a:pt x="2078" y="260"/>
                  <a:pt x="2098" y="239"/>
                </a:cubicBezTo>
                <a:cubicBezTo>
                  <a:pt x="2118" y="218"/>
                  <a:pt x="2146" y="207"/>
                  <a:pt x="2181" y="207"/>
                </a:cubicBezTo>
                <a:cubicBezTo>
                  <a:pt x="2214" y="207"/>
                  <a:pt x="2240" y="218"/>
                  <a:pt x="2259" y="238"/>
                </a:cubicBezTo>
                <a:cubicBezTo>
                  <a:pt x="2277" y="258"/>
                  <a:pt x="2287" y="287"/>
                  <a:pt x="2287" y="323"/>
                </a:cubicBezTo>
                <a:cubicBezTo>
                  <a:pt x="2287" y="359"/>
                  <a:pt x="2277" y="387"/>
                  <a:pt x="2256" y="408"/>
                </a:cubicBezTo>
                <a:cubicBezTo>
                  <a:pt x="2236" y="430"/>
                  <a:pt x="2209" y="440"/>
                  <a:pt x="2176" y="440"/>
                </a:cubicBezTo>
                <a:close/>
                <a:moveTo>
                  <a:pt x="2178" y="237"/>
                </a:moveTo>
                <a:cubicBezTo>
                  <a:pt x="2155" y="237"/>
                  <a:pt x="2137" y="245"/>
                  <a:pt x="2124" y="261"/>
                </a:cubicBezTo>
                <a:cubicBezTo>
                  <a:pt x="2111" y="276"/>
                  <a:pt x="2104" y="298"/>
                  <a:pt x="2104" y="325"/>
                </a:cubicBezTo>
                <a:cubicBezTo>
                  <a:pt x="2104" y="352"/>
                  <a:pt x="2111" y="372"/>
                  <a:pt x="2124" y="388"/>
                </a:cubicBezTo>
                <a:cubicBezTo>
                  <a:pt x="2138" y="403"/>
                  <a:pt x="2156" y="410"/>
                  <a:pt x="2178" y="410"/>
                </a:cubicBezTo>
                <a:cubicBezTo>
                  <a:pt x="2201" y="410"/>
                  <a:pt x="2219" y="403"/>
                  <a:pt x="2231" y="388"/>
                </a:cubicBezTo>
                <a:cubicBezTo>
                  <a:pt x="2244" y="373"/>
                  <a:pt x="2250" y="352"/>
                  <a:pt x="2250" y="324"/>
                </a:cubicBezTo>
                <a:cubicBezTo>
                  <a:pt x="2250" y="296"/>
                  <a:pt x="2244" y="275"/>
                  <a:pt x="2231" y="260"/>
                </a:cubicBezTo>
                <a:cubicBezTo>
                  <a:pt x="2219" y="245"/>
                  <a:pt x="2201" y="237"/>
                  <a:pt x="2178" y="237"/>
                </a:cubicBezTo>
                <a:close/>
                <a:moveTo>
                  <a:pt x="2433" y="249"/>
                </a:moveTo>
                <a:cubicBezTo>
                  <a:pt x="2427" y="244"/>
                  <a:pt x="2418" y="241"/>
                  <a:pt x="2406" y="241"/>
                </a:cubicBezTo>
                <a:cubicBezTo>
                  <a:pt x="2391" y="241"/>
                  <a:pt x="2379" y="249"/>
                  <a:pt x="2368" y="263"/>
                </a:cubicBezTo>
                <a:cubicBezTo>
                  <a:pt x="2358" y="277"/>
                  <a:pt x="2353" y="297"/>
                  <a:pt x="2353" y="322"/>
                </a:cubicBezTo>
                <a:cubicBezTo>
                  <a:pt x="2353" y="435"/>
                  <a:pt x="2353" y="435"/>
                  <a:pt x="2353" y="435"/>
                </a:cubicBezTo>
                <a:cubicBezTo>
                  <a:pt x="2317" y="435"/>
                  <a:pt x="2317" y="435"/>
                  <a:pt x="2317" y="435"/>
                </a:cubicBezTo>
                <a:cubicBezTo>
                  <a:pt x="2317" y="213"/>
                  <a:pt x="2317" y="213"/>
                  <a:pt x="2317" y="213"/>
                </a:cubicBezTo>
                <a:cubicBezTo>
                  <a:pt x="2353" y="213"/>
                  <a:pt x="2353" y="213"/>
                  <a:pt x="2353" y="213"/>
                </a:cubicBezTo>
                <a:cubicBezTo>
                  <a:pt x="2353" y="258"/>
                  <a:pt x="2353" y="258"/>
                  <a:pt x="2353" y="258"/>
                </a:cubicBezTo>
                <a:cubicBezTo>
                  <a:pt x="2354" y="258"/>
                  <a:pt x="2354" y="258"/>
                  <a:pt x="2354" y="258"/>
                </a:cubicBezTo>
                <a:cubicBezTo>
                  <a:pt x="2359" y="243"/>
                  <a:pt x="2367" y="231"/>
                  <a:pt x="2377" y="222"/>
                </a:cubicBezTo>
                <a:cubicBezTo>
                  <a:pt x="2388" y="213"/>
                  <a:pt x="2399" y="209"/>
                  <a:pt x="2412" y="209"/>
                </a:cubicBezTo>
                <a:cubicBezTo>
                  <a:pt x="2421" y="209"/>
                  <a:pt x="2429" y="210"/>
                  <a:pt x="2433" y="212"/>
                </a:cubicBezTo>
                <a:lnTo>
                  <a:pt x="2433" y="249"/>
                </a:lnTo>
                <a:close/>
                <a:moveTo>
                  <a:pt x="2562" y="435"/>
                </a:moveTo>
                <a:cubicBezTo>
                  <a:pt x="2562" y="123"/>
                  <a:pt x="2562" y="123"/>
                  <a:pt x="2562" y="123"/>
                </a:cubicBezTo>
                <a:cubicBezTo>
                  <a:pt x="2651" y="123"/>
                  <a:pt x="2651" y="123"/>
                  <a:pt x="2651" y="123"/>
                </a:cubicBezTo>
                <a:cubicBezTo>
                  <a:pt x="2678" y="123"/>
                  <a:pt x="2699" y="130"/>
                  <a:pt x="2715" y="143"/>
                </a:cubicBezTo>
                <a:cubicBezTo>
                  <a:pt x="2731" y="156"/>
                  <a:pt x="2739" y="174"/>
                  <a:pt x="2739" y="195"/>
                </a:cubicBezTo>
                <a:cubicBezTo>
                  <a:pt x="2739" y="212"/>
                  <a:pt x="2734" y="228"/>
                  <a:pt x="2725" y="241"/>
                </a:cubicBezTo>
                <a:cubicBezTo>
                  <a:pt x="2715" y="254"/>
                  <a:pt x="2702" y="263"/>
                  <a:pt x="2685" y="269"/>
                </a:cubicBezTo>
                <a:cubicBezTo>
                  <a:pt x="2685" y="270"/>
                  <a:pt x="2685" y="270"/>
                  <a:pt x="2685" y="270"/>
                </a:cubicBezTo>
                <a:cubicBezTo>
                  <a:pt x="2706" y="272"/>
                  <a:pt x="2723" y="280"/>
                  <a:pt x="2735" y="293"/>
                </a:cubicBezTo>
                <a:cubicBezTo>
                  <a:pt x="2748" y="307"/>
                  <a:pt x="2754" y="324"/>
                  <a:pt x="2754" y="346"/>
                </a:cubicBezTo>
                <a:cubicBezTo>
                  <a:pt x="2754" y="372"/>
                  <a:pt x="2745" y="394"/>
                  <a:pt x="2726" y="410"/>
                </a:cubicBezTo>
                <a:cubicBezTo>
                  <a:pt x="2707" y="427"/>
                  <a:pt x="2682" y="435"/>
                  <a:pt x="2653" y="435"/>
                </a:cubicBezTo>
                <a:lnTo>
                  <a:pt x="2562" y="435"/>
                </a:lnTo>
                <a:close/>
                <a:moveTo>
                  <a:pt x="2599" y="156"/>
                </a:moveTo>
                <a:cubicBezTo>
                  <a:pt x="2599" y="257"/>
                  <a:pt x="2599" y="257"/>
                  <a:pt x="2599" y="257"/>
                </a:cubicBezTo>
                <a:cubicBezTo>
                  <a:pt x="2636" y="257"/>
                  <a:pt x="2636" y="257"/>
                  <a:pt x="2636" y="257"/>
                </a:cubicBezTo>
                <a:cubicBezTo>
                  <a:pt x="2656" y="257"/>
                  <a:pt x="2672" y="252"/>
                  <a:pt x="2684" y="243"/>
                </a:cubicBezTo>
                <a:cubicBezTo>
                  <a:pt x="2695" y="233"/>
                  <a:pt x="2701" y="219"/>
                  <a:pt x="2701" y="202"/>
                </a:cubicBezTo>
                <a:cubicBezTo>
                  <a:pt x="2701" y="172"/>
                  <a:pt x="2681" y="156"/>
                  <a:pt x="2641" y="156"/>
                </a:cubicBezTo>
                <a:lnTo>
                  <a:pt x="2599" y="156"/>
                </a:lnTo>
                <a:close/>
                <a:moveTo>
                  <a:pt x="2599" y="290"/>
                </a:moveTo>
                <a:cubicBezTo>
                  <a:pt x="2599" y="402"/>
                  <a:pt x="2599" y="402"/>
                  <a:pt x="2599" y="402"/>
                </a:cubicBezTo>
                <a:cubicBezTo>
                  <a:pt x="2649" y="402"/>
                  <a:pt x="2649" y="402"/>
                  <a:pt x="2649" y="402"/>
                </a:cubicBezTo>
                <a:cubicBezTo>
                  <a:pt x="2670" y="402"/>
                  <a:pt x="2687" y="397"/>
                  <a:pt x="2698" y="387"/>
                </a:cubicBezTo>
                <a:cubicBezTo>
                  <a:pt x="2710" y="377"/>
                  <a:pt x="2716" y="363"/>
                  <a:pt x="2716" y="345"/>
                </a:cubicBezTo>
                <a:cubicBezTo>
                  <a:pt x="2716" y="308"/>
                  <a:pt x="2691" y="290"/>
                  <a:pt x="2641" y="290"/>
                </a:cubicBezTo>
                <a:lnTo>
                  <a:pt x="2599" y="290"/>
                </a:lnTo>
                <a:close/>
                <a:moveTo>
                  <a:pt x="2972" y="435"/>
                </a:moveTo>
                <a:cubicBezTo>
                  <a:pt x="2936" y="435"/>
                  <a:pt x="2936" y="435"/>
                  <a:pt x="2936" y="435"/>
                </a:cubicBezTo>
                <a:cubicBezTo>
                  <a:pt x="2936" y="400"/>
                  <a:pt x="2936" y="400"/>
                  <a:pt x="2936" y="400"/>
                </a:cubicBezTo>
                <a:cubicBezTo>
                  <a:pt x="2935" y="400"/>
                  <a:pt x="2935" y="400"/>
                  <a:pt x="2935" y="400"/>
                </a:cubicBezTo>
                <a:cubicBezTo>
                  <a:pt x="2920" y="427"/>
                  <a:pt x="2897" y="440"/>
                  <a:pt x="2866" y="440"/>
                </a:cubicBezTo>
                <a:cubicBezTo>
                  <a:pt x="2813" y="440"/>
                  <a:pt x="2787" y="409"/>
                  <a:pt x="2787" y="346"/>
                </a:cubicBezTo>
                <a:cubicBezTo>
                  <a:pt x="2787" y="213"/>
                  <a:pt x="2787" y="213"/>
                  <a:pt x="2787" y="213"/>
                </a:cubicBezTo>
                <a:cubicBezTo>
                  <a:pt x="2822" y="213"/>
                  <a:pt x="2822" y="213"/>
                  <a:pt x="2822" y="213"/>
                </a:cubicBezTo>
                <a:cubicBezTo>
                  <a:pt x="2822" y="340"/>
                  <a:pt x="2822" y="340"/>
                  <a:pt x="2822" y="340"/>
                </a:cubicBezTo>
                <a:cubicBezTo>
                  <a:pt x="2822" y="387"/>
                  <a:pt x="2840" y="410"/>
                  <a:pt x="2876" y="410"/>
                </a:cubicBezTo>
                <a:cubicBezTo>
                  <a:pt x="2893" y="410"/>
                  <a:pt x="2908" y="404"/>
                  <a:pt x="2919" y="391"/>
                </a:cubicBezTo>
                <a:cubicBezTo>
                  <a:pt x="2930" y="378"/>
                  <a:pt x="2936" y="362"/>
                  <a:pt x="2936" y="341"/>
                </a:cubicBezTo>
                <a:cubicBezTo>
                  <a:pt x="2936" y="213"/>
                  <a:pt x="2936" y="213"/>
                  <a:pt x="2936" y="213"/>
                </a:cubicBezTo>
                <a:cubicBezTo>
                  <a:pt x="2972" y="213"/>
                  <a:pt x="2972" y="213"/>
                  <a:pt x="2972" y="213"/>
                </a:cubicBezTo>
                <a:lnTo>
                  <a:pt x="2972" y="435"/>
                </a:lnTo>
                <a:close/>
                <a:moveTo>
                  <a:pt x="3009" y="427"/>
                </a:moveTo>
                <a:cubicBezTo>
                  <a:pt x="3009" y="389"/>
                  <a:pt x="3009" y="389"/>
                  <a:pt x="3009" y="389"/>
                </a:cubicBezTo>
                <a:cubicBezTo>
                  <a:pt x="3029" y="403"/>
                  <a:pt x="3050" y="410"/>
                  <a:pt x="3073" y="410"/>
                </a:cubicBezTo>
                <a:cubicBezTo>
                  <a:pt x="3105" y="410"/>
                  <a:pt x="3120" y="400"/>
                  <a:pt x="3120" y="379"/>
                </a:cubicBezTo>
                <a:cubicBezTo>
                  <a:pt x="3120" y="373"/>
                  <a:pt x="3119" y="368"/>
                  <a:pt x="3116" y="364"/>
                </a:cubicBezTo>
                <a:cubicBezTo>
                  <a:pt x="3113" y="360"/>
                  <a:pt x="3110" y="356"/>
                  <a:pt x="3105" y="353"/>
                </a:cubicBezTo>
                <a:cubicBezTo>
                  <a:pt x="3101" y="350"/>
                  <a:pt x="3095" y="347"/>
                  <a:pt x="3089" y="344"/>
                </a:cubicBezTo>
                <a:cubicBezTo>
                  <a:pt x="3083" y="342"/>
                  <a:pt x="3076" y="339"/>
                  <a:pt x="3069" y="336"/>
                </a:cubicBezTo>
                <a:cubicBezTo>
                  <a:pt x="3059" y="333"/>
                  <a:pt x="3051" y="329"/>
                  <a:pt x="3043" y="325"/>
                </a:cubicBezTo>
                <a:cubicBezTo>
                  <a:pt x="3036" y="321"/>
                  <a:pt x="3030" y="316"/>
                  <a:pt x="3025" y="311"/>
                </a:cubicBezTo>
                <a:cubicBezTo>
                  <a:pt x="3020" y="306"/>
                  <a:pt x="3016" y="300"/>
                  <a:pt x="3013" y="294"/>
                </a:cubicBezTo>
                <a:cubicBezTo>
                  <a:pt x="3011" y="288"/>
                  <a:pt x="3010" y="280"/>
                  <a:pt x="3010" y="272"/>
                </a:cubicBezTo>
                <a:cubicBezTo>
                  <a:pt x="3010" y="261"/>
                  <a:pt x="3012" y="252"/>
                  <a:pt x="3017" y="244"/>
                </a:cubicBezTo>
                <a:cubicBezTo>
                  <a:pt x="3021" y="236"/>
                  <a:pt x="3028" y="229"/>
                  <a:pt x="3036" y="224"/>
                </a:cubicBezTo>
                <a:cubicBezTo>
                  <a:pt x="3044" y="218"/>
                  <a:pt x="3053" y="214"/>
                  <a:pt x="3063" y="211"/>
                </a:cubicBezTo>
                <a:cubicBezTo>
                  <a:pt x="3073" y="209"/>
                  <a:pt x="3084" y="207"/>
                  <a:pt x="3095" y="207"/>
                </a:cubicBezTo>
                <a:cubicBezTo>
                  <a:pt x="3114" y="207"/>
                  <a:pt x="3131" y="211"/>
                  <a:pt x="3146" y="217"/>
                </a:cubicBezTo>
                <a:cubicBezTo>
                  <a:pt x="3146" y="253"/>
                  <a:pt x="3146" y="253"/>
                  <a:pt x="3146" y="253"/>
                </a:cubicBezTo>
                <a:cubicBezTo>
                  <a:pt x="3130" y="243"/>
                  <a:pt x="3111" y="237"/>
                  <a:pt x="3090" y="237"/>
                </a:cubicBezTo>
                <a:cubicBezTo>
                  <a:pt x="3083" y="237"/>
                  <a:pt x="3077" y="238"/>
                  <a:pt x="3072" y="240"/>
                </a:cubicBezTo>
                <a:cubicBezTo>
                  <a:pt x="3067" y="241"/>
                  <a:pt x="3062" y="243"/>
                  <a:pt x="3058" y="246"/>
                </a:cubicBezTo>
                <a:cubicBezTo>
                  <a:pt x="3054" y="249"/>
                  <a:pt x="3051" y="252"/>
                  <a:pt x="3049" y="256"/>
                </a:cubicBezTo>
                <a:cubicBezTo>
                  <a:pt x="3047" y="260"/>
                  <a:pt x="3046" y="264"/>
                  <a:pt x="3046" y="269"/>
                </a:cubicBezTo>
                <a:cubicBezTo>
                  <a:pt x="3046" y="274"/>
                  <a:pt x="3047" y="279"/>
                  <a:pt x="3049" y="283"/>
                </a:cubicBezTo>
                <a:cubicBezTo>
                  <a:pt x="3051" y="287"/>
                  <a:pt x="3054" y="291"/>
                  <a:pt x="3058" y="294"/>
                </a:cubicBezTo>
                <a:cubicBezTo>
                  <a:pt x="3063" y="297"/>
                  <a:pt x="3067" y="299"/>
                  <a:pt x="3073" y="302"/>
                </a:cubicBezTo>
                <a:cubicBezTo>
                  <a:pt x="3079" y="304"/>
                  <a:pt x="3086" y="307"/>
                  <a:pt x="3093" y="310"/>
                </a:cubicBezTo>
                <a:cubicBezTo>
                  <a:pt x="3103" y="314"/>
                  <a:pt x="3112" y="318"/>
                  <a:pt x="3120" y="322"/>
                </a:cubicBezTo>
                <a:cubicBezTo>
                  <a:pt x="3127" y="326"/>
                  <a:pt x="3134" y="330"/>
                  <a:pt x="3140" y="335"/>
                </a:cubicBezTo>
                <a:cubicBezTo>
                  <a:pt x="3145" y="340"/>
                  <a:pt x="3149" y="346"/>
                  <a:pt x="3152" y="352"/>
                </a:cubicBezTo>
                <a:cubicBezTo>
                  <a:pt x="3155" y="359"/>
                  <a:pt x="3157" y="367"/>
                  <a:pt x="3157" y="376"/>
                </a:cubicBezTo>
                <a:cubicBezTo>
                  <a:pt x="3157" y="387"/>
                  <a:pt x="3154" y="396"/>
                  <a:pt x="3149" y="404"/>
                </a:cubicBezTo>
                <a:cubicBezTo>
                  <a:pt x="3145" y="412"/>
                  <a:pt x="3138" y="419"/>
                  <a:pt x="3130" y="425"/>
                </a:cubicBezTo>
                <a:cubicBezTo>
                  <a:pt x="3122" y="430"/>
                  <a:pt x="3113" y="434"/>
                  <a:pt x="3102" y="436"/>
                </a:cubicBezTo>
                <a:cubicBezTo>
                  <a:pt x="3091" y="439"/>
                  <a:pt x="3080" y="440"/>
                  <a:pt x="3069" y="440"/>
                </a:cubicBezTo>
                <a:cubicBezTo>
                  <a:pt x="3046" y="440"/>
                  <a:pt x="3026" y="436"/>
                  <a:pt x="3009" y="427"/>
                </a:cubicBezTo>
                <a:close/>
                <a:moveTo>
                  <a:pt x="3212" y="156"/>
                </a:moveTo>
                <a:cubicBezTo>
                  <a:pt x="3206" y="156"/>
                  <a:pt x="3200" y="154"/>
                  <a:pt x="3196" y="149"/>
                </a:cubicBezTo>
                <a:cubicBezTo>
                  <a:pt x="3191" y="145"/>
                  <a:pt x="3189" y="140"/>
                  <a:pt x="3189" y="133"/>
                </a:cubicBezTo>
                <a:cubicBezTo>
                  <a:pt x="3189" y="126"/>
                  <a:pt x="3191" y="121"/>
                  <a:pt x="3196" y="116"/>
                </a:cubicBezTo>
                <a:cubicBezTo>
                  <a:pt x="3200" y="112"/>
                  <a:pt x="3206" y="110"/>
                  <a:pt x="3212" y="110"/>
                </a:cubicBezTo>
                <a:cubicBezTo>
                  <a:pt x="3218" y="110"/>
                  <a:pt x="3224" y="112"/>
                  <a:pt x="3229" y="116"/>
                </a:cubicBezTo>
                <a:cubicBezTo>
                  <a:pt x="3233" y="121"/>
                  <a:pt x="3235" y="126"/>
                  <a:pt x="3235" y="133"/>
                </a:cubicBezTo>
                <a:cubicBezTo>
                  <a:pt x="3235" y="139"/>
                  <a:pt x="3233" y="145"/>
                  <a:pt x="3229" y="149"/>
                </a:cubicBezTo>
                <a:cubicBezTo>
                  <a:pt x="3224" y="154"/>
                  <a:pt x="3218" y="156"/>
                  <a:pt x="3212" y="156"/>
                </a:cubicBezTo>
                <a:close/>
                <a:moveTo>
                  <a:pt x="3229" y="435"/>
                </a:moveTo>
                <a:cubicBezTo>
                  <a:pt x="3194" y="435"/>
                  <a:pt x="3194" y="435"/>
                  <a:pt x="3194" y="435"/>
                </a:cubicBezTo>
                <a:cubicBezTo>
                  <a:pt x="3194" y="213"/>
                  <a:pt x="3194" y="213"/>
                  <a:pt x="3194" y="213"/>
                </a:cubicBezTo>
                <a:cubicBezTo>
                  <a:pt x="3229" y="213"/>
                  <a:pt x="3229" y="213"/>
                  <a:pt x="3229" y="213"/>
                </a:cubicBezTo>
                <a:lnTo>
                  <a:pt x="3229" y="435"/>
                </a:lnTo>
                <a:close/>
                <a:moveTo>
                  <a:pt x="3461" y="435"/>
                </a:moveTo>
                <a:cubicBezTo>
                  <a:pt x="3425" y="435"/>
                  <a:pt x="3425" y="435"/>
                  <a:pt x="3425" y="435"/>
                </a:cubicBezTo>
                <a:cubicBezTo>
                  <a:pt x="3425" y="308"/>
                  <a:pt x="3425" y="308"/>
                  <a:pt x="3425" y="308"/>
                </a:cubicBezTo>
                <a:cubicBezTo>
                  <a:pt x="3425" y="261"/>
                  <a:pt x="3408" y="237"/>
                  <a:pt x="3373" y="237"/>
                </a:cubicBezTo>
                <a:cubicBezTo>
                  <a:pt x="3355" y="237"/>
                  <a:pt x="3341" y="244"/>
                  <a:pt x="3329" y="257"/>
                </a:cubicBezTo>
                <a:cubicBezTo>
                  <a:pt x="3317" y="271"/>
                  <a:pt x="3311" y="288"/>
                  <a:pt x="3311" y="308"/>
                </a:cubicBezTo>
                <a:cubicBezTo>
                  <a:pt x="3311" y="435"/>
                  <a:pt x="3311" y="435"/>
                  <a:pt x="3311" y="435"/>
                </a:cubicBezTo>
                <a:cubicBezTo>
                  <a:pt x="3276" y="435"/>
                  <a:pt x="3276" y="435"/>
                  <a:pt x="3276" y="435"/>
                </a:cubicBezTo>
                <a:cubicBezTo>
                  <a:pt x="3276" y="213"/>
                  <a:pt x="3276" y="213"/>
                  <a:pt x="3276" y="213"/>
                </a:cubicBezTo>
                <a:cubicBezTo>
                  <a:pt x="3311" y="213"/>
                  <a:pt x="3311" y="213"/>
                  <a:pt x="3311" y="213"/>
                </a:cubicBezTo>
                <a:cubicBezTo>
                  <a:pt x="3311" y="250"/>
                  <a:pt x="3311" y="250"/>
                  <a:pt x="3311" y="250"/>
                </a:cubicBezTo>
                <a:cubicBezTo>
                  <a:pt x="3312" y="250"/>
                  <a:pt x="3312" y="250"/>
                  <a:pt x="3312" y="250"/>
                </a:cubicBezTo>
                <a:cubicBezTo>
                  <a:pt x="3329" y="221"/>
                  <a:pt x="3353" y="207"/>
                  <a:pt x="3385" y="207"/>
                </a:cubicBezTo>
                <a:cubicBezTo>
                  <a:pt x="3410" y="207"/>
                  <a:pt x="3428" y="215"/>
                  <a:pt x="3441" y="231"/>
                </a:cubicBezTo>
                <a:cubicBezTo>
                  <a:pt x="3454" y="247"/>
                  <a:pt x="3461" y="269"/>
                  <a:pt x="3461" y="299"/>
                </a:cubicBezTo>
                <a:lnTo>
                  <a:pt x="3461" y="435"/>
                </a:lnTo>
                <a:close/>
                <a:moveTo>
                  <a:pt x="3681" y="333"/>
                </a:moveTo>
                <a:cubicBezTo>
                  <a:pt x="3524" y="333"/>
                  <a:pt x="3524" y="333"/>
                  <a:pt x="3524" y="333"/>
                </a:cubicBezTo>
                <a:cubicBezTo>
                  <a:pt x="3524" y="358"/>
                  <a:pt x="3531" y="377"/>
                  <a:pt x="3544" y="390"/>
                </a:cubicBezTo>
                <a:cubicBezTo>
                  <a:pt x="3556" y="404"/>
                  <a:pt x="3574" y="410"/>
                  <a:pt x="3596" y="410"/>
                </a:cubicBezTo>
                <a:cubicBezTo>
                  <a:pt x="3621" y="410"/>
                  <a:pt x="3644" y="402"/>
                  <a:pt x="3665" y="386"/>
                </a:cubicBezTo>
                <a:cubicBezTo>
                  <a:pt x="3665" y="419"/>
                  <a:pt x="3665" y="419"/>
                  <a:pt x="3665" y="419"/>
                </a:cubicBezTo>
                <a:cubicBezTo>
                  <a:pt x="3646" y="433"/>
                  <a:pt x="3620" y="440"/>
                  <a:pt x="3588" y="440"/>
                </a:cubicBezTo>
                <a:cubicBezTo>
                  <a:pt x="3556" y="440"/>
                  <a:pt x="3532" y="430"/>
                  <a:pt x="3514" y="410"/>
                </a:cubicBezTo>
                <a:cubicBezTo>
                  <a:pt x="3496" y="390"/>
                  <a:pt x="3487" y="361"/>
                  <a:pt x="3487" y="325"/>
                </a:cubicBezTo>
                <a:cubicBezTo>
                  <a:pt x="3487" y="290"/>
                  <a:pt x="3496" y="262"/>
                  <a:pt x="3516" y="240"/>
                </a:cubicBezTo>
                <a:cubicBezTo>
                  <a:pt x="3536" y="218"/>
                  <a:pt x="3560" y="207"/>
                  <a:pt x="3589" y="207"/>
                </a:cubicBezTo>
                <a:cubicBezTo>
                  <a:pt x="3618" y="207"/>
                  <a:pt x="3641" y="217"/>
                  <a:pt x="3657" y="236"/>
                </a:cubicBezTo>
                <a:cubicBezTo>
                  <a:pt x="3673" y="254"/>
                  <a:pt x="3681" y="281"/>
                  <a:pt x="3681" y="314"/>
                </a:cubicBezTo>
                <a:lnTo>
                  <a:pt x="3681" y="333"/>
                </a:lnTo>
                <a:close/>
                <a:moveTo>
                  <a:pt x="3644" y="303"/>
                </a:moveTo>
                <a:cubicBezTo>
                  <a:pt x="3644" y="282"/>
                  <a:pt x="3639" y="266"/>
                  <a:pt x="3629" y="255"/>
                </a:cubicBezTo>
                <a:cubicBezTo>
                  <a:pt x="3620" y="243"/>
                  <a:pt x="3606" y="237"/>
                  <a:pt x="3589" y="237"/>
                </a:cubicBezTo>
                <a:cubicBezTo>
                  <a:pt x="3572" y="237"/>
                  <a:pt x="3558" y="243"/>
                  <a:pt x="3546" y="255"/>
                </a:cubicBezTo>
                <a:cubicBezTo>
                  <a:pt x="3534" y="267"/>
                  <a:pt x="3527" y="283"/>
                  <a:pt x="3524" y="303"/>
                </a:cubicBezTo>
                <a:lnTo>
                  <a:pt x="3644" y="303"/>
                </a:lnTo>
                <a:close/>
                <a:moveTo>
                  <a:pt x="3706" y="427"/>
                </a:moveTo>
                <a:cubicBezTo>
                  <a:pt x="3706" y="389"/>
                  <a:pt x="3706" y="389"/>
                  <a:pt x="3706" y="389"/>
                </a:cubicBezTo>
                <a:cubicBezTo>
                  <a:pt x="3725" y="403"/>
                  <a:pt x="3746" y="410"/>
                  <a:pt x="3770" y="410"/>
                </a:cubicBezTo>
                <a:cubicBezTo>
                  <a:pt x="3801" y="410"/>
                  <a:pt x="3817" y="400"/>
                  <a:pt x="3817" y="379"/>
                </a:cubicBezTo>
                <a:cubicBezTo>
                  <a:pt x="3817" y="373"/>
                  <a:pt x="3815" y="368"/>
                  <a:pt x="3813" y="364"/>
                </a:cubicBezTo>
                <a:cubicBezTo>
                  <a:pt x="3810" y="360"/>
                  <a:pt x="3806" y="356"/>
                  <a:pt x="3802" y="353"/>
                </a:cubicBezTo>
                <a:cubicBezTo>
                  <a:pt x="3797" y="350"/>
                  <a:pt x="3792" y="347"/>
                  <a:pt x="3786" y="344"/>
                </a:cubicBezTo>
                <a:cubicBezTo>
                  <a:pt x="3780" y="342"/>
                  <a:pt x="3773" y="339"/>
                  <a:pt x="3766" y="336"/>
                </a:cubicBezTo>
                <a:cubicBezTo>
                  <a:pt x="3756" y="333"/>
                  <a:pt x="3747" y="329"/>
                  <a:pt x="3740" y="325"/>
                </a:cubicBezTo>
                <a:cubicBezTo>
                  <a:pt x="3732" y="321"/>
                  <a:pt x="3726" y="316"/>
                  <a:pt x="3721" y="311"/>
                </a:cubicBezTo>
                <a:cubicBezTo>
                  <a:pt x="3716" y="306"/>
                  <a:pt x="3712" y="300"/>
                  <a:pt x="3710" y="294"/>
                </a:cubicBezTo>
                <a:cubicBezTo>
                  <a:pt x="3707" y="288"/>
                  <a:pt x="3706" y="280"/>
                  <a:pt x="3706" y="272"/>
                </a:cubicBezTo>
                <a:cubicBezTo>
                  <a:pt x="3706" y="261"/>
                  <a:pt x="3708" y="252"/>
                  <a:pt x="3713" y="244"/>
                </a:cubicBezTo>
                <a:cubicBezTo>
                  <a:pt x="3718" y="236"/>
                  <a:pt x="3724" y="229"/>
                  <a:pt x="3732" y="224"/>
                </a:cubicBezTo>
                <a:cubicBezTo>
                  <a:pt x="3740" y="218"/>
                  <a:pt x="3749" y="214"/>
                  <a:pt x="3760" y="211"/>
                </a:cubicBezTo>
                <a:cubicBezTo>
                  <a:pt x="3770" y="209"/>
                  <a:pt x="3780" y="207"/>
                  <a:pt x="3791" y="207"/>
                </a:cubicBezTo>
                <a:cubicBezTo>
                  <a:pt x="3811" y="207"/>
                  <a:pt x="3828" y="211"/>
                  <a:pt x="3843" y="217"/>
                </a:cubicBezTo>
                <a:cubicBezTo>
                  <a:pt x="3843" y="253"/>
                  <a:pt x="3843" y="253"/>
                  <a:pt x="3843" y="253"/>
                </a:cubicBezTo>
                <a:cubicBezTo>
                  <a:pt x="3827" y="243"/>
                  <a:pt x="3808" y="237"/>
                  <a:pt x="3787" y="237"/>
                </a:cubicBezTo>
                <a:cubicBezTo>
                  <a:pt x="3780" y="237"/>
                  <a:pt x="3774" y="238"/>
                  <a:pt x="3769" y="240"/>
                </a:cubicBezTo>
                <a:cubicBezTo>
                  <a:pt x="3763" y="241"/>
                  <a:pt x="3759" y="243"/>
                  <a:pt x="3755" y="246"/>
                </a:cubicBezTo>
                <a:cubicBezTo>
                  <a:pt x="3751" y="249"/>
                  <a:pt x="3748" y="252"/>
                  <a:pt x="3746" y="256"/>
                </a:cubicBezTo>
                <a:cubicBezTo>
                  <a:pt x="3744" y="260"/>
                  <a:pt x="3743" y="264"/>
                  <a:pt x="3743" y="269"/>
                </a:cubicBezTo>
                <a:cubicBezTo>
                  <a:pt x="3743" y="274"/>
                  <a:pt x="3744" y="279"/>
                  <a:pt x="3746" y="283"/>
                </a:cubicBezTo>
                <a:cubicBezTo>
                  <a:pt x="3748" y="287"/>
                  <a:pt x="3751" y="291"/>
                  <a:pt x="3755" y="294"/>
                </a:cubicBezTo>
                <a:cubicBezTo>
                  <a:pt x="3759" y="297"/>
                  <a:pt x="3764" y="299"/>
                  <a:pt x="3770" y="302"/>
                </a:cubicBezTo>
                <a:cubicBezTo>
                  <a:pt x="3776" y="304"/>
                  <a:pt x="3782" y="307"/>
                  <a:pt x="3790" y="310"/>
                </a:cubicBezTo>
                <a:cubicBezTo>
                  <a:pt x="3799" y="314"/>
                  <a:pt x="3808" y="318"/>
                  <a:pt x="3816" y="322"/>
                </a:cubicBezTo>
                <a:cubicBezTo>
                  <a:pt x="3824" y="326"/>
                  <a:pt x="3831" y="330"/>
                  <a:pt x="3836" y="335"/>
                </a:cubicBezTo>
                <a:cubicBezTo>
                  <a:pt x="3842" y="340"/>
                  <a:pt x="3846" y="346"/>
                  <a:pt x="3849" y="352"/>
                </a:cubicBezTo>
                <a:cubicBezTo>
                  <a:pt x="3852" y="359"/>
                  <a:pt x="3853" y="367"/>
                  <a:pt x="3853" y="376"/>
                </a:cubicBezTo>
                <a:cubicBezTo>
                  <a:pt x="3853" y="387"/>
                  <a:pt x="3851" y="396"/>
                  <a:pt x="3846" y="404"/>
                </a:cubicBezTo>
                <a:cubicBezTo>
                  <a:pt x="3841" y="412"/>
                  <a:pt x="3835" y="419"/>
                  <a:pt x="3827" y="425"/>
                </a:cubicBezTo>
                <a:cubicBezTo>
                  <a:pt x="3818" y="430"/>
                  <a:pt x="3809" y="434"/>
                  <a:pt x="3799" y="436"/>
                </a:cubicBezTo>
                <a:cubicBezTo>
                  <a:pt x="3788" y="439"/>
                  <a:pt x="3777" y="440"/>
                  <a:pt x="3765" y="440"/>
                </a:cubicBezTo>
                <a:cubicBezTo>
                  <a:pt x="3742" y="440"/>
                  <a:pt x="3722" y="436"/>
                  <a:pt x="3706" y="427"/>
                </a:cubicBezTo>
                <a:close/>
                <a:moveTo>
                  <a:pt x="3877" y="427"/>
                </a:moveTo>
                <a:cubicBezTo>
                  <a:pt x="3877" y="389"/>
                  <a:pt x="3877" y="389"/>
                  <a:pt x="3877" y="389"/>
                </a:cubicBezTo>
                <a:cubicBezTo>
                  <a:pt x="3897" y="403"/>
                  <a:pt x="3918" y="410"/>
                  <a:pt x="3941" y="410"/>
                </a:cubicBezTo>
                <a:cubicBezTo>
                  <a:pt x="3973" y="410"/>
                  <a:pt x="3988" y="400"/>
                  <a:pt x="3988" y="379"/>
                </a:cubicBezTo>
                <a:cubicBezTo>
                  <a:pt x="3988" y="373"/>
                  <a:pt x="3987" y="368"/>
                  <a:pt x="3984" y="364"/>
                </a:cubicBezTo>
                <a:cubicBezTo>
                  <a:pt x="3982" y="360"/>
                  <a:pt x="3978" y="356"/>
                  <a:pt x="3973" y="353"/>
                </a:cubicBezTo>
                <a:cubicBezTo>
                  <a:pt x="3969" y="350"/>
                  <a:pt x="3964" y="347"/>
                  <a:pt x="3957" y="344"/>
                </a:cubicBezTo>
                <a:cubicBezTo>
                  <a:pt x="3951" y="342"/>
                  <a:pt x="3945" y="339"/>
                  <a:pt x="3937" y="336"/>
                </a:cubicBezTo>
                <a:cubicBezTo>
                  <a:pt x="3928" y="333"/>
                  <a:pt x="3919" y="329"/>
                  <a:pt x="3911" y="325"/>
                </a:cubicBezTo>
                <a:cubicBezTo>
                  <a:pt x="3904" y="321"/>
                  <a:pt x="3898" y="316"/>
                  <a:pt x="3893" y="311"/>
                </a:cubicBezTo>
                <a:cubicBezTo>
                  <a:pt x="3888" y="306"/>
                  <a:pt x="3884" y="300"/>
                  <a:pt x="3881" y="294"/>
                </a:cubicBezTo>
                <a:cubicBezTo>
                  <a:pt x="3879" y="288"/>
                  <a:pt x="3878" y="280"/>
                  <a:pt x="3878" y="272"/>
                </a:cubicBezTo>
                <a:cubicBezTo>
                  <a:pt x="3878" y="261"/>
                  <a:pt x="3880" y="252"/>
                  <a:pt x="3885" y="244"/>
                </a:cubicBezTo>
                <a:cubicBezTo>
                  <a:pt x="3890" y="236"/>
                  <a:pt x="3896" y="229"/>
                  <a:pt x="3904" y="224"/>
                </a:cubicBezTo>
                <a:cubicBezTo>
                  <a:pt x="3912" y="218"/>
                  <a:pt x="3921" y="214"/>
                  <a:pt x="3931" y="211"/>
                </a:cubicBezTo>
                <a:cubicBezTo>
                  <a:pt x="3941" y="209"/>
                  <a:pt x="3952" y="207"/>
                  <a:pt x="3963" y="207"/>
                </a:cubicBezTo>
                <a:cubicBezTo>
                  <a:pt x="3982" y="207"/>
                  <a:pt x="3999" y="211"/>
                  <a:pt x="4015" y="217"/>
                </a:cubicBezTo>
                <a:cubicBezTo>
                  <a:pt x="4015" y="253"/>
                  <a:pt x="4015" y="253"/>
                  <a:pt x="4015" y="253"/>
                </a:cubicBezTo>
                <a:cubicBezTo>
                  <a:pt x="3998" y="243"/>
                  <a:pt x="3979" y="237"/>
                  <a:pt x="3958" y="237"/>
                </a:cubicBezTo>
                <a:cubicBezTo>
                  <a:pt x="3951" y="237"/>
                  <a:pt x="3945" y="238"/>
                  <a:pt x="3940" y="240"/>
                </a:cubicBezTo>
                <a:cubicBezTo>
                  <a:pt x="3935" y="241"/>
                  <a:pt x="3930" y="243"/>
                  <a:pt x="3926" y="246"/>
                </a:cubicBezTo>
                <a:cubicBezTo>
                  <a:pt x="3922" y="249"/>
                  <a:pt x="3919" y="252"/>
                  <a:pt x="3917" y="256"/>
                </a:cubicBezTo>
                <a:cubicBezTo>
                  <a:pt x="3915" y="260"/>
                  <a:pt x="3914" y="264"/>
                  <a:pt x="3914" y="269"/>
                </a:cubicBezTo>
                <a:cubicBezTo>
                  <a:pt x="3914" y="274"/>
                  <a:pt x="3915" y="279"/>
                  <a:pt x="3917" y="283"/>
                </a:cubicBezTo>
                <a:cubicBezTo>
                  <a:pt x="3919" y="287"/>
                  <a:pt x="3923" y="291"/>
                  <a:pt x="3927" y="294"/>
                </a:cubicBezTo>
                <a:cubicBezTo>
                  <a:pt x="3931" y="297"/>
                  <a:pt x="3936" y="299"/>
                  <a:pt x="3941" y="302"/>
                </a:cubicBezTo>
                <a:cubicBezTo>
                  <a:pt x="3947" y="304"/>
                  <a:pt x="3954" y="307"/>
                  <a:pt x="3961" y="310"/>
                </a:cubicBezTo>
                <a:cubicBezTo>
                  <a:pt x="3971" y="314"/>
                  <a:pt x="3980" y="318"/>
                  <a:pt x="3988" y="322"/>
                </a:cubicBezTo>
                <a:cubicBezTo>
                  <a:pt x="3996" y="326"/>
                  <a:pt x="4002" y="330"/>
                  <a:pt x="4008" y="335"/>
                </a:cubicBezTo>
                <a:cubicBezTo>
                  <a:pt x="4013" y="340"/>
                  <a:pt x="4017" y="346"/>
                  <a:pt x="4020" y="352"/>
                </a:cubicBezTo>
                <a:cubicBezTo>
                  <a:pt x="4023" y="359"/>
                  <a:pt x="4025" y="367"/>
                  <a:pt x="4025" y="376"/>
                </a:cubicBezTo>
                <a:cubicBezTo>
                  <a:pt x="4025" y="387"/>
                  <a:pt x="4022" y="396"/>
                  <a:pt x="4018" y="404"/>
                </a:cubicBezTo>
                <a:cubicBezTo>
                  <a:pt x="4013" y="412"/>
                  <a:pt x="4006" y="419"/>
                  <a:pt x="3998" y="425"/>
                </a:cubicBezTo>
                <a:cubicBezTo>
                  <a:pt x="3990" y="430"/>
                  <a:pt x="3981" y="434"/>
                  <a:pt x="3970" y="436"/>
                </a:cubicBezTo>
                <a:cubicBezTo>
                  <a:pt x="3959" y="439"/>
                  <a:pt x="3948" y="440"/>
                  <a:pt x="3937" y="440"/>
                </a:cubicBezTo>
                <a:cubicBezTo>
                  <a:pt x="3914" y="440"/>
                  <a:pt x="3894" y="436"/>
                  <a:pt x="3877" y="4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800">
              <a:solidFill>
                <a:srgbClr val="6E6E73"/>
              </a:solidFill>
            </a:endParaRPr>
          </a:p>
        </p:txBody>
      </p:sp>
    </p:spTree>
    <p:extLst>
      <p:ext uri="{BB962C8B-B14F-4D97-AF65-F5344CB8AC3E}">
        <p14:creationId xmlns:p14="http://schemas.microsoft.com/office/powerpoint/2010/main" val="242610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Slide Photo_Option">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10" name="Rectangle 9"/>
          <p:cNvSpPr/>
          <p:nvPr userDrawn="1"/>
        </p:nvSpPr>
        <p:spPr bwMode="auto">
          <a:xfrm>
            <a:off x="274639" y="3040063"/>
            <a:ext cx="7315200" cy="3657600"/>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3040063"/>
            <a:ext cx="7315136" cy="1828800"/>
          </a:xfrm>
          <a:noFill/>
        </p:spPr>
        <p:txBody>
          <a:bodyPr lIns="146304" tIns="91440" rIns="146304" bIns="91440" anchor="t" anchorCtr="0"/>
          <a:lstStyle>
            <a:lvl1pPr>
              <a:defRPr sz="4799" spc="-100"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4868863"/>
            <a:ext cx="4249119" cy="1828800"/>
          </a:xfrm>
        </p:spPr>
        <p:txBody>
          <a:bodyPr tIns="109728" bIns="109728">
            <a:noAutofit/>
          </a:bodyPr>
          <a:lstStyle>
            <a:lvl1pPr marL="0" indent="0">
              <a:spcBef>
                <a:spcPts val="0"/>
              </a:spcBef>
              <a:buNone/>
              <a:defRPr sz="2800">
                <a:gradFill>
                  <a:gsLst>
                    <a:gs pos="57576">
                      <a:srgbClr val="FFFFFF"/>
                    </a:gs>
                    <a:gs pos="35000">
                      <a:srgbClr val="FFFFFF"/>
                    </a:gs>
                  </a:gsLst>
                  <a:lin ang="5400000" scaled="0"/>
                </a:gradFill>
              </a:defRPr>
            </a:lvl1pPr>
          </a:lstStyle>
          <a:p>
            <a:pPr lvl="0"/>
            <a:r>
              <a:rPr lang="en-US"/>
              <a:t>Speaker Name</a:t>
            </a:r>
          </a:p>
        </p:txBody>
      </p:sp>
      <p:sp>
        <p:nvSpPr>
          <p:cNvPr id="13" name="Freeform 12"/>
          <p:cNvSpPr>
            <a:spLocks noChangeAspect="1" noEditPoints="1"/>
          </p:cNvSpPr>
          <p:nvPr userDrawn="1"/>
        </p:nvSpPr>
        <p:spPr bwMode="auto">
          <a:xfrm>
            <a:off x="4522961" y="6121758"/>
            <a:ext cx="2871216" cy="400087"/>
          </a:xfrm>
          <a:custGeom>
            <a:avLst/>
            <a:gdLst>
              <a:gd name="T0" fmla="*/ 20 w 4025"/>
              <a:gd name="T1" fmla="*/ 233 h 558"/>
              <a:gd name="T2" fmla="*/ 401 w 4025"/>
              <a:gd name="T3" fmla="*/ 518 h 558"/>
              <a:gd name="T4" fmla="*/ 62 w 4025"/>
              <a:gd name="T5" fmla="*/ 226 h 558"/>
              <a:gd name="T6" fmla="*/ 278 w 4025"/>
              <a:gd name="T7" fmla="*/ 56 h 558"/>
              <a:gd name="T8" fmla="*/ 326 w 4025"/>
              <a:gd name="T9" fmla="*/ 254 h 558"/>
              <a:gd name="T10" fmla="*/ 151 w 4025"/>
              <a:gd name="T11" fmla="*/ 211 h 558"/>
              <a:gd name="T12" fmla="*/ 279 w 4025"/>
              <a:gd name="T13" fmla="*/ 440 h 558"/>
              <a:gd name="T14" fmla="*/ 808 w 4025"/>
              <a:gd name="T15" fmla="*/ 406 h 558"/>
              <a:gd name="T16" fmla="*/ 824 w 4025"/>
              <a:gd name="T17" fmla="*/ 290 h 558"/>
              <a:gd name="T18" fmla="*/ 815 w 4025"/>
              <a:gd name="T19" fmla="*/ 123 h 558"/>
              <a:gd name="T20" fmla="*/ 791 w 4025"/>
              <a:gd name="T21" fmla="*/ 176 h 558"/>
              <a:gd name="T22" fmla="*/ 910 w 4025"/>
              <a:gd name="T23" fmla="*/ 301 h 558"/>
              <a:gd name="T24" fmla="*/ 806 w 4025"/>
              <a:gd name="T25" fmla="*/ 439 h 558"/>
              <a:gd name="T26" fmla="*/ 998 w 4025"/>
              <a:gd name="T27" fmla="*/ 328 h 558"/>
              <a:gd name="T28" fmla="*/ 1092 w 4025"/>
              <a:gd name="T29" fmla="*/ 213 h 558"/>
              <a:gd name="T30" fmla="*/ 1163 w 4025"/>
              <a:gd name="T31" fmla="*/ 537 h 558"/>
              <a:gd name="T32" fmla="*/ 1255 w 4025"/>
              <a:gd name="T33" fmla="*/ 384 h 558"/>
              <a:gd name="T34" fmla="*/ 1419 w 4025"/>
              <a:gd name="T35" fmla="*/ 403 h 558"/>
              <a:gd name="T36" fmla="*/ 1497 w 4025"/>
              <a:gd name="T37" fmla="*/ 207 h 558"/>
              <a:gd name="T38" fmla="*/ 1419 w 4025"/>
              <a:gd name="T39" fmla="*/ 344 h 558"/>
              <a:gd name="T40" fmla="*/ 1438 w 4025"/>
              <a:gd name="T41" fmla="*/ 259 h 558"/>
              <a:gd name="T42" fmla="*/ 1789 w 4025"/>
              <a:gd name="T43" fmla="*/ 419 h 558"/>
              <a:gd name="T44" fmla="*/ 1804 w 4025"/>
              <a:gd name="T45" fmla="*/ 314 h 558"/>
              <a:gd name="T46" fmla="*/ 1768 w 4025"/>
              <a:gd name="T47" fmla="*/ 303 h 558"/>
              <a:gd name="T48" fmla="*/ 2008 w 4025"/>
              <a:gd name="T49" fmla="*/ 243 h 558"/>
              <a:gd name="T50" fmla="*/ 1973 w 4025"/>
              <a:gd name="T51" fmla="*/ 176 h 558"/>
              <a:gd name="T52" fmla="*/ 2067 w 4025"/>
              <a:gd name="T53" fmla="*/ 326 h 558"/>
              <a:gd name="T54" fmla="*/ 2178 w 4025"/>
              <a:gd name="T55" fmla="*/ 237 h 558"/>
              <a:gd name="T56" fmla="*/ 2231 w 4025"/>
              <a:gd name="T57" fmla="*/ 260 h 558"/>
              <a:gd name="T58" fmla="*/ 2317 w 4025"/>
              <a:gd name="T59" fmla="*/ 435 h 558"/>
              <a:gd name="T60" fmla="*/ 2433 w 4025"/>
              <a:gd name="T61" fmla="*/ 212 h 558"/>
              <a:gd name="T62" fmla="*/ 2725 w 4025"/>
              <a:gd name="T63" fmla="*/ 241 h 558"/>
              <a:gd name="T64" fmla="*/ 2562 w 4025"/>
              <a:gd name="T65" fmla="*/ 435 h 558"/>
              <a:gd name="T66" fmla="*/ 2599 w 4025"/>
              <a:gd name="T67" fmla="*/ 156 h 558"/>
              <a:gd name="T68" fmla="*/ 2599 w 4025"/>
              <a:gd name="T69" fmla="*/ 290 h 558"/>
              <a:gd name="T70" fmla="*/ 2787 w 4025"/>
              <a:gd name="T71" fmla="*/ 213 h 558"/>
              <a:gd name="T72" fmla="*/ 2972 w 4025"/>
              <a:gd name="T73" fmla="*/ 213 h 558"/>
              <a:gd name="T74" fmla="*/ 3105 w 4025"/>
              <a:gd name="T75" fmla="*/ 353 h 558"/>
              <a:gd name="T76" fmla="*/ 3017 w 4025"/>
              <a:gd name="T77" fmla="*/ 244 h 558"/>
              <a:gd name="T78" fmla="*/ 3072 w 4025"/>
              <a:gd name="T79" fmla="*/ 240 h 558"/>
              <a:gd name="T80" fmla="*/ 3093 w 4025"/>
              <a:gd name="T81" fmla="*/ 310 h 558"/>
              <a:gd name="T82" fmla="*/ 3102 w 4025"/>
              <a:gd name="T83" fmla="*/ 436 h 558"/>
              <a:gd name="T84" fmla="*/ 3212 w 4025"/>
              <a:gd name="T85" fmla="*/ 110 h 558"/>
              <a:gd name="T86" fmla="*/ 3194 w 4025"/>
              <a:gd name="T87" fmla="*/ 213 h 558"/>
              <a:gd name="T88" fmla="*/ 3329 w 4025"/>
              <a:gd name="T89" fmla="*/ 257 h 558"/>
              <a:gd name="T90" fmla="*/ 3312 w 4025"/>
              <a:gd name="T91" fmla="*/ 250 h 558"/>
              <a:gd name="T92" fmla="*/ 3544 w 4025"/>
              <a:gd name="T93" fmla="*/ 390 h 558"/>
              <a:gd name="T94" fmla="*/ 3516 w 4025"/>
              <a:gd name="T95" fmla="*/ 240 h 558"/>
              <a:gd name="T96" fmla="*/ 3589 w 4025"/>
              <a:gd name="T97" fmla="*/ 237 h 558"/>
              <a:gd name="T98" fmla="*/ 3817 w 4025"/>
              <a:gd name="T99" fmla="*/ 379 h 558"/>
              <a:gd name="T100" fmla="*/ 3710 w 4025"/>
              <a:gd name="T101" fmla="*/ 294 h 558"/>
              <a:gd name="T102" fmla="*/ 3843 w 4025"/>
              <a:gd name="T103" fmla="*/ 253 h 558"/>
              <a:gd name="T104" fmla="*/ 3755 w 4025"/>
              <a:gd name="T105" fmla="*/ 294 h 558"/>
              <a:gd name="T106" fmla="*/ 3846 w 4025"/>
              <a:gd name="T107" fmla="*/ 404 h 558"/>
              <a:gd name="T108" fmla="*/ 3941 w 4025"/>
              <a:gd name="T109" fmla="*/ 410 h 558"/>
              <a:gd name="T110" fmla="*/ 3893 w 4025"/>
              <a:gd name="T111" fmla="*/ 311 h 558"/>
              <a:gd name="T112" fmla="*/ 4015 w 4025"/>
              <a:gd name="T113" fmla="*/ 217 h 558"/>
              <a:gd name="T114" fmla="*/ 3917 w 4025"/>
              <a:gd name="T115" fmla="*/ 283 h 558"/>
              <a:gd name="T116" fmla="*/ 4025 w 4025"/>
              <a:gd name="T117" fmla="*/ 37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5" h="558">
                <a:moveTo>
                  <a:pt x="537" y="324"/>
                </a:moveTo>
                <a:cubicBezTo>
                  <a:pt x="539" y="310"/>
                  <a:pt x="541" y="295"/>
                  <a:pt x="541" y="279"/>
                </a:cubicBezTo>
                <a:cubicBezTo>
                  <a:pt x="541" y="134"/>
                  <a:pt x="423" y="17"/>
                  <a:pt x="278" y="17"/>
                </a:cubicBezTo>
                <a:cubicBezTo>
                  <a:pt x="263" y="17"/>
                  <a:pt x="248" y="18"/>
                  <a:pt x="233" y="21"/>
                </a:cubicBezTo>
                <a:cubicBezTo>
                  <a:pt x="210" y="8"/>
                  <a:pt x="184" y="0"/>
                  <a:pt x="156" y="0"/>
                </a:cubicBezTo>
                <a:cubicBezTo>
                  <a:pt x="69" y="0"/>
                  <a:pt x="0" y="70"/>
                  <a:pt x="0" y="156"/>
                </a:cubicBezTo>
                <a:cubicBezTo>
                  <a:pt x="0" y="184"/>
                  <a:pt x="7" y="211"/>
                  <a:pt x="20" y="233"/>
                </a:cubicBezTo>
                <a:cubicBezTo>
                  <a:pt x="18" y="248"/>
                  <a:pt x="16" y="263"/>
                  <a:pt x="16" y="279"/>
                </a:cubicBezTo>
                <a:cubicBezTo>
                  <a:pt x="16" y="424"/>
                  <a:pt x="134" y="541"/>
                  <a:pt x="278" y="541"/>
                </a:cubicBezTo>
                <a:cubicBezTo>
                  <a:pt x="294" y="541"/>
                  <a:pt x="309" y="540"/>
                  <a:pt x="324" y="537"/>
                </a:cubicBezTo>
                <a:cubicBezTo>
                  <a:pt x="347" y="550"/>
                  <a:pt x="373" y="558"/>
                  <a:pt x="401" y="558"/>
                </a:cubicBezTo>
                <a:cubicBezTo>
                  <a:pt x="487" y="558"/>
                  <a:pt x="557" y="488"/>
                  <a:pt x="557" y="402"/>
                </a:cubicBezTo>
                <a:cubicBezTo>
                  <a:pt x="557" y="374"/>
                  <a:pt x="550" y="347"/>
                  <a:pt x="537" y="324"/>
                </a:cubicBezTo>
                <a:close/>
                <a:moveTo>
                  <a:pt x="401" y="518"/>
                </a:moveTo>
                <a:cubicBezTo>
                  <a:pt x="381" y="518"/>
                  <a:pt x="361" y="513"/>
                  <a:pt x="344" y="503"/>
                </a:cubicBezTo>
                <a:cubicBezTo>
                  <a:pt x="331" y="496"/>
                  <a:pt x="331" y="496"/>
                  <a:pt x="331" y="496"/>
                </a:cubicBezTo>
                <a:cubicBezTo>
                  <a:pt x="317" y="498"/>
                  <a:pt x="317" y="498"/>
                  <a:pt x="317" y="498"/>
                </a:cubicBezTo>
                <a:cubicBezTo>
                  <a:pt x="305" y="500"/>
                  <a:pt x="292" y="501"/>
                  <a:pt x="278" y="501"/>
                </a:cubicBezTo>
                <a:cubicBezTo>
                  <a:pt x="156" y="501"/>
                  <a:pt x="56" y="402"/>
                  <a:pt x="56" y="279"/>
                </a:cubicBezTo>
                <a:cubicBezTo>
                  <a:pt x="56" y="266"/>
                  <a:pt x="57" y="253"/>
                  <a:pt x="59" y="240"/>
                </a:cubicBezTo>
                <a:cubicBezTo>
                  <a:pt x="62" y="226"/>
                  <a:pt x="62" y="226"/>
                  <a:pt x="62" y="226"/>
                </a:cubicBezTo>
                <a:cubicBezTo>
                  <a:pt x="55" y="214"/>
                  <a:pt x="55" y="214"/>
                  <a:pt x="55" y="214"/>
                </a:cubicBezTo>
                <a:cubicBezTo>
                  <a:pt x="45" y="196"/>
                  <a:pt x="39" y="176"/>
                  <a:pt x="39" y="156"/>
                </a:cubicBezTo>
                <a:cubicBezTo>
                  <a:pt x="39" y="92"/>
                  <a:pt x="91" y="40"/>
                  <a:pt x="156" y="40"/>
                </a:cubicBezTo>
                <a:cubicBezTo>
                  <a:pt x="176" y="40"/>
                  <a:pt x="196" y="45"/>
                  <a:pt x="213" y="55"/>
                </a:cubicBezTo>
                <a:cubicBezTo>
                  <a:pt x="226" y="62"/>
                  <a:pt x="226" y="62"/>
                  <a:pt x="226" y="62"/>
                </a:cubicBezTo>
                <a:cubicBezTo>
                  <a:pt x="240" y="60"/>
                  <a:pt x="240" y="60"/>
                  <a:pt x="240" y="60"/>
                </a:cubicBezTo>
                <a:cubicBezTo>
                  <a:pt x="252" y="58"/>
                  <a:pt x="265" y="56"/>
                  <a:pt x="278" y="56"/>
                </a:cubicBezTo>
                <a:cubicBezTo>
                  <a:pt x="401" y="56"/>
                  <a:pt x="501" y="156"/>
                  <a:pt x="501" y="279"/>
                </a:cubicBezTo>
                <a:cubicBezTo>
                  <a:pt x="501" y="292"/>
                  <a:pt x="500" y="305"/>
                  <a:pt x="498" y="318"/>
                </a:cubicBezTo>
                <a:cubicBezTo>
                  <a:pt x="495" y="332"/>
                  <a:pt x="495" y="332"/>
                  <a:pt x="495" y="332"/>
                </a:cubicBezTo>
                <a:cubicBezTo>
                  <a:pt x="502" y="344"/>
                  <a:pt x="502" y="344"/>
                  <a:pt x="502" y="344"/>
                </a:cubicBezTo>
                <a:cubicBezTo>
                  <a:pt x="512" y="362"/>
                  <a:pt x="517" y="382"/>
                  <a:pt x="517" y="402"/>
                </a:cubicBezTo>
                <a:cubicBezTo>
                  <a:pt x="517" y="466"/>
                  <a:pt x="465" y="518"/>
                  <a:pt x="401" y="518"/>
                </a:cubicBezTo>
                <a:close/>
                <a:moveTo>
                  <a:pt x="326" y="254"/>
                </a:moveTo>
                <a:cubicBezTo>
                  <a:pt x="267" y="241"/>
                  <a:pt x="267" y="241"/>
                  <a:pt x="267" y="241"/>
                </a:cubicBezTo>
                <a:cubicBezTo>
                  <a:pt x="245" y="235"/>
                  <a:pt x="219" y="228"/>
                  <a:pt x="219" y="207"/>
                </a:cubicBezTo>
                <a:cubicBezTo>
                  <a:pt x="219" y="186"/>
                  <a:pt x="237" y="170"/>
                  <a:pt x="269" y="170"/>
                </a:cubicBezTo>
                <a:cubicBezTo>
                  <a:pt x="335" y="170"/>
                  <a:pt x="330" y="216"/>
                  <a:pt x="362" y="216"/>
                </a:cubicBezTo>
                <a:cubicBezTo>
                  <a:pt x="380" y="216"/>
                  <a:pt x="394" y="207"/>
                  <a:pt x="394" y="189"/>
                </a:cubicBezTo>
                <a:cubicBezTo>
                  <a:pt x="394" y="148"/>
                  <a:pt x="329" y="118"/>
                  <a:pt x="274" y="118"/>
                </a:cubicBezTo>
                <a:cubicBezTo>
                  <a:pt x="214" y="118"/>
                  <a:pt x="151" y="143"/>
                  <a:pt x="151" y="211"/>
                </a:cubicBezTo>
                <a:cubicBezTo>
                  <a:pt x="151" y="244"/>
                  <a:pt x="163" y="279"/>
                  <a:pt x="227" y="295"/>
                </a:cubicBezTo>
                <a:cubicBezTo>
                  <a:pt x="306" y="315"/>
                  <a:pt x="306" y="315"/>
                  <a:pt x="306" y="315"/>
                </a:cubicBezTo>
                <a:cubicBezTo>
                  <a:pt x="330" y="321"/>
                  <a:pt x="337" y="335"/>
                  <a:pt x="337" y="347"/>
                </a:cubicBezTo>
                <a:cubicBezTo>
                  <a:pt x="337" y="368"/>
                  <a:pt x="316" y="390"/>
                  <a:pt x="279" y="390"/>
                </a:cubicBezTo>
                <a:cubicBezTo>
                  <a:pt x="208" y="390"/>
                  <a:pt x="218" y="333"/>
                  <a:pt x="180" y="333"/>
                </a:cubicBezTo>
                <a:cubicBezTo>
                  <a:pt x="163" y="333"/>
                  <a:pt x="149" y="344"/>
                  <a:pt x="149" y="361"/>
                </a:cubicBezTo>
                <a:cubicBezTo>
                  <a:pt x="149" y="395"/>
                  <a:pt x="190" y="440"/>
                  <a:pt x="279" y="440"/>
                </a:cubicBezTo>
                <a:cubicBezTo>
                  <a:pt x="365" y="440"/>
                  <a:pt x="408" y="397"/>
                  <a:pt x="408" y="342"/>
                </a:cubicBezTo>
                <a:cubicBezTo>
                  <a:pt x="408" y="306"/>
                  <a:pt x="390" y="268"/>
                  <a:pt x="326" y="254"/>
                </a:cubicBezTo>
                <a:close/>
                <a:moveTo>
                  <a:pt x="746" y="423"/>
                </a:moveTo>
                <a:cubicBezTo>
                  <a:pt x="746" y="380"/>
                  <a:pt x="746" y="380"/>
                  <a:pt x="746" y="380"/>
                </a:cubicBezTo>
                <a:cubicBezTo>
                  <a:pt x="751" y="384"/>
                  <a:pt x="757" y="388"/>
                  <a:pt x="764" y="391"/>
                </a:cubicBezTo>
                <a:cubicBezTo>
                  <a:pt x="771" y="395"/>
                  <a:pt x="778" y="398"/>
                  <a:pt x="786" y="400"/>
                </a:cubicBezTo>
                <a:cubicBezTo>
                  <a:pt x="793" y="402"/>
                  <a:pt x="801" y="404"/>
                  <a:pt x="808" y="406"/>
                </a:cubicBezTo>
                <a:cubicBezTo>
                  <a:pt x="816" y="407"/>
                  <a:pt x="823" y="408"/>
                  <a:pt x="830" y="408"/>
                </a:cubicBezTo>
                <a:cubicBezTo>
                  <a:pt x="852" y="408"/>
                  <a:pt x="869" y="403"/>
                  <a:pt x="880" y="395"/>
                </a:cubicBezTo>
                <a:cubicBezTo>
                  <a:pt x="891" y="387"/>
                  <a:pt x="897" y="375"/>
                  <a:pt x="897" y="359"/>
                </a:cubicBezTo>
                <a:cubicBezTo>
                  <a:pt x="897" y="351"/>
                  <a:pt x="895" y="343"/>
                  <a:pt x="891" y="337"/>
                </a:cubicBezTo>
                <a:cubicBezTo>
                  <a:pt x="887" y="331"/>
                  <a:pt x="882" y="325"/>
                  <a:pt x="876" y="320"/>
                </a:cubicBezTo>
                <a:cubicBezTo>
                  <a:pt x="869" y="315"/>
                  <a:pt x="862" y="310"/>
                  <a:pt x="853" y="305"/>
                </a:cubicBezTo>
                <a:cubicBezTo>
                  <a:pt x="844" y="301"/>
                  <a:pt x="834" y="296"/>
                  <a:pt x="824" y="290"/>
                </a:cubicBezTo>
                <a:cubicBezTo>
                  <a:pt x="813" y="285"/>
                  <a:pt x="803" y="279"/>
                  <a:pt x="793" y="274"/>
                </a:cubicBezTo>
                <a:cubicBezTo>
                  <a:pt x="784" y="268"/>
                  <a:pt x="776" y="262"/>
                  <a:pt x="769" y="255"/>
                </a:cubicBezTo>
                <a:cubicBezTo>
                  <a:pt x="762" y="248"/>
                  <a:pt x="756" y="240"/>
                  <a:pt x="752" y="232"/>
                </a:cubicBezTo>
                <a:cubicBezTo>
                  <a:pt x="748" y="223"/>
                  <a:pt x="746" y="213"/>
                  <a:pt x="746" y="201"/>
                </a:cubicBezTo>
                <a:cubicBezTo>
                  <a:pt x="746" y="187"/>
                  <a:pt x="750" y="175"/>
                  <a:pt x="756" y="164"/>
                </a:cubicBezTo>
                <a:cubicBezTo>
                  <a:pt x="762" y="154"/>
                  <a:pt x="770" y="145"/>
                  <a:pt x="780" y="138"/>
                </a:cubicBezTo>
                <a:cubicBezTo>
                  <a:pt x="791" y="132"/>
                  <a:pt x="802" y="127"/>
                  <a:pt x="815" y="123"/>
                </a:cubicBezTo>
                <a:cubicBezTo>
                  <a:pt x="828" y="120"/>
                  <a:pt x="841" y="118"/>
                  <a:pt x="855" y="118"/>
                </a:cubicBezTo>
                <a:cubicBezTo>
                  <a:pt x="885" y="118"/>
                  <a:pt x="908" y="122"/>
                  <a:pt x="922" y="129"/>
                </a:cubicBezTo>
                <a:cubicBezTo>
                  <a:pt x="922" y="170"/>
                  <a:pt x="922" y="170"/>
                  <a:pt x="922" y="170"/>
                </a:cubicBezTo>
                <a:cubicBezTo>
                  <a:pt x="904" y="158"/>
                  <a:pt x="880" y="151"/>
                  <a:pt x="851" y="151"/>
                </a:cubicBezTo>
                <a:cubicBezTo>
                  <a:pt x="843" y="151"/>
                  <a:pt x="835" y="152"/>
                  <a:pt x="827" y="154"/>
                </a:cubicBezTo>
                <a:cubicBezTo>
                  <a:pt x="819" y="155"/>
                  <a:pt x="812" y="158"/>
                  <a:pt x="806" y="162"/>
                </a:cubicBezTo>
                <a:cubicBezTo>
                  <a:pt x="800" y="166"/>
                  <a:pt x="795" y="171"/>
                  <a:pt x="791" y="176"/>
                </a:cubicBezTo>
                <a:cubicBezTo>
                  <a:pt x="787" y="182"/>
                  <a:pt x="785" y="190"/>
                  <a:pt x="785" y="198"/>
                </a:cubicBezTo>
                <a:cubicBezTo>
                  <a:pt x="785" y="206"/>
                  <a:pt x="786" y="213"/>
                  <a:pt x="789" y="219"/>
                </a:cubicBezTo>
                <a:cubicBezTo>
                  <a:pt x="792" y="225"/>
                  <a:pt x="797" y="230"/>
                  <a:pt x="802" y="235"/>
                </a:cubicBezTo>
                <a:cubicBezTo>
                  <a:pt x="808" y="240"/>
                  <a:pt x="815" y="244"/>
                  <a:pt x="824" y="249"/>
                </a:cubicBezTo>
                <a:cubicBezTo>
                  <a:pt x="832" y="253"/>
                  <a:pt x="841" y="258"/>
                  <a:pt x="852" y="263"/>
                </a:cubicBezTo>
                <a:cubicBezTo>
                  <a:pt x="864" y="269"/>
                  <a:pt x="874" y="275"/>
                  <a:pt x="884" y="281"/>
                </a:cubicBezTo>
                <a:cubicBezTo>
                  <a:pt x="894" y="287"/>
                  <a:pt x="903" y="294"/>
                  <a:pt x="910" y="301"/>
                </a:cubicBezTo>
                <a:cubicBezTo>
                  <a:pt x="918" y="308"/>
                  <a:pt x="924" y="317"/>
                  <a:pt x="928" y="326"/>
                </a:cubicBezTo>
                <a:cubicBezTo>
                  <a:pt x="933" y="335"/>
                  <a:pt x="935" y="345"/>
                  <a:pt x="935" y="356"/>
                </a:cubicBezTo>
                <a:cubicBezTo>
                  <a:pt x="935" y="372"/>
                  <a:pt x="932" y="385"/>
                  <a:pt x="926" y="396"/>
                </a:cubicBezTo>
                <a:cubicBezTo>
                  <a:pt x="920" y="406"/>
                  <a:pt x="912" y="415"/>
                  <a:pt x="902" y="421"/>
                </a:cubicBezTo>
                <a:cubicBezTo>
                  <a:pt x="891" y="428"/>
                  <a:pt x="880" y="433"/>
                  <a:pt x="866" y="436"/>
                </a:cubicBezTo>
                <a:cubicBezTo>
                  <a:pt x="853" y="439"/>
                  <a:pt x="839" y="440"/>
                  <a:pt x="824" y="440"/>
                </a:cubicBezTo>
                <a:cubicBezTo>
                  <a:pt x="819" y="440"/>
                  <a:pt x="813" y="440"/>
                  <a:pt x="806" y="439"/>
                </a:cubicBezTo>
                <a:cubicBezTo>
                  <a:pt x="799" y="438"/>
                  <a:pt x="791" y="437"/>
                  <a:pt x="784" y="436"/>
                </a:cubicBezTo>
                <a:cubicBezTo>
                  <a:pt x="776" y="434"/>
                  <a:pt x="769" y="432"/>
                  <a:pt x="762" y="430"/>
                </a:cubicBezTo>
                <a:cubicBezTo>
                  <a:pt x="756" y="428"/>
                  <a:pt x="750" y="425"/>
                  <a:pt x="746" y="423"/>
                </a:cubicBezTo>
                <a:close/>
                <a:moveTo>
                  <a:pt x="1147" y="435"/>
                </a:moveTo>
                <a:cubicBezTo>
                  <a:pt x="1097" y="435"/>
                  <a:pt x="1097" y="435"/>
                  <a:pt x="1097" y="435"/>
                </a:cubicBezTo>
                <a:cubicBezTo>
                  <a:pt x="999" y="328"/>
                  <a:pt x="999" y="328"/>
                  <a:pt x="999" y="328"/>
                </a:cubicBezTo>
                <a:cubicBezTo>
                  <a:pt x="998" y="328"/>
                  <a:pt x="998" y="328"/>
                  <a:pt x="998" y="328"/>
                </a:cubicBezTo>
                <a:cubicBezTo>
                  <a:pt x="998" y="435"/>
                  <a:pt x="998" y="435"/>
                  <a:pt x="998" y="435"/>
                </a:cubicBezTo>
                <a:cubicBezTo>
                  <a:pt x="962" y="435"/>
                  <a:pt x="962" y="435"/>
                  <a:pt x="962" y="435"/>
                </a:cubicBezTo>
                <a:cubicBezTo>
                  <a:pt x="962" y="106"/>
                  <a:pt x="962" y="106"/>
                  <a:pt x="962" y="106"/>
                </a:cubicBezTo>
                <a:cubicBezTo>
                  <a:pt x="998" y="106"/>
                  <a:pt x="998" y="106"/>
                  <a:pt x="998" y="106"/>
                </a:cubicBezTo>
                <a:cubicBezTo>
                  <a:pt x="998" y="315"/>
                  <a:pt x="998" y="315"/>
                  <a:pt x="998" y="315"/>
                </a:cubicBezTo>
                <a:cubicBezTo>
                  <a:pt x="999" y="315"/>
                  <a:pt x="999" y="315"/>
                  <a:pt x="999" y="315"/>
                </a:cubicBezTo>
                <a:cubicBezTo>
                  <a:pt x="1092" y="213"/>
                  <a:pt x="1092" y="213"/>
                  <a:pt x="1092" y="213"/>
                </a:cubicBezTo>
                <a:cubicBezTo>
                  <a:pt x="1139" y="213"/>
                  <a:pt x="1139" y="213"/>
                  <a:pt x="1139" y="213"/>
                </a:cubicBezTo>
                <a:cubicBezTo>
                  <a:pt x="1036" y="320"/>
                  <a:pt x="1036" y="320"/>
                  <a:pt x="1036" y="320"/>
                </a:cubicBezTo>
                <a:lnTo>
                  <a:pt x="1147" y="435"/>
                </a:lnTo>
                <a:close/>
                <a:moveTo>
                  <a:pt x="1366" y="213"/>
                </a:moveTo>
                <a:cubicBezTo>
                  <a:pt x="1263" y="471"/>
                  <a:pt x="1263" y="471"/>
                  <a:pt x="1263" y="471"/>
                </a:cubicBezTo>
                <a:cubicBezTo>
                  <a:pt x="1245" y="517"/>
                  <a:pt x="1219" y="540"/>
                  <a:pt x="1186" y="540"/>
                </a:cubicBezTo>
                <a:cubicBezTo>
                  <a:pt x="1177" y="540"/>
                  <a:pt x="1169" y="539"/>
                  <a:pt x="1163" y="537"/>
                </a:cubicBezTo>
                <a:cubicBezTo>
                  <a:pt x="1163" y="505"/>
                  <a:pt x="1163" y="505"/>
                  <a:pt x="1163" y="505"/>
                </a:cubicBezTo>
                <a:cubicBezTo>
                  <a:pt x="1171" y="508"/>
                  <a:pt x="1178" y="509"/>
                  <a:pt x="1184" y="509"/>
                </a:cubicBezTo>
                <a:cubicBezTo>
                  <a:pt x="1202" y="509"/>
                  <a:pt x="1215" y="498"/>
                  <a:pt x="1224" y="477"/>
                </a:cubicBezTo>
                <a:cubicBezTo>
                  <a:pt x="1242" y="435"/>
                  <a:pt x="1242" y="435"/>
                  <a:pt x="1242" y="435"/>
                </a:cubicBezTo>
                <a:cubicBezTo>
                  <a:pt x="1155" y="213"/>
                  <a:pt x="1155" y="213"/>
                  <a:pt x="1155" y="213"/>
                </a:cubicBezTo>
                <a:cubicBezTo>
                  <a:pt x="1195" y="213"/>
                  <a:pt x="1195" y="213"/>
                  <a:pt x="1195" y="213"/>
                </a:cubicBezTo>
                <a:cubicBezTo>
                  <a:pt x="1255" y="384"/>
                  <a:pt x="1255" y="384"/>
                  <a:pt x="1255" y="384"/>
                </a:cubicBezTo>
                <a:cubicBezTo>
                  <a:pt x="1256" y="386"/>
                  <a:pt x="1257" y="392"/>
                  <a:pt x="1260" y="401"/>
                </a:cubicBezTo>
                <a:cubicBezTo>
                  <a:pt x="1261" y="401"/>
                  <a:pt x="1261" y="401"/>
                  <a:pt x="1261" y="401"/>
                </a:cubicBezTo>
                <a:cubicBezTo>
                  <a:pt x="1262" y="397"/>
                  <a:pt x="1263" y="392"/>
                  <a:pt x="1265" y="384"/>
                </a:cubicBezTo>
                <a:cubicBezTo>
                  <a:pt x="1329" y="213"/>
                  <a:pt x="1329" y="213"/>
                  <a:pt x="1329" y="213"/>
                </a:cubicBezTo>
                <a:lnTo>
                  <a:pt x="1366" y="213"/>
                </a:lnTo>
                <a:close/>
                <a:moveTo>
                  <a:pt x="1420" y="403"/>
                </a:moveTo>
                <a:cubicBezTo>
                  <a:pt x="1419" y="403"/>
                  <a:pt x="1419" y="403"/>
                  <a:pt x="1419" y="403"/>
                </a:cubicBezTo>
                <a:cubicBezTo>
                  <a:pt x="1419" y="538"/>
                  <a:pt x="1419" y="538"/>
                  <a:pt x="1419" y="538"/>
                </a:cubicBezTo>
                <a:cubicBezTo>
                  <a:pt x="1384" y="538"/>
                  <a:pt x="1384" y="538"/>
                  <a:pt x="1384" y="538"/>
                </a:cubicBezTo>
                <a:cubicBezTo>
                  <a:pt x="1384" y="213"/>
                  <a:pt x="1384" y="213"/>
                  <a:pt x="1384" y="213"/>
                </a:cubicBezTo>
                <a:cubicBezTo>
                  <a:pt x="1419" y="213"/>
                  <a:pt x="1419" y="213"/>
                  <a:pt x="1419" y="213"/>
                </a:cubicBezTo>
                <a:cubicBezTo>
                  <a:pt x="1419" y="252"/>
                  <a:pt x="1419" y="252"/>
                  <a:pt x="1419" y="252"/>
                </a:cubicBezTo>
                <a:cubicBezTo>
                  <a:pt x="1420" y="252"/>
                  <a:pt x="1420" y="252"/>
                  <a:pt x="1420" y="252"/>
                </a:cubicBezTo>
                <a:cubicBezTo>
                  <a:pt x="1438" y="222"/>
                  <a:pt x="1463" y="207"/>
                  <a:pt x="1497" y="207"/>
                </a:cubicBezTo>
                <a:cubicBezTo>
                  <a:pt x="1526" y="207"/>
                  <a:pt x="1548" y="217"/>
                  <a:pt x="1564" y="237"/>
                </a:cubicBezTo>
                <a:cubicBezTo>
                  <a:pt x="1581" y="257"/>
                  <a:pt x="1589" y="284"/>
                  <a:pt x="1589" y="317"/>
                </a:cubicBezTo>
                <a:cubicBezTo>
                  <a:pt x="1589" y="355"/>
                  <a:pt x="1580" y="384"/>
                  <a:pt x="1561" y="407"/>
                </a:cubicBezTo>
                <a:cubicBezTo>
                  <a:pt x="1543" y="429"/>
                  <a:pt x="1518" y="440"/>
                  <a:pt x="1487" y="440"/>
                </a:cubicBezTo>
                <a:cubicBezTo>
                  <a:pt x="1458" y="440"/>
                  <a:pt x="1436" y="428"/>
                  <a:pt x="1420" y="403"/>
                </a:cubicBezTo>
                <a:close/>
                <a:moveTo>
                  <a:pt x="1419" y="313"/>
                </a:moveTo>
                <a:cubicBezTo>
                  <a:pt x="1419" y="344"/>
                  <a:pt x="1419" y="344"/>
                  <a:pt x="1419" y="344"/>
                </a:cubicBezTo>
                <a:cubicBezTo>
                  <a:pt x="1419" y="363"/>
                  <a:pt x="1425" y="378"/>
                  <a:pt x="1437" y="391"/>
                </a:cubicBezTo>
                <a:cubicBezTo>
                  <a:pt x="1449" y="404"/>
                  <a:pt x="1464" y="410"/>
                  <a:pt x="1483" y="410"/>
                </a:cubicBezTo>
                <a:cubicBezTo>
                  <a:pt x="1505" y="410"/>
                  <a:pt x="1521" y="402"/>
                  <a:pt x="1534" y="386"/>
                </a:cubicBezTo>
                <a:cubicBezTo>
                  <a:pt x="1546" y="369"/>
                  <a:pt x="1552" y="346"/>
                  <a:pt x="1552" y="317"/>
                </a:cubicBezTo>
                <a:cubicBezTo>
                  <a:pt x="1552" y="292"/>
                  <a:pt x="1546" y="272"/>
                  <a:pt x="1535" y="258"/>
                </a:cubicBezTo>
                <a:cubicBezTo>
                  <a:pt x="1523" y="244"/>
                  <a:pt x="1508" y="237"/>
                  <a:pt x="1488" y="237"/>
                </a:cubicBezTo>
                <a:cubicBezTo>
                  <a:pt x="1468" y="237"/>
                  <a:pt x="1451" y="245"/>
                  <a:pt x="1438" y="259"/>
                </a:cubicBezTo>
                <a:cubicBezTo>
                  <a:pt x="1426" y="273"/>
                  <a:pt x="1419" y="291"/>
                  <a:pt x="1419" y="313"/>
                </a:cubicBezTo>
                <a:close/>
                <a:moveTo>
                  <a:pt x="1804" y="333"/>
                </a:moveTo>
                <a:cubicBezTo>
                  <a:pt x="1647" y="333"/>
                  <a:pt x="1647" y="333"/>
                  <a:pt x="1647" y="333"/>
                </a:cubicBezTo>
                <a:cubicBezTo>
                  <a:pt x="1648" y="358"/>
                  <a:pt x="1654" y="377"/>
                  <a:pt x="1667" y="390"/>
                </a:cubicBezTo>
                <a:cubicBezTo>
                  <a:pt x="1680" y="404"/>
                  <a:pt x="1698" y="410"/>
                  <a:pt x="1720" y="410"/>
                </a:cubicBezTo>
                <a:cubicBezTo>
                  <a:pt x="1745" y="410"/>
                  <a:pt x="1768" y="402"/>
                  <a:pt x="1789" y="386"/>
                </a:cubicBezTo>
                <a:cubicBezTo>
                  <a:pt x="1789" y="419"/>
                  <a:pt x="1789" y="419"/>
                  <a:pt x="1789" y="419"/>
                </a:cubicBezTo>
                <a:cubicBezTo>
                  <a:pt x="1769" y="433"/>
                  <a:pt x="1744" y="440"/>
                  <a:pt x="1711" y="440"/>
                </a:cubicBezTo>
                <a:cubicBezTo>
                  <a:pt x="1680" y="440"/>
                  <a:pt x="1655" y="430"/>
                  <a:pt x="1637" y="410"/>
                </a:cubicBezTo>
                <a:cubicBezTo>
                  <a:pt x="1619" y="390"/>
                  <a:pt x="1610" y="361"/>
                  <a:pt x="1610" y="325"/>
                </a:cubicBezTo>
                <a:cubicBezTo>
                  <a:pt x="1610" y="290"/>
                  <a:pt x="1620" y="262"/>
                  <a:pt x="1640" y="240"/>
                </a:cubicBezTo>
                <a:cubicBezTo>
                  <a:pt x="1659" y="218"/>
                  <a:pt x="1684" y="207"/>
                  <a:pt x="1713" y="207"/>
                </a:cubicBezTo>
                <a:cubicBezTo>
                  <a:pt x="1742" y="207"/>
                  <a:pt x="1765" y="217"/>
                  <a:pt x="1781" y="236"/>
                </a:cubicBezTo>
                <a:cubicBezTo>
                  <a:pt x="1796" y="254"/>
                  <a:pt x="1804" y="281"/>
                  <a:pt x="1804" y="314"/>
                </a:cubicBezTo>
                <a:lnTo>
                  <a:pt x="1804" y="333"/>
                </a:lnTo>
                <a:close/>
                <a:moveTo>
                  <a:pt x="1768" y="303"/>
                </a:moveTo>
                <a:cubicBezTo>
                  <a:pt x="1768" y="282"/>
                  <a:pt x="1763" y="266"/>
                  <a:pt x="1753" y="255"/>
                </a:cubicBezTo>
                <a:cubicBezTo>
                  <a:pt x="1743" y="243"/>
                  <a:pt x="1730" y="237"/>
                  <a:pt x="1712" y="237"/>
                </a:cubicBezTo>
                <a:cubicBezTo>
                  <a:pt x="1695" y="237"/>
                  <a:pt x="1681" y="243"/>
                  <a:pt x="1669" y="255"/>
                </a:cubicBezTo>
                <a:cubicBezTo>
                  <a:pt x="1658" y="267"/>
                  <a:pt x="1650" y="283"/>
                  <a:pt x="1648" y="303"/>
                </a:cubicBezTo>
                <a:lnTo>
                  <a:pt x="1768" y="303"/>
                </a:lnTo>
                <a:close/>
                <a:moveTo>
                  <a:pt x="2069" y="137"/>
                </a:moveTo>
                <a:cubicBezTo>
                  <a:pt x="2062" y="133"/>
                  <a:pt x="2054" y="131"/>
                  <a:pt x="2046" y="131"/>
                </a:cubicBezTo>
                <a:cubicBezTo>
                  <a:pt x="2021" y="131"/>
                  <a:pt x="2008" y="147"/>
                  <a:pt x="2008" y="178"/>
                </a:cubicBezTo>
                <a:cubicBezTo>
                  <a:pt x="2008" y="213"/>
                  <a:pt x="2008" y="213"/>
                  <a:pt x="2008" y="213"/>
                </a:cubicBezTo>
                <a:cubicBezTo>
                  <a:pt x="2060" y="213"/>
                  <a:pt x="2060" y="213"/>
                  <a:pt x="2060" y="213"/>
                </a:cubicBezTo>
                <a:cubicBezTo>
                  <a:pt x="2060" y="243"/>
                  <a:pt x="2060" y="243"/>
                  <a:pt x="2060" y="243"/>
                </a:cubicBezTo>
                <a:cubicBezTo>
                  <a:pt x="2008" y="243"/>
                  <a:pt x="2008" y="243"/>
                  <a:pt x="2008" y="243"/>
                </a:cubicBezTo>
                <a:cubicBezTo>
                  <a:pt x="2008" y="435"/>
                  <a:pt x="2008" y="435"/>
                  <a:pt x="2008" y="435"/>
                </a:cubicBezTo>
                <a:cubicBezTo>
                  <a:pt x="1973" y="435"/>
                  <a:pt x="1973" y="435"/>
                  <a:pt x="1973" y="435"/>
                </a:cubicBezTo>
                <a:cubicBezTo>
                  <a:pt x="1973" y="243"/>
                  <a:pt x="1973" y="243"/>
                  <a:pt x="1973" y="243"/>
                </a:cubicBezTo>
                <a:cubicBezTo>
                  <a:pt x="1935" y="243"/>
                  <a:pt x="1935" y="243"/>
                  <a:pt x="1935" y="243"/>
                </a:cubicBezTo>
                <a:cubicBezTo>
                  <a:pt x="1935" y="213"/>
                  <a:pt x="1935" y="213"/>
                  <a:pt x="1935" y="213"/>
                </a:cubicBezTo>
                <a:cubicBezTo>
                  <a:pt x="1973" y="213"/>
                  <a:pt x="1973" y="213"/>
                  <a:pt x="1973" y="213"/>
                </a:cubicBezTo>
                <a:cubicBezTo>
                  <a:pt x="1973" y="176"/>
                  <a:pt x="1973" y="176"/>
                  <a:pt x="1973" y="176"/>
                </a:cubicBezTo>
                <a:cubicBezTo>
                  <a:pt x="1973" y="153"/>
                  <a:pt x="1980" y="135"/>
                  <a:pt x="1993" y="121"/>
                </a:cubicBezTo>
                <a:cubicBezTo>
                  <a:pt x="2006" y="108"/>
                  <a:pt x="2023" y="101"/>
                  <a:pt x="2043" y="101"/>
                </a:cubicBezTo>
                <a:cubicBezTo>
                  <a:pt x="2054" y="101"/>
                  <a:pt x="2063" y="102"/>
                  <a:pt x="2069" y="105"/>
                </a:cubicBezTo>
                <a:lnTo>
                  <a:pt x="2069" y="137"/>
                </a:lnTo>
                <a:close/>
                <a:moveTo>
                  <a:pt x="2176" y="440"/>
                </a:moveTo>
                <a:cubicBezTo>
                  <a:pt x="2143" y="440"/>
                  <a:pt x="2117" y="430"/>
                  <a:pt x="2097" y="409"/>
                </a:cubicBezTo>
                <a:cubicBezTo>
                  <a:pt x="2077" y="388"/>
                  <a:pt x="2067" y="361"/>
                  <a:pt x="2067" y="326"/>
                </a:cubicBezTo>
                <a:cubicBezTo>
                  <a:pt x="2067" y="289"/>
                  <a:pt x="2078" y="260"/>
                  <a:pt x="2098" y="239"/>
                </a:cubicBezTo>
                <a:cubicBezTo>
                  <a:pt x="2118" y="218"/>
                  <a:pt x="2146" y="207"/>
                  <a:pt x="2181" y="207"/>
                </a:cubicBezTo>
                <a:cubicBezTo>
                  <a:pt x="2214" y="207"/>
                  <a:pt x="2240" y="218"/>
                  <a:pt x="2259" y="238"/>
                </a:cubicBezTo>
                <a:cubicBezTo>
                  <a:pt x="2277" y="258"/>
                  <a:pt x="2287" y="287"/>
                  <a:pt x="2287" y="323"/>
                </a:cubicBezTo>
                <a:cubicBezTo>
                  <a:pt x="2287" y="359"/>
                  <a:pt x="2277" y="387"/>
                  <a:pt x="2256" y="408"/>
                </a:cubicBezTo>
                <a:cubicBezTo>
                  <a:pt x="2236" y="430"/>
                  <a:pt x="2209" y="440"/>
                  <a:pt x="2176" y="440"/>
                </a:cubicBezTo>
                <a:close/>
                <a:moveTo>
                  <a:pt x="2178" y="237"/>
                </a:moveTo>
                <a:cubicBezTo>
                  <a:pt x="2155" y="237"/>
                  <a:pt x="2137" y="245"/>
                  <a:pt x="2124" y="261"/>
                </a:cubicBezTo>
                <a:cubicBezTo>
                  <a:pt x="2111" y="276"/>
                  <a:pt x="2104" y="298"/>
                  <a:pt x="2104" y="325"/>
                </a:cubicBezTo>
                <a:cubicBezTo>
                  <a:pt x="2104" y="352"/>
                  <a:pt x="2111" y="372"/>
                  <a:pt x="2124" y="388"/>
                </a:cubicBezTo>
                <a:cubicBezTo>
                  <a:pt x="2138" y="403"/>
                  <a:pt x="2156" y="410"/>
                  <a:pt x="2178" y="410"/>
                </a:cubicBezTo>
                <a:cubicBezTo>
                  <a:pt x="2201" y="410"/>
                  <a:pt x="2219" y="403"/>
                  <a:pt x="2231" y="388"/>
                </a:cubicBezTo>
                <a:cubicBezTo>
                  <a:pt x="2244" y="373"/>
                  <a:pt x="2250" y="352"/>
                  <a:pt x="2250" y="324"/>
                </a:cubicBezTo>
                <a:cubicBezTo>
                  <a:pt x="2250" y="296"/>
                  <a:pt x="2244" y="275"/>
                  <a:pt x="2231" y="260"/>
                </a:cubicBezTo>
                <a:cubicBezTo>
                  <a:pt x="2219" y="245"/>
                  <a:pt x="2201" y="237"/>
                  <a:pt x="2178" y="237"/>
                </a:cubicBezTo>
                <a:close/>
                <a:moveTo>
                  <a:pt x="2433" y="249"/>
                </a:moveTo>
                <a:cubicBezTo>
                  <a:pt x="2427" y="244"/>
                  <a:pt x="2418" y="241"/>
                  <a:pt x="2406" y="241"/>
                </a:cubicBezTo>
                <a:cubicBezTo>
                  <a:pt x="2391" y="241"/>
                  <a:pt x="2379" y="249"/>
                  <a:pt x="2368" y="263"/>
                </a:cubicBezTo>
                <a:cubicBezTo>
                  <a:pt x="2358" y="277"/>
                  <a:pt x="2353" y="297"/>
                  <a:pt x="2353" y="322"/>
                </a:cubicBezTo>
                <a:cubicBezTo>
                  <a:pt x="2353" y="435"/>
                  <a:pt x="2353" y="435"/>
                  <a:pt x="2353" y="435"/>
                </a:cubicBezTo>
                <a:cubicBezTo>
                  <a:pt x="2317" y="435"/>
                  <a:pt x="2317" y="435"/>
                  <a:pt x="2317" y="435"/>
                </a:cubicBezTo>
                <a:cubicBezTo>
                  <a:pt x="2317" y="213"/>
                  <a:pt x="2317" y="213"/>
                  <a:pt x="2317" y="213"/>
                </a:cubicBezTo>
                <a:cubicBezTo>
                  <a:pt x="2353" y="213"/>
                  <a:pt x="2353" y="213"/>
                  <a:pt x="2353" y="213"/>
                </a:cubicBezTo>
                <a:cubicBezTo>
                  <a:pt x="2353" y="258"/>
                  <a:pt x="2353" y="258"/>
                  <a:pt x="2353" y="258"/>
                </a:cubicBezTo>
                <a:cubicBezTo>
                  <a:pt x="2354" y="258"/>
                  <a:pt x="2354" y="258"/>
                  <a:pt x="2354" y="258"/>
                </a:cubicBezTo>
                <a:cubicBezTo>
                  <a:pt x="2359" y="243"/>
                  <a:pt x="2367" y="231"/>
                  <a:pt x="2377" y="222"/>
                </a:cubicBezTo>
                <a:cubicBezTo>
                  <a:pt x="2388" y="213"/>
                  <a:pt x="2399" y="209"/>
                  <a:pt x="2412" y="209"/>
                </a:cubicBezTo>
                <a:cubicBezTo>
                  <a:pt x="2421" y="209"/>
                  <a:pt x="2429" y="210"/>
                  <a:pt x="2433" y="212"/>
                </a:cubicBezTo>
                <a:lnTo>
                  <a:pt x="2433" y="249"/>
                </a:lnTo>
                <a:close/>
                <a:moveTo>
                  <a:pt x="2562" y="435"/>
                </a:moveTo>
                <a:cubicBezTo>
                  <a:pt x="2562" y="123"/>
                  <a:pt x="2562" y="123"/>
                  <a:pt x="2562" y="123"/>
                </a:cubicBezTo>
                <a:cubicBezTo>
                  <a:pt x="2651" y="123"/>
                  <a:pt x="2651" y="123"/>
                  <a:pt x="2651" y="123"/>
                </a:cubicBezTo>
                <a:cubicBezTo>
                  <a:pt x="2678" y="123"/>
                  <a:pt x="2699" y="130"/>
                  <a:pt x="2715" y="143"/>
                </a:cubicBezTo>
                <a:cubicBezTo>
                  <a:pt x="2731" y="156"/>
                  <a:pt x="2739" y="174"/>
                  <a:pt x="2739" y="195"/>
                </a:cubicBezTo>
                <a:cubicBezTo>
                  <a:pt x="2739" y="212"/>
                  <a:pt x="2734" y="228"/>
                  <a:pt x="2725" y="241"/>
                </a:cubicBezTo>
                <a:cubicBezTo>
                  <a:pt x="2715" y="254"/>
                  <a:pt x="2702" y="263"/>
                  <a:pt x="2685" y="269"/>
                </a:cubicBezTo>
                <a:cubicBezTo>
                  <a:pt x="2685" y="270"/>
                  <a:pt x="2685" y="270"/>
                  <a:pt x="2685" y="270"/>
                </a:cubicBezTo>
                <a:cubicBezTo>
                  <a:pt x="2706" y="272"/>
                  <a:pt x="2723" y="280"/>
                  <a:pt x="2735" y="293"/>
                </a:cubicBezTo>
                <a:cubicBezTo>
                  <a:pt x="2748" y="307"/>
                  <a:pt x="2754" y="324"/>
                  <a:pt x="2754" y="346"/>
                </a:cubicBezTo>
                <a:cubicBezTo>
                  <a:pt x="2754" y="372"/>
                  <a:pt x="2745" y="394"/>
                  <a:pt x="2726" y="410"/>
                </a:cubicBezTo>
                <a:cubicBezTo>
                  <a:pt x="2707" y="427"/>
                  <a:pt x="2682" y="435"/>
                  <a:pt x="2653" y="435"/>
                </a:cubicBezTo>
                <a:lnTo>
                  <a:pt x="2562" y="435"/>
                </a:lnTo>
                <a:close/>
                <a:moveTo>
                  <a:pt x="2599" y="156"/>
                </a:moveTo>
                <a:cubicBezTo>
                  <a:pt x="2599" y="257"/>
                  <a:pt x="2599" y="257"/>
                  <a:pt x="2599" y="257"/>
                </a:cubicBezTo>
                <a:cubicBezTo>
                  <a:pt x="2636" y="257"/>
                  <a:pt x="2636" y="257"/>
                  <a:pt x="2636" y="257"/>
                </a:cubicBezTo>
                <a:cubicBezTo>
                  <a:pt x="2656" y="257"/>
                  <a:pt x="2672" y="252"/>
                  <a:pt x="2684" y="243"/>
                </a:cubicBezTo>
                <a:cubicBezTo>
                  <a:pt x="2695" y="233"/>
                  <a:pt x="2701" y="219"/>
                  <a:pt x="2701" y="202"/>
                </a:cubicBezTo>
                <a:cubicBezTo>
                  <a:pt x="2701" y="172"/>
                  <a:pt x="2681" y="156"/>
                  <a:pt x="2641" y="156"/>
                </a:cubicBezTo>
                <a:lnTo>
                  <a:pt x="2599" y="156"/>
                </a:lnTo>
                <a:close/>
                <a:moveTo>
                  <a:pt x="2599" y="290"/>
                </a:moveTo>
                <a:cubicBezTo>
                  <a:pt x="2599" y="402"/>
                  <a:pt x="2599" y="402"/>
                  <a:pt x="2599" y="402"/>
                </a:cubicBezTo>
                <a:cubicBezTo>
                  <a:pt x="2649" y="402"/>
                  <a:pt x="2649" y="402"/>
                  <a:pt x="2649" y="402"/>
                </a:cubicBezTo>
                <a:cubicBezTo>
                  <a:pt x="2670" y="402"/>
                  <a:pt x="2687" y="397"/>
                  <a:pt x="2698" y="387"/>
                </a:cubicBezTo>
                <a:cubicBezTo>
                  <a:pt x="2710" y="377"/>
                  <a:pt x="2716" y="363"/>
                  <a:pt x="2716" y="345"/>
                </a:cubicBezTo>
                <a:cubicBezTo>
                  <a:pt x="2716" y="308"/>
                  <a:pt x="2691" y="290"/>
                  <a:pt x="2641" y="290"/>
                </a:cubicBezTo>
                <a:lnTo>
                  <a:pt x="2599" y="290"/>
                </a:lnTo>
                <a:close/>
                <a:moveTo>
                  <a:pt x="2972" y="435"/>
                </a:moveTo>
                <a:cubicBezTo>
                  <a:pt x="2936" y="435"/>
                  <a:pt x="2936" y="435"/>
                  <a:pt x="2936" y="435"/>
                </a:cubicBezTo>
                <a:cubicBezTo>
                  <a:pt x="2936" y="400"/>
                  <a:pt x="2936" y="400"/>
                  <a:pt x="2936" y="400"/>
                </a:cubicBezTo>
                <a:cubicBezTo>
                  <a:pt x="2935" y="400"/>
                  <a:pt x="2935" y="400"/>
                  <a:pt x="2935" y="400"/>
                </a:cubicBezTo>
                <a:cubicBezTo>
                  <a:pt x="2920" y="427"/>
                  <a:pt x="2897" y="440"/>
                  <a:pt x="2866" y="440"/>
                </a:cubicBezTo>
                <a:cubicBezTo>
                  <a:pt x="2813" y="440"/>
                  <a:pt x="2787" y="409"/>
                  <a:pt x="2787" y="346"/>
                </a:cubicBezTo>
                <a:cubicBezTo>
                  <a:pt x="2787" y="213"/>
                  <a:pt x="2787" y="213"/>
                  <a:pt x="2787" y="213"/>
                </a:cubicBezTo>
                <a:cubicBezTo>
                  <a:pt x="2822" y="213"/>
                  <a:pt x="2822" y="213"/>
                  <a:pt x="2822" y="213"/>
                </a:cubicBezTo>
                <a:cubicBezTo>
                  <a:pt x="2822" y="340"/>
                  <a:pt x="2822" y="340"/>
                  <a:pt x="2822" y="340"/>
                </a:cubicBezTo>
                <a:cubicBezTo>
                  <a:pt x="2822" y="387"/>
                  <a:pt x="2840" y="410"/>
                  <a:pt x="2876" y="410"/>
                </a:cubicBezTo>
                <a:cubicBezTo>
                  <a:pt x="2893" y="410"/>
                  <a:pt x="2908" y="404"/>
                  <a:pt x="2919" y="391"/>
                </a:cubicBezTo>
                <a:cubicBezTo>
                  <a:pt x="2930" y="378"/>
                  <a:pt x="2936" y="362"/>
                  <a:pt x="2936" y="341"/>
                </a:cubicBezTo>
                <a:cubicBezTo>
                  <a:pt x="2936" y="213"/>
                  <a:pt x="2936" y="213"/>
                  <a:pt x="2936" y="213"/>
                </a:cubicBezTo>
                <a:cubicBezTo>
                  <a:pt x="2972" y="213"/>
                  <a:pt x="2972" y="213"/>
                  <a:pt x="2972" y="213"/>
                </a:cubicBezTo>
                <a:lnTo>
                  <a:pt x="2972" y="435"/>
                </a:lnTo>
                <a:close/>
                <a:moveTo>
                  <a:pt x="3009" y="427"/>
                </a:moveTo>
                <a:cubicBezTo>
                  <a:pt x="3009" y="389"/>
                  <a:pt x="3009" y="389"/>
                  <a:pt x="3009" y="389"/>
                </a:cubicBezTo>
                <a:cubicBezTo>
                  <a:pt x="3029" y="403"/>
                  <a:pt x="3050" y="410"/>
                  <a:pt x="3073" y="410"/>
                </a:cubicBezTo>
                <a:cubicBezTo>
                  <a:pt x="3105" y="410"/>
                  <a:pt x="3120" y="400"/>
                  <a:pt x="3120" y="379"/>
                </a:cubicBezTo>
                <a:cubicBezTo>
                  <a:pt x="3120" y="373"/>
                  <a:pt x="3119" y="368"/>
                  <a:pt x="3116" y="364"/>
                </a:cubicBezTo>
                <a:cubicBezTo>
                  <a:pt x="3113" y="360"/>
                  <a:pt x="3110" y="356"/>
                  <a:pt x="3105" y="353"/>
                </a:cubicBezTo>
                <a:cubicBezTo>
                  <a:pt x="3101" y="350"/>
                  <a:pt x="3095" y="347"/>
                  <a:pt x="3089" y="344"/>
                </a:cubicBezTo>
                <a:cubicBezTo>
                  <a:pt x="3083" y="342"/>
                  <a:pt x="3076" y="339"/>
                  <a:pt x="3069" y="336"/>
                </a:cubicBezTo>
                <a:cubicBezTo>
                  <a:pt x="3059" y="333"/>
                  <a:pt x="3051" y="329"/>
                  <a:pt x="3043" y="325"/>
                </a:cubicBezTo>
                <a:cubicBezTo>
                  <a:pt x="3036" y="321"/>
                  <a:pt x="3030" y="316"/>
                  <a:pt x="3025" y="311"/>
                </a:cubicBezTo>
                <a:cubicBezTo>
                  <a:pt x="3020" y="306"/>
                  <a:pt x="3016" y="300"/>
                  <a:pt x="3013" y="294"/>
                </a:cubicBezTo>
                <a:cubicBezTo>
                  <a:pt x="3011" y="288"/>
                  <a:pt x="3010" y="280"/>
                  <a:pt x="3010" y="272"/>
                </a:cubicBezTo>
                <a:cubicBezTo>
                  <a:pt x="3010" y="261"/>
                  <a:pt x="3012" y="252"/>
                  <a:pt x="3017" y="244"/>
                </a:cubicBezTo>
                <a:cubicBezTo>
                  <a:pt x="3021" y="236"/>
                  <a:pt x="3028" y="229"/>
                  <a:pt x="3036" y="224"/>
                </a:cubicBezTo>
                <a:cubicBezTo>
                  <a:pt x="3044" y="218"/>
                  <a:pt x="3053" y="214"/>
                  <a:pt x="3063" y="211"/>
                </a:cubicBezTo>
                <a:cubicBezTo>
                  <a:pt x="3073" y="209"/>
                  <a:pt x="3084" y="207"/>
                  <a:pt x="3095" y="207"/>
                </a:cubicBezTo>
                <a:cubicBezTo>
                  <a:pt x="3114" y="207"/>
                  <a:pt x="3131" y="211"/>
                  <a:pt x="3146" y="217"/>
                </a:cubicBezTo>
                <a:cubicBezTo>
                  <a:pt x="3146" y="253"/>
                  <a:pt x="3146" y="253"/>
                  <a:pt x="3146" y="253"/>
                </a:cubicBezTo>
                <a:cubicBezTo>
                  <a:pt x="3130" y="243"/>
                  <a:pt x="3111" y="237"/>
                  <a:pt x="3090" y="237"/>
                </a:cubicBezTo>
                <a:cubicBezTo>
                  <a:pt x="3083" y="237"/>
                  <a:pt x="3077" y="238"/>
                  <a:pt x="3072" y="240"/>
                </a:cubicBezTo>
                <a:cubicBezTo>
                  <a:pt x="3067" y="241"/>
                  <a:pt x="3062" y="243"/>
                  <a:pt x="3058" y="246"/>
                </a:cubicBezTo>
                <a:cubicBezTo>
                  <a:pt x="3054" y="249"/>
                  <a:pt x="3051" y="252"/>
                  <a:pt x="3049" y="256"/>
                </a:cubicBezTo>
                <a:cubicBezTo>
                  <a:pt x="3047" y="260"/>
                  <a:pt x="3046" y="264"/>
                  <a:pt x="3046" y="269"/>
                </a:cubicBezTo>
                <a:cubicBezTo>
                  <a:pt x="3046" y="274"/>
                  <a:pt x="3047" y="279"/>
                  <a:pt x="3049" y="283"/>
                </a:cubicBezTo>
                <a:cubicBezTo>
                  <a:pt x="3051" y="287"/>
                  <a:pt x="3054" y="291"/>
                  <a:pt x="3058" y="294"/>
                </a:cubicBezTo>
                <a:cubicBezTo>
                  <a:pt x="3063" y="297"/>
                  <a:pt x="3067" y="299"/>
                  <a:pt x="3073" y="302"/>
                </a:cubicBezTo>
                <a:cubicBezTo>
                  <a:pt x="3079" y="304"/>
                  <a:pt x="3086" y="307"/>
                  <a:pt x="3093" y="310"/>
                </a:cubicBezTo>
                <a:cubicBezTo>
                  <a:pt x="3103" y="314"/>
                  <a:pt x="3112" y="318"/>
                  <a:pt x="3120" y="322"/>
                </a:cubicBezTo>
                <a:cubicBezTo>
                  <a:pt x="3127" y="326"/>
                  <a:pt x="3134" y="330"/>
                  <a:pt x="3140" y="335"/>
                </a:cubicBezTo>
                <a:cubicBezTo>
                  <a:pt x="3145" y="340"/>
                  <a:pt x="3149" y="346"/>
                  <a:pt x="3152" y="352"/>
                </a:cubicBezTo>
                <a:cubicBezTo>
                  <a:pt x="3155" y="359"/>
                  <a:pt x="3157" y="367"/>
                  <a:pt x="3157" y="376"/>
                </a:cubicBezTo>
                <a:cubicBezTo>
                  <a:pt x="3157" y="387"/>
                  <a:pt x="3154" y="396"/>
                  <a:pt x="3149" y="404"/>
                </a:cubicBezTo>
                <a:cubicBezTo>
                  <a:pt x="3145" y="412"/>
                  <a:pt x="3138" y="419"/>
                  <a:pt x="3130" y="425"/>
                </a:cubicBezTo>
                <a:cubicBezTo>
                  <a:pt x="3122" y="430"/>
                  <a:pt x="3113" y="434"/>
                  <a:pt x="3102" y="436"/>
                </a:cubicBezTo>
                <a:cubicBezTo>
                  <a:pt x="3091" y="439"/>
                  <a:pt x="3080" y="440"/>
                  <a:pt x="3069" y="440"/>
                </a:cubicBezTo>
                <a:cubicBezTo>
                  <a:pt x="3046" y="440"/>
                  <a:pt x="3026" y="436"/>
                  <a:pt x="3009" y="427"/>
                </a:cubicBezTo>
                <a:close/>
                <a:moveTo>
                  <a:pt x="3212" y="156"/>
                </a:moveTo>
                <a:cubicBezTo>
                  <a:pt x="3206" y="156"/>
                  <a:pt x="3200" y="154"/>
                  <a:pt x="3196" y="149"/>
                </a:cubicBezTo>
                <a:cubicBezTo>
                  <a:pt x="3191" y="145"/>
                  <a:pt x="3189" y="140"/>
                  <a:pt x="3189" y="133"/>
                </a:cubicBezTo>
                <a:cubicBezTo>
                  <a:pt x="3189" y="126"/>
                  <a:pt x="3191" y="121"/>
                  <a:pt x="3196" y="116"/>
                </a:cubicBezTo>
                <a:cubicBezTo>
                  <a:pt x="3200" y="112"/>
                  <a:pt x="3206" y="110"/>
                  <a:pt x="3212" y="110"/>
                </a:cubicBezTo>
                <a:cubicBezTo>
                  <a:pt x="3218" y="110"/>
                  <a:pt x="3224" y="112"/>
                  <a:pt x="3229" y="116"/>
                </a:cubicBezTo>
                <a:cubicBezTo>
                  <a:pt x="3233" y="121"/>
                  <a:pt x="3235" y="126"/>
                  <a:pt x="3235" y="133"/>
                </a:cubicBezTo>
                <a:cubicBezTo>
                  <a:pt x="3235" y="139"/>
                  <a:pt x="3233" y="145"/>
                  <a:pt x="3229" y="149"/>
                </a:cubicBezTo>
                <a:cubicBezTo>
                  <a:pt x="3224" y="154"/>
                  <a:pt x="3218" y="156"/>
                  <a:pt x="3212" y="156"/>
                </a:cubicBezTo>
                <a:close/>
                <a:moveTo>
                  <a:pt x="3229" y="435"/>
                </a:moveTo>
                <a:cubicBezTo>
                  <a:pt x="3194" y="435"/>
                  <a:pt x="3194" y="435"/>
                  <a:pt x="3194" y="435"/>
                </a:cubicBezTo>
                <a:cubicBezTo>
                  <a:pt x="3194" y="213"/>
                  <a:pt x="3194" y="213"/>
                  <a:pt x="3194" y="213"/>
                </a:cubicBezTo>
                <a:cubicBezTo>
                  <a:pt x="3229" y="213"/>
                  <a:pt x="3229" y="213"/>
                  <a:pt x="3229" y="213"/>
                </a:cubicBezTo>
                <a:lnTo>
                  <a:pt x="3229" y="435"/>
                </a:lnTo>
                <a:close/>
                <a:moveTo>
                  <a:pt x="3461" y="435"/>
                </a:moveTo>
                <a:cubicBezTo>
                  <a:pt x="3425" y="435"/>
                  <a:pt x="3425" y="435"/>
                  <a:pt x="3425" y="435"/>
                </a:cubicBezTo>
                <a:cubicBezTo>
                  <a:pt x="3425" y="308"/>
                  <a:pt x="3425" y="308"/>
                  <a:pt x="3425" y="308"/>
                </a:cubicBezTo>
                <a:cubicBezTo>
                  <a:pt x="3425" y="261"/>
                  <a:pt x="3408" y="237"/>
                  <a:pt x="3373" y="237"/>
                </a:cubicBezTo>
                <a:cubicBezTo>
                  <a:pt x="3355" y="237"/>
                  <a:pt x="3341" y="244"/>
                  <a:pt x="3329" y="257"/>
                </a:cubicBezTo>
                <a:cubicBezTo>
                  <a:pt x="3317" y="271"/>
                  <a:pt x="3311" y="288"/>
                  <a:pt x="3311" y="308"/>
                </a:cubicBezTo>
                <a:cubicBezTo>
                  <a:pt x="3311" y="435"/>
                  <a:pt x="3311" y="435"/>
                  <a:pt x="3311" y="435"/>
                </a:cubicBezTo>
                <a:cubicBezTo>
                  <a:pt x="3276" y="435"/>
                  <a:pt x="3276" y="435"/>
                  <a:pt x="3276" y="435"/>
                </a:cubicBezTo>
                <a:cubicBezTo>
                  <a:pt x="3276" y="213"/>
                  <a:pt x="3276" y="213"/>
                  <a:pt x="3276" y="213"/>
                </a:cubicBezTo>
                <a:cubicBezTo>
                  <a:pt x="3311" y="213"/>
                  <a:pt x="3311" y="213"/>
                  <a:pt x="3311" y="213"/>
                </a:cubicBezTo>
                <a:cubicBezTo>
                  <a:pt x="3311" y="250"/>
                  <a:pt x="3311" y="250"/>
                  <a:pt x="3311" y="250"/>
                </a:cubicBezTo>
                <a:cubicBezTo>
                  <a:pt x="3312" y="250"/>
                  <a:pt x="3312" y="250"/>
                  <a:pt x="3312" y="250"/>
                </a:cubicBezTo>
                <a:cubicBezTo>
                  <a:pt x="3329" y="221"/>
                  <a:pt x="3353" y="207"/>
                  <a:pt x="3385" y="207"/>
                </a:cubicBezTo>
                <a:cubicBezTo>
                  <a:pt x="3410" y="207"/>
                  <a:pt x="3428" y="215"/>
                  <a:pt x="3441" y="231"/>
                </a:cubicBezTo>
                <a:cubicBezTo>
                  <a:pt x="3454" y="247"/>
                  <a:pt x="3461" y="269"/>
                  <a:pt x="3461" y="299"/>
                </a:cubicBezTo>
                <a:lnTo>
                  <a:pt x="3461" y="435"/>
                </a:lnTo>
                <a:close/>
                <a:moveTo>
                  <a:pt x="3681" y="333"/>
                </a:moveTo>
                <a:cubicBezTo>
                  <a:pt x="3524" y="333"/>
                  <a:pt x="3524" y="333"/>
                  <a:pt x="3524" y="333"/>
                </a:cubicBezTo>
                <a:cubicBezTo>
                  <a:pt x="3524" y="358"/>
                  <a:pt x="3531" y="377"/>
                  <a:pt x="3544" y="390"/>
                </a:cubicBezTo>
                <a:cubicBezTo>
                  <a:pt x="3556" y="404"/>
                  <a:pt x="3574" y="410"/>
                  <a:pt x="3596" y="410"/>
                </a:cubicBezTo>
                <a:cubicBezTo>
                  <a:pt x="3621" y="410"/>
                  <a:pt x="3644" y="402"/>
                  <a:pt x="3665" y="386"/>
                </a:cubicBezTo>
                <a:cubicBezTo>
                  <a:pt x="3665" y="419"/>
                  <a:pt x="3665" y="419"/>
                  <a:pt x="3665" y="419"/>
                </a:cubicBezTo>
                <a:cubicBezTo>
                  <a:pt x="3646" y="433"/>
                  <a:pt x="3620" y="440"/>
                  <a:pt x="3588" y="440"/>
                </a:cubicBezTo>
                <a:cubicBezTo>
                  <a:pt x="3556" y="440"/>
                  <a:pt x="3532" y="430"/>
                  <a:pt x="3514" y="410"/>
                </a:cubicBezTo>
                <a:cubicBezTo>
                  <a:pt x="3496" y="390"/>
                  <a:pt x="3487" y="361"/>
                  <a:pt x="3487" y="325"/>
                </a:cubicBezTo>
                <a:cubicBezTo>
                  <a:pt x="3487" y="290"/>
                  <a:pt x="3496" y="262"/>
                  <a:pt x="3516" y="240"/>
                </a:cubicBezTo>
                <a:cubicBezTo>
                  <a:pt x="3536" y="218"/>
                  <a:pt x="3560" y="207"/>
                  <a:pt x="3589" y="207"/>
                </a:cubicBezTo>
                <a:cubicBezTo>
                  <a:pt x="3618" y="207"/>
                  <a:pt x="3641" y="217"/>
                  <a:pt x="3657" y="236"/>
                </a:cubicBezTo>
                <a:cubicBezTo>
                  <a:pt x="3673" y="254"/>
                  <a:pt x="3681" y="281"/>
                  <a:pt x="3681" y="314"/>
                </a:cubicBezTo>
                <a:lnTo>
                  <a:pt x="3681" y="333"/>
                </a:lnTo>
                <a:close/>
                <a:moveTo>
                  <a:pt x="3644" y="303"/>
                </a:moveTo>
                <a:cubicBezTo>
                  <a:pt x="3644" y="282"/>
                  <a:pt x="3639" y="266"/>
                  <a:pt x="3629" y="255"/>
                </a:cubicBezTo>
                <a:cubicBezTo>
                  <a:pt x="3620" y="243"/>
                  <a:pt x="3606" y="237"/>
                  <a:pt x="3589" y="237"/>
                </a:cubicBezTo>
                <a:cubicBezTo>
                  <a:pt x="3572" y="237"/>
                  <a:pt x="3558" y="243"/>
                  <a:pt x="3546" y="255"/>
                </a:cubicBezTo>
                <a:cubicBezTo>
                  <a:pt x="3534" y="267"/>
                  <a:pt x="3527" y="283"/>
                  <a:pt x="3524" y="303"/>
                </a:cubicBezTo>
                <a:lnTo>
                  <a:pt x="3644" y="303"/>
                </a:lnTo>
                <a:close/>
                <a:moveTo>
                  <a:pt x="3706" y="427"/>
                </a:moveTo>
                <a:cubicBezTo>
                  <a:pt x="3706" y="389"/>
                  <a:pt x="3706" y="389"/>
                  <a:pt x="3706" y="389"/>
                </a:cubicBezTo>
                <a:cubicBezTo>
                  <a:pt x="3725" y="403"/>
                  <a:pt x="3746" y="410"/>
                  <a:pt x="3770" y="410"/>
                </a:cubicBezTo>
                <a:cubicBezTo>
                  <a:pt x="3801" y="410"/>
                  <a:pt x="3817" y="400"/>
                  <a:pt x="3817" y="379"/>
                </a:cubicBezTo>
                <a:cubicBezTo>
                  <a:pt x="3817" y="373"/>
                  <a:pt x="3815" y="368"/>
                  <a:pt x="3813" y="364"/>
                </a:cubicBezTo>
                <a:cubicBezTo>
                  <a:pt x="3810" y="360"/>
                  <a:pt x="3806" y="356"/>
                  <a:pt x="3802" y="353"/>
                </a:cubicBezTo>
                <a:cubicBezTo>
                  <a:pt x="3797" y="350"/>
                  <a:pt x="3792" y="347"/>
                  <a:pt x="3786" y="344"/>
                </a:cubicBezTo>
                <a:cubicBezTo>
                  <a:pt x="3780" y="342"/>
                  <a:pt x="3773" y="339"/>
                  <a:pt x="3766" y="336"/>
                </a:cubicBezTo>
                <a:cubicBezTo>
                  <a:pt x="3756" y="333"/>
                  <a:pt x="3747" y="329"/>
                  <a:pt x="3740" y="325"/>
                </a:cubicBezTo>
                <a:cubicBezTo>
                  <a:pt x="3732" y="321"/>
                  <a:pt x="3726" y="316"/>
                  <a:pt x="3721" y="311"/>
                </a:cubicBezTo>
                <a:cubicBezTo>
                  <a:pt x="3716" y="306"/>
                  <a:pt x="3712" y="300"/>
                  <a:pt x="3710" y="294"/>
                </a:cubicBezTo>
                <a:cubicBezTo>
                  <a:pt x="3707" y="288"/>
                  <a:pt x="3706" y="280"/>
                  <a:pt x="3706" y="272"/>
                </a:cubicBezTo>
                <a:cubicBezTo>
                  <a:pt x="3706" y="261"/>
                  <a:pt x="3708" y="252"/>
                  <a:pt x="3713" y="244"/>
                </a:cubicBezTo>
                <a:cubicBezTo>
                  <a:pt x="3718" y="236"/>
                  <a:pt x="3724" y="229"/>
                  <a:pt x="3732" y="224"/>
                </a:cubicBezTo>
                <a:cubicBezTo>
                  <a:pt x="3740" y="218"/>
                  <a:pt x="3749" y="214"/>
                  <a:pt x="3760" y="211"/>
                </a:cubicBezTo>
                <a:cubicBezTo>
                  <a:pt x="3770" y="209"/>
                  <a:pt x="3780" y="207"/>
                  <a:pt x="3791" y="207"/>
                </a:cubicBezTo>
                <a:cubicBezTo>
                  <a:pt x="3811" y="207"/>
                  <a:pt x="3828" y="211"/>
                  <a:pt x="3843" y="217"/>
                </a:cubicBezTo>
                <a:cubicBezTo>
                  <a:pt x="3843" y="253"/>
                  <a:pt x="3843" y="253"/>
                  <a:pt x="3843" y="253"/>
                </a:cubicBezTo>
                <a:cubicBezTo>
                  <a:pt x="3827" y="243"/>
                  <a:pt x="3808" y="237"/>
                  <a:pt x="3787" y="237"/>
                </a:cubicBezTo>
                <a:cubicBezTo>
                  <a:pt x="3780" y="237"/>
                  <a:pt x="3774" y="238"/>
                  <a:pt x="3769" y="240"/>
                </a:cubicBezTo>
                <a:cubicBezTo>
                  <a:pt x="3763" y="241"/>
                  <a:pt x="3759" y="243"/>
                  <a:pt x="3755" y="246"/>
                </a:cubicBezTo>
                <a:cubicBezTo>
                  <a:pt x="3751" y="249"/>
                  <a:pt x="3748" y="252"/>
                  <a:pt x="3746" y="256"/>
                </a:cubicBezTo>
                <a:cubicBezTo>
                  <a:pt x="3744" y="260"/>
                  <a:pt x="3743" y="264"/>
                  <a:pt x="3743" y="269"/>
                </a:cubicBezTo>
                <a:cubicBezTo>
                  <a:pt x="3743" y="274"/>
                  <a:pt x="3744" y="279"/>
                  <a:pt x="3746" y="283"/>
                </a:cubicBezTo>
                <a:cubicBezTo>
                  <a:pt x="3748" y="287"/>
                  <a:pt x="3751" y="291"/>
                  <a:pt x="3755" y="294"/>
                </a:cubicBezTo>
                <a:cubicBezTo>
                  <a:pt x="3759" y="297"/>
                  <a:pt x="3764" y="299"/>
                  <a:pt x="3770" y="302"/>
                </a:cubicBezTo>
                <a:cubicBezTo>
                  <a:pt x="3776" y="304"/>
                  <a:pt x="3782" y="307"/>
                  <a:pt x="3790" y="310"/>
                </a:cubicBezTo>
                <a:cubicBezTo>
                  <a:pt x="3799" y="314"/>
                  <a:pt x="3808" y="318"/>
                  <a:pt x="3816" y="322"/>
                </a:cubicBezTo>
                <a:cubicBezTo>
                  <a:pt x="3824" y="326"/>
                  <a:pt x="3831" y="330"/>
                  <a:pt x="3836" y="335"/>
                </a:cubicBezTo>
                <a:cubicBezTo>
                  <a:pt x="3842" y="340"/>
                  <a:pt x="3846" y="346"/>
                  <a:pt x="3849" y="352"/>
                </a:cubicBezTo>
                <a:cubicBezTo>
                  <a:pt x="3852" y="359"/>
                  <a:pt x="3853" y="367"/>
                  <a:pt x="3853" y="376"/>
                </a:cubicBezTo>
                <a:cubicBezTo>
                  <a:pt x="3853" y="387"/>
                  <a:pt x="3851" y="396"/>
                  <a:pt x="3846" y="404"/>
                </a:cubicBezTo>
                <a:cubicBezTo>
                  <a:pt x="3841" y="412"/>
                  <a:pt x="3835" y="419"/>
                  <a:pt x="3827" y="425"/>
                </a:cubicBezTo>
                <a:cubicBezTo>
                  <a:pt x="3818" y="430"/>
                  <a:pt x="3809" y="434"/>
                  <a:pt x="3799" y="436"/>
                </a:cubicBezTo>
                <a:cubicBezTo>
                  <a:pt x="3788" y="439"/>
                  <a:pt x="3777" y="440"/>
                  <a:pt x="3765" y="440"/>
                </a:cubicBezTo>
                <a:cubicBezTo>
                  <a:pt x="3742" y="440"/>
                  <a:pt x="3722" y="436"/>
                  <a:pt x="3706" y="427"/>
                </a:cubicBezTo>
                <a:close/>
                <a:moveTo>
                  <a:pt x="3877" y="427"/>
                </a:moveTo>
                <a:cubicBezTo>
                  <a:pt x="3877" y="389"/>
                  <a:pt x="3877" y="389"/>
                  <a:pt x="3877" y="389"/>
                </a:cubicBezTo>
                <a:cubicBezTo>
                  <a:pt x="3897" y="403"/>
                  <a:pt x="3918" y="410"/>
                  <a:pt x="3941" y="410"/>
                </a:cubicBezTo>
                <a:cubicBezTo>
                  <a:pt x="3973" y="410"/>
                  <a:pt x="3988" y="400"/>
                  <a:pt x="3988" y="379"/>
                </a:cubicBezTo>
                <a:cubicBezTo>
                  <a:pt x="3988" y="373"/>
                  <a:pt x="3987" y="368"/>
                  <a:pt x="3984" y="364"/>
                </a:cubicBezTo>
                <a:cubicBezTo>
                  <a:pt x="3982" y="360"/>
                  <a:pt x="3978" y="356"/>
                  <a:pt x="3973" y="353"/>
                </a:cubicBezTo>
                <a:cubicBezTo>
                  <a:pt x="3969" y="350"/>
                  <a:pt x="3964" y="347"/>
                  <a:pt x="3957" y="344"/>
                </a:cubicBezTo>
                <a:cubicBezTo>
                  <a:pt x="3951" y="342"/>
                  <a:pt x="3945" y="339"/>
                  <a:pt x="3937" y="336"/>
                </a:cubicBezTo>
                <a:cubicBezTo>
                  <a:pt x="3928" y="333"/>
                  <a:pt x="3919" y="329"/>
                  <a:pt x="3911" y="325"/>
                </a:cubicBezTo>
                <a:cubicBezTo>
                  <a:pt x="3904" y="321"/>
                  <a:pt x="3898" y="316"/>
                  <a:pt x="3893" y="311"/>
                </a:cubicBezTo>
                <a:cubicBezTo>
                  <a:pt x="3888" y="306"/>
                  <a:pt x="3884" y="300"/>
                  <a:pt x="3881" y="294"/>
                </a:cubicBezTo>
                <a:cubicBezTo>
                  <a:pt x="3879" y="288"/>
                  <a:pt x="3878" y="280"/>
                  <a:pt x="3878" y="272"/>
                </a:cubicBezTo>
                <a:cubicBezTo>
                  <a:pt x="3878" y="261"/>
                  <a:pt x="3880" y="252"/>
                  <a:pt x="3885" y="244"/>
                </a:cubicBezTo>
                <a:cubicBezTo>
                  <a:pt x="3890" y="236"/>
                  <a:pt x="3896" y="229"/>
                  <a:pt x="3904" y="224"/>
                </a:cubicBezTo>
                <a:cubicBezTo>
                  <a:pt x="3912" y="218"/>
                  <a:pt x="3921" y="214"/>
                  <a:pt x="3931" y="211"/>
                </a:cubicBezTo>
                <a:cubicBezTo>
                  <a:pt x="3941" y="209"/>
                  <a:pt x="3952" y="207"/>
                  <a:pt x="3963" y="207"/>
                </a:cubicBezTo>
                <a:cubicBezTo>
                  <a:pt x="3982" y="207"/>
                  <a:pt x="3999" y="211"/>
                  <a:pt x="4015" y="217"/>
                </a:cubicBezTo>
                <a:cubicBezTo>
                  <a:pt x="4015" y="253"/>
                  <a:pt x="4015" y="253"/>
                  <a:pt x="4015" y="253"/>
                </a:cubicBezTo>
                <a:cubicBezTo>
                  <a:pt x="3998" y="243"/>
                  <a:pt x="3979" y="237"/>
                  <a:pt x="3958" y="237"/>
                </a:cubicBezTo>
                <a:cubicBezTo>
                  <a:pt x="3951" y="237"/>
                  <a:pt x="3945" y="238"/>
                  <a:pt x="3940" y="240"/>
                </a:cubicBezTo>
                <a:cubicBezTo>
                  <a:pt x="3935" y="241"/>
                  <a:pt x="3930" y="243"/>
                  <a:pt x="3926" y="246"/>
                </a:cubicBezTo>
                <a:cubicBezTo>
                  <a:pt x="3922" y="249"/>
                  <a:pt x="3919" y="252"/>
                  <a:pt x="3917" y="256"/>
                </a:cubicBezTo>
                <a:cubicBezTo>
                  <a:pt x="3915" y="260"/>
                  <a:pt x="3914" y="264"/>
                  <a:pt x="3914" y="269"/>
                </a:cubicBezTo>
                <a:cubicBezTo>
                  <a:pt x="3914" y="274"/>
                  <a:pt x="3915" y="279"/>
                  <a:pt x="3917" y="283"/>
                </a:cubicBezTo>
                <a:cubicBezTo>
                  <a:pt x="3919" y="287"/>
                  <a:pt x="3923" y="291"/>
                  <a:pt x="3927" y="294"/>
                </a:cubicBezTo>
                <a:cubicBezTo>
                  <a:pt x="3931" y="297"/>
                  <a:pt x="3936" y="299"/>
                  <a:pt x="3941" y="302"/>
                </a:cubicBezTo>
                <a:cubicBezTo>
                  <a:pt x="3947" y="304"/>
                  <a:pt x="3954" y="307"/>
                  <a:pt x="3961" y="310"/>
                </a:cubicBezTo>
                <a:cubicBezTo>
                  <a:pt x="3971" y="314"/>
                  <a:pt x="3980" y="318"/>
                  <a:pt x="3988" y="322"/>
                </a:cubicBezTo>
                <a:cubicBezTo>
                  <a:pt x="3996" y="326"/>
                  <a:pt x="4002" y="330"/>
                  <a:pt x="4008" y="335"/>
                </a:cubicBezTo>
                <a:cubicBezTo>
                  <a:pt x="4013" y="340"/>
                  <a:pt x="4017" y="346"/>
                  <a:pt x="4020" y="352"/>
                </a:cubicBezTo>
                <a:cubicBezTo>
                  <a:pt x="4023" y="359"/>
                  <a:pt x="4025" y="367"/>
                  <a:pt x="4025" y="376"/>
                </a:cubicBezTo>
                <a:cubicBezTo>
                  <a:pt x="4025" y="387"/>
                  <a:pt x="4022" y="396"/>
                  <a:pt x="4018" y="404"/>
                </a:cubicBezTo>
                <a:cubicBezTo>
                  <a:pt x="4013" y="412"/>
                  <a:pt x="4006" y="419"/>
                  <a:pt x="3998" y="425"/>
                </a:cubicBezTo>
                <a:cubicBezTo>
                  <a:pt x="3990" y="430"/>
                  <a:pt x="3981" y="434"/>
                  <a:pt x="3970" y="436"/>
                </a:cubicBezTo>
                <a:cubicBezTo>
                  <a:pt x="3959" y="439"/>
                  <a:pt x="3948" y="440"/>
                  <a:pt x="3937" y="440"/>
                </a:cubicBezTo>
                <a:cubicBezTo>
                  <a:pt x="3914" y="440"/>
                  <a:pt x="3894" y="436"/>
                  <a:pt x="3877" y="42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800">
              <a:solidFill>
                <a:srgbClr val="6E6E73"/>
              </a:solidFill>
            </a:endParaRPr>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7038" y="478448"/>
            <a:ext cx="1285386" cy="275614"/>
          </a:xfrm>
          <a:prstGeom prst="rect">
            <a:avLst/>
          </a:prstGeom>
        </p:spPr>
      </p:pic>
    </p:spTree>
    <p:extLst>
      <p:ext uri="{BB962C8B-B14F-4D97-AF65-F5344CB8AC3E}">
        <p14:creationId xmlns:p14="http://schemas.microsoft.com/office/powerpoint/2010/main" val="2905953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2" y="3955786"/>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a:t>Speaker Name</a:t>
            </a:r>
          </a:p>
        </p:txBody>
      </p:sp>
      <p:sp>
        <p:nvSpPr>
          <p:cNvPr id="7" name="Freeform 6"/>
          <p:cNvSpPr>
            <a:spLocks noChangeAspect="1" noEditPoints="1"/>
          </p:cNvSpPr>
          <p:nvPr userDrawn="1"/>
        </p:nvSpPr>
        <p:spPr bwMode="auto">
          <a:xfrm>
            <a:off x="457580" y="6121758"/>
            <a:ext cx="2871216" cy="400087"/>
          </a:xfrm>
          <a:custGeom>
            <a:avLst/>
            <a:gdLst>
              <a:gd name="T0" fmla="*/ 20 w 4025"/>
              <a:gd name="T1" fmla="*/ 233 h 558"/>
              <a:gd name="T2" fmla="*/ 401 w 4025"/>
              <a:gd name="T3" fmla="*/ 518 h 558"/>
              <a:gd name="T4" fmla="*/ 62 w 4025"/>
              <a:gd name="T5" fmla="*/ 226 h 558"/>
              <a:gd name="T6" fmla="*/ 278 w 4025"/>
              <a:gd name="T7" fmla="*/ 56 h 558"/>
              <a:gd name="T8" fmla="*/ 326 w 4025"/>
              <a:gd name="T9" fmla="*/ 254 h 558"/>
              <a:gd name="T10" fmla="*/ 151 w 4025"/>
              <a:gd name="T11" fmla="*/ 211 h 558"/>
              <a:gd name="T12" fmla="*/ 279 w 4025"/>
              <a:gd name="T13" fmla="*/ 440 h 558"/>
              <a:gd name="T14" fmla="*/ 808 w 4025"/>
              <a:gd name="T15" fmla="*/ 406 h 558"/>
              <a:gd name="T16" fmla="*/ 824 w 4025"/>
              <a:gd name="T17" fmla="*/ 290 h 558"/>
              <a:gd name="T18" fmla="*/ 815 w 4025"/>
              <a:gd name="T19" fmla="*/ 123 h 558"/>
              <a:gd name="T20" fmla="*/ 791 w 4025"/>
              <a:gd name="T21" fmla="*/ 176 h 558"/>
              <a:gd name="T22" fmla="*/ 910 w 4025"/>
              <a:gd name="T23" fmla="*/ 301 h 558"/>
              <a:gd name="T24" fmla="*/ 806 w 4025"/>
              <a:gd name="T25" fmla="*/ 439 h 558"/>
              <a:gd name="T26" fmla="*/ 998 w 4025"/>
              <a:gd name="T27" fmla="*/ 328 h 558"/>
              <a:gd name="T28" fmla="*/ 1092 w 4025"/>
              <a:gd name="T29" fmla="*/ 213 h 558"/>
              <a:gd name="T30" fmla="*/ 1163 w 4025"/>
              <a:gd name="T31" fmla="*/ 537 h 558"/>
              <a:gd name="T32" fmla="*/ 1255 w 4025"/>
              <a:gd name="T33" fmla="*/ 384 h 558"/>
              <a:gd name="T34" fmla="*/ 1419 w 4025"/>
              <a:gd name="T35" fmla="*/ 403 h 558"/>
              <a:gd name="T36" fmla="*/ 1497 w 4025"/>
              <a:gd name="T37" fmla="*/ 207 h 558"/>
              <a:gd name="T38" fmla="*/ 1419 w 4025"/>
              <a:gd name="T39" fmla="*/ 344 h 558"/>
              <a:gd name="T40" fmla="*/ 1438 w 4025"/>
              <a:gd name="T41" fmla="*/ 259 h 558"/>
              <a:gd name="T42" fmla="*/ 1789 w 4025"/>
              <a:gd name="T43" fmla="*/ 419 h 558"/>
              <a:gd name="T44" fmla="*/ 1804 w 4025"/>
              <a:gd name="T45" fmla="*/ 314 h 558"/>
              <a:gd name="T46" fmla="*/ 1768 w 4025"/>
              <a:gd name="T47" fmla="*/ 303 h 558"/>
              <a:gd name="T48" fmla="*/ 2008 w 4025"/>
              <a:gd name="T49" fmla="*/ 243 h 558"/>
              <a:gd name="T50" fmla="*/ 1973 w 4025"/>
              <a:gd name="T51" fmla="*/ 176 h 558"/>
              <a:gd name="T52" fmla="*/ 2067 w 4025"/>
              <a:gd name="T53" fmla="*/ 326 h 558"/>
              <a:gd name="T54" fmla="*/ 2178 w 4025"/>
              <a:gd name="T55" fmla="*/ 237 h 558"/>
              <a:gd name="T56" fmla="*/ 2231 w 4025"/>
              <a:gd name="T57" fmla="*/ 260 h 558"/>
              <a:gd name="T58" fmla="*/ 2317 w 4025"/>
              <a:gd name="T59" fmla="*/ 435 h 558"/>
              <a:gd name="T60" fmla="*/ 2433 w 4025"/>
              <a:gd name="T61" fmla="*/ 212 h 558"/>
              <a:gd name="T62" fmla="*/ 2725 w 4025"/>
              <a:gd name="T63" fmla="*/ 241 h 558"/>
              <a:gd name="T64" fmla="*/ 2562 w 4025"/>
              <a:gd name="T65" fmla="*/ 435 h 558"/>
              <a:gd name="T66" fmla="*/ 2599 w 4025"/>
              <a:gd name="T67" fmla="*/ 156 h 558"/>
              <a:gd name="T68" fmla="*/ 2599 w 4025"/>
              <a:gd name="T69" fmla="*/ 290 h 558"/>
              <a:gd name="T70" fmla="*/ 2787 w 4025"/>
              <a:gd name="T71" fmla="*/ 213 h 558"/>
              <a:gd name="T72" fmla="*/ 2972 w 4025"/>
              <a:gd name="T73" fmla="*/ 213 h 558"/>
              <a:gd name="T74" fmla="*/ 3105 w 4025"/>
              <a:gd name="T75" fmla="*/ 353 h 558"/>
              <a:gd name="T76" fmla="*/ 3017 w 4025"/>
              <a:gd name="T77" fmla="*/ 244 h 558"/>
              <a:gd name="T78" fmla="*/ 3072 w 4025"/>
              <a:gd name="T79" fmla="*/ 240 h 558"/>
              <a:gd name="T80" fmla="*/ 3093 w 4025"/>
              <a:gd name="T81" fmla="*/ 310 h 558"/>
              <a:gd name="T82" fmla="*/ 3102 w 4025"/>
              <a:gd name="T83" fmla="*/ 436 h 558"/>
              <a:gd name="T84" fmla="*/ 3212 w 4025"/>
              <a:gd name="T85" fmla="*/ 110 h 558"/>
              <a:gd name="T86" fmla="*/ 3194 w 4025"/>
              <a:gd name="T87" fmla="*/ 213 h 558"/>
              <a:gd name="T88" fmla="*/ 3329 w 4025"/>
              <a:gd name="T89" fmla="*/ 257 h 558"/>
              <a:gd name="T90" fmla="*/ 3312 w 4025"/>
              <a:gd name="T91" fmla="*/ 250 h 558"/>
              <a:gd name="T92" fmla="*/ 3544 w 4025"/>
              <a:gd name="T93" fmla="*/ 390 h 558"/>
              <a:gd name="T94" fmla="*/ 3516 w 4025"/>
              <a:gd name="T95" fmla="*/ 240 h 558"/>
              <a:gd name="T96" fmla="*/ 3589 w 4025"/>
              <a:gd name="T97" fmla="*/ 237 h 558"/>
              <a:gd name="T98" fmla="*/ 3817 w 4025"/>
              <a:gd name="T99" fmla="*/ 379 h 558"/>
              <a:gd name="T100" fmla="*/ 3710 w 4025"/>
              <a:gd name="T101" fmla="*/ 294 h 558"/>
              <a:gd name="T102" fmla="*/ 3843 w 4025"/>
              <a:gd name="T103" fmla="*/ 253 h 558"/>
              <a:gd name="T104" fmla="*/ 3755 w 4025"/>
              <a:gd name="T105" fmla="*/ 294 h 558"/>
              <a:gd name="T106" fmla="*/ 3846 w 4025"/>
              <a:gd name="T107" fmla="*/ 404 h 558"/>
              <a:gd name="T108" fmla="*/ 3941 w 4025"/>
              <a:gd name="T109" fmla="*/ 410 h 558"/>
              <a:gd name="T110" fmla="*/ 3893 w 4025"/>
              <a:gd name="T111" fmla="*/ 311 h 558"/>
              <a:gd name="T112" fmla="*/ 4015 w 4025"/>
              <a:gd name="T113" fmla="*/ 217 h 558"/>
              <a:gd name="T114" fmla="*/ 3917 w 4025"/>
              <a:gd name="T115" fmla="*/ 283 h 558"/>
              <a:gd name="T116" fmla="*/ 4025 w 4025"/>
              <a:gd name="T117" fmla="*/ 37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5" h="558">
                <a:moveTo>
                  <a:pt x="537" y="324"/>
                </a:moveTo>
                <a:cubicBezTo>
                  <a:pt x="539" y="310"/>
                  <a:pt x="541" y="295"/>
                  <a:pt x="541" y="279"/>
                </a:cubicBezTo>
                <a:cubicBezTo>
                  <a:pt x="541" y="134"/>
                  <a:pt x="423" y="17"/>
                  <a:pt x="278" y="17"/>
                </a:cubicBezTo>
                <a:cubicBezTo>
                  <a:pt x="263" y="17"/>
                  <a:pt x="248" y="18"/>
                  <a:pt x="233" y="21"/>
                </a:cubicBezTo>
                <a:cubicBezTo>
                  <a:pt x="210" y="8"/>
                  <a:pt x="184" y="0"/>
                  <a:pt x="156" y="0"/>
                </a:cubicBezTo>
                <a:cubicBezTo>
                  <a:pt x="69" y="0"/>
                  <a:pt x="0" y="70"/>
                  <a:pt x="0" y="156"/>
                </a:cubicBezTo>
                <a:cubicBezTo>
                  <a:pt x="0" y="184"/>
                  <a:pt x="7" y="211"/>
                  <a:pt x="20" y="233"/>
                </a:cubicBezTo>
                <a:cubicBezTo>
                  <a:pt x="18" y="248"/>
                  <a:pt x="16" y="263"/>
                  <a:pt x="16" y="279"/>
                </a:cubicBezTo>
                <a:cubicBezTo>
                  <a:pt x="16" y="424"/>
                  <a:pt x="134" y="541"/>
                  <a:pt x="278" y="541"/>
                </a:cubicBezTo>
                <a:cubicBezTo>
                  <a:pt x="294" y="541"/>
                  <a:pt x="309" y="540"/>
                  <a:pt x="324" y="537"/>
                </a:cubicBezTo>
                <a:cubicBezTo>
                  <a:pt x="347" y="550"/>
                  <a:pt x="373" y="558"/>
                  <a:pt x="401" y="558"/>
                </a:cubicBezTo>
                <a:cubicBezTo>
                  <a:pt x="487" y="558"/>
                  <a:pt x="557" y="488"/>
                  <a:pt x="557" y="402"/>
                </a:cubicBezTo>
                <a:cubicBezTo>
                  <a:pt x="557" y="374"/>
                  <a:pt x="550" y="347"/>
                  <a:pt x="537" y="324"/>
                </a:cubicBezTo>
                <a:close/>
                <a:moveTo>
                  <a:pt x="401" y="518"/>
                </a:moveTo>
                <a:cubicBezTo>
                  <a:pt x="381" y="518"/>
                  <a:pt x="361" y="513"/>
                  <a:pt x="344" y="503"/>
                </a:cubicBezTo>
                <a:cubicBezTo>
                  <a:pt x="331" y="496"/>
                  <a:pt x="331" y="496"/>
                  <a:pt x="331" y="496"/>
                </a:cubicBezTo>
                <a:cubicBezTo>
                  <a:pt x="317" y="498"/>
                  <a:pt x="317" y="498"/>
                  <a:pt x="317" y="498"/>
                </a:cubicBezTo>
                <a:cubicBezTo>
                  <a:pt x="305" y="500"/>
                  <a:pt x="292" y="501"/>
                  <a:pt x="278" y="501"/>
                </a:cubicBezTo>
                <a:cubicBezTo>
                  <a:pt x="156" y="501"/>
                  <a:pt x="56" y="402"/>
                  <a:pt x="56" y="279"/>
                </a:cubicBezTo>
                <a:cubicBezTo>
                  <a:pt x="56" y="266"/>
                  <a:pt x="57" y="253"/>
                  <a:pt x="59" y="240"/>
                </a:cubicBezTo>
                <a:cubicBezTo>
                  <a:pt x="62" y="226"/>
                  <a:pt x="62" y="226"/>
                  <a:pt x="62" y="226"/>
                </a:cubicBezTo>
                <a:cubicBezTo>
                  <a:pt x="55" y="214"/>
                  <a:pt x="55" y="214"/>
                  <a:pt x="55" y="214"/>
                </a:cubicBezTo>
                <a:cubicBezTo>
                  <a:pt x="45" y="196"/>
                  <a:pt x="39" y="176"/>
                  <a:pt x="39" y="156"/>
                </a:cubicBezTo>
                <a:cubicBezTo>
                  <a:pt x="39" y="92"/>
                  <a:pt x="91" y="40"/>
                  <a:pt x="156" y="40"/>
                </a:cubicBezTo>
                <a:cubicBezTo>
                  <a:pt x="176" y="40"/>
                  <a:pt x="196" y="45"/>
                  <a:pt x="213" y="55"/>
                </a:cubicBezTo>
                <a:cubicBezTo>
                  <a:pt x="226" y="62"/>
                  <a:pt x="226" y="62"/>
                  <a:pt x="226" y="62"/>
                </a:cubicBezTo>
                <a:cubicBezTo>
                  <a:pt x="240" y="60"/>
                  <a:pt x="240" y="60"/>
                  <a:pt x="240" y="60"/>
                </a:cubicBezTo>
                <a:cubicBezTo>
                  <a:pt x="252" y="58"/>
                  <a:pt x="265" y="56"/>
                  <a:pt x="278" y="56"/>
                </a:cubicBezTo>
                <a:cubicBezTo>
                  <a:pt x="401" y="56"/>
                  <a:pt x="501" y="156"/>
                  <a:pt x="501" y="279"/>
                </a:cubicBezTo>
                <a:cubicBezTo>
                  <a:pt x="501" y="292"/>
                  <a:pt x="500" y="305"/>
                  <a:pt x="498" y="318"/>
                </a:cubicBezTo>
                <a:cubicBezTo>
                  <a:pt x="495" y="332"/>
                  <a:pt x="495" y="332"/>
                  <a:pt x="495" y="332"/>
                </a:cubicBezTo>
                <a:cubicBezTo>
                  <a:pt x="502" y="344"/>
                  <a:pt x="502" y="344"/>
                  <a:pt x="502" y="344"/>
                </a:cubicBezTo>
                <a:cubicBezTo>
                  <a:pt x="512" y="362"/>
                  <a:pt x="517" y="382"/>
                  <a:pt x="517" y="402"/>
                </a:cubicBezTo>
                <a:cubicBezTo>
                  <a:pt x="517" y="466"/>
                  <a:pt x="465" y="518"/>
                  <a:pt x="401" y="518"/>
                </a:cubicBezTo>
                <a:close/>
                <a:moveTo>
                  <a:pt x="326" y="254"/>
                </a:moveTo>
                <a:cubicBezTo>
                  <a:pt x="267" y="241"/>
                  <a:pt x="267" y="241"/>
                  <a:pt x="267" y="241"/>
                </a:cubicBezTo>
                <a:cubicBezTo>
                  <a:pt x="245" y="235"/>
                  <a:pt x="219" y="228"/>
                  <a:pt x="219" y="207"/>
                </a:cubicBezTo>
                <a:cubicBezTo>
                  <a:pt x="219" y="186"/>
                  <a:pt x="237" y="170"/>
                  <a:pt x="269" y="170"/>
                </a:cubicBezTo>
                <a:cubicBezTo>
                  <a:pt x="335" y="170"/>
                  <a:pt x="330" y="216"/>
                  <a:pt x="362" y="216"/>
                </a:cubicBezTo>
                <a:cubicBezTo>
                  <a:pt x="380" y="216"/>
                  <a:pt x="394" y="207"/>
                  <a:pt x="394" y="189"/>
                </a:cubicBezTo>
                <a:cubicBezTo>
                  <a:pt x="394" y="148"/>
                  <a:pt x="329" y="118"/>
                  <a:pt x="274" y="118"/>
                </a:cubicBezTo>
                <a:cubicBezTo>
                  <a:pt x="214" y="118"/>
                  <a:pt x="151" y="143"/>
                  <a:pt x="151" y="211"/>
                </a:cubicBezTo>
                <a:cubicBezTo>
                  <a:pt x="151" y="244"/>
                  <a:pt x="163" y="279"/>
                  <a:pt x="227" y="295"/>
                </a:cubicBezTo>
                <a:cubicBezTo>
                  <a:pt x="306" y="315"/>
                  <a:pt x="306" y="315"/>
                  <a:pt x="306" y="315"/>
                </a:cubicBezTo>
                <a:cubicBezTo>
                  <a:pt x="330" y="321"/>
                  <a:pt x="337" y="335"/>
                  <a:pt x="337" y="347"/>
                </a:cubicBezTo>
                <a:cubicBezTo>
                  <a:pt x="337" y="368"/>
                  <a:pt x="316" y="390"/>
                  <a:pt x="279" y="390"/>
                </a:cubicBezTo>
                <a:cubicBezTo>
                  <a:pt x="208" y="390"/>
                  <a:pt x="218" y="333"/>
                  <a:pt x="180" y="333"/>
                </a:cubicBezTo>
                <a:cubicBezTo>
                  <a:pt x="163" y="333"/>
                  <a:pt x="149" y="344"/>
                  <a:pt x="149" y="361"/>
                </a:cubicBezTo>
                <a:cubicBezTo>
                  <a:pt x="149" y="395"/>
                  <a:pt x="190" y="440"/>
                  <a:pt x="279" y="440"/>
                </a:cubicBezTo>
                <a:cubicBezTo>
                  <a:pt x="365" y="440"/>
                  <a:pt x="408" y="397"/>
                  <a:pt x="408" y="342"/>
                </a:cubicBezTo>
                <a:cubicBezTo>
                  <a:pt x="408" y="306"/>
                  <a:pt x="390" y="268"/>
                  <a:pt x="326" y="254"/>
                </a:cubicBezTo>
                <a:close/>
                <a:moveTo>
                  <a:pt x="746" y="423"/>
                </a:moveTo>
                <a:cubicBezTo>
                  <a:pt x="746" y="380"/>
                  <a:pt x="746" y="380"/>
                  <a:pt x="746" y="380"/>
                </a:cubicBezTo>
                <a:cubicBezTo>
                  <a:pt x="751" y="384"/>
                  <a:pt x="757" y="388"/>
                  <a:pt x="764" y="391"/>
                </a:cubicBezTo>
                <a:cubicBezTo>
                  <a:pt x="771" y="395"/>
                  <a:pt x="778" y="398"/>
                  <a:pt x="786" y="400"/>
                </a:cubicBezTo>
                <a:cubicBezTo>
                  <a:pt x="793" y="402"/>
                  <a:pt x="801" y="404"/>
                  <a:pt x="808" y="406"/>
                </a:cubicBezTo>
                <a:cubicBezTo>
                  <a:pt x="816" y="407"/>
                  <a:pt x="823" y="408"/>
                  <a:pt x="830" y="408"/>
                </a:cubicBezTo>
                <a:cubicBezTo>
                  <a:pt x="852" y="408"/>
                  <a:pt x="869" y="403"/>
                  <a:pt x="880" y="395"/>
                </a:cubicBezTo>
                <a:cubicBezTo>
                  <a:pt x="891" y="387"/>
                  <a:pt x="897" y="375"/>
                  <a:pt x="897" y="359"/>
                </a:cubicBezTo>
                <a:cubicBezTo>
                  <a:pt x="897" y="351"/>
                  <a:pt x="895" y="343"/>
                  <a:pt x="891" y="337"/>
                </a:cubicBezTo>
                <a:cubicBezTo>
                  <a:pt x="887" y="331"/>
                  <a:pt x="882" y="325"/>
                  <a:pt x="876" y="320"/>
                </a:cubicBezTo>
                <a:cubicBezTo>
                  <a:pt x="869" y="315"/>
                  <a:pt x="862" y="310"/>
                  <a:pt x="853" y="305"/>
                </a:cubicBezTo>
                <a:cubicBezTo>
                  <a:pt x="844" y="301"/>
                  <a:pt x="834" y="296"/>
                  <a:pt x="824" y="290"/>
                </a:cubicBezTo>
                <a:cubicBezTo>
                  <a:pt x="813" y="285"/>
                  <a:pt x="803" y="279"/>
                  <a:pt x="793" y="274"/>
                </a:cubicBezTo>
                <a:cubicBezTo>
                  <a:pt x="784" y="268"/>
                  <a:pt x="776" y="262"/>
                  <a:pt x="769" y="255"/>
                </a:cubicBezTo>
                <a:cubicBezTo>
                  <a:pt x="762" y="248"/>
                  <a:pt x="756" y="240"/>
                  <a:pt x="752" y="232"/>
                </a:cubicBezTo>
                <a:cubicBezTo>
                  <a:pt x="748" y="223"/>
                  <a:pt x="746" y="213"/>
                  <a:pt x="746" y="201"/>
                </a:cubicBezTo>
                <a:cubicBezTo>
                  <a:pt x="746" y="187"/>
                  <a:pt x="750" y="175"/>
                  <a:pt x="756" y="164"/>
                </a:cubicBezTo>
                <a:cubicBezTo>
                  <a:pt x="762" y="154"/>
                  <a:pt x="770" y="145"/>
                  <a:pt x="780" y="138"/>
                </a:cubicBezTo>
                <a:cubicBezTo>
                  <a:pt x="791" y="132"/>
                  <a:pt x="802" y="127"/>
                  <a:pt x="815" y="123"/>
                </a:cubicBezTo>
                <a:cubicBezTo>
                  <a:pt x="828" y="120"/>
                  <a:pt x="841" y="118"/>
                  <a:pt x="855" y="118"/>
                </a:cubicBezTo>
                <a:cubicBezTo>
                  <a:pt x="885" y="118"/>
                  <a:pt x="908" y="122"/>
                  <a:pt x="922" y="129"/>
                </a:cubicBezTo>
                <a:cubicBezTo>
                  <a:pt x="922" y="170"/>
                  <a:pt x="922" y="170"/>
                  <a:pt x="922" y="170"/>
                </a:cubicBezTo>
                <a:cubicBezTo>
                  <a:pt x="904" y="158"/>
                  <a:pt x="880" y="151"/>
                  <a:pt x="851" y="151"/>
                </a:cubicBezTo>
                <a:cubicBezTo>
                  <a:pt x="843" y="151"/>
                  <a:pt x="835" y="152"/>
                  <a:pt x="827" y="154"/>
                </a:cubicBezTo>
                <a:cubicBezTo>
                  <a:pt x="819" y="155"/>
                  <a:pt x="812" y="158"/>
                  <a:pt x="806" y="162"/>
                </a:cubicBezTo>
                <a:cubicBezTo>
                  <a:pt x="800" y="166"/>
                  <a:pt x="795" y="171"/>
                  <a:pt x="791" y="176"/>
                </a:cubicBezTo>
                <a:cubicBezTo>
                  <a:pt x="787" y="182"/>
                  <a:pt x="785" y="190"/>
                  <a:pt x="785" y="198"/>
                </a:cubicBezTo>
                <a:cubicBezTo>
                  <a:pt x="785" y="206"/>
                  <a:pt x="786" y="213"/>
                  <a:pt x="789" y="219"/>
                </a:cubicBezTo>
                <a:cubicBezTo>
                  <a:pt x="792" y="225"/>
                  <a:pt x="797" y="230"/>
                  <a:pt x="802" y="235"/>
                </a:cubicBezTo>
                <a:cubicBezTo>
                  <a:pt x="808" y="240"/>
                  <a:pt x="815" y="244"/>
                  <a:pt x="824" y="249"/>
                </a:cubicBezTo>
                <a:cubicBezTo>
                  <a:pt x="832" y="253"/>
                  <a:pt x="841" y="258"/>
                  <a:pt x="852" y="263"/>
                </a:cubicBezTo>
                <a:cubicBezTo>
                  <a:pt x="864" y="269"/>
                  <a:pt x="874" y="275"/>
                  <a:pt x="884" y="281"/>
                </a:cubicBezTo>
                <a:cubicBezTo>
                  <a:pt x="894" y="287"/>
                  <a:pt x="903" y="294"/>
                  <a:pt x="910" y="301"/>
                </a:cubicBezTo>
                <a:cubicBezTo>
                  <a:pt x="918" y="308"/>
                  <a:pt x="924" y="317"/>
                  <a:pt x="928" y="326"/>
                </a:cubicBezTo>
                <a:cubicBezTo>
                  <a:pt x="933" y="335"/>
                  <a:pt x="935" y="345"/>
                  <a:pt x="935" y="356"/>
                </a:cubicBezTo>
                <a:cubicBezTo>
                  <a:pt x="935" y="372"/>
                  <a:pt x="932" y="385"/>
                  <a:pt x="926" y="396"/>
                </a:cubicBezTo>
                <a:cubicBezTo>
                  <a:pt x="920" y="406"/>
                  <a:pt x="912" y="415"/>
                  <a:pt x="902" y="421"/>
                </a:cubicBezTo>
                <a:cubicBezTo>
                  <a:pt x="891" y="428"/>
                  <a:pt x="880" y="433"/>
                  <a:pt x="866" y="436"/>
                </a:cubicBezTo>
                <a:cubicBezTo>
                  <a:pt x="853" y="439"/>
                  <a:pt x="839" y="440"/>
                  <a:pt x="824" y="440"/>
                </a:cubicBezTo>
                <a:cubicBezTo>
                  <a:pt x="819" y="440"/>
                  <a:pt x="813" y="440"/>
                  <a:pt x="806" y="439"/>
                </a:cubicBezTo>
                <a:cubicBezTo>
                  <a:pt x="799" y="438"/>
                  <a:pt x="791" y="437"/>
                  <a:pt x="784" y="436"/>
                </a:cubicBezTo>
                <a:cubicBezTo>
                  <a:pt x="776" y="434"/>
                  <a:pt x="769" y="432"/>
                  <a:pt x="762" y="430"/>
                </a:cubicBezTo>
                <a:cubicBezTo>
                  <a:pt x="756" y="428"/>
                  <a:pt x="750" y="425"/>
                  <a:pt x="746" y="423"/>
                </a:cubicBezTo>
                <a:close/>
                <a:moveTo>
                  <a:pt x="1147" y="435"/>
                </a:moveTo>
                <a:cubicBezTo>
                  <a:pt x="1097" y="435"/>
                  <a:pt x="1097" y="435"/>
                  <a:pt x="1097" y="435"/>
                </a:cubicBezTo>
                <a:cubicBezTo>
                  <a:pt x="999" y="328"/>
                  <a:pt x="999" y="328"/>
                  <a:pt x="999" y="328"/>
                </a:cubicBezTo>
                <a:cubicBezTo>
                  <a:pt x="998" y="328"/>
                  <a:pt x="998" y="328"/>
                  <a:pt x="998" y="328"/>
                </a:cubicBezTo>
                <a:cubicBezTo>
                  <a:pt x="998" y="435"/>
                  <a:pt x="998" y="435"/>
                  <a:pt x="998" y="435"/>
                </a:cubicBezTo>
                <a:cubicBezTo>
                  <a:pt x="962" y="435"/>
                  <a:pt x="962" y="435"/>
                  <a:pt x="962" y="435"/>
                </a:cubicBezTo>
                <a:cubicBezTo>
                  <a:pt x="962" y="106"/>
                  <a:pt x="962" y="106"/>
                  <a:pt x="962" y="106"/>
                </a:cubicBezTo>
                <a:cubicBezTo>
                  <a:pt x="998" y="106"/>
                  <a:pt x="998" y="106"/>
                  <a:pt x="998" y="106"/>
                </a:cubicBezTo>
                <a:cubicBezTo>
                  <a:pt x="998" y="315"/>
                  <a:pt x="998" y="315"/>
                  <a:pt x="998" y="315"/>
                </a:cubicBezTo>
                <a:cubicBezTo>
                  <a:pt x="999" y="315"/>
                  <a:pt x="999" y="315"/>
                  <a:pt x="999" y="315"/>
                </a:cubicBezTo>
                <a:cubicBezTo>
                  <a:pt x="1092" y="213"/>
                  <a:pt x="1092" y="213"/>
                  <a:pt x="1092" y="213"/>
                </a:cubicBezTo>
                <a:cubicBezTo>
                  <a:pt x="1139" y="213"/>
                  <a:pt x="1139" y="213"/>
                  <a:pt x="1139" y="213"/>
                </a:cubicBezTo>
                <a:cubicBezTo>
                  <a:pt x="1036" y="320"/>
                  <a:pt x="1036" y="320"/>
                  <a:pt x="1036" y="320"/>
                </a:cubicBezTo>
                <a:lnTo>
                  <a:pt x="1147" y="435"/>
                </a:lnTo>
                <a:close/>
                <a:moveTo>
                  <a:pt x="1366" y="213"/>
                </a:moveTo>
                <a:cubicBezTo>
                  <a:pt x="1263" y="471"/>
                  <a:pt x="1263" y="471"/>
                  <a:pt x="1263" y="471"/>
                </a:cubicBezTo>
                <a:cubicBezTo>
                  <a:pt x="1245" y="517"/>
                  <a:pt x="1219" y="540"/>
                  <a:pt x="1186" y="540"/>
                </a:cubicBezTo>
                <a:cubicBezTo>
                  <a:pt x="1177" y="540"/>
                  <a:pt x="1169" y="539"/>
                  <a:pt x="1163" y="537"/>
                </a:cubicBezTo>
                <a:cubicBezTo>
                  <a:pt x="1163" y="505"/>
                  <a:pt x="1163" y="505"/>
                  <a:pt x="1163" y="505"/>
                </a:cubicBezTo>
                <a:cubicBezTo>
                  <a:pt x="1171" y="508"/>
                  <a:pt x="1178" y="509"/>
                  <a:pt x="1184" y="509"/>
                </a:cubicBezTo>
                <a:cubicBezTo>
                  <a:pt x="1202" y="509"/>
                  <a:pt x="1215" y="498"/>
                  <a:pt x="1224" y="477"/>
                </a:cubicBezTo>
                <a:cubicBezTo>
                  <a:pt x="1242" y="435"/>
                  <a:pt x="1242" y="435"/>
                  <a:pt x="1242" y="435"/>
                </a:cubicBezTo>
                <a:cubicBezTo>
                  <a:pt x="1155" y="213"/>
                  <a:pt x="1155" y="213"/>
                  <a:pt x="1155" y="213"/>
                </a:cubicBezTo>
                <a:cubicBezTo>
                  <a:pt x="1195" y="213"/>
                  <a:pt x="1195" y="213"/>
                  <a:pt x="1195" y="213"/>
                </a:cubicBezTo>
                <a:cubicBezTo>
                  <a:pt x="1255" y="384"/>
                  <a:pt x="1255" y="384"/>
                  <a:pt x="1255" y="384"/>
                </a:cubicBezTo>
                <a:cubicBezTo>
                  <a:pt x="1256" y="386"/>
                  <a:pt x="1257" y="392"/>
                  <a:pt x="1260" y="401"/>
                </a:cubicBezTo>
                <a:cubicBezTo>
                  <a:pt x="1261" y="401"/>
                  <a:pt x="1261" y="401"/>
                  <a:pt x="1261" y="401"/>
                </a:cubicBezTo>
                <a:cubicBezTo>
                  <a:pt x="1262" y="397"/>
                  <a:pt x="1263" y="392"/>
                  <a:pt x="1265" y="384"/>
                </a:cubicBezTo>
                <a:cubicBezTo>
                  <a:pt x="1329" y="213"/>
                  <a:pt x="1329" y="213"/>
                  <a:pt x="1329" y="213"/>
                </a:cubicBezTo>
                <a:lnTo>
                  <a:pt x="1366" y="213"/>
                </a:lnTo>
                <a:close/>
                <a:moveTo>
                  <a:pt x="1420" y="403"/>
                </a:moveTo>
                <a:cubicBezTo>
                  <a:pt x="1419" y="403"/>
                  <a:pt x="1419" y="403"/>
                  <a:pt x="1419" y="403"/>
                </a:cubicBezTo>
                <a:cubicBezTo>
                  <a:pt x="1419" y="538"/>
                  <a:pt x="1419" y="538"/>
                  <a:pt x="1419" y="538"/>
                </a:cubicBezTo>
                <a:cubicBezTo>
                  <a:pt x="1384" y="538"/>
                  <a:pt x="1384" y="538"/>
                  <a:pt x="1384" y="538"/>
                </a:cubicBezTo>
                <a:cubicBezTo>
                  <a:pt x="1384" y="213"/>
                  <a:pt x="1384" y="213"/>
                  <a:pt x="1384" y="213"/>
                </a:cubicBezTo>
                <a:cubicBezTo>
                  <a:pt x="1419" y="213"/>
                  <a:pt x="1419" y="213"/>
                  <a:pt x="1419" y="213"/>
                </a:cubicBezTo>
                <a:cubicBezTo>
                  <a:pt x="1419" y="252"/>
                  <a:pt x="1419" y="252"/>
                  <a:pt x="1419" y="252"/>
                </a:cubicBezTo>
                <a:cubicBezTo>
                  <a:pt x="1420" y="252"/>
                  <a:pt x="1420" y="252"/>
                  <a:pt x="1420" y="252"/>
                </a:cubicBezTo>
                <a:cubicBezTo>
                  <a:pt x="1438" y="222"/>
                  <a:pt x="1463" y="207"/>
                  <a:pt x="1497" y="207"/>
                </a:cubicBezTo>
                <a:cubicBezTo>
                  <a:pt x="1526" y="207"/>
                  <a:pt x="1548" y="217"/>
                  <a:pt x="1564" y="237"/>
                </a:cubicBezTo>
                <a:cubicBezTo>
                  <a:pt x="1581" y="257"/>
                  <a:pt x="1589" y="284"/>
                  <a:pt x="1589" y="317"/>
                </a:cubicBezTo>
                <a:cubicBezTo>
                  <a:pt x="1589" y="355"/>
                  <a:pt x="1580" y="384"/>
                  <a:pt x="1561" y="407"/>
                </a:cubicBezTo>
                <a:cubicBezTo>
                  <a:pt x="1543" y="429"/>
                  <a:pt x="1518" y="440"/>
                  <a:pt x="1487" y="440"/>
                </a:cubicBezTo>
                <a:cubicBezTo>
                  <a:pt x="1458" y="440"/>
                  <a:pt x="1436" y="428"/>
                  <a:pt x="1420" y="403"/>
                </a:cubicBezTo>
                <a:close/>
                <a:moveTo>
                  <a:pt x="1419" y="313"/>
                </a:moveTo>
                <a:cubicBezTo>
                  <a:pt x="1419" y="344"/>
                  <a:pt x="1419" y="344"/>
                  <a:pt x="1419" y="344"/>
                </a:cubicBezTo>
                <a:cubicBezTo>
                  <a:pt x="1419" y="363"/>
                  <a:pt x="1425" y="378"/>
                  <a:pt x="1437" y="391"/>
                </a:cubicBezTo>
                <a:cubicBezTo>
                  <a:pt x="1449" y="404"/>
                  <a:pt x="1464" y="410"/>
                  <a:pt x="1483" y="410"/>
                </a:cubicBezTo>
                <a:cubicBezTo>
                  <a:pt x="1505" y="410"/>
                  <a:pt x="1521" y="402"/>
                  <a:pt x="1534" y="386"/>
                </a:cubicBezTo>
                <a:cubicBezTo>
                  <a:pt x="1546" y="369"/>
                  <a:pt x="1552" y="346"/>
                  <a:pt x="1552" y="317"/>
                </a:cubicBezTo>
                <a:cubicBezTo>
                  <a:pt x="1552" y="292"/>
                  <a:pt x="1546" y="272"/>
                  <a:pt x="1535" y="258"/>
                </a:cubicBezTo>
                <a:cubicBezTo>
                  <a:pt x="1523" y="244"/>
                  <a:pt x="1508" y="237"/>
                  <a:pt x="1488" y="237"/>
                </a:cubicBezTo>
                <a:cubicBezTo>
                  <a:pt x="1468" y="237"/>
                  <a:pt x="1451" y="245"/>
                  <a:pt x="1438" y="259"/>
                </a:cubicBezTo>
                <a:cubicBezTo>
                  <a:pt x="1426" y="273"/>
                  <a:pt x="1419" y="291"/>
                  <a:pt x="1419" y="313"/>
                </a:cubicBezTo>
                <a:close/>
                <a:moveTo>
                  <a:pt x="1804" y="333"/>
                </a:moveTo>
                <a:cubicBezTo>
                  <a:pt x="1647" y="333"/>
                  <a:pt x="1647" y="333"/>
                  <a:pt x="1647" y="333"/>
                </a:cubicBezTo>
                <a:cubicBezTo>
                  <a:pt x="1648" y="358"/>
                  <a:pt x="1654" y="377"/>
                  <a:pt x="1667" y="390"/>
                </a:cubicBezTo>
                <a:cubicBezTo>
                  <a:pt x="1680" y="404"/>
                  <a:pt x="1698" y="410"/>
                  <a:pt x="1720" y="410"/>
                </a:cubicBezTo>
                <a:cubicBezTo>
                  <a:pt x="1745" y="410"/>
                  <a:pt x="1768" y="402"/>
                  <a:pt x="1789" y="386"/>
                </a:cubicBezTo>
                <a:cubicBezTo>
                  <a:pt x="1789" y="419"/>
                  <a:pt x="1789" y="419"/>
                  <a:pt x="1789" y="419"/>
                </a:cubicBezTo>
                <a:cubicBezTo>
                  <a:pt x="1769" y="433"/>
                  <a:pt x="1744" y="440"/>
                  <a:pt x="1711" y="440"/>
                </a:cubicBezTo>
                <a:cubicBezTo>
                  <a:pt x="1680" y="440"/>
                  <a:pt x="1655" y="430"/>
                  <a:pt x="1637" y="410"/>
                </a:cubicBezTo>
                <a:cubicBezTo>
                  <a:pt x="1619" y="390"/>
                  <a:pt x="1610" y="361"/>
                  <a:pt x="1610" y="325"/>
                </a:cubicBezTo>
                <a:cubicBezTo>
                  <a:pt x="1610" y="290"/>
                  <a:pt x="1620" y="262"/>
                  <a:pt x="1640" y="240"/>
                </a:cubicBezTo>
                <a:cubicBezTo>
                  <a:pt x="1659" y="218"/>
                  <a:pt x="1684" y="207"/>
                  <a:pt x="1713" y="207"/>
                </a:cubicBezTo>
                <a:cubicBezTo>
                  <a:pt x="1742" y="207"/>
                  <a:pt x="1765" y="217"/>
                  <a:pt x="1781" y="236"/>
                </a:cubicBezTo>
                <a:cubicBezTo>
                  <a:pt x="1796" y="254"/>
                  <a:pt x="1804" y="281"/>
                  <a:pt x="1804" y="314"/>
                </a:cubicBezTo>
                <a:lnTo>
                  <a:pt x="1804" y="333"/>
                </a:lnTo>
                <a:close/>
                <a:moveTo>
                  <a:pt x="1768" y="303"/>
                </a:moveTo>
                <a:cubicBezTo>
                  <a:pt x="1768" y="282"/>
                  <a:pt x="1763" y="266"/>
                  <a:pt x="1753" y="255"/>
                </a:cubicBezTo>
                <a:cubicBezTo>
                  <a:pt x="1743" y="243"/>
                  <a:pt x="1730" y="237"/>
                  <a:pt x="1712" y="237"/>
                </a:cubicBezTo>
                <a:cubicBezTo>
                  <a:pt x="1695" y="237"/>
                  <a:pt x="1681" y="243"/>
                  <a:pt x="1669" y="255"/>
                </a:cubicBezTo>
                <a:cubicBezTo>
                  <a:pt x="1658" y="267"/>
                  <a:pt x="1650" y="283"/>
                  <a:pt x="1648" y="303"/>
                </a:cubicBezTo>
                <a:lnTo>
                  <a:pt x="1768" y="303"/>
                </a:lnTo>
                <a:close/>
                <a:moveTo>
                  <a:pt x="2069" y="137"/>
                </a:moveTo>
                <a:cubicBezTo>
                  <a:pt x="2062" y="133"/>
                  <a:pt x="2054" y="131"/>
                  <a:pt x="2046" y="131"/>
                </a:cubicBezTo>
                <a:cubicBezTo>
                  <a:pt x="2021" y="131"/>
                  <a:pt x="2008" y="147"/>
                  <a:pt x="2008" y="178"/>
                </a:cubicBezTo>
                <a:cubicBezTo>
                  <a:pt x="2008" y="213"/>
                  <a:pt x="2008" y="213"/>
                  <a:pt x="2008" y="213"/>
                </a:cubicBezTo>
                <a:cubicBezTo>
                  <a:pt x="2060" y="213"/>
                  <a:pt x="2060" y="213"/>
                  <a:pt x="2060" y="213"/>
                </a:cubicBezTo>
                <a:cubicBezTo>
                  <a:pt x="2060" y="243"/>
                  <a:pt x="2060" y="243"/>
                  <a:pt x="2060" y="243"/>
                </a:cubicBezTo>
                <a:cubicBezTo>
                  <a:pt x="2008" y="243"/>
                  <a:pt x="2008" y="243"/>
                  <a:pt x="2008" y="243"/>
                </a:cubicBezTo>
                <a:cubicBezTo>
                  <a:pt x="2008" y="435"/>
                  <a:pt x="2008" y="435"/>
                  <a:pt x="2008" y="435"/>
                </a:cubicBezTo>
                <a:cubicBezTo>
                  <a:pt x="1973" y="435"/>
                  <a:pt x="1973" y="435"/>
                  <a:pt x="1973" y="435"/>
                </a:cubicBezTo>
                <a:cubicBezTo>
                  <a:pt x="1973" y="243"/>
                  <a:pt x="1973" y="243"/>
                  <a:pt x="1973" y="243"/>
                </a:cubicBezTo>
                <a:cubicBezTo>
                  <a:pt x="1935" y="243"/>
                  <a:pt x="1935" y="243"/>
                  <a:pt x="1935" y="243"/>
                </a:cubicBezTo>
                <a:cubicBezTo>
                  <a:pt x="1935" y="213"/>
                  <a:pt x="1935" y="213"/>
                  <a:pt x="1935" y="213"/>
                </a:cubicBezTo>
                <a:cubicBezTo>
                  <a:pt x="1973" y="213"/>
                  <a:pt x="1973" y="213"/>
                  <a:pt x="1973" y="213"/>
                </a:cubicBezTo>
                <a:cubicBezTo>
                  <a:pt x="1973" y="176"/>
                  <a:pt x="1973" y="176"/>
                  <a:pt x="1973" y="176"/>
                </a:cubicBezTo>
                <a:cubicBezTo>
                  <a:pt x="1973" y="153"/>
                  <a:pt x="1980" y="135"/>
                  <a:pt x="1993" y="121"/>
                </a:cubicBezTo>
                <a:cubicBezTo>
                  <a:pt x="2006" y="108"/>
                  <a:pt x="2023" y="101"/>
                  <a:pt x="2043" y="101"/>
                </a:cubicBezTo>
                <a:cubicBezTo>
                  <a:pt x="2054" y="101"/>
                  <a:pt x="2063" y="102"/>
                  <a:pt x="2069" y="105"/>
                </a:cubicBezTo>
                <a:lnTo>
                  <a:pt x="2069" y="137"/>
                </a:lnTo>
                <a:close/>
                <a:moveTo>
                  <a:pt x="2176" y="440"/>
                </a:moveTo>
                <a:cubicBezTo>
                  <a:pt x="2143" y="440"/>
                  <a:pt x="2117" y="430"/>
                  <a:pt x="2097" y="409"/>
                </a:cubicBezTo>
                <a:cubicBezTo>
                  <a:pt x="2077" y="388"/>
                  <a:pt x="2067" y="361"/>
                  <a:pt x="2067" y="326"/>
                </a:cubicBezTo>
                <a:cubicBezTo>
                  <a:pt x="2067" y="289"/>
                  <a:pt x="2078" y="260"/>
                  <a:pt x="2098" y="239"/>
                </a:cubicBezTo>
                <a:cubicBezTo>
                  <a:pt x="2118" y="218"/>
                  <a:pt x="2146" y="207"/>
                  <a:pt x="2181" y="207"/>
                </a:cubicBezTo>
                <a:cubicBezTo>
                  <a:pt x="2214" y="207"/>
                  <a:pt x="2240" y="218"/>
                  <a:pt x="2259" y="238"/>
                </a:cubicBezTo>
                <a:cubicBezTo>
                  <a:pt x="2277" y="258"/>
                  <a:pt x="2287" y="287"/>
                  <a:pt x="2287" y="323"/>
                </a:cubicBezTo>
                <a:cubicBezTo>
                  <a:pt x="2287" y="359"/>
                  <a:pt x="2277" y="387"/>
                  <a:pt x="2256" y="408"/>
                </a:cubicBezTo>
                <a:cubicBezTo>
                  <a:pt x="2236" y="430"/>
                  <a:pt x="2209" y="440"/>
                  <a:pt x="2176" y="440"/>
                </a:cubicBezTo>
                <a:close/>
                <a:moveTo>
                  <a:pt x="2178" y="237"/>
                </a:moveTo>
                <a:cubicBezTo>
                  <a:pt x="2155" y="237"/>
                  <a:pt x="2137" y="245"/>
                  <a:pt x="2124" y="261"/>
                </a:cubicBezTo>
                <a:cubicBezTo>
                  <a:pt x="2111" y="276"/>
                  <a:pt x="2104" y="298"/>
                  <a:pt x="2104" y="325"/>
                </a:cubicBezTo>
                <a:cubicBezTo>
                  <a:pt x="2104" y="352"/>
                  <a:pt x="2111" y="372"/>
                  <a:pt x="2124" y="388"/>
                </a:cubicBezTo>
                <a:cubicBezTo>
                  <a:pt x="2138" y="403"/>
                  <a:pt x="2156" y="410"/>
                  <a:pt x="2178" y="410"/>
                </a:cubicBezTo>
                <a:cubicBezTo>
                  <a:pt x="2201" y="410"/>
                  <a:pt x="2219" y="403"/>
                  <a:pt x="2231" y="388"/>
                </a:cubicBezTo>
                <a:cubicBezTo>
                  <a:pt x="2244" y="373"/>
                  <a:pt x="2250" y="352"/>
                  <a:pt x="2250" y="324"/>
                </a:cubicBezTo>
                <a:cubicBezTo>
                  <a:pt x="2250" y="296"/>
                  <a:pt x="2244" y="275"/>
                  <a:pt x="2231" y="260"/>
                </a:cubicBezTo>
                <a:cubicBezTo>
                  <a:pt x="2219" y="245"/>
                  <a:pt x="2201" y="237"/>
                  <a:pt x="2178" y="237"/>
                </a:cubicBezTo>
                <a:close/>
                <a:moveTo>
                  <a:pt x="2433" y="249"/>
                </a:moveTo>
                <a:cubicBezTo>
                  <a:pt x="2427" y="244"/>
                  <a:pt x="2418" y="241"/>
                  <a:pt x="2406" y="241"/>
                </a:cubicBezTo>
                <a:cubicBezTo>
                  <a:pt x="2391" y="241"/>
                  <a:pt x="2379" y="249"/>
                  <a:pt x="2368" y="263"/>
                </a:cubicBezTo>
                <a:cubicBezTo>
                  <a:pt x="2358" y="277"/>
                  <a:pt x="2353" y="297"/>
                  <a:pt x="2353" y="322"/>
                </a:cubicBezTo>
                <a:cubicBezTo>
                  <a:pt x="2353" y="435"/>
                  <a:pt x="2353" y="435"/>
                  <a:pt x="2353" y="435"/>
                </a:cubicBezTo>
                <a:cubicBezTo>
                  <a:pt x="2317" y="435"/>
                  <a:pt x="2317" y="435"/>
                  <a:pt x="2317" y="435"/>
                </a:cubicBezTo>
                <a:cubicBezTo>
                  <a:pt x="2317" y="213"/>
                  <a:pt x="2317" y="213"/>
                  <a:pt x="2317" y="213"/>
                </a:cubicBezTo>
                <a:cubicBezTo>
                  <a:pt x="2353" y="213"/>
                  <a:pt x="2353" y="213"/>
                  <a:pt x="2353" y="213"/>
                </a:cubicBezTo>
                <a:cubicBezTo>
                  <a:pt x="2353" y="258"/>
                  <a:pt x="2353" y="258"/>
                  <a:pt x="2353" y="258"/>
                </a:cubicBezTo>
                <a:cubicBezTo>
                  <a:pt x="2354" y="258"/>
                  <a:pt x="2354" y="258"/>
                  <a:pt x="2354" y="258"/>
                </a:cubicBezTo>
                <a:cubicBezTo>
                  <a:pt x="2359" y="243"/>
                  <a:pt x="2367" y="231"/>
                  <a:pt x="2377" y="222"/>
                </a:cubicBezTo>
                <a:cubicBezTo>
                  <a:pt x="2388" y="213"/>
                  <a:pt x="2399" y="209"/>
                  <a:pt x="2412" y="209"/>
                </a:cubicBezTo>
                <a:cubicBezTo>
                  <a:pt x="2421" y="209"/>
                  <a:pt x="2429" y="210"/>
                  <a:pt x="2433" y="212"/>
                </a:cubicBezTo>
                <a:lnTo>
                  <a:pt x="2433" y="249"/>
                </a:lnTo>
                <a:close/>
                <a:moveTo>
                  <a:pt x="2562" y="435"/>
                </a:moveTo>
                <a:cubicBezTo>
                  <a:pt x="2562" y="123"/>
                  <a:pt x="2562" y="123"/>
                  <a:pt x="2562" y="123"/>
                </a:cubicBezTo>
                <a:cubicBezTo>
                  <a:pt x="2651" y="123"/>
                  <a:pt x="2651" y="123"/>
                  <a:pt x="2651" y="123"/>
                </a:cubicBezTo>
                <a:cubicBezTo>
                  <a:pt x="2678" y="123"/>
                  <a:pt x="2699" y="130"/>
                  <a:pt x="2715" y="143"/>
                </a:cubicBezTo>
                <a:cubicBezTo>
                  <a:pt x="2731" y="156"/>
                  <a:pt x="2739" y="174"/>
                  <a:pt x="2739" y="195"/>
                </a:cubicBezTo>
                <a:cubicBezTo>
                  <a:pt x="2739" y="212"/>
                  <a:pt x="2734" y="228"/>
                  <a:pt x="2725" y="241"/>
                </a:cubicBezTo>
                <a:cubicBezTo>
                  <a:pt x="2715" y="254"/>
                  <a:pt x="2702" y="263"/>
                  <a:pt x="2685" y="269"/>
                </a:cubicBezTo>
                <a:cubicBezTo>
                  <a:pt x="2685" y="270"/>
                  <a:pt x="2685" y="270"/>
                  <a:pt x="2685" y="270"/>
                </a:cubicBezTo>
                <a:cubicBezTo>
                  <a:pt x="2706" y="272"/>
                  <a:pt x="2723" y="280"/>
                  <a:pt x="2735" y="293"/>
                </a:cubicBezTo>
                <a:cubicBezTo>
                  <a:pt x="2748" y="307"/>
                  <a:pt x="2754" y="324"/>
                  <a:pt x="2754" y="346"/>
                </a:cubicBezTo>
                <a:cubicBezTo>
                  <a:pt x="2754" y="372"/>
                  <a:pt x="2745" y="394"/>
                  <a:pt x="2726" y="410"/>
                </a:cubicBezTo>
                <a:cubicBezTo>
                  <a:pt x="2707" y="427"/>
                  <a:pt x="2682" y="435"/>
                  <a:pt x="2653" y="435"/>
                </a:cubicBezTo>
                <a:lnTo>
                  <a:pt x="2562" y="435"/>
                </a:lnTo>
                <a:close/>
                <a:moveTo>
                  <a:pt x="2599" y="156"/>
                </a:moveTo>
                <a:cubicBezTo>
                  <a:pt x="2599" y="257"/>
                  <a:pt x="2599" y="257"/>
                  <a:pt x="2599" y="257"/>
                </a:cubicBezTo>
                <a:cubicBezTo>
                  <a:pt x="2636" y="257"/>
                  <a:pt x="2636" y="257"/>
                  <a:pt x="2636" y="257"/>
                </a:cubicBezTo>
                <a:cubicBezTo>
                  <a:pt x="2656" y="257"/>
                  <a:pt x="2672" y="252"/>
                  <a:pt x="2684" y="243"/>
                </a:cubicBezTo>
                <a:cubicBezTo>
                  <a:pt x="2695" y="233"/>
                  <a:pt x="2701" y="219"/>
                  <a:pt x="2701" y="202"/>
                </a:cubicBezTo>
                <a:cubicBezTo>
                  <a:pt x="2701" y="172"/>
                  <a:pt x="2681" y="156"/>
                  <a:pt x="2641" y="156"/>
                </a:cubicBezTo>
                <a:lnTo>
                  <a:pt x="2599" y="156"/>
                </a:lnTo>
                <a:close/>
                <a:moveTo>
                  <a:pt x="2599" y="290"/>
                </a:moveTo>
                <a:cubicBezTo>
                  <a:pt x="2599" y="402"/>
                  <a:pt x="2599" y="402"/>
                  <a:pt x="2599" y="402"/>
                </a:cubicBezTo>
                <a:cubicBezTo>
                  <a:pt x="2649" y="402"/>
                  <a:pt x="2649" y="402"/>
                  <a:pt x="2649" y="402"/>
                </a:cubicBezTo>
                <a:cubicBezTo>
                  <a:pt x="2670" y="402"/>
                  <a:pt x="2687" y="397"/>
                  <a:pt x="2698" y="387"/>
                </a:cubicBezTo>
                <a:cubicBezTo>
                  <a:pt x="2710" y="377"/>
                  <a:pt x="2716" y="363"/>
                  <a:pt x="2716" y="345"/>
                </a:cubicBezTo>
                <a:cubicBezTo>
                  <a:pt x="2716" y="308"/>
                  <a:pt x="2691" y="290"/>
                  <a:pt x="2641" y="290"/>
                </a:cubicBezTo>
                <a:lnTo>
                  <a:pt x="2599" y="290"/>
                </a:lnTo>
                <a:close/>
                <a:moveTo>
                  <a:pt x="2972" y="435"/>
                </a:moveTo>
                <a:cubicBezTo>
                  <a:pt x="2936" y="435"/>
                  <a:pt x="2936" y="435"/>
                  <a:pt x="2936" y="435"/>
                </a:cubicBezTo>
                <a:cubicBezTo>
                  <a:pt x="2936" y="400"/>
                  <a:pt x="2936" y="400"/>
                  <a:pt x="2936" y="400"/>
                </a:cubicBezTo>
                <a:cubicBezTo>
                  <a:pt x="2935" y="400"/>
                  <a:pt x="2935" y="400"/>
                  <a:pt x="2935" y="400"/>
                </a:cubicBezTo>
                <a:cubicBezTo>
                  <a:pt x="2920" y="427"/>
                  <a:pt x="2897" y="440"/>
                  <a:pt x="2866" y="440"/>
                </a:cubicBezTo>
                <a:cubicBezTo>
                  <a:pt x="2813" y="440"/>
                  <a:pt x="2787" y="409"/>
                  <a:pt x="2787" y="346"/>
                </a:cubicBezTo>
                <a:cubicBezTo>
                  <a:pt x="2787" y="213"/>
                  <a:pt x="2787" y="213"/>
                  <a:pt x="2787" y="213"/>
                </a:cubicBezTo>
                <a:cubicBezTo>
                  <a:pt x="2822" y="213"/>
                  <a:pt x="2822" y="213"/>
                  <a:pt x="2822" y="213"/>
                </a:cubicBezTo>
                <a:cubicBezTo>
                  <a:pt x="2822" y="340"/>
                  <a:pt x="2822" y="340"/>
                  <a:pt x="2822" y="340"/>
                </a:cubicBezTo>
                <a:cubicBezTo>
                  <a:pt x="2822" y="387"/>
                  <a:pt x="2840" y="410"/>
                  <a:pt x="2876" y="410"/>
                </a:cubicBezTo>
                <a:cubicBezTo>
                  <a:pt x="2893" y="410"/>
                  <a:pt x="2908" y="404"/>
                  <a:pt x="2919" y="391"/>
                </a:cubicBezTo>
                <a:cubicBezTo>
                  <a:pt x="2930" y="378"/>
                  <a:pt x="2936" y="362"/>
                  <a:pt x="2936" y="341"/>
                </a:cubicBezTo>
                <a:cubicBezTo>
                  <a:pt x="2936" y="213"/>
                  <a:pt x="2936" y="213"/>
                  <a:pt x="2936" y="213"/>
                </a:cubicBezTo>
                <a:cubicBezTo>
                  <a:pt x="2972" y="213"/>
                  <a:pt x="2972" y="213"/>
                  <a:pt x="2972" y="213"/>
                </a:cubicBezTo>
                <a:lnTo>
                  <a:pt x="2972" y="435"/>
                </a:lnTo>
                <a:close/>
                <a:moveTo>
                  <a:pt x="3009" y="427"/>
                </a:moveTo>
                <a:cubicBezTo>
                  <a:pt x="3009" y="389"/>
                  <a:pt x="3009" y="389"/>
                  <a:pt x="3009" y="389"/>
                </a:cubicBezTo>
                <a:cubicBezTo>
                  <a:pt x="3029" y="403"/>
                  <a:pt x="3050" y="410"/>
                  <a:pt x="3073" y="410"/>
                </a:cubicBezTo>
                <a:cubicBezTo>
                  <a:pt x="3105" y="410"/>
                  <a:pt x="3120" y="400"/>
                  <a:pt x="3120" y="379"/>
                </a:cubicBezTo>
                <a:cubicBezTo>
                  <a:pt x="3120" y="373"/>
                  <a:pt x="3119" y="368"/>
                  <a:pt x="3116" y="364"/>
                </a:cubicBezTo>
                <a:cubicBezTo>
                  <a:pt x="3113" y="360"/>
                  <a:pt x="3110" y="356"/>
                  <a:pt x="3105" y="353"/>
                </a:cubicBezTo>
                <a:cubicBezTo>
                  <a:pt x="3101" y="350"/>
                  <a:pt x="3095" y="347"/>
                  <a:pt x="3089" y="344"/>
                </a:cubicBezTo>
                <a:cubicBezTo>
                  <a:pt x="3083" y="342"/>
                  <a:pt x="3076" y="339"/>
                  <a:pt x="3069" y="336"/>
                </a:cubicBezTo>
                <a:cubicBezTo>
                  <a:pt x="3059" y="333"/>
                  <a:pt x="3051" y="329"/>
                  <a:pt x="3043" y="325"/>
                </a:cubicBezTo>
                <a:cubicBezTo>
                  <a:pt x="3036" y="321"/>
                  <a:pt x="3030" y="316"/>
                  <a:pt x="3025" y="311"/>
                </a:cubicBezTo>
                <a:cubicBezTo>
                  <a:pt x="3020" y="306"/>
                  <a:pt x="3016" y="300"/>
                  <a:pt x="3013" y="294"/>
                </a:cubicBezTo>
                <a:cubicBezTo>
                  <a:pt x="3011" y="288"/>
                  <a:pt x="3010" y="280"/>
                  <a:pt x="3010" y="272"/>
                </a:cubicBezTo>
                <a:cubicBezTo>
                  <a:pt x="3010" y="261"/>
                  <a:pt x="3012" y="252"/>
                  <a:pt x="3017" y="244"/>
                </a:cubicBezTo>
                <a:cubicBezTo>
                  <a:pt x="3021" y="236"/>
                  <a:pt x="3028" y="229"/>
                  <a:pt x="3036" y="224"/>
                </a:cubicBezTo>
                <a:cubicBezTo>
                  <a:pt x="3044" y="218"/>
                  <a:pt x="3053" y="214"/>
                  <a:pt x="3063" y="211"/>
                </a:cubicBezTo>
                <a:cubicBezTo>
                  <a:pt x="3073" y="209"/>
                  <a:pt x="3084" y="207"/>
                  <a:pt x="3095" y="207"/>
                </a:cubicBezTo>
                <a:cubicBezTo>
                  <a:pt x="3114" y="207"/>
                  <a:pt x="3131" y="211"/>
                  <a:pt x="3146" y="217"/>
                </a:cubicBezTo>
                <a:cubicBezTo>
                  <a:pt x="3146" y="253"/>
                  <a:pt x="3146" y="253"/>
                  <a:pt x="3146" y="253"/>
                </a:cubicBezTo>
                <a:cubicBezTo>
                  <a:pt x="3130" y="243"/>
                  <a:pt x="3111" y="237"/>
                  <a:pt x="3090" y="237"/>
                </a:cubicBezTo>
                <a:cubicBezTo>
                  <a:pt x="3083" y="237"/>
                  <a:pt x="3077" y="238"/>
                  <a:pt x="3072" y="240"/>
                </a:cubicBezTo>
                <a:cubicBezTo>
                  <a:pt x="3067" y="241"/>
                  <a:pt x="3062" y="243"/>
                  <a:pt x="3058" y="246"/>
                </a:cubicBezTo>
                <a:cubicBezTo>
                  <a:pt x="3054" y="249"/>
                  <a:pt x="3051" y="252"/>
                  <a:pt x="3049" y="256"/>
                </a:cubicBezTo>
                <a:cubicBezTo>
                  <a:pt x="3047" y="260"/>
                  <a:pt x="3046" y="264"/>
                  <a:pt x="3046" y="269"/>
                </a:cubicBezTo>
                <a:cubicBezTo>
                  <a:pt x="3046" y="274"/>
                  <a:pt x="3047" y="279"/>
                  <a:pt x="3049" y="283"/>
                </a:cubicBezTo>
                <a:cubicBezTo>
                  <a:pt x="3051" y="287"/>
                  <a:pt x="3054" y="291"/>
                  <a:pt x="3058" y="294"/>
                </a:cubicBezTo>
                <a:cubicBezTo>
                  <a:pt x="3063" y="297"/>
                  <a:pt x="3067" y="299"/>
                  <a:pt x="3073" y="302"/>
                </a:cubicBezTo>
                <a:cubicBezTo>
                  <a:pt x="3079" y="304"/>
                  <a:pt x="3086" y="307"/>
                  <a:pt x="3093" y="310"/>
                </a:cubicBezTo>
                <a:cubicBezTo>
                  <a:pt x="3103" y="314"/>
                  <a:pt x="3112" y="318"/>
                  <a:pt x="3120" y="322"/>
                </a:cubicBezTo>
                <a:cubicBezTo>
                  <a:pt x="3127" y="326"/>
                  <a:pt x="3134" y="330"/>
                  <a:pt x="3140" y="335"/>
                </a:cubicBezTo>
                <a:cubicBezTo>
                  <a:pt x="3145" y="340"/>
                  <a:pt x="3149" y="346"/>
                  <a:pt x="3152" y="352"/>
                </a:cubicBezTo>
                <a:cubicBezTo>
                  <a:pt x="3155" y="359"/>
                  <a:pt x="3157" y="367"/>
                  <a:pt x="3157" y="376"/>
                </a:cubicBezTo>
                <a:cubicBezTo>
                  <a:pt x="3157" y="387"/>
                  <a:pt x="3154" y="396"/>
                  <a:pt x="3149" y="404"/>
                </a:cubicBezTo>
                <a:cubicBezTo>
                  <a:pt x="3145" y="412"/>
                  <a:pt x="3138" y="419"/>
                  <a:pt x="3130" y="425"/>
                </a:cubicBezTo>
                <a:cubicBezTo>
                  <a:pt x="3122" y="430"/>
                  <a:pt x="3113" y="434"/>
                  <a:pt x="3102" y="436"/>
                </a:cubicBezTo>
                <a:cubicBezTo>
                  <a:pt x="3091" y="439"/>
                  <a:pt x="3080" y="440"/>
                  <a:pt x="3069" y="440"/>
                </a:cubicBezTo>
                <a:cubicBezTo>
                  <a:pt x="3046" y="440"/>
                  <a:pt x="3026" y="436"/>
                  <a:pt x="3009" y="427"/>
                </a:cubicBezTo>
                <a:close/>
                <a:moveTo>
                  <a:pt x="3212" y="156"/>
                </a:moveTo>
                <a:cubicBezTo>
                  <a:pt x="3206" y="156"/>
                  <a:pt x="3200" y="154"/>
                  <a:pt x="3196" y="149"/>
                </a:cubicBezTo>
                <a:cubicBezTo>
                  <a:pt x="3191" y="145"/>
                  <a:pt x="3189" y="140"/>
                  <a:pt x="3189" y="133"/>
                </a:cubicBezTo>
                <a:cubicBezTo>
                  <a:pt x="3189" y="126"/>
                  <a:pt x="3191" y="121"/>
                  <a:pt x="3196" y="116"/>
                </a:cubicBezTo>
                <a:cubicBezTo>
                  <a:pt x="3200" y="112"/>
                  <a:pt x="3206" y="110"/>
                  <a:pt x="3212" y="110"/>
                </a:cubicBezTo>
                <a:cubicBezTo>
                  <a:pt x="3218" y="110"/>
                  <a:pt x="3224" y="112"/>
                  <a:pt x="3229" y="116"/>
                </a:cubicBezTo>
                <a:cubicBezTo>
                  <a:pt x="3233" y="121"/>
                  <a:pt x="3235" y="126"/>
                  <a:pt x="3235" y="133"/>
                </a:cubicBezTo>
                <a:cubicBezTo>
                  <a:pt x="3235" y="139"/>
                  <a:pt x="3233" y="145"/>
                  <a:pt x="3229" y="149"/>
                </a:cubicBezTo>
                <a:cubicBezTo>
                  <a:pt x="3224" y="154"/>
                  <a:pt x="3218" y="156"/>
                  <a:pt x="3212" y="156"/>
                </a:cubicBezTo>
                <a:close/>
                <a:moveTo>
                  <a:pt x="3229" y="435"/>
                </a:moveTo>
                <a:cubicBezTo>
                  <a:pt x="3194" y="435"/>
                  <a:pt x="3194" y="435"/>
                  <a:pt x="3194" y="435"/>
                </a:cubicBezTo>
                <a:cubicBezTo>
                  <a:pt x="3194" y="213"/>
                  <a:pt x="3194" y="213"/>
                  <a:pt x="3194" y="213"/>
                </a:cubicBezTo>
                <a:cubicBezTo>
                  <a:pt x="3229" y="213"/>
                  <a:pt x="3229" y="213"/>
                  <a:pt x="3229" y="213"/>
                </a:cubicBezTo>
                <a:lnTo>
                  <a:pt x="3229" y="435"/>
                </a:lnTo>
                <a:close/>
                <a:moveTo>
                  <a:pt x="3461" y="435"/>
                </a:moveTo>
                <a:cubicBezTo>
                  <a:pt x="3425" y="435"/>
                  <a:pt x="3425" y="435"/>
                  <a:pt x="3425" y="435"/>
                </a:cubicBezTo>
                <a:cubicBezTo>
                  <a:pt x="3425" y="308"/>
                  <a:pt x="3425" y="308"/>
                  <a:pt x="3425" y="308"/>
                </a:cubicBezTo>
                <a:cubicBezTo>
                  <a:pt x="3425" y="261"/>
                  <a:pt x="3408" y="237"/>
                  <a:pt x="3373" y="237"/>
                </a:cubicBezTo>
                <a:cubicBezTo>
                  <a:pt x="3355" y="237"/>
                  <a:pt x="3341" y="244"/>
                  <a:pt x="3329" y="257"/>
                </a:cubicBezTo>
                <a:cubicBezTo>
                  <a:pt x="3317" y="271"/>
                  <a:pt x="3311" y="288"/>
                  <a:pt x="3311" y="308"/>
                </a:cubicBezTo>
                <a:cubicBezTo>
                  <a:pt x="3311" y="435"/>
                  <a:pt x="3311" y="435"/>
                  <a:pt x="3311" y="435"/>
                </a:cubicBezTo>
                <a:cubicBezTo>
                  <a:pt x="3276" y="435"/>
                  <a:pt x="3276" y="435"/>
                  <a:pt x="3276" y="435"/>
                </a:cubicBezTo>
                <a:cubicBezTo>
                  <a:pt x="3276" y="213"/>
                  <a:pt x="3276" y="213"/>
                  <a:pt x="3276" y="213"/>
                </a:cubicBezTo>
                <a:cubicBezTo>
                  <a:pt x="3311" y="213"/>
                  <a:pt x="3311" y="213"/>
                  <a:pt x="3311" y="213"/>
                </a:cubicBezTo>
                <a:cubicBezTo>
                  <a:pt x="3311" y="250"/>
                  <a:pt x="3311" y="250"/>
                  <a:pt x="3311" y="250"/>
                </a:cubicBezTo>
                <a:cubicBezTo>
                  <a:pt x="3312" y="250"/>
                  <a:pt x="3312" y="250"/>
                  <a:pt x="3312" y="250"/>
                </a:cubicBezTo>
                <a:cubicBezTo>
                  <a:pt x="3329" y="221"/>
                  <a:pt x="3353" y="207"/>
                  <a:pt x="3385" y="207"/>
                </a:cubicBezTo>
                <a:cubicBezTo>
                  <a:pt x="3410" y="207"/>
                  <a:pt x="3428" y="215"/>
                  <a:pt x="3441" y="231"/>
                </a:cubicBezTo>
                <a:cubicBezTo>
                  <a:pt x="3454" y="247"/>
                  <a:pt x="3461" y="269"/>
                  <a:pt x="3461" y="299"/>
                </a:cubicBezTo>
                <a:lnTo>
                  <a:pt x="3461" y="435"/>
                </a:lnTo>
                <a:close/>
                <a:moveTo>
                  <a:pt x="3681" y="333"/>
                </a:moveTo>
                <a:cubicBezTo>
                  <a:pt x="3524" y="333"/>
                  <a:pt x="3524" y="333"/>
                  <a:pt x="3524" y="333"/>
                </a:cubicBezTo>
                <a:cubicBezTo>
                  <a:pt x="3524" y="358"/>
                  <a:pt x="3531" y="377"/>
                  <a:pt x="3544" y="390"/>
                </a:cubicBezTo>
                <a:cubicBezTo>
                  <a:pt x="3556" y="404"/>
                  <a:pt x="3574" y="410"/>
                  <a:pt x="3596" y="410"/>
                </a:cubicBezTo>
                <a:cubicBezTo>
                  <a:pt x="3621" y="410"/>
                  <a:pt x="3644" y="402"/>
                  <a:pt x="3665" y="386"/>
                </a:cubicBezTo>
                <a:cubicBezTo>
                  <a:pt x="3665" y="419"/>
                  <a:pt x="3665" y="419"/>
                  <a:pt x="3665" y="419"/>
                </a:cubicBezTo>
                <a:cubicBezTo>
                  <a:pt x="3646" y="433"/>
                  <a:pt x="3620" y="440"/>
                  <a:pt x="3588" y="440"/>
                </a:cubicBezTo>
                <a:cubicBezTo>
                  <a:pt x="3556" y="440"/>
                  <a:pt x="3532" y="430"/>
                  <a:pt x="3514" y="410"/>
                </a:cubicBezTo>
                <a:cubicBezTo>
                  <a:pt x="3496" y="390"/>
                  <a:pt x="3487" y="361"/>
                  <a:pt x="3487" y="325"/>
                </a:cubicBezTo>
                <a:cubicBezTo>
                  <a:pt x="3487" y="290"/>
                  <a:pt x="3496" y="262"/>
                  <a:pt x="3516" y="240"/>
                </a:cubicBezTo>
                <a:cubicBezTo>
                  <a:pt x="3536" y="218"/>
                  <a:pt x="3560" y="207"/>
                  <a:pt x="3589" y="207"/>
                </a:cubicBezTo>
                <a:cubicBezTo>
                  <a:pt x="3618" y="207"/>
                  <a:pt x="3641" y="217"/>
                  <a:pt x="3657" y="236"/>
                </a:cubicBezTo>
                <a:cubicBezTo>
                  <a:pt x="3673" y="254"/>
                  <a:pt x="3681" y="281"/>
                  <a:pt x="3681" y="314"/>
                </a:cubicBezTo>
                <a:lnTo>
                  <a:pt x="3681" y="333"/>
                </a:lnTo>
                <a:close/>
                <a:moveTo>
                  <a:pt x="3644" y="303"/>
                </a:moveTo>
                <a:cubicBezTo>
                  <a:pt x="3644" y="282"/>
                  <a:pt x="3639" y="266"/>
                  <a:pt x="3629" y="255"/>
                </a:cubicBezTo>
                <a:cubicBezTo>
                  <a:pt x="3620" y="243"/>
                  <a:pt x="3606" y="237"/>
                  <a:pt x="3589" y="237"/>
                </a:cubicBezTo>
                <a:cubicBezTo>
                  <a:pt x="3572" y="237"/>
                  <a:pt x="3558" y="243"/>
                  <a:pt x="3546" y="255"/>
                </a:cubicBezTo>
                <a:cubicBezTo>
                  <a:pt x="3534" y="267"/>
                  <a:pt x="3527" y="283"/>
                  <a:pt x="3524" y="303"/>
                </a:cubicBezTo>
                <a:lnTo>
                  <a:pt x="3644" y="303"/>
                </a:lnTo>
                <a:close/>
                <a:moveTo>
                  <a:pt x="3706" y="427"/>
                </a:moveTo>
                <a:cubicBezTo>
                  <a:pt x="3706" y="389"/>
                  <a:pt x="3706" y="389"/>
                  <a:pt x="3706" y="389"/>
                </a:cubicBezTo>
                <a:cubicBezTo>
                  <a:pt x="3725" y="403"/>
                  <a:pt x="3746" y="410"/>
                  <a:pt x="3770" y="410"/>
                </a:cubicBezTo>
                <a:cubicBezTo>
                  <a:pt x="3801" y="410"/>
                  <a:pt x="3817" y="400"/>
                  <a:pt x="3817" y="379"/>
                </a:cubicBezTo>
                <a:cubicBezTo>
                  <a:pt x="3817" y="373"/>
                  <a:pt x="3815" y="368"/>
                  <a:pt x="3813" y="364"/>
                </a:cubicBezTo>
                <a:cubicBezTo>
                  <a:pt x="3810" y="360"/>
                  <a:pt x="3806" y="356"/>
                  <a:pt x="3802" y="353"/>
                </a:cubicBezTo>
                <a:cubicBezTo>
                  <a:pt x="3797" y="350"/>
                  <a:pt x="3792" y="347"/>
                  <a:pt x="3786" y="344"/>
                </a:cubicBezTo>
                <a:cubicBezTo>
                  <a:pt x="3780" y="342"/>
                  <a:pt x="3773" y="339"/>
                  <a:pt x="3766" y="336"/>
                </a:cubicBezTo>
                <a:cubicBezTo>
                  <a:pt x="3756" y="333"/>
                  <a:pt x="3747" y="329"/>
                  <a:pt x="3740" y="325"/>
                </a:cubicBezTo>
                <a:cubicBezTo>
                  <a:pt x="3732" y="321"/>
                  <a:pt x="3726" y="316"/>
                  <a:pt x="3721" y="311"/>
                </a:cubicBezTo>
                <a:cubicBezTo>
                  <a:pt x="3716" y="306"/>
                  <a:pt x="3712" y="300"/>
                  <a:pt x="3710" y="294"/>
                </a:cubicBezTo>
                <a:cubicBezTo>
                  <a:pt x="3707" y="288"/>
                  <a:pt x="3706" y="280"/>
                  <a:pt x="3706" y="272"/>
                </a:cubicBezTo>
                <a:cubicBezTo>
                  <a:pt x="3706" y="261"/>
                  <a:pt x="3708" y="252"/>
                  <a:pt x="3713" y="244"/>
                </a:cubicBezTo>
                <a:cubicBezTo>
                  <a:pt x="3718" y="236"/>
                  <a:pt x="3724" y="229"/>
                  <a:pt x="3732" y="224"/>
                </a:cubicBezTo>
                <a:cubicBezTo>
                  <a:pt x="3740" y="218"/>
                  <a:pt x="3749" y="214"/>
                  <a:pt x="3760" y="211"/>
                </a:cubicBezTo>
                <a:cubicBezTo>
                  <a:pt x="3770" y="209"/>
                  <a:pt x="3780" y="207"/>
                  <a:pt x="3791" y="207"/>
                </a:cubicBezTo>
                <a:cubicBezTo>
                  <a:pt x="3811" y="207"/>
                  <a:pt x="3828" y="211"/>
                  <a:pt x="3843" y="217"/>
                </a:cubicBezTo>
                <a:cubicBezTo>
                  <a:pt x="3843" y="253"/>
                  <a:pt x="3843" y="253"/>
                  <a:pt x="3843" y="253"/>
                </a:cubicBezTo>
                <a:cubicBezTo>
                  <a:pt x="3827" y="243"/>
                  <a:pt x="3808" y="237"/>
                  <a:pt x="3787" y="237"/>
                </a:cubicBezTo>
                <a:cubicBezTo>
                  <a:pt x="3780" y="237"/>
                  <a:pt x="3774" y="238"/>
                  <a:pt x="3769" y="240"/>
                </a:cubicBezTo>
                <a:cubicBezTo>
                  <a:pt x="3763" y="241"/>
                  <a:pt x="3759" y="243"/>
                  <a:pt x="3755" y="246"/>
                </a:cubicBezTo>
                <a:cubicBezTo>
                  <a:pt x="3751" y="249"/>
                  <a:pt x="3748" y="252"/>
                  <a:pt x="3746" y="256"/>
                </a:cubicBezTo>
                <a:cubicBezTo>
                  <a:pt x="3744" y="260"/>
                  <a:pt x="3743" y="264"/>
                  <a:pt x="3743" y="269"/>
                </a:cubicBezTo>
                <a:cubicBezTo>
                  <a:pt x="3743" y="274"/>
                  <a:pt x="3744" y="279"/>
                  <a:pt x="3746" y="283"/>
                </a:cubicBezTo>
                <a:cubicBezTo>
                  <a:pt x="3748" y="287"/>
                  <a:pt x="3751" y="291"/>
                  <a:pt x="3755" y="294"/>
                </a:cubicBezTo>
                <a:cubicBezTo>
                  <a:pt x="3759" y="297"/>
                  <a:pt x="3764" y="299"/>
                  <a:pt x="3770" y="302"/>
                </a:cubicBezTo>
                <a:cubicBezTo>
                  <a:pt x="3776" y="304"/>
                  <a:pt x="3782" y="307"/>
                  <a:pt x="3790" y="310"/>
                </a:cubicBezTo>
                <a:cubicBezTo>
                  <a:pt x="3799" y="314"/>
                  <a:pt x="3808" y="318"/>
                  <a:pt x="3816" y="322"/>
                </a:cubicBezTo>
                <a:cubicBezTo>
                  <a:pt x="3824" y="326"/>
                  <a:pt x="3831" y="330"/>
                  <a:pt x="3836" y="335"/>
                </a:cubicBezTo>
                <a:cubicBezTo>
                  <a:pt x="3842" y="340"/>
                  <a:pt x="3846" y="346"/>
                  <a:pt x="3849" y="352"/>
                </a:cubicBezTo>
                <a:cubicBezTo>
                  <a:pt x="3852" y="359"/>
                  <a:pt x="3853" y="367"/>
                  <a:pt x="3853" y="376"/>
                </a:cubicBezTo>
                <a:cubicBezTo>
                  <a:pt x="3853" y="387"/>
                  <a:pt x="3851" y="396"/>
                  <a:pt x="3846" y="404"/>
                </a:cubicBezTo>
                <a:cubicBezTo>
                  <a:pt x="3841" y="412"/>
                  <a:pt x="3835" y="419"/>
                  <a:pt x="3827" y="425"/>
                </a:cubicBezTo>
                <a:cubicBezTo>
                  <a:pt x="3818" y="430"/>
                  <a:pt x="3809" y="434"/>
                  <a:pt x="3799" y="436"/>
                </a:cubicBezTo>
                <a:cubicBezTo>
                  <a:pt x="3788" y="439"/>
                  <a:pt x="3777" y="440"/>
                  <a:pt x="3765" y="440"/>
                </a:cubicBezTo>
                <a:cubicBezTo>
                  <a:pt x="3742" y="440"/>
                  <a:pt x="3722" y="436"/>
                  <a:pt x="3706" y="427"/>
                </a:cubicBezTo>
                <a:close/>
                <a:moveTo>
                  <a:pt x="3877" y="427"/>
                </a:moveTo>
                <a:cubicBezTo>
                  <a:pt x="3877" y="389"/>
                  <a:pt x="3877" y="389"/>
                  <a:pt x="3877" y="389"/>
                </a:cubicBezTo>
                <a:cubicBezTo>
                  <a:pt x="3897" y="403"/>
                  <a:pt x="3918" y="410"/>
                  <a:pt x="3941" y="410"/>
                </a:cubicBezTo>
                <a:cubicBezTo>
                  <a:pt x="3973" y="410"/>
                  <a:pt x="3988" y="400"/>
                  <a:pt x="3988" y="379"/>
                </a:cubicBezTo>
                <a:cubicBezTo>
                  <a:pt x="3988" y="373"/>
                  <a:pt x="3987" y="368"/>
                  <a:pt x="3984" y="364"/>
                </a:cubicBezTo>
                <a:cubicBezTo>
                  <a:pt x="3982" y="360"/>
                  <a:pt x="3978" y="356"/>
                  <a:pt x="3973" y="353"/>
                </a:cubicBezTo>
                <a:cubicBezTo>
                  <a:pt x="3969" y="350"/>
                  <a:pt x="3964" y="347"/>
                  <a:pt x="3957" y="344"/>
                </a:cubicBezTo>
                <a:cubicBezTo>
                  <a:pt x="3951" y="342"/>
                  <a:pt x="3945" y="339"/>
                  <a:pt x="3937" y="336"/>
                </a:cubicBezTo>
                <a:cubicBezTo>
                  <a:pt x="3928" y="333"/>
                  <a:pt x="3919" y="329"/>
                  <a:pt x="3911" y="325"/>
                </a:cubicBezTo>
                <a:cubicBezTo>
                  <a:pt x="3904" y="321"/>
                  <a:pt x="3898" y="316"/>
                  <a:pt x="3893" y="311"/>
                </a:cubicBezTo>
                <a:cubicBezTo>
                  <a:pt x="3888" y="306"/>
                  <a:pt x="3884" y="300"/>
                  <a:pt x="3881" y="294"/>
                </a:cubicBezTo>
                <a:cubicBezTo>
                  <a:pt x="3879" y="288"/>
                  <a:pt x="3878" y="280"/>
                  <a:pt x="3878" y="272"/>
                </a:cubicBezTo>
                <a:cubicBezTo>
                  <a:pt x="3878" y="261"/>
                  <a:pt x="3880" y="252"/>
                  <a:pt x="3885" y="244"/>
                </a:cubicBezTo>
                <a:cubicBezTo>
                  <a:pt x="3890" y="236"/>
                  <a:pt x="3896" y="229"/>
                  <a:pt x="3904" y="224"/>
                </a:cubicBezTo>
                <a:cubicBezTo>
                  <a:pt x="3912" y="218"/>
                  <a:pt x="3921" y="214"/>
                  <a:pt x="3931" y="211"/>
                </a:cubicBezTo>
                <a:cubicBezTo>
                  <a:pt x="3941" y="209"/>
                  <a:pt x="3952" y="207"/>
                  <a:pt x="3963" y="207"/>
                </a:cubicBezTo>
                <a:cubicBezTo>
                  <a:pt x="3982" y="207"/>
                  <a:pt x="3999" y="211"/>
                  <a:pt x="4015" y="217"/>
                </a:cubicBezTo>
                <a:cubicBezTo>
                  <a:pt x="4015" y="253"/>
                  <a:pt x="4015" y="253"/>
                  <a:pt x="4015" y="253"/>
                </a:cubicBezTo>
                <a:cubicBezTo>
                  <a:pt x="3998" y="243"/>
                  <a:pt x="3979" y="237"/>
                  <a:pt x="3958" y="237"/>
                </a:cubicBezTo>
                <a:cubicBezTo>
                  <a:pt x="3951" y="237"/>
                  <a:pt x="3945" y="238"/>
                  <a:pt x="3940" y="240"/>
                </a:cubicBezTo>
                <a:cubicBezTo>
                  <a:pt x="3935" y="241"/>
                  <a:pt x="3930" y="243"/>
                  <a:pt x="3926" y="246"/>
                </a:cubicBezTo>
                <a:cubicBezTo>
                  <a:pt x="3922" y="249"/>
                  <a:pt x="3919" y="252"/>
                  <a:pt x="3917" y="256"/>
                </a:cubicBezTo>
                <a:cubicBezTo>
                  <a:pt x="3915" y="260"/>
                  <a:pt x="3914" y="264"/>
                  <a:pt x="3914" y="269"/>
                </a:cubicBezTo>
                <a:cubicBezTo>
                  <a:pt x="3914" y="274"/>
                  <a:pt x="3915" y="279"/>
                  <a:pt x="3917" y="283"/>
                </a:cubicBezTo>
                <a:cubicBezTo>
                  <a:pt x="3919" y="287"/>
                  <a:pt x="3923" y="291"/>
                  <a:pt x="3927" y="294"/>
                </a:cubicBezTo>
                <a:cubicBezTo>
                  <a:pt x="3931" y="297"/>
                  <a:pt x="3936" y="299"/>
                  <a:pt x="3941" y="302"/>
                </a:cubicBezTo>
                <a:cubicBezTo>
                  <a:pt x="3947" y="304"/>
                  <a:pt x="3954" y="307"/>
                  <a:pt x="3961" y="310"/>
                </a:cubicBezTo>
                <a:cubicBezTo>
                  <a:pt x="3971" y="314"/>
                  <a:pt x="3980" y="318"/>
                  <a:pt x="3988" y="322"/>
                </a:cubicBezTo>
                <a:cubicBezTo>
                  <a:pt x="3996" y="326"/>
                  <a:pt x="4002" y="330"/>
                  <a:pt x="4008" y="335"/>
                </a:cubicBezTo>
                <a:cubicBezTo>
                  <a:pt x="4013" y="340"/>
                  <a:pt x="4017" y="346"/>
                  <a:pt x="4020" y="352"/>
                </a:cubicBezTo>
                <a:cubicBezTo>
                  <a:pt x="4023" y="359"/>
                  <a:pt x="4025" y="367"/>
                  <a:pt x="4025" y="376"/>
                </a:cubicBezTo>
                <a:cubicBezTo>
                  <a:pt x="4025" y="387"/>
                  <a:pt x="4022" y="396"/>
                  <a:pt x="4018" y="404"/>
                </a:cubicBezTo>
                <a:cubicBezTo>
                  <a:pt x="4013" y="412"/>
                  <a:pt x="4006" y="419"/>
                  <a:pt x="3998" y="425"/>
                </a:cubicBezTo>
                <a:cubicBezTo>
                  <a:pt x="3990" y="430"/>
                  <a:pt x="3981" y="434"/>
                  <a:pt x="3970" y="436"/>
                </a:cubicBezTo>
                <a:cubicBezTo>
                  <a:pt x="3959" y="439"/>
                  <a:pt x="3948" y="440"/>
                  <a:pt x="3937" y="440"/>
                </a:cubicBezTo>
                <a:cubicBezTo>
                  <a:pt x="3914" y="440"/>
                  <a:pt x="3894" y="436"/>
                  <a:pt x="3877" y="427"/>
                </a:cubicBezTo>
                <a:close/>
              </a:path>
            </a:pathLst>
          </a:custGeom>
          <a:solidFill>
            <a:schemeClr val="tx2"/>
          </a:solidFill>
          <a:ln>
            <a:noFill/>
          </a:ln>
        </p:spPr>
        <p:txBody>
          <a:bodyPr vert="horz" wrap="square" lIns="91390" tIns="45696" rIns="91390" bIns="45696" numCol="1" anchor="t" anchorCtr="0" compatLnSpc="1">
            <a:prstTxWarp prst="textNoShape">
              <a:avLst/>
            </a:prstTxWarp>
          </a:bodyPr>
          <a:lstStyle/>
          <a:p>
            <a:pPr defTabSz="932193"/>
            <a:endParaRPr lang="en-US" sz="1799">
              <a:solidFill>
                <a:srgbClr val="FFFFFF"/>
              </a:solidFill>
            </a:endParaRPr>
          </a:p>
        </p:txBody>
      </p:sp>
    </p:spTree>
    <p:extLst>
      <p:ext uri="{BB962C8B-B14F-4D97-AF65-F5344CB8AC3E}">
        <p14:creationId xmlns:p14="http://schemas.microsoft.com/office/powerpoint/2010/main" val="3413729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654202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4813823"/>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410561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4179595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theme" Target="../theme/theme3.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theme" Target="../theme/theme4.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26" Type="http://schemas.openxmlformats.org/officeDocument/2006/relationships/slideLayout" Target="../slideLayouts/slideLayout118.xml"/><Relationship Id="rId3" Type="http://schemas.openxmlformats.org/officeDocument/2006/relationships/slideLayout" Target="../slideLayouts/slideLayout95.xml"/><Relationship Id="rId21" Type="http://schemas.openxmlformats.org/officeDocument/2006/relationships/slideLayout" Target="../slideLayouts/slideLayout113.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5" Type="http://schemas.openxmlformats.org/officeDocument/2006/relationships/slideLayout" Target="../slideLayouts/slideLayout117.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0" Type="http://schemas.openxmlformats.org/officeDocument/2006/relationships/slideLayout" Target="../slideLayouts/slideLayout112.xml"/><Relationship Id="rId29" Type="http://schemas.openxmlformats.org/officeDocument/2006/relationships/slideLayout" Target="../slideLayouts/slideLayout121.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slideLayout" Target="../slideLayouts/slideLayout116.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slideLayout" Target="../slideLayouts/slideLayout115.xml"/><Relationship Id="rId28" Type="http://schemas.openxmlformats.org/officeDocument/2006/relationships/slideLayout" Target="../slideLayouts/slideLayout120.xml"/><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slideLayout" Target="../slideLayouts/slideLayout114.xml"/><Relationship Id="rId27" Type="http://schemas.openxmlformats.org/officeDocument/2006/relationships/slideLayout" Target="../slideLayouts/slideLayout119.xml"/><Relationship Id="rId30"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18" Type="http://schemas.openxmlformats.org/officeDocument/2006/relationships/slideLayout" Target="../slideLayouts/slideLayout139.xml"/><Relationship Id="rId26" Type="http://schemas.openxmlformats.org/officeDocument/2006/relationships/slideLayout" Target="../slideLayouts/slideLayout147.xml"/><Relationship Id="rId3" Type="http://schemas.openxmlformats.org/officeDocument/2006/relationships/slideLayout" Target="../slideLayouts/slideLayout124.xml"/><Relationship Id="rId21" Type="http://schemas.openxmlformats.org/officeDocument/2006/relationships/slideLayout" Target="../slideLayouts/slideLayout142.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17" Type="http://schemas.openxmlformats.org/officeDocument/2006/relationships/slideLayout" Target="../slideLayouts/slideLayout138.xml"/><Relationship Id="rId25" Type="http://schemas.openxmlformats.org/officeDocument/2006/relationships/slideLayout" Target="../slideLayouts/slideLayout146.xml"/><Relationship Id="rId2" Type="http://schemas.openxmlformats.org/officeDocument/2006/relationships/slideLayout" Target="../slideLayouts/slideLayout123.xml"/><Relationship Id="rId16" Type="http://schemas.openxmlformats.org/officeDocument/2006/relationships/slideLayout" Target="../slideLayouts/slideLayout137.xml"/><Relationship Id="rId20" Type="http://schemas.openxmlformats.org/officeDocument/2006/relationships/slideLayout" Target="../slideLayouts/slideLayout141.xml"/><Relationship Id="rId29" Type="http://schemas.openxmlformats.org/officeDocument/2006/relationships/slideLayout" Target="../slideLayouts/slideLayout150.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24" Type="http://schemas.openxmlformats.org/officeDocument/2006/relationships/slideLayout" Target="../slideLayouts/slideLayout145.xml"/><Relationship Id="rId5" Type="http://schemas.openxmlformats.org/officeDocument/2006/relationships/slideLayout" Target="../slideLayouts/slideLayout126.xml"/><Relationship Id="rId15" Type="http://schemas.openxmlformats.org/officeDocument/2006/relationships/slideLayout" Target="../slideLayouts/slideLayout136.xml"/><Relationship Id="rId23" Type="http://schemas.openxmlformats.org/officeDocument/2006/relationships/slideLayout" Target="../slideLayouts/slideLayout144.xml"/><Relationship Id="rId28" Type="http://schemas.openxmlformats.org/officeDocument/2006/relationships/slideLayout" Target="../slideLayouts/slideLayout149.xml"/><Relationship Id="rId10" Type="http://schemas.openxmlformats.org/officeDocument/2006/relationships/slideLayout" Target="../slideLayouts/slideLayout131.xml"/><Relationship Id="rId19" Type="http://schemas.openxmlformats.org/officeDocument/2006/relationships/slideLayout" Target="../slideLayouts/slideLayout140.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 Id="rId22" Type="http://schemas.openxmlformats.org/officeDocument/2006/relationships/slideLayout" Target="../slideLayouts/slideLayout143.xml"/><Relationship Id="rId27" Type="http://schemas.openxmlformats.org/officeDocument/2006/relationships/slideLayout" Target="../slideLayouts/slideLayout148.xml"/><Relationship Id="rId30"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216 G:59 B:1</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a:gradFill>
                      <a:gsLst>
                        <a:gs pos="37168">
                          <a:srgbClr val="292929"/>
                        </a:gs>
                        <a:gs pos="72000">
                          <a:srgbClr val="292929"/>
                        </a:gs>
                      </a:gsLst>
                      <a:lin ang="5400000" scaled="0"/>
                    </a:gradFill>
                    <a:ea typeface="Segoe UI" pitchFamily="34" charset="0"/>
                    <a:cs typeface="Segoe UI" pitchFamily="34" charset="0"/>
                  </a:rPr>
                  <a:t>R:</a:t>
                </a:r>
                <a:r>
                  <a:rPr lang="en-US" sz="500" baseline="0">
                    <a:gradFill>
                      <a:gsLst>
                        <a:gs pos="37168">
                          <a:srgbClr val="292929"/>
                        </a:gs>
                        <a:gs pos="72000">
                          <a:srgbClr val="292929"/>
                        </a:gs>
                      </a:gsLst>
                      <a:lin ang="5400000" scaled="0"/>
                    </a:gradFill>
                    <a:ea typeface="Segoe UI" pitchFamily="34" charset="0"/>
                    <a:cs typeface="Segoe UI" pitchFamily="34" charset="0"/>
                  </a:rPr>
                  <a:t>210 G:210 B:210</a:t>
                </a:r>
                <a:endParaRPr lang="en-US" sz="50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168 G:0 B:0</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R:16</a:t>
              </a:r>
              <a:r>
                <a:rPr lang="en-US" sz="500" baseline="0">
                  <a:gradFill>
                    <a:gsLst>
                      <a:gs pos="2092">
                        <a:srgbClr val="F8F8F8"/>
                      </a:gs>
                      <a:gs pos="10042">
                        <a:srgbClr val="F8F8F8"/>
                      </a:gs>
                    </a:gsLst>
                    <a:lin ang="5400000" scaled="0"/>
                  </a:gradFill>
                  <a:ea typeface="Segoe UI" pitchFamily="34" charset="0"/>
                  <a:cs typeface="Segoe UI" pitchFamily="34" charset="0"/>
                </a:rPr>
                <a:t> G:124 B:16</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449" r:id="rId1"/>
    <p:sldLayoutId id="2147484450" r:id="rId2"/>
    <p:sldLayoutId id="2147484451" r:id="rId3"/>
    <p:sldLayoutId id="2147484338" r:id="rId4"/>
    <p:sldLayoutId id="2147484300" r:id="rId5"/>
    <p:sldLayoutId id="2147484295" r:id="rId6"/>
    <p:sldLayoutId id="2147484240" r:id="rId7"/>
    <p:sldLayoutId id="2147484296" r:id="rId8"/>
    <p:sldLayoutId id="2147484241" r:id="rId9"/>
    <p:sldLayoutId id="2147484297" r:id="rId10"/>
    <p:sldLayoutId id="2147484244" r:id="rId11"/>
    <p:sldLayoutId id="2147484298" r:id="rId12"/>
    <p:sldLayoutId id="2147484245" r:id="rId13"/>
    <p:sldLayoutId id="2147484247" r:id="rId14"/>
    <p:sldLayoutId id="2147484452" r:id="rId15"/>
    <p:sldLayoutId id="2147484331" r:id="rId16"/>
    <p:sldLayoutId id="2147484249" r:id="rId17"/>
    <p:sldLayoutId id="2147484301" r:id="rId18"/>
    <p:sldLayoutId id="2147484251" r:id="rId19"/>
    <p:sldLayoutId id="2147484252" r:id="rId20"/>
    <p:sldLayoutId id="2147484453" r:id="rId21"/>
    <p:sldLayoutId id="2147484254" r:id="rId22"/>
    <p:sldLayoutId id="2147484257" r:id="rId23"/>
    <p:sldLayoutId id="2147484258" r:id="rId24"/>
    <p:sldLayoutId id="2147484260" r:id="rId25"/>
    <p:sldLayoutId id="2147484299" r:id="rId26"/>
    <p:sldLayoutId id="2147484263" r:id="rId27"/>
    <p:sldLayoutId id="2147484454" r:id="rId28"/>
    <p:sldLayoutId id="2147484455" r:id="rId2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216 G:59 B:1</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168 G:0 B:0</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24" r:id="rId14"/>
    <p:sldLayoutId id="2147484325" r:id="rId15"/>
    <p:sldLayoutId id="2147484326" r:id="rId16"/>
    <p:sldLayoutId id="2147484327" r:id="rId17"/>
    <p:sldLayoutId id="2147484328"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216 G:59 B:1</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a:gradFill>
                      <a:gsLst>
                        <a:gs pos="37168">
                          <a:srgbClr val="292929"/>
                        </a:gs>
                        <a:gs pos="72000">
                          <a:srgbClr val="292929"/>
                        </a:gs>
                      </a:gsLst>
                      <a:lin ang="5400000" scaled="0"/>
                    </a:gradFill>
                    <a:ea typeface="Segoe UI" pitchFamily="34" charset="0"/>
                    <a:cs typeface="Segoe UI" pitchFamily="34" charset="0"/>
                  </a:rPr>
                  <a:t>R:</a:t>
                </a:r>
                <a:r>
                  <a:rPr lang="en-US" sz="500" baseline="0">
                    <a:gradFill>
                      <a:gsLst>
                        <a:gs pos="37168">
                          <a:srgbClr val="292929"/>
                        </a:gs>
                        <a:gs pos="72000">
                          <a:srgbClr val="292929"/>
                        </a:gs>
                      </a:gsLst>
                      <a:lin ang="5400000" scaled="0"/>
                    </a:gradFill>
                    <a:ea typeface="Segoe UI" pitchFamily="34" charset="0"/>
                    <a:cs typeface="Segoe UI" pitchFamily="34" charset="0"/>
                  </a:rPr>
                  <a:t>210 G:210 B:210</a:t>
                </a:r>
                <a:endParaRPr lang="en-US" sz="50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168 G:0 B:0</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R:16</a:t>
              </a:r>
              <a:r>
                <a:rPr lang="en-US" sz="500" baseline="0">
                  <a:gradFill>
                    <a:gsLst>
                      <a:gs pos="2092">
                        <a:srgbClr val="F8F8F8"/>
                      </a:gs>
                      <a:gs pos="10042">
                        <a:srgbClr val="F8F8F8"/>
                      </a:gs>
                    </a:gsLst>
                    <a:lin ang="5400000" scaled="0"/>
                  </a:gradFill>
                  <a:ea typeface="Segoe UI" pitchFamily="34" charset="0"/>
                  <a:cs typeface="Segoe UI" pitchFamily="34" charset="0"/>
                </a:rPr>
                <a:t> G:124 B:16</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7830930"/>
      </p:ext>
    </p:extLst>
  </p:cSld>
  <p:clrMap bg1="lt1" tx1="dk1" bg2="lt2" tx2="dk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 id="2147484372" r:id="rId7"/>
    <p:sldLayoutId id="2147484373" r:id="rId8"/>
    <p:sldLayoutId id="2147484374" r:id="rId9"/>
    <p:sldLayoutId id="2147484375" r:id="rId10"/>
    <p:sldLayoutId id="2147484376" r:id="rId11"/>
    <p:sldLayoutId id="2147484377" r:id="rId12"/>
    <p:sldLayoutId id="2147484378" r:id="rId13"/>
    <p:sldLayoutId id="2147484379" r:id="rId14"/>
    <p:sldLayoutId id="2147484380" r:id="rId15"/>
    <p:sldLayoutId id="2147484381" r:id="rId16"/>
    <p:sldLayoutId id="2147484382" r:id="rId17"/>
    <p:sldLayoutId id="2147484383" r:id="rId18"/>
    <p:sldLayoutId id="2147484384" r:id="rId19"/>
    <p:sldLayoutId id="2147484385" r:id="rId20"/>
    <p:sldLayoutId id="2147484386" r:id="rId21"/>
    <p:sldLayoutId id="2147484387" r:id="rId22"/>
    <p:sldLayoutId id="2147484388" r:id="rId23"/>
  </p:sldLayoutIdLst>
  <p:transition>
    <p:fade/>
  </p:transition>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73">
          <p15:clr>
            <a:srgbClr val="5ACBF0"/>
          </p15:clr>
        </p15:guide>
        <p15:guide id="2" pos="749">
          <p15:clr>
            <a:srgbClr val="A4A3A4"/>
          </p15:clr>
        </p15:guide>
        <p15:guide id="3" pos="1325">
          <p15:clr>
            <a:srgbClr val="A4A3A4"/>
          </p15:clr>
        </p15:guide>
        <p15:guide id="4" pos="1901">
          <p15:clr>
            <a:srgbClr val="A4A3A4"/>
          </p15:clr>
        </p15:guide>
        <p15:guide id="5" pos="2477">
          <p15:clr>
            <a:srgbClr val="A4A3A4"/>
          </p15:clr>
        </p15:guide>
        <p15:guide id="6" pos="3053">
          <p15:clr>
            <a:srgbClr val="A4A3A4"/>
          </p15:clr>
        </p15:guide>
        <p15:guide id="7" pos="3629">
          <p15:clr>
            <a:srgbClr val="A4A3A4"/>
          </p15:clr>
        </p15:guide>
        <p15:guide id="8" pos="4205">
          <p15:clr>
            <a:srgbClr val="A4A3A4"/>
          </p15:clr>
        </p15:guide>
        <p15:guide id="9" pos="4781">
          <p15:clr>
            <a:srgbClr val="A4A3A4"/>
          </p15:clr>
        </p15:guide>
        <p15:guide id="10" pos="5357">
          <p15:clr>
            <a:srgbClr val="A4A3A4"/>
          </p15:clr>
        </p15:guide>
        <p15:guide id="11" pos="5933">
          <p15:clr>
            <a:srgbClr val="A4A3A4"/>
          </p15:clr>
        </p15:guide>
        <p15:guide id="12" pos="6509">
          <p15:clr>
            <a:srgbClr val="A4A3A4"/>
          </p15:clr>
        </p15:guide>
        <p15:guide id="13" pos="7085">
          <p15:clr>
            <a:srgbClr val="A4A3A4"/>
          </p15:clr>
        </p15:guide>
        <p15:guide id="14" pos="7661">
          <p15:clr>
            <a:srgbClr val="5ACBF0"/>
          </p15:clr>
        </p15:guide>
        <p15:guide id="15" orient="horz" pos="187">
          <p15:clr>
            <a:srgbClr val="5ACBF0"/>
          </p15:clr>
        </p15:guide>
        <p15:guide id="16" orient="horz" pos="4219">
          <p15:clr>
            <a:srgbClr val="5ACBF0"/>
          </p15:clr>
        </p15:guide>
        <p15:guide id="17" orient="horz" pos="763">
          <p15:clr>
            <a:srgbClr val="A4A3A4"/>
          </p15:clr>
        </p15:guide>
        <p15:guide id="18" orient="horz" pos="1339">
          <p15:clr>
            <a:srgbClr val="A4A3A4"/>
          </p15:clr>
        </p15:guide>
        <p15:guide id="19" orient="horz" pos="1915">
          <p15:clr>
            <a:srgbClr val="A4A3A4"/>
          </p15:clr>
        </p15:guide>
        <p15:guide id="20" orient="horz" pos="2491">
          <p15:clr>
            <a:srgbClr val="A4A3A4"/>
          </p15:clr>
        </p15:guide>
        <p15:guide id="21" orient="horz" pos="3067">
          <p15:clr>
            <a:srgbClr val="A4A3A4"/>
          </p15:clr>
        </p15:guide>
        <p15:guide id="22" orient="horz" pos="3643">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7629173"/>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 id="2147484401" r:id="rId12"/>
    <p:sldLayoutId id="2147484402" r:id="rId13"/>
    <p:sldLayoutId id="2147484403" r:id="rId14"/>
    <p:sldLayoutId id="2147484404" r:id="rId15"/>
    <p:sldLayoutId id="2147484405" r:id="rId16"/>
    <p:sldLayoutId id="2147484406" r:id="rId17"/>
    <p:sldLayoutId id="2147484407" r:id="rId18"/>
    <p:sldLayoutId id="2147484408" r:id="rId19"/>
    <p:sldLayoutId id="2147484409" r:id="rId20"/>
    <p:sldLayoutId id="2147484410" r:id="rId21"/>
    <p:sldLayoutId id="2147484411" r:id="rId22"/>
    <p:sldLayoutId id="2147484412" r:id="rId23"/>
    <p:sldLayoutId id="2147484413" r:id="rId24"/>
    <p:sldLayoutId id="2147484414" r:id="rId25"/>
    <p:sldLayoutId id="2147484415" r:id="rId26"/>
    <p:sldLayoutId id="2147484416" r:id="rId27"/>
    <p:sldLayoutId id="2147484417" r:id="rId28"/>
    <p:sldLayoutId id="2147484418" r:id="rId29"/>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69">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0261952"/>
      </p:ext>
    </p:extLst>
  </p:cSld>
  <p:clrMap bg1="lt1" tx1="dk1" bg2="lt2" tx2="dk2" accent1="accent1" accent2="accent2" accent3="accent3" accent4="accent4" accent5="accent5" accent6="accent6" hlink="hlink" folHlink="folHlink"/>
  <p:sldLayoutIdLst>
    <p:sldLayoutId id="2147484420" r:id="rId1"/>
    <p:sldLayoutId id="2147484421" r:id="rId2"/>
    <p:sldLayoutId id="2147484422" r:id="rId3"/>
    <p:sldLayoutId id="2147484423" r:id="rId4"/>
    <p:sldLayoutId id="2147484424" r:id="rId5"/>
    <p:sldLayoutId id="2147484425" r:id="rId6"/>
    <p:sldLayoutId id="2147484426" r:id="rId7"/>
    <p:sldLayoutId id="2147484427" r:id="rId8"/>
    <p:sldLayoutId id="2147484428" r:id="rId9"/>
    <p:sldLayoutId id="2147484429" r:id="rId10"/>
    <p:sldLayoutId id="2147484430" r:id="rId11"/>
    <p:sldLayoutId id="2147484431" r:id="rId12"/>
    <p:sldLayoutId id="2147484432" r:id="rId13"/>
    <p:sldLayoutId id="2147484433" r:id="rId14"/>
    <p:sldLayoutId id="2147484434" r:id="rId15"/>
    <p:sldLayoutId id="2147484435" r:id="rId16"/>
    <p:sldLayoutId id="2147484436" r:id="rId17"/>
    <p:sldLayoutId id="2147484437" r:id="rId18"/>
    <p:sldLayoutId id="2147484438" r:id="rId19"/>
    <p:sldLayoutId id="2147484439" r:id="rId20"/>
    <p:sldLayoutId id="2147484440" r:id="rId21"/>
    <p:sldLayoutId id="2147484441" r:id="rId22"/>
    <p:sldLayoutId id="2147484442" r:id="rId23"/>
    <p:sldLayoutId id="2147484443" r:id="rId24"/>
    <p:sldLayoutId id="2147484444" r:id="rId25"/>
    <p:sldLayoutId id="2147484445" r:id="rId26"/>
    <p:sldLayoutId id="2147484446" r:id="rId27"/>
    <p:sldLayoutId id="2147484447" r:id="rId28"/>
    <p:sldLayoutId id="2147484448" r:id="rId2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61.jpeg"/></Relationships>
</file>

<file path=ppt/slides/_rels/slide2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image" Target="../media/image69.png"/></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8" Type="http://schemas.openxmlformats.org/officeDocument/2006/relationships/hyperlink" Target="https://support.office.com/en-us/article/Discover-Skype-for-Business-8a3491a3-c095-4718-80cf-cbbe4afe4eba?ui=en-US&amp;rs=en-US&amp;ad=US" TargetMode="External"/><Relationship Id="rId3" Type="http://schemas.openxmlformats.org/officeDocument/2006/relationships/image" Target="../media/image73.jpeg"/><Relationship Id="rId7" Type="http://schemas.openxmlformats.org/officeDocument/2006/relationships/hyperlink" Target="https://docs.com/OfficeTraining/9869/skype-for-business-quick-start-guides"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https://aka.ms/skypeadoptionportal" TargetMode="External"/><Relationship Id="rId5" Type="http://schemas.openxmlformats.org/officeDocument/2006/relationships/hyperlink" Target="https://support.office.com/en-us/article/Communicate-your-way-c50059a4-9114-4c81-8581-bd4fd6e97fc6" TargetMode="External"/><Relationship Id="rId4" Type="http://schemas.openxmlformats.org/officeDocument/2006/relationships/hyperlink" Target="https://support.office.com/en-us/article/Complete-meeting-solution-518a36ec-8b7d-4c12-a77a-f4a2c9f47e45" TargetMode="External"/><Relationship Id="rId9" Type="http://schemas.openxmlformats.org/officeDocument/2006/relationships/hyperlink" Target="http://www.aka.ms/sfbcommunit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78.png"/><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81.png"/><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84.png"/><Relationship Id="rId4" Type="http://schemas.openxmlformats.org/officeDocument/2006/relationships/image" Target="../media/image83.png"/></Relationships>
</file>

<file path=ppt/slides/_rels/slide35.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5.jpeg"/><Relationship Id="rId7" Type="http://schemas.openxmlformats.org/officeDocument/2006/relationships/image" Target="../media/image86.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9.png"/><Relationship Id="rId4" Type="http://schemas.openxmlformats.org/officeDocument/2006/relationships/image" Target="../media/image76.png"/><Relationship Id="rId9" Type="http://schemas.openxmlformats.org/officeDocument/2006/relationships/image" Target="../media/image88.png"/></Relationships>
</file>

<file path=ppt/slides/_rels/slide3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39.xml"/><Relationship Id="rId1" Type="http://schemas.openxmlformats.org/officeDocument/2006/relationships/slideLayout" Target="../slideLayouts/slideLayout21.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4.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103.png"/></Relationships>
</file>

<file path=ppt/slides/_rels/slide4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05.png"/></Relationships>
</file>

<file path=ppt/slides/_rels/slide42.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slideLayout" Target="../slideLayouts/slideLayout6.xml"/><Relationship Id="rId4" Type="http://schemas.openxmlformats.org/officeDocument/2006/relationships/image" Target="../media/image108.png"/></Relationships>
</file>

<file path=ppt/slides/_rels/slide4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111.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www.skypemeetingaccomplished.com/" TargetMode="External"/><Relationship Id="rId2" Type="http://schemas.openxmlformats.org/officeDocument/2006/relationships/notesSlide" Target="../notesSlides/notesSlide42.xml"/><Relationship Id="rId1" Type="http://schemas.openxmlformats.org/officeDocument/2006/relationships/slideLayout" Target="../slideLayouts/slideLayout29.xml"/><Relationship Id="rId5" Type="http://schemas.openxmlformats.org/officeDocument/2006/relationships/image" Target="../media/image115.png"/><Relationship Id="rId4" Type="http://schemas.openxmlformats.org/officeDocument/2006/relationships/image" Target="../media/image11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2.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41.jpeg"/><Relationship Id="rId4" Type="http://schemas.openxmlformats.org/officeDocument/2006/relationships/image" Target="../media/image40.jpe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437" y="464198"/>
            <a:ext cx="12039535" cy="1828786"/>
          </a:xfrm>
        </p:spPr>
        <p:txBody>
          <a:bodyPr/>
          <a:lstStyle/>
          <a:p>
            <a:r>
              <a:rPr lang="en-US"/>
              <a:t>Skype for Business - Raving Fans</a:t>
            </a:r>
          </a:p>
        </p:txBody>
      </p:sp>
      <p:sp>
        <p:nvSpPr>
          <p:cNvPr id="5" name="Text Placeholder 4"/>
          <p:cNvSpPr>
            <a:spLocks noGrp="1"/>
          </p:cNvSpPr>
          <p:nvPr>
            <p:ph type="body" sz="quarter" idx="12"/>
          </p:nvPr>
        </p:nvSpPr>
        <p:spPr>
          <a:xfrm>
            <a:off x="274637" y="2811462"/>
            <a:ext cx="11109599" cy="1828007"/>
          </a:xfrm>
        </p:spPr>
        <p:txBody>
          <a:bodyPr/>
          <a:lstStyle/>
          <a:p>
            <a:r>
              <a:rPr lang="en-US" sz="2000" b="1" dirty="0"/>
              <a:t>Mike </a:t>
            </a:r>
            <a:r>
              <a:rPr lang="en-US" sz="2000" b="1" dirty="0" err="1"/>
              <a:t>Hollinshead</a:t>
            </a:r>
            <a:endParaRPr lang="en-US" sz="2000" b="1" dirty="0"/>
          </a:p>
          <a:p>
            <a:r>
              <a:rPr lang="en-US" sz="2000" dirty="0"/>
              <a:t>Program Manager Lead</a:t>
            </a:r>
          </a:p>
          <a:p>
            <a:endParaRPr lang="en-US" sz="2000" b="1" dirty="0"/>
          </a:p>
          <a:p>
            <a:r>
              <a:rPr lang="en-US" sz="2000" b="1" dirty="0"/>
              <a:t>Nick Suter</a:t>
            </a:r>
          </a:p>
          <a:p>
            <a:r>
              <a:rPr lang="en-US" sz="2000" dirty="0"/>
              <a:t>Program Manager</a:t>
            </a:r>
          </a:p>
          <a:p>
            <a:endParaRPr lang="en-US" sz="2000" b="1" dirty="0"/>
          </a:p>
          <a:p>
            <a:r>
              <a:rPr lang="en-US" sz="2000" b="1" dirty="0"/>
              <a:t>Graeme Bent</a:t>
            </a:r>
          </a:p>
          <a:p>
            <a:r>
              <a:rPr lang="en-US" sz="2000" dirty="0"/>
              <a:t>Air Canada IT Innovations Solutions Manager</a:t>
            </a:r>
          </a:p>
        </p:txBody>
      </p:sp>
      <p:sp>
        <p:nvSpPr>
          <p:cNvPr id="2" name="Rectangle 1"/>
          <p:cNvSpPr/>
          <p:nvPr/>
        </p:nvSpPr>
        <p:spPr>
          <a:xfrm>
            <a:off x="11147609" y="279532"/>
            <a:ext cx="1090363" cy="369332"/>
          </a:xfrm>
          <a:prstGeom prst="rect">
            <a:avLst/>
          </a:prstGeom>
        </p:spPr>
        <p:txBody>
          <a:bodyPr wrap="none">
            <a:spAutoFit/>
          </a:bodyPr>
          <a:lstStyle/>
          <a:p>
            <a:r>
              <a:rPr lang="en-US" dirty="0"/>
              <a:t>BRK2068</a:t>
            </a:r>
          </a:p>
        </p:txBody>
      </p:sp>
    </p:spTree>
    <p:extLst>
      <p:ext uri="{BB962C8B-B14F-4D97-AF65-F5344CB8AC3E}">
        <p14:creationId xmlns:p14="http://schemas.microsoft.com/office/powerpoint/2010/main" val="276075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856968"/>
            <a:ext cx="12436475" cy="7851494"/>
          </a:xfrm>
          <a:prstGeom prst="rect">
            <a:avLst/>
          </a:prstGeom>
        </p:spPr>
      </p:pic>
      <p:sp>
        <p:nvSpPr>
          <p:cNvPr id="7" name="Rectangle 6"/>
          <p:cNvSpPr/>
          <p:nvPr/>
        </p:nvSpPr>
        <p:spPr bwMode="auto">
          <a:xfrm>
            <a:off x="0" y="-160338"/>
            <a:ext cx="12436475" cy="7154861"/>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 name="Title 5"/>
          <p:cNvSpPr>
            <a:spLocks noGrp="1"/>
          </p:cNvSpPr>
          <p:nvPr>
            <p:ph type="title"/>
          </p:nvPr>
        </p:nvSpPr>
        <p:spPr/>
        <p:txBody>
          <a:bodyPr/>
          <a:lstStyle/>
          <a:p>
            <a:r>
              <a:rPr lang="en-US" dirty="0">
                <a:solidFill>
                  <a:schemeClr val="bg1"/>
                </a:solidFill>
              </a:rPr>
              <a:t>What is a raving fan?</a:t>
            </a:r>
          </a:p>
        </p:txBody>
      </p:sp>
      <p:sp>
        <p:nvSpPr>
          <p:cNvPr id="14" name="Text Placeholder 13"/>
          <p:cNvSpPr>
            <a:spLocks noGrp="1"/>
          </p:cNvSpPr>
          <p:nvPr>
            <p:ph type="body" sz="quarter" idx="10"/>
          </p:nvPr>
        </p:nvSpPr>
        <p:spPr/>
        <p:txBody>
          <a:bodyPr/>
          <a:lstStyle/>
          <a:p>
            <a:endParaRPr lang="en-US"/>
          </a:p>
        </p:txBody>
      </p:sp>
      <p:sp>
        <p:nvSpPr>
          <p:cNvPr id="15" name="Text Placeholder 14"/>
          <p:cNvSpPr>
            <a:spLocks noGrp="1"/>
          </p:cNvSpPr>
          <p:nvPr>
            <p:ph type="body" sz="quarter" idx="11"/>
          </p:nvPr>
        </p:nvSpPr>
        <p:spPr/>
        <p:txBody>
          <a:bodyPr/>
          <a:lstStyle/>
          <a:p>
            <a:endParaRPr lang="en-US"/>
          </a:p>
        </p:txBody>
      </p:sp>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20309" y="0"/>
            <a:ext cx="7716166" cy="6994525"/>
          </a:xfrm>
          <a:prstGeom prst="rect">
            <a:avLst/>
          </a:prstGeom>
        </p:spPr>
      </p:pic>
      <p:grpSp>
        <p:nvGrpSpPr>
          <p:cNvPr id="3" name="Group 2"/>
          <p:cNvGrpSpPr/>
          <p:nvPr/>
        </p:nvGrpSpPr>
        <p:grpSpPr>
          <a:xfrm>
            <a:off x="-106363" y="0"/>
            <a:ext cx="12270566" cy="7083127"/>
            <a:chOff x="-106363" y="0"/>
            <a:chExt cx="12270566" cy="7083127"/>
          </a:xfrm>
        </p:grpSpPr>
        <p:sp>
          <p:nvSpPr>
            <p:cNvPr id="8" name="Rectangle 7"/>
            <p:cNvSpPr/>
            <p:nvPr/>
          </p:nvSpPr>
          <p:spPr bwMode="auto">
            <a:xfrm>
              <a:off x="0" y="0"/>
              <a:ext cx="6218237" cy="699452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Title 8"/>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1"/>
                  </a:solidFill>
                  <a:effectLst/>
                  <a:uLnTx/>
                  <a:uFillTx/>
                  <a:latin typeface="+mj-lt"/>
                  <a:ea typeface="+mn-ea"/>
                  <a:cs typeface="Segoe UI" pitchFamily="34" charset="0"/>
                </a:rPr>
                <a:t>Fan(</a:t>
              </a:r>
              <a:r>
                <a:rPr kumimoji="0" lang="en-US" sz="4800" b="0" i="0" u="none" strike="noStrike" kern="1200" cap="none" spc="-102" normalizeH="0" baseline="0" noProof="0" dirty="0" err="1">
                  <a:ln w="3175">
                    <a:noFill/>
                  </a:ln>
                  <a:solidFill>
                    <a:schemeClr val="tx1"/>
                  </a:solidFill>
                  <a:effectLst/>
                  <a:uLnTx/>
                  <a:uFillTx/>
                  <a:latin typeface="+mj-lt"/>
                  <a:ea typeface="+mn-ea"/>
                  <a:cs typeface="Segoe UI" pitchFamily="34" charset="0"/>
                </a:rPr>
                <a:t>atic</a:t>
              </a:r>
              <a:r>
                <a:rPr kumimoji="0" lang="en-US" sz="4800" b="0" i="0" u="none" strike="noStrike" kern="1200" cap="none" spc="-102" normalizeH="0" baseline="0" noProof="0" dirty="0">
                  <a:ln w="3175">
                    <a:noFill/>
                  </a:ln>
                  <a:solidFill>
                    <a:schemeClr val="tx1"/>
                  </a:solidFill>
                  <a:effectLst/>
                  <a:uLnTx/>
                  <a:uFillTx/>
                  <a:latin typeface="+mj-lt"/>
                  <a:ea typeface="+mn-ea"/>
                  <a:cs typeface="Segoe UI" pitchFamily="34" charset="0"/>
                </a:rPr>
                <a:t>) – NOUN*</a:t>
              </a:r>
            </a:p>
          </p:txBody>
        </p:sp>
        <p:sp>
          <p:nvSpPr>
            <p:cNvPr id="10" name="Text Placeholder 9"/>
            <p:cNvSpPr txBox="1">
              <a:spLocks/>
            </p:cNvSpPr>
            <p:nvPr/>
          </p:nvSpPr>
          <p:spPr>
            <a:xfrm>
              <a:off x="274639" y="1212849"/>
              <a:ext cx="5486399" cy="107106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3200" b="0" i="0" u="none" strike="noStrike" kern="1200" cap="none" spc="0" normalizeH="0" baseline="0" noProof="0" dirty="0">
                  <a:ln>
                    <a:noFill/>
                  </a:ln>
                  <a:solidFill>
                    <a:srgbClr val="D83B01"/>
                  </a:solidFill>
                  <a:effectLst/>
                  <a:uLnTx/>
                  <a:uFillTx/>
                  <a:latin typeface="+mj-lt"/>
                  <a:ea typeface="+mn-ea"/>
                  <a:cs typeface="+mn-cs"/>
                </a:rPr>
                <a:t>A person filled with excessive and single-minded zeal…</a:t>
              </a:r>
            </a:p>
          </p:txBody>
        </p:sp>
        <p:sp>
          <p:nvSpPr>
            <p:cNvPr id="12" name="TextBox 11"/>
            <p:cNvSpPr txBox="1"/>
            <p:nvPr/>
          </p:nvSpPr>
          <p:spPr>
            <a:xfrm>
              <a:off x="-106363" y="6621462"/>
              <a:ext cx="5562600"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 Oxford Dictionary definition</a:t>
              </a:r>
            </a:p>
          </p:txBody>
        </p:sp>
      </p:grpSp>
      <p:sp>
        <p:nvSpPr>
          <p:cNvPr id="11" name="TextBox 10"/>
          <p:cNvSpPr txBox="1"/>
          <p:nvPr/>
        </p:nvSpPr>
        <p:spPr>
          <a:xfrm>
            <a:off x="274639" y="2591329"/>
            <a:ext cx="5562598" cy="3339376"/>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800" b="0" i="0" u="none" strike="noStrike" kern="0" cap="none" spc="0" normalizeH="0" baseline="0" noProof="0" dirty="0">
                <a:ln>
                  <a:noFill/>
                </a:ln>
                <a:solidFill>
                  <a:srgbClr val="D83B01"/>
                </a:solidFill>
                <a:effectLst/>
                <a:uLnTx/>
                <a:uFillTx/>
                <a:latin typeface="+mj-lt"/>
              </a:rPr>
              <a:t>We consider a ‘Raving Fan’ of Skype </a:t>
            </a:r>
            <a:r>
              <a:rPr kumimoji="0" lang="en-US" sz="2800" b="0" i="0" u="none" strike="noStrike" kern="0" cap="none" spc="0" normalizeH="0" baseline="0" noProof="0">
                <a:ln>
                  <a:noFill/>
                </a:ln>
                <a:solidFill>
                  <a:srgbClr val="D83B01"/>
                </a:solidFill>
                <a:effectLst/>
                <a:uLnTx/>
                <a:uFillTx/>
                <a:latin typeface="+mj-lt"/>
              </a:rPr>
              <a:t>for Business to </a:t>
            </a:r>
            <a:r>
              <a:rPr kumimoji="0" lang="en-US" sz="2800" b="0" i="0" u="none" strike="noStrike" kern="0" cap="none" spc="0" normalizeH="0" baseline="0" noProof="0" dirty="0">
                <a:ln>
                  <a:noFill/>
                </a:ln>
                <a:solidFill>
                  <a:srgbClr val="D83B01"/>
                </a:solidFill>
                <a:effectLst/>
                <a:uLnTx/>
                <a:uFillTx/>
                <a:latin typeface="+mj-lt"/>
              </a:rPr>
              <a:t>be…</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D83B01"/>
                </a:solidFill>
                <a:effectLst/>
                <a:uLnTx/>
                <a:uFillTx/>
                <a:latin typeface="+mj-lt"/>
              </a:rPr>
              <a:t>Proud of it</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D83B01"/>
                </a:solidFill>
                <a:effectLst/>
                <a:uLnTx/>
                <a:uFillTx/>
                <a:latin typeface="+mj-lt"/>
              </a:rPr>
              <a:t>Champion it</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D83B01"/>
                </a:solidFill>
                <a:effectLst/>
                <a:uLnTx/>
                <a:uFillTx/>
                <a:latin typeface="+mj-lt"/>
              </a:rPr>
              <a:t>Emotionally invested in it</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D83B01"/>
                </a:solidFill>
                <a:effectLst/>
                <a:uLnTx/>
                <a:uFillTx/>
                <a:latin typeface="+mj-lt"/>
              </a:rPr>
              <a:t>Can’t live without it</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0" cap="none" spc="0" normalizeH="0" baseline="0" noProof="0" dirty="0" err="1">
              <a:ln>
                <a:noFill/>
              </a:ln>
              <a:solidFill>
                <a:sysClr val="windowText" lastClr="000000"/>
              </a:solidFill>
              <a:effectLst/>
              <a:uLnTx/>
              <a:uFillTx/>
              <a:latin typeface="+mj-lt"/>
            </a:endParaRPr>
          </a:p>
        </p:txBody>
      </p:sp>
    </p:spTree>
    <p:extLst>
      <p:ext uri="{BB962C8B-B14F-4D97-AF65-F5344CB8AC3E}">
        <p14:creationId xmlns:p14="http://schemas.microsoft.com/office/powerpoint/2010/main" val="6143620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1+#ppt_w/2"/>
                                          </p:val>
                                        </p:tav>
                                        <p:tav tm="100000">
                                          <p:val>
                                            <p:strVal val="#ppt_x"/>
                                          </p:val>
                                        </p:tav>
                                      </p:tavLst>
                                    </p:anim>
                                    <p:anim calcmode="lin" valueType="num">
                                      <p:cBhvr additive="base">
                                        <p:cTn id="1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531938"/>
            <a:ext cx="12436475" cy="12436475"/>
          </a:xfrm>
          <a:prstGeom prst="rect">
            <a:avLst/>
          </a:prstGeom>
        </p:spPr>
      </p:pic>
      <p:sp>
        <p:nvSpPr>
          <p:cNvPr id="8" name="Rectangle 7"/>
          <p:cNvSpPr/>
          <p:nvPr/>
        </p:nvSpPr>
        <p:spPr bwMode="auto">
          <a:xfrm>
            <a:off x="-1" y="0"/>
            <a:ext cx="12436475" cy="8069262"/>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1" name="Title 1"/>
          <p:cNvSpPr>
            <a:spLocks noGrp="1"/>
          </p:cNvSpPr>
          <p:nvPr>
            <p:ph type="title"/>
          </p:nvPr>
        </p:nvSpPr>
        <p:spPr/>
        <p:txBody>
          <a:bodyPr/>
          <a:lstStyle/>
          <a:p>
            <a:r>
              <a:rPr lang="en-US" sz="6000" b="1" dirty="0">
                <a:solidFill>
                  <a:schemeClr val="bg1"/>
                </a:solidFill>
              </a:rPr>
              <a:t>What’s in it for me?</a:t>
            </a:r>
          </a:p>
        </p:txBody>
      </p:sp>
    </p:spTree>
    <p:extLst>
      <p:ext uri="{BB962C8B-B14F-4D97-AF65-F5344CB8AC3E}">
        <p14:creationId xmlns:p14="http://schemas.microsoft.com/office/powerpoint/2010/main" val="46268511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163" y="0"/>
            <a:ext cx="6994525" cy="6994525"/>
          </a:xfrm>
          <a:prstGeom prst="rect">
            <a:avLst/>
          </a:prstGeom>
        </p:spPr>
      </p:pic>
      <p:sp>
        <p:nvSpPr>
          <p:cNvPr id="9" name="Text Placeholder 2"/>
          <p:cNvSpPr>
            <a:spLocks noGrp="1"/>
          </p:cNvSpPr>
          <p:nvPr>
            <p:ph type="body" sz="quarter" idx="10"/>
          </p:nvPr>
        </p:nvSpPr>
        <p:spPr>
          <a:xfrm>
            <a:off x="6446837" y="2125662"/>
            <a:ext cx="5486399" cy="3613297"/>
          </a:xfrm>
        </p:spPr>
        <p:txBody>
          <a:bodyPr/>
          <a:lstStyle/>
          <a:p>
            <a:r>
              <a:rPr lang="en-US" dirty="0"/>
              <a:t>Make decisions faster</a:t>
            </a:r>
          </a:p>
          <a:p>
            <a:r>
              <a:rPr lang="en-US" dirty="0"/>
              <a:t>Confidence</a:t>
            </a:r>
          </a:p>
          <a:p>
            <a:r>
              <a:rPr lang="en-US" dirty="0"/>
              <a:t>Increased skill/knowledge</a:t>
            </a:r>
          </a:p>
          <a:p>
            <a:r>
              <a:rPr lang="en-US" dirty="0"/>
              <a:t>More productive</a:t>
            </a:r>
          </a:p>
          <a:p>
            <a:r>
              <a:rPr lang="en-US" dirty="0"/>
              <a:t>More valuable</a:t>
            </a:r>
          </a:p>
          <a:p>
            <a:r>
              <a:rPr lang="en-US" dirty="0"/>
              <a:t>Thought leader</a:t>
            </a:r>
          </a:p>
        </p:txBody>
      </p:sp>
      <p:sp>
        <p:nvSpPr>
          <p:cNvPr id="10" name="Title 1"/>
          <p:cNvSpPr>
            <a:spLocks noGrp="1"/>
          </p:cNvSpPr>
          <p:nvPr>
            <p:ph type="title"/>
          </p:nvPr>
        </p:nvSpPr>
        <p:spPr>
          <a:xfrm>
            <a:off x="6446837" y="285166"/>
            <a:ext cx="5714998" cy="917575"/>
          </a:xfrm>
        </p:spPr>
        <p:txBody>
          <a:bodyPr/>
          <a:lstStyle/>
          <a:p>
            <a:r>
              <a:rPr lang="en-US" dirty="0"/>
              <a:t>What’s in it for me?</a:t>
            </a:r>
          </a:p>
        </p:txBody>
      </p:sp>
    </p:spTree>
    <p:extLst>
      <p:ext uri="{BB962C8B-B14F-4D97-AF65-F5344CB8AC3E}">
        <p14:creationId xmlns:p14="http://schemas.microsoft.com/office/powerpoint/2010/main" val="3221103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9">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 calcmode="lin" valueType="num">
                                      <p:cBhvr additive="base">
                                        <p:cTn id="15" dur="500" fill="hold"/>
                                        <p:tgtEl>
                                          <p:spTgt spid="9">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 calcmode="lin" valueType="num">
                                      <p:cBhvr additive="base">
                                        <p:cTn id="23"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9">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 calcmode="lin" valueType="num">
                                      <p:cBhvr additive="base">
                                        <p:cTn id="27" dur="500" fill="hold"/>
                                        <p:tgtEl>
                                          <p:spTgt spid="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9">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39" y="-592900"/>
            <a:ext cx="12470614" cy="7587425"/>
          </a:xfrm>
          <a:prstGeom prst="rect">
            <a:avLst/>
          </a:prstGeom>
        </p:spPr>
      </p:pic>
      <p:sp>
        <p:nvSpPr>
          <p:cNvPr id="2" name="Title 1"/>
          <p:cNvSpPr>
            <a:spLocks noGrp="1"/>
          </p:cNvSpPr>
          <p:nvPr>
            <p:ph type="title"/>
          </p:nvPr>
        </p:nvSpPr>
        <p:spPr>
          <a:xfrm>
            <a:off x="0" y="5330952"/>
            <a:ext cx="11889564" cy="917575"/>
          </a:xfrm>
        </p:spPr>
        <p:txBody>
          <a:bodyPr/>
          <a:lstStyle/>
          <a:p>
            <a:r>
              <a:rPr lang="en-US" b="1" dirty="0">
                <a:solidFill>
                  <a:schemeClr val="bg1"/>
                </a:solidFill>
              </a:rPr>
              <a:t>Creating a Raving Fan</a:t>
            </a:r>
          </a:p>
        </p:txBody>
      </p:sp>
    </p:spTree>
    <p:extLst>
      <p:ext uri="{BB962C8B-B14F-4D97-AF65-F5344CB8AC3E}">
        <p14:creationId xmlns:p14="http://schemas.microsoft.com/office/powerpoint/2010/main" val="371543329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 your first day?</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436475" cy="8290243"/>
          </a:xfrm>
          <a:prstGeom prst="rect">
            <a:avLst/>
          </a:prstGeom>
        </p:spPr>
      </p:pic>
      <p:sp>
        <p:nvSpPr>
          <p:cNvPr id="12" name="TextBox 11"/>
          <p:cNvSpPr txBox="1"/>
          <p:nvPr/>
        </p:nvSpPr>
        <p:spPr>
          <a:xfrm>
            <a:off x="3364137" y="1749551"/>
            <a:ext cx="5486399" cy="738664"/>
          </a:xfrm>
          <a:prstGeom prst="rect">
            <a:avLst/>
          </a:prstGeom>
          <a:noFill/>
        </p:spPr>
        <p:txBody>
          <a:bodyPr wrap="square" lIns="182880" tIns="146304" rIns="182880" bIns="146304" rtlCol="0">
            <a:spAutoFit/>
          </a:bodyPr>
          <a:lstStyle/>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3200" b="0" i="0" u="none" strike="noStrike" kern="0" cap="none" spc="0" normalizeH="0" baseline="0" noProof="0" dirty="0">
              <a:ln>
                <a:noFill/>
              </a:ln>
              <a:solidFill>
                <a:schemeClr val="bg1"/>
              </a:solidFill>
              <a:effectLst/>
              <a:uLnTx/>
              <a:uFillTx/>
              <a:latin typeface="+mj-lt"/>
            </a:endParaRPr>
          </a:p>
        </p:txBody>
      </p:sp>
    </p:spTree>
    <p:extLst>
      <p:ext uri="{BB962C8B-B14F-4D97-AF65-F5344CB8AC3E}">
        <p14:creationId xmlns:p14="http://schemas.microsoft.com/office/powerpoint/2010/main" val="1720793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466637" cy="8311090"/>
          </a:xfrm>
          <a:prstGeom prst="rect">
            <a:avLst/>
          </a:prstGeom>
        </p:spPr>
      </p:pic>
      <p:sp>
        <p:nvSpPr>
          <p:cNvPr id="7" name="Rectangle 6"/>
          <p:cNvSpPr/>
          <p:nvPr/>
        </p:nvSpPr>
        <p:spPr bwMode="auto">
          <a:xfrm>
            <a:off x="-1" y="0"/>
            <a:ext cx="12436475" cy="8069262"/>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 name="Title 1"/>
          <p:cNvSpPr>
            <a:spLocks noGrp="1"/>
          </p:cNvSpPr>
          <p:nvPr>
            <p:ph type="title"/>
          </p:nvPr>
        </p:nvSpPr>
        <p:spPr>
          <a:xfrm>
            <a:off x="0" y="5326062"/>
            <a:ext cx="11889564" cy="917575"/>
          </a:xfrm>
        </p:spPr>
        <p:txBody>
          <a:bodyPr/>
          <a:lstStyle/>
          <a:p>
            <a:r>
              <a:rPr lang="en-US" b="1" dirty="0">
                <a:solidFill>
                  <a:schemeClr val="bg1"/>
                </a:solidFill>
              </a:rPr>
              <a:t>First impressions count!</a:t>
            </a:r>
          </a:p>
        </p:txBody>
      </p:sp>
    </p:spTree>
    <p:extLst>
      <p:ext uri="{BB962C8B-B14F-4D97-AF65-F5344CB8AC3E}">
        <p14:creationId xmlns:p14="http://schemas.microsoft.com/office/powerpoint/2010/main" val="161142437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5486399" cy="917575"/>
          </a:xfrm>
        </p:spPr>
        <p:txBody>
          <a:bodyPr/>
          <a:lstStyle/>
          <a:p>
            <a:r>
              <a:rPr lang="en-US" dirty="0"/>
              <a:t>Skype for Business Adoption Portal</a:t>
            </a:r>
          </a:p>
        </p:txBody>
      </p:sp>
      <p:sp>
        <p:nvSpPr>
          <p:cNvPr id="15" name="Text Placeholder 14"/>
          <p:cNvSpPr>
            <a:spLocks noGrp="1"/>
          </p:cNvSpPr>
          <p:nvPr>
            <p:ph type="body" sz="quarter" idx="10"/>
          </p:nvPr>
        </p:nvSpPr>
        <p:spPr>
          <a:xfrm>
            <a:off x="274639" y="1744662"/>
            <a:ext cx="5486399" cy="1822037"/>
          </a:xfrm>
        </p:spPr>
        <p:txBody>
          <a:bodyPr/>
          <a:lstStyle/>
          <a:p>
            <a:r>
              <a:rPr lang="en-US" dirty="0"/>
              <a:t>Resources for your users!</a:t>
            </a:r>
          </a:p>
          <a:p>
            <a:r>
              <a:rPr lang="en-US" dirty="0"/>
              <a:t>Easy as 1-2-3</a:t>
            </a:r>
          </a:p>
          <a:p>
            <a:r>
              <a:rPr lang="en-US" dirty="0"/>
              <a:t>Use our template!</a:t>
            </a:r>
          </a:p>
        </p:txBody>
      </p:sp>
      <p:sp>
        <p:nvSpPr>
          <p:cNvPr id="16" name="Text Placeholder 15"/>
          <p:cNvSpPr>
            <a:spLocks noGrp="1"/>
          </p:cNvSpPr>
          <p:nvPr>
            <p:ph type="body" sz="quarter" idx="11"/>
          </p:nvPr>
        </p:nvSpPr>
        <p:spPr/>
        <p:txBody>
          <a:bodyPr/>
          <a:lstStyle/>
          <a:p>
            <a:endParaRPr lang="en-US"/>
          </a:p>
        </p:txBody>
      </p:sp>
      <p:pic>
        <p:nvPicPr>
          <p:cNvPr id="9" name="Picture 8"/>
          <p:cNvPicPr>
            <a:picLocks noChangeAspect="1"/>
          </p:cNvPicPr>
          <p:nvPr/>
        </p:nvPicPr>
        <p:blipFill>
          <a:blip r:embed="rId3"/>
          <a:stretch>
            <a:fillRect/>
          </a:stretch>
        </p:blipFill>
        <p:spPr>
          <a:xfrm>
            <a:off x="5989637" y="449262"/>
            <a:ext cx="6274799" cy="6425137"/>
          </a:xfrm>
          <a:prstGeom prst="rect">
            <a:avLst/>
          </a:prstGeom>
          <a:ln w="12700">
            <a:solidFill>
              <a:schemeClr val="accent2"/>
            </a:solidFill>
          </a:ln>
        </p:spPr>
      </p:pic>
      <p:pic>
        <p:nvPicPr>
          <p:cNvPr id="14" name="Picture 13"/>
          <p:cNvPicPr>
            <a:picLocks noChangeAspect="1"/>
          </p:cNvPicPr>
          <p:nvPr/>
        </p:nvPicPr>
        <p:blipFill>
          <a:blip r:embed="rId4"/>
          <a:stretch>
            <a:fillRect/>
          </a:stretch>
        </p:blipFill>
        <p:spPr>
          <a:xfrm>
            <a:off x="274639" y="3649662"/>
            <a:ext cx="5105399" cy="3104160"/>
          </a:xfrm>
          <a:prstGeom prst="rect">
            <a:avLst/>
          </a:prstGeom>
          <a:ln w="12700">
            <a:solidFill>
              <a:schemeClr val="accent2"/>
            </a:solidFill>
          </a:ln>
        </p:spPr>
      </p:pic>
    </p:spTree>
    <p:extLst>
      <p:ext uri="{BB962C8B-B14F-4D97-AF65-F5344CB8AC3E}">
        <p14:creationId xmlns:p14="http://schemas.microsoft.com/office/powerpoint/2010/main" val="25160759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2"/>
          <p:cNvSpPr>
            <a:spLocks noGrp="1"/>
          </p:cNvSpPr>
          <p:nvPr>
            <p:ph type="title"/>
          </p:nvPr>
        </p:nvSpPr>
        <p:spPr/>
        <p:txBody>
          <a:bodyPr/>
          <a:lstStyle/>
          <a:p>
            <a:r>
              <a:rPr lang="en-US" dirty="0"/>
              <a:t>Quick start guides - IM</a:t>
            </a:r>
          </a:p>
        </p:txBody>
      </p:sp>
      <p:sp>
        <p:nvSpPr>
          <p:cNvPr id="74" name="Rectangle 73"/>
          <p:cNvSpPr/>
          <p:nvPr/>
        </p:nvSpPr>
        <p:spPr bwMode="auto">
          <a:xfrm>
            <a:off x="6675437" y="2255060"/>
            <a:ext cx="3429000" cy="1360689"/>
          </a:xfrm>
          <a:prstGeom prst="rect">
            <a:avLst/>
          </a:prstGeom>
          <a:noFill/>
          <a:ln w="25400">
            <a:solidFill>
              <a:srgbClr val="D83B0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nvGrpSpPr>
          <p:cNvPr id="75" name="Group 74"/>
          <p:cNvGrpSpPr/>
          <p:nvPr/>
        </p:nvGrpSpPr>
        <p:grpSpPr>
          <a:xfrm>
            <a:off x="6675437" y="2255060"/>
            <a:ext cx="3429000" cy="2846832"/>
            <a:chOff x="8805672" y="2249424"/>
            <a:chExt cx="3429000" cy="2846832"/>
          </a:xfrm>
        </p:grpSpPr>
        <p:sp>
          <p:nvSpPr>
            <p:cNvPr id="66" name="Rectangle 65"/>
            <p:cNvSpPr/>
            <p:nvPr/>
          </p:nvSpPr>
          <p:spPr bwMode="auto">
            <a:xfrm>
              <a:off x="8805672" y="3648456"/>
              <a:ext cx="3429000" cy="1447800"/>
            </a:xfrm>
            <a:prstGeom prst="rect">
              <a:avLst/>
            </a:prstGeom>
            <a:noFill/>
            <a:ln w="25400">
              <a:solidFill>
                <a:srgbClr val="D83B0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1" name="Rectangle 70"/>
            <p:cNvSpPr/>
            <p:nvPr/>
          </p:nvSpPr>
          <p:spPr bwMode="auto">
            <a:xfrm>
              <a:off x="8805672" y="2249424"/>
              <a:ext cx="3429000" cy="1360689"/>
            </a:xfrm>
            <a:prstGeom prst="rect">
              <a:avLst/>
            </a:prstGeom>
            <a:noFill/>
            <a:ln w="31750">
              <a:solidFill>
                <a:srgbClr val="F8F8F8"/>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grpSp>
        <p:nvGrpSpPr>
          <p:cNvPr id="76" name="Group 75"/>
          <p:cNvGrpSpPr/>
          <p:nvPr/>
        </p:nvGrpSpPr>
        <p:grpSpPr>
          <a:xfrm>
            <a:off x="6675437" y="3654092"/>
            <a:ext cx="3429000" cy="2651434"/>
            <a:chOff x="8805672" y="3648456"/>
            <a:chExt cx="3429000" cy="2651434"/>
          </a:xfrm>
        </p:grpSpPr>
        <p:sp>
          <p:nvSpPr>
            <p:cNvPr id="68" name="Rectangle 67"/>
            <p:cNvSpPr/>
            <p:nvPr/>
          </p:nvSpPr>
          <p:spPr bwMode="auto">
            <a:xfrm>
              <a:off x="8805672" y="5138928"/>
              <a:ext cx="3429000" cy="1160962"/>
            </a:xfrm>
            <a:prstGeom prst="rect">
              <a:avLst/>
            </a:prstGeom>
            <a:no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67" name="Rectangle 66"/>
            <p:cNvSpPr/>
            <p:nvPr/>
          </p:nvSpPr>
          <p:spPr bwMode="auto">
            <a:xfrm>
              <a:off x="8805672" y="3648456"/>
              <a:ext cx="3429000" cy="1447800"/>
            </a:xfrm>
            <a:prstGeom prst="rect">
              <a:avLst/>
            </a:prstGeom>
            <a:noFill/>
            <a:ln w="31750">
              <a:solidFill>
                <a:srgbClr val="F8F8F8"/>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grpSp>
        <p:nvGrpSpPr>
          <p:cNvPr id="79" name="Group 78"/>
          <p:cNvGrpSpPr/>
          <p:nvPr/>
        </p:nvGrpSpPr>
        <p:grpSpPr>
          <a:xfrm>
            <a:off x="3249802" y="1275326"/>
            <a:ext cx="6854635" cy="5030200"/>
            <a:chOff x="5380037" y="1269690"/>
            <a:chExt cx="6854635" cy="5030200"/>
          </a:xfrm>
        </p:grpSpPr>
        <p:sp>
          <p:nvSpPr>
            <p:cNvPr id="77" name="Rectangle 76"/>
            <p:cNvSpPr/>
            <p:nvPr/>
          </p:nvSpPr>
          <p:spPr bwMode="auto">
            <a:xfrm>
              <a:off x="5380037" y="1269690"/>
              <a:ext cx="3262764" cy="3903972"/>
            </a:xfrm>
            <a:prstGeom prst="rect">
              <a:avLst/>
            </a:prstGeom>
            <a:no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8" name="Rectangle 77"/>
            <p:cNvSpPr/>
            <p:nvPr/>
          </p:nvSpPr>
          <p:spPr bwMode="auto">
            <a:xfrm>
              <a:off x="8805672" y="5138928"/>
              <a:ext cx="3429000" cy="1160962"/>
            </a:xfrm>
            <a:prstGeom prst="rect">
              <a:avLst/>
            </a:prstGeom>
            <a:noFill/>
            <a:ln w="31750">
              <a:solidFill>
                <a:srgbClr val="F8F8F8"/>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grpSp>
        <p:nvGrpSpPr>
          <p:cNvPr id="3" name="Group 2"/>
          <p:cNvGrpSpPr/>
          <p:nvPr/>
        </p:nvGrpSpPr>
        <p:grpSpPr>
          <a:xfrm>
            <a:off x="3246120" y="1271016"/>
            <a:ext cx="3272726" cy="4594082"/>
            <a:chOff x="3246120" y="1271016"/>
            <a:chExt cx="3272726" cy="4594082"/>
          </a:xfrm>
        </p:grpSpPr>
        <p:sp>
          <p:nvSpPr>
            <p:cNvPr id="80" name="Rectangle 79"/>
            <p:cNvSpPr/>
            <p:nvPr/>
          </p:nvSpPr>
          <p:spPr bwMode="auto">
            <a:xfrm>
              <a:off x="3256082" y="5255498"/>
              <a:ext cx="3262764" cy="609600"/>
            </a:xfrm>
            <a:prstGeom prst="rect">
              <a:avLst/>
            </a:prstGeom>
            <a:no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1" name="Rectangle 80"/>
            <p:cNvSpPr/>
            <p:nvPr/>
          </p:nvSpPr>
          <p:spPr bwMode="auto">
            <a:xfrm>
              <a:off x="3246120" y="1271016"/>
              <a:ext cx="3262764" cy="3903972"/>
            </a:xfrm>
            <a:prstGeom prst="rect">
              <a:avLst/>
            </a:prstGeom>
            <a:noFill/>
            <a:ln w="34925">
              <a:solidFill>
                <a:srgbClr val="F8F8F8"/>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pic>
        <p:nvPicPr>
          <p:cNvPr id="17" name="Picture 16"/>
          <p:cNvPicPr>
            <a:picLocks noChangeAspect="1"/>
          </p:cNvPicPr>
          <p:nvPr/>
        </p:nvPicPr>
        <p:blipFill>
          <a:blip r:embed="rId3"/>
          <a:stretch>
            <a:fillRect/>
          </a:stretch>
        </p:blipFill>
        <p:spPr>
          <a:xfrm>
            <a:off x="3172968" y="1216152"/>
            <a:ext cx="7016687" cy="5257800"/>
          </a:xfrm>
          <a:prstGeom prst="rect">
            <a:avLst/>
          </a:prstGeom>
          <a:ln w="12700">
            <a:solidFill>
              <a:schemeClr val="accent2"/>
            </a:solidFill>
          </a:ln>
        </p:spPr>
      </p:pic>
    </p:spTree>
    <p:extLst>
      <p:ext uri="{BB962C8B-B14F-4D97-AF65-F5344CB8AC3E}">
        <p14:creationId xmlns:p14="http://schemas.microsoft.com/office/powerpoint/2010/main" val="2556309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Continue your journey…</a:t>
            </a:r>
          </a:p>
        </p:txBody>
      </p:sp>
      <p:pic>
        <p:nvPicPr>
          <p:cNvPr id="7" name="Picture 6"/>
          <p:cNvPicPr>
            <a:picLocks noChangeAspect="1"/>
          </p:cNvPicPr>
          <p:nvPr/>
        </p:nvPicPr>
        <p:blipFill>
          <a:blip r:embed="rId3"/>
          <a:stretch>
            <a:fillRect/>
          </a:stretch>
        </p:blipFill>
        <p:spPr>
          <a:xfrm rot="21080324">
            <a:off x="2891450" y="1630361"/>
            <a:ext cx="3029909" cy="4489704"/>
          </a:xfrm>
          <a:prstGeom prst="rect">
            <a:avLst/>
          </a:prstGeom>
        </p:spPr>
      </p:pic>
      <p:pic>
        <p:nvPicPr>
          <p:cNvPr id="14" name="Picture 13"/>
          <p:cNvPicPr>
            <a:picLocks noChangeAspect="1"/>
          </p:cNvPicPr>
          <p:nvPr/>
        </p:nvPicPr>
        <p:blipFill>
          <a:blip r:embed="rId4"/>
          <a:stretch>
            <a:fillRect/>
          </a:stretch>
        </p:blipFill>
        <p:spPr>
          <a:xfrm rot="21224781">
            <a:off x="9234302" y="1885615"/>
            <a:ext cx="3029972" cy="4489704"/>
          </a:xfrm>
          <a:prstGeom prst="rect">
            <a:avLst/>
          </a:prstGeom>
        </p:spPr>
      </p:pic>
      <p:pic>
        <p:nvPicPr>
          <p:cNvPr id="15" name="Picture 14"/>
          <p:cNvPicPr>
            <a:picLocks noChangeAspect="1"/>
          </p:cNvPicPr>
          <p:nvPr/>
        </p:nvPicPr>
        <p:blipFill>
          <a:blip r:embed="rId5"/>
          <a:stretch>
            <a:fillRect/>
          </a:stretch>
        </p:blipFill>
        <p:spPr>
          <a:xfrm rot="1426752">
            <a:off x="898296" y="1552573"/>
            <a:ext cx="3016199" cy="4489704"/>
          </a:xfrm>
          <a:prstGeom prst="rect">
            <a:avLst/>
          </a:prstGeom>
        </p:spPr>
      </p:pic>
      <p:pic>
        <p:nvPicPr>
          <p:cNvPr id="6" name="Picture 5"/>
          <p:cNvPicPr>
            <a:picLocks noChangeAspect="1"/>
          </p:cNvPicPr>
          <p:nvPr/>
        </p:nvPicPr>
        <p:blipFill>
          <a:blip r:embed="rId6"/>
          <a:stretch>
            <a:fillRect/>
          </a:stretch>
        </p:blipFill>
        <p:spPr>
          <a:xfrm rot="810994">
            <a:off x="7151372" y="2026235"/>
            <a:ext cx="3032964" cy="4487863"/>
          </a:xfrm>
          <a:prstGeom prst="rect">
            <a:avLst/>
          </a:prstGeom>
        </p:spPr>
      </p:pic>
      <p:grpSp>
        <p:nvGrpSpPr>
          <p:cNvPr id="18" name="Group 17"/>
          <p:cNvGrpSpPr>
            <a:grpSpLocks noChangeAspect="1"/>
          </p:cNvGrpSpPr>
          <p:nvPr/>
        </p:nvGrpSpPr>
        <p:grpSpPr>
          <a:xfrm>
            <a:off x="4988270" y="1403317"/>
            <a:ext cx="3581832" cy="5430520"/>
            <a:chOff x="7432196" y="588663"/>
            <a:chExt cx="4035507" cy="6118349"/>
          </a:xfrm>
        </p:grpSpPr>
        <p:pic>
          <p:nvPicPr>
            <p:cNvPr id="16" name="Picture 15"/>
            <p:cNvPicPr>
              <a:picLocks noChangeAspect="1"/>
            </p:cNvPicPr>
            <p:nvPr/>
          </p:nvPicPr>
          <p:blipFill>
            <a:blip r:embed="rId7"/>
            <a:stretch>
              <a:fillRect/>
            </a:stretch>
          </p:blipFill>
          <p:spPr>
            <a:xfrm>
              <a:off x="7432196" y="588663"/>
              <a:ext cx="4035507" cy="6118349"/>
            </a:xfrm>
            <a:prstGeom prst="rect">
              <a:avLst/>
            </a:prstGeom>
          </p:spPr>
        </p:pic>
        <p:sp>
          <p:nvSpPr>
            <p:cNvPr id="17" name="Rectangle 16"/>
            <p:cNvSpPr/>
            <p:nvPr/>
          </p:nvSpPr>
          <p:spPr bwMode="auto">
            <a:xfrm>
              <a:off x="7513637" y="6316662"/>
              <a:ext cx="3733800" cy="3810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spTree>
    <p:extLst>
      <p:ext uri="{BB962C8B-B14F-4D97-AF65-F5344CB8AC3E}">
        <p14:creationId xmlns:p14="http://schemas.microsoft.com/office/powerpoint/2010/main" val="36539790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 calcmode="lin" valueType="num">
                                      <p:cBhvr>
                                        <p:cTn id="41" dur="1000" fill="hold"/>
                                        <p:tgtEl>
                                          <p:spTgt spid="18"/>
                                        </p:tgtEl>
                                        <p:attrNameLst>
                                          <p:attrName>style.rotation</p:attrName>
                                        </p:attrNameLst>
                                      </p:cBhvr>
                                      <p:tavLst>
                                        <p:tav tm="0">
                                          <p:val>
                                            <p:fltVal val="90"/>
                                          </p:val>
                                        </p:tav>
                                        <p:tav tm="100000">
                                          <p:val>
                                            <p:fltVal val="0"/>
                                          </p:val>
                                        </p:tav>
                                      </p:tavLst>
                                    </p:anim>
                                    <p:animEffect transition="in" filter="fade">
                                      <p:cBhvr>
                                        <p:cTn id="4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Video </a:t>
            </a:r>
            <a:r>
              <a:rPr lang="en-US" dirty="0"/>
              <a:t>scenario</a:t>
            </a:r>
            <a:r>
              <a:rPr lang="en-US"/>
              <a:t> </a:t>
            </a:r>
            <a:r>
              <a:rPr lang="en-US" dirty="0"/>
              <a:t>based</a:t>
            </a:r>
            <a:r>
              <a:rPr lang="en-US"/>
              <a:t> training</a:t>
            </a:r>
            <a:endParaRPr lang="en-US" dirty="0"/>
          </a:p>
        </p:txBody>
      </p:sp>
      <p:sp>
        <p:nvSpPr>
          <p:cNvPr id="6" name="Text Placeholder 5"/>
          <p:cNvSpPr>
            <a:spLocks noGrp="1"/>
          </p:cNvSpPr>
          <p:nvPr>
            <p:ph type="body" sz="quarter" idx="10"/>
          </p:nvPr>
        </p:nvSpPr>
        <p:spPr>
          <a:xfrm>
            <a:off x="274639" y="1439862"/>
            <a:ext cx="5486399" cy="1224951"/>
          </a:xfrm>
        </p:spPr>
        <p:txBody>
          <a:bodyPr/>
          <a:lstStyle/>
          <a:p>
            <a:r>
              <a:rPr lang="en-US" dirty="0"/>
              <a:t>Scenario-based</a:t>
            </a:r>
          </a:p>
          <a:p>
            <a:r>
              <a:rPr lang="en-US" dirty="0"/>
              <a:t>Snack-able</a:t>
            </a:r>
          </a:p>
        </p:txBody>
      </p:sp>
      <p:pic>
        <p:nvPicPr>
          <p:cNvPr id="5" name="Picture 4"/>
          <p:cNvPicPr>
            <a:picLocks noChangeAspect="1"/>
          </p:cNvPicPr>
          <p:nvPr/>
        </p:nvPicPr>
        <p:blipFill>
          <a:blip r:embed="rId3"/>
          <a:stretch>
            <a:fillRect/>
          </a:stretch>
        </p:blipFill>
        <p:spPr>
          <a:xfrm>
            <a:off x="6556673" y="1135062"/>
            <a:ext cx="4520097" cy="5669906"/>
          </a:xfrm>
          <a:prstGeom prst="rect">
            <a:avLst/>
          </a:prstGeom>
          <a:ln w="12700">
            <a:solidFill>
              <a:schemeClr val="accent2"/>
            </a:solidFill>
          </a:ln>
        </p:spPr>
      </p:pic>
      <p:pic>
        <p:nvPicPr>
          <p:cNvPr id="8" name="Picture 7"/>
          <p:cNvPicPr>
            <a:picLocks noChangeAspect="1"/>
          </p:cNvPicPr>
          <p:nvPr/>
        </p:nvPicPr>
        <p:blipFill>
          <a:blip r:embed="rId4"/>
          <a:stretch>
            <a:fillRect/>
          </a:stretch>
        </p:blipFill>
        <p:spPr>
          <a:xfrm>
            <a:off x="1036637" y="3034886"/>
            <a:ext cx="4414405" cy="3622317"/>
          </a:xfrm>
          <a:prstGeom prst="rect">
            <a:avLst/>
          </a:prstGeom>
          <a:ln w="12700">
            <a:solidFill>
              <a:schemeClr val="accent2"/>
            </a:solidFill>
          </a:ln>
        </p:spPr>
      </p:pic>
    </p:spTree>
    <p:extLst>
      <p:ext uri="{BB962C8B-B14F-4D97-AF65-F5344CB8AC3E}">
        <p14:creationId xmlns:p14="http://schemas.microsoft.com/office/powerpoint/2010/main" val="303537942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Agenda</a:t>
            </a:r>
          </a:p>
        </p:txBody>
      </p:sp>
      <p:sp>
        <p:nvSpPr>
          <p:cNvPr id="5" name="Text Placeholder 4"/>
          <p:cNvSpPr>
            <a:spLocks noGrp="1"/>
          </p:cNvSpPr>
          <p:nvPr>
            <p:ph type="body" sz="quarter" idx="10"/>
          </p:nvPr>
        </p:nvSpPr>
        <p:spPr>
          <a:xfrm>
            <a:off x="277003" y="1439862"/>
            <a:ext cx="11887200" cy="4124206"/>
          </a:xfrm>
        </p:spPr>
        <p:txBody>
          <a:bodyPr vert="horz" wrap="square" lIns="146304" tIns="91440" rIns="146304" bIns="91440" rtlCol="0" anchor="t">
            <a:spAutoFit/>
          </a:bodyPr>
          <a:lstStyle/>
          <a:p>
            <a:r>
              <a:rPr lang="en-US">
                <a:solidFill>
                  <a:srgbClr val="D83B01"/>
                </a:solidFill>
                <a:latin typeface="Segoe UI Light" charset="0"/>
              </a:rPr>
              <a:t>Journey to become a raving fan</a:t>
            </a:r>
            <a:endParaRPr lang="en-US">
              <a:solidFill>
                <a:schemeClr val="tx1"/>
              </a:solidFill>
              <a:latin typeface="Segoe UI Light" charset="0"/>
            </a:endParaRPr>
          </a:p>
          <a:p>
            <a:r>
              <a:rPr lang="en-US">
                <a:solidFill>
                  <a:srgbClr val="D83B01"/>
                </a:solidFill>
                <a:latin typeface="Segoe UI Light" charset="0"/>
              </a:rPr>
              <a:t>  Why a focus on Adoption is important</a:t>
            </a:r>
            <a:endParaRPr lang="en-US">
              <a:solidFill>
                <a:schemeClr val="tx1"/>
              </a:solidFill>
              <a:latin typeface="Segoe UI Light" charset="0"/>
            </a:endParaRPr>
          </a:p>
          <a:p>
            <a:r>
              <a:rPr lang="en-US">
                <a:latin typeface="Segoe UI Light" charset="0"/>
              </a:rPr>
              <a:t>  </a:t>
            </a:r>
            <a:r>
              <a:rPr lang="EN-US">
                <a:latin typeface="Segoe UI Light" charset="0"/>
              </a:rPr>
              <a:t>What</a:t>
            </a:r>
            <a:r>
              <a:rPr lang="en-US">
                <a:latin typeface="Segoe UI Light" charset="0"/>
              </a:rPr>
              <a:t>’</a:t>
            </a:r>
            <a:r>
              <a:rPr lang="EN-US">
                <a:latin typeface="Segoe UI Light" charset="0"/>
              </a:rPr>
              <a:t>s a Raving Fan?</a:t>
            </a:r>
            <a:endParaRPr lang="EN-US">
              <a:solidFill>
                <a:schemeClr val="tx1"/>
              </a:solidFill>
              <a:latin typeface="Segoe UI Light" charset="0"/>
            </a:endParaRPr>
          </a:p>
          <a:p>
            <a:r>
              <a:rPr lang="en-US">
                <a:latin typeface="Segoe UI Light" charset="0"/>
              </a:rPr>
              <a:t>  What’s in it for the user?</a:t>
            </a:r>
            <a:endParaRPr lang="EN-US">
              <a:solidFill>
                <a:schemeClr val="tx1"/>
              </a:solidFill>
              <a:latin typeface="Segoe UI Light" charset="0"/>
            </a:endParaRPr>
          </a:p>
          <a:p>
            <a:r>
              <a:rPr lang="EN-US">
                <a:latin typeface="Segoe UI Light" charset="0"/>
              </a:rPr>
              <a:t>How Air Canada created raving fans</a:t>
            </a:r>
            <a:endParaRPr lang="en-US">
              <a:solidFill>
                <a:schemeClr val="tx1"/>
              </a:solidFill>
              <a:latin typeface="Segoe UI Light" charset="0"/>
            </a:endParaRPr>
          </a:p>
          <a:p>
            <a:endParaRPr lang="EN-US">
              <a:latin typeface="Segoe UI Light" charset="0"/>
            </a:endParaRPr>
          </a:p>
        </p:txBody>
      </p:sp>
    </p:spTree>
    <p:extLst>
      <p:ext uri="{BB962C8B-B14F-4D97-AF65-F5344CB8AC3E}">
        <p14:creationId xmlns:p14="http://schemas.microsoft.com/office/powerpoint/2010/main" val="411686351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Bar</a:t>
            </a:r>
          </a:p>
        </p:txBody>
      </p:sp>
      <p:sp>
        <p:nvSpPr>
          <p:cNvPr id="3" name="Text Placeholder 2"/>
          <p:cNvSpPr>
            <a:spLocks noGrp="1"/>
          </p:cNvSpPr>
          <p:nvPr>
            <p:ph type="body" sz="quarter" idx="10"/>
          </p:nvPr>
        </p:nvSpPr>
        <p:spPr>
          <a:xfrm>
            <a:off x="274639" y="1212849"/>
            <a:ext cx="5486399" cy="2419124"/>
          </a:xfrm>
        </p:spPr>
        <p:txBody>
          <a:bodyPr/>
          <a:lstStyle/>
          <a:p>
            <a:r>
              <a:rPr lang="en-US" dirty="0"/>
              <a:t>Book a room – find a table</a:t>
            </a:r>
          </a:p>
          <a:p>
            <a:r>
              <a:rPr lang="en-US" dirty="0"/>
              <a:t>Invite your users</a:t>
            </a:r>
          </a:p>
          <a:p>
            <a:r>
              <a:rPr lang="en-US" dirty="0"/>
              <a:t>Show and tell with devices</a:t>
            </a:r>
          </a:p>
          <a:p>
            <a:r>
              <a:rPr lang="en-US" dirty="0"/>
              <a:t>Run a give-away</a:t>
            </a:r>
          </a:p>
        </p:txBody>
      </p:sp>
      <p:pic>
        <p:nvPicPr>
          <p:cNvPr id="5" name="Picture 4"/>
          <p:cNvPicPr>
            <a:picLocks noChangeAspect="1"/>
          </p:cNvPicPr>
          <p:nvPr/>
        </p:nvPicPr>
        <p:blipFill rotWithShape="1">
          <a:blip r:embed="rId3"/>
          <a:srcRect t="-1"/>
          <a:stretch>
            <a:fillRect/>
          </a:stretch>
        </p:blipFill>
        <p:spPr>
          <a:xfrm>
            <a:off x="6294437" y="1424238"/>
            <a:ext cx="5943600" cy="4115568"/>
          </a:xfrm>
          <a:prstGeom prst="rect">
            <a:avLst/>
          </a:prstGeom>
          <a:ln w="12700">
            <a:solidFill>
              <a:schemeClr val="accent2"/>
            </a:solidFill>
          </a:ln>
        </p:spPr>
      </p:pic>
      <p:grpSp>
        <p:nvGrpSpPr>
          <p:cNvPr id="9" name="Group 8"/>
          <p:cNvGrpSpPr/>
          <p:nvPr/>
        </p:nvGrpSpPr>
        <p:grpSpPr>
          <a:xfrm>
            <a:off x="251619" y="144462"/>
            <a:ext cx="5765006" cy="6816725"/>
            <a:chOff x="251619" y="144462"/>
            <a:chExt cx="5765006" cy="6816725"/>
          </a:xfrm>
        </p:grpSpPr>
        <p:sp>
          <p:nvSpPr>
            <p:cNvPr id="8" name="Rectangle 7"/>
            <p:cNvSpPr/>
            <p:nvPr/>
          </p:nvSpPr>
          <p:spPr bwMode="auto">
            <a:xfrm>
              <a:off x="350837" y="144462"/>
              <a:ext cx="5665788" cy="6816725"/>
            </a:xfrm>
            <a:prstGeom prst="rect">
              <a:avLst/>
            </a:prstGeom>
            <a:solidFill>
              <a:srgbClr val="FCFCF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89919" y="4210050"/>
              <a:ext cx="4126706" cy="2751137"/>
            </a:xfrm>
            <a:prstGeom prst="rect">
              <a:avLst/>
            </a:prstGeom>
          </p:spPr>
        </p:pic>
        <p:sp>
          <p:nvSpPr>
            <p:cNvPr id="6" name="Oval Callout 5"/>
            <p:cNvSpPr/>
            <p:nvPr/>
          </p:nvSpPr>
          <p:spPr bwMode="auto">
            <a:xfrm>
              <a:off x="251619" y="1744662"/>
              <a:ext cx="3276600" cy="2590800"/>
            </a:xfrm>
            <a:prstGeom prst="wedgeEllipseCallout">
              <a:avLst>
                <a:gd name="adj1" fmla="val 71609"/>
                <a:gd name="adj2" fmla="val 6519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rPr>
                <a:t>AHHH!!!!</a:t>
              </a:r>
            </a:p>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rPr>
                <a:t>My headset makes my hair flat!!!</a:t>
              </a:r>
            </a:p>
          </p:txBody>
        </p:sp>
      </p:grpSp>
    </p:spTree>
    <p:extLst>
      <p:ext uri="{BB962C8B-B14F-4D97-AF65-F5344CB8AC3E}">
        <p14:creationId xmlns:p14="http://schemas.microsoft.com/office/powerpoint/2010/main" val="261595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78919"/>
            <a:ext cx="12436474" cy="8290981"/>
          </a:xfrm>
          <a:prstGeom prst="rect">
            <a:avLst/>
          </a:prstGeom>
        </p:spPr>
      </p:pic>
      <p:sp>
        <p:nvSpPr>
          <p:cNvPr id="7" name="Rectangle 6"/>
          <p:cNvSpPr/>
          <p:nvPr/>
        </p:nvSpPr>
        <p:spPr bwMode="auto">
          <a:xfrm>
            <a:off x="-1" y="0"/>
            <a:ext cx="12436475" cy="6994525"/>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 name="Title 1"/>
          <p:cNvSpPr>
            <a:spLocks noGrp="1"/>
          </p:cNvSpPr>
          <p:nvPr>
            <p:ph type="title"/>
          </p:nvPr>
        </p:nvSpPr>
        <p:spPr>
          <a:xfrm>
            <a:off x="0" y="5330952"/>
            <a:ext cx="11889564" cy="917575"/>
          </a:xfrm>
        </p:spPr>
        <p:txBody>
          <a:bodyPr/>
          <a:lstStyle/>
          <a:p>
            <a:r>
              <a:rPr lang="en-US" b="1" dirty="0">
                <a:solidFill>
                  <a:schemeClr val="bg1"/>
                </a:solidFill>
              </a:rPr>
              <a:t>Graduating to a raving fan…</a:t>
            </a:r>
          </a:p>
        </p:txBody>
      </p:sp>
    </p:spTree>
    <p:extLst>
      <p:ext uri="{BB962C8B-B14F-4D97-AF65-F5344CB8AC3E}">
        <p14:creationId xmlns:p14="http://schemas.microsoft.com/office/powerpoint/2010/main" val="235937551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678920"/>
            <a:ext cx="12436475" cy="8290982"/>
          </a:xfrm>
          <a:prstGeom prst="rect">
            <a:avLst/>
          </a:prstGeom>
        </p:spPr>
      </p:pic>
    </p:spTree>
    <p:extLst>
      <p:ext uri="{BB962C8B-B14F-4D97-AF65-F5344CB8AC3E}">
        <p14:creationId xmlns:p14="http://schemas.microsoft.com/office/powerpoint/2010/main" val="197217495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9" y="-1287026"/>
            <a:ext cx="12430195" cy="8297468"/>
          </a:xfrm>
          <a:prstGeom prst="rect">
            <a:avLst/>
          </a:prstGeom>
        </p:spPr>
      </p:pic>
    </p:spTree>
    <p:extLst>
      <p:ext uri="{BB962C8B-B14F-4D97-AF65-F5344CB8AC3E}">
        <p14:creationId xmlns:p14="http://schemas.microsoft.com/office/powerpoint/2010/main" val="196569289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365 Productivity Library</a:t>
            </a:r>
          </a:p>
        </p:txBody>
      </p:sp>
      <p:pic>
        <p:nvPicPr>
          <p:cNvPr id="3" name="Picture 2"/>
          <p:cNvPicPr>
            <a:picLocks noChangeAspect="1"/>
          </p:cNvPicPr>
          <p:nvPr/>
        </p:nvPicPr>
        <p:blipFill>
          <a:blip r:embed="rId3"/>
          <a:stretch>
            <a:fillRect/>
          </a:stretch>
        </p:blipFill>
        <p:spPr>
          <a:xfrm>
            <a:off x="350837" y="1212849"/>
            <a:ext cx="5686911" cy="5394080"/>
          </a:xfrm>
          <a:prstGeom prst="rect">
            <a:avLst/>
          </a:prstGeom>
          <a:ln w="12700">
            <a:solidFill>
              <a:schemeClr val="accent2"/>
            </a:solidFill>
          </a:ln>
        </p:spPr>
      </p:pic>
      <p:pic>
        <p:nvPicPr>
          <p:cNvPr id="7" name="Picture 6"/>
          <p:cNvPicPr>
            <a:picLocks noChangeAspect="1"/>
          </p:cNvPicPr>
          <p:nvPr/>
        </p:nvPicPr>
        <p:blipFill>
          <a:blip r:embed="rId4"/>
          <a:stretch>
            <a:fillRect/>
          </a:stretch>
        </p:blipFill>
        <p:spPr>
          <a:xfrm>
            <a:off x="8104342" y="1187262"/>
            <a:ext cx="4133695" cy="5450823"/>
          </a:xfrm>
          <a:prstGeom prst="rect">
            <a:avLst/>
          </a:prstGeom>
          <a:ln w="12700">
            <a:solidFill>
              <a:schemeClr val="accent2"/>
            </a:solidFill>
          </a:ln>
        </p:spPr>
      </p:pic>
      <p:sp>
        <p:nvSpPr>
          <p:cNvPr id="4" name="Right Arrow 3"/>
          <p:cNvSpPr/>
          <p:nvPr/>
        </p:nvSpPr>
        <p:spPr bwMode="auto">
          <a:xfrm>
            <a:off x="6218237" y="3649662"/>
            <a:ext cx="1752600" cy="533400"/>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409031747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303586"/>
            <a:ext cx="12436475" cy="8290173"/>
          </a:xfrm>
          <a:prstGeom prst="rect">
            <a:avLst/>
          </a:prstGeom>
        </p:spPr>
      </p:pic>
      <p:sp>
        <p:nvSpPr>
          <p:cNvPr id="7" name="Rectangle 6"/>
          <p:cNvSpPr/>
          <p:nvPr/>
        </p:nvSpPr>
        <p:spPr bwMode="auto">
          <a:xfrm>
            <a:off x="-1" y="-84138"/>
            <a:ext cx="12436476" cy="7070724"/>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 name="Title 5"/>
          <p:cNvSpPr>
            <a:spLocks noGrp="1"/>
          </p:cNvSpPr>
          <p:nvPr>
            <p:ph type="title"/>
          </p:nvPr>
        </p:nvSpPr>
        <p:spPr>
          <a:xfrm>
            <a:off x="960437" y="2278062"/>
            <a:ext cx="11889564" cy="917575"/>
          </a:xfrm>
        </p:spPr>
        <p:txBody>
          <a:bodyPr/>
          <a:lstStyle/>
          <a:p>
            <a:pPr algn="ctr"/>
            <a:r>
              <a:rPr lang="en-US" dirty="0">
                <a:solidFill>
                  <a:schemeClr val="bg1"/>
                </a:solidFill>
              </a:rPr>
              <a:t>Skype for Business</a:t>
            </a:r>
            <a:br>
              <a:rPr lang="en-US" dirty="0">
                <a:solidFill>
                  <a:schemeClr val="bg1"/>
                </a:solidFill>
              </a:rPr>
            </a:br>
            <a:r>
              <a:rPr lang="en-US" dirty="0">
                <a:solidFill>
                  <a:schemeClr val="bg1"/>
                </a:solidFill>
              </a:rPr>
              <a:t>Community</a:t>
            </a:r>
          </a:p>
        </p:txBody>
      </p:sp>
    </p:spTree>
    <p:extLst>
      <p:ext uri="{BB962C8B-B14F-4D97-AF65-F5344CB8AC3E}">
        <p14:creationId xmlns:p14="http://schemas.microsoft.com/office/powerpoint/2010/main" val="3236565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Skype </a:t>
            </a:r>
            <a:r>
              <a:rPr lang="en-US" dirty="0"/>
              <a:t>for </a:t>
            </a:r>
            <a:r>
              <a:rPr lang="en-US"/>
              <a:t>Business Community</a:t>
            </a:r>
            <a:endParaRPr lang="en-US" dirty="0"/>
          </a:p>
        </p:txBody>
      </p:sp>
      <p:pic>
        <p:nvPicPr>
          <p:cNvPr id="8" name="Picture Placeholder 7"/>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a:stretch>
            <a:fillRect/>
          </a:stretch>
        </p:blipFill>
        <p:spPr>
          <a:xfrm>
            <a:off x="304984" y="1849724"/>
            <a:ext cx="5946775" cy="3435350"/>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46837" y="1849724"/>
            <a:ext cx="5486401" cy="2168812"/>
          </a:xfrm>
          <a:prstGeom prst="rect">
            <a:avLst/>
          </a:prstGeom>
        </p:spPr>
      </p:pic>
      <p:pic>
        <p:nvPicPr>
          <p:cNvPr id="3" name="Picture 2"/>
          <p:cNvPicPr>
            <a:picLocks noChangeAspect="1"/>
          </p:cNvPicPr>
          <p:nvPr/>
        </p:nvPicPr>
        <p:blipFill>
          <a:blip r:embed="rId5"/>
          <a:stretch>
            <a:fillRect/>
          </a:stretch>
        </p:blipFill>
        <p:spPr>
          <a:xfrm>
            <a:off x="6446837" y="4259262"/>
            <a:ext cx="5829583" cy="2311438"/>
          </a:xfrm>
          <a:prstGeom prst="rect">
            <a:avLst/>
          </a:prstGeom>
        </p:spPr>
      </p:pic>
    </p:spTree>
    <p:extLst>
      <p:ext uri="{BB962C8B-B14F-4D97-AF65-F5344CB8AC3E}">
        <p14:creationId xmlns:p14="http://schemas.microsoft.com/office/powerpoint/2010/main" val="347436112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74701" y="220662"/>
            <a:ext cx="12268136" cy="1828786"/>
          </a:xfrm>
        </p:spPr>
        <p:txBody>
          <a:bodyPr/>
          <a:lstStyle/>
          <a:p>
            <a:r>
              <a:rPr lang="en-US" dirty="0"/>
              <a:t>Join the Skype for Business Community</a:t>
            </a:r>
          </a:p>
        </p:txBody>
      </p:sp>
      <p:sp>
        <p:nvSpPr>
          <p:cNvPr id="5" name="Text Placeholder 4"/>
          <p:cNvSpPr>
            <a:spLocks noGrp="1"/>
          </p:cNvSpPr>
          <p:nvPr>
            <p:ph type="body" sz="quarter" idx="12"/>
          </p:nvPr>
        </p:nvSpPr>
        <p:spPr>
          <a:xfrm>
            <a:off x="274701" y="1135444"/>
            <a:ext cx="7315137" cy="1828007"/>
          </a:xfrm>
        </p:spPr>
        <p:txBody>
          <a:bodyPr/>
          <a:lstStyle/>
          <a:p>
            <a:r>
              <a:rPr lang="en-US" dirty="0"/>
              <a:t>Discover rich discussions and </a:t>
            </a:r>
          </a:p>
          <a:p>
            <a:r>
              <a:rPr lang="en-US" dirty="0"/>
              <a:t>information sharing across  </a:t>
            </a:r>
          </a:p>
          <a:p>
            <a:r>
              <a:rPr lang="en-US" dirty="0"/>
              <a:t>customers, partners, and users </a:t>
            </a:r>
          </a:p>
          <a:p>
            <a:endParaRPr lang="en-US" dirty="0"/>
          </a:p>
          <a:p>
            <a:pPr marL="457200" lvl="0" indent="-457200">
              <a:buFont typeface="Arial" panose="020B0604020202020204" pitchFamily="34" charset="0"/>
              <a:buChar char="•"/>
            </a:pPr>
            <a:r>
              <a:rPr lang="en-US" dirty="0"/>
              <a:t>IT Pro Forums</a:t>
            </a:r>
          </a:p>
          <a:p>
            <a:pPr marL="457200" lvl="0" indent="-457200">
              <a:buFont typeface="Arial" panose="020B0604020202020204" pitchFamily="34" charset="0"/>
              <a:buChar char="•"/>
            </a:pPr>
            <a:r>
              <a:rPr lang="en-US" dirty="0"/>
              <a:t>User Forums</a:t>
            </a:r>
          </a:p>
          <a:p>
            <a:pPr marL="457200" lvl="0" indent="-457200">
              <a:buFont typeface="Arial" panose="020B0604020202020204" pitchFamily="34" charset="0"/>
              <a:buChar char="•"/>
            </a:pPr>
            <a:r>
              <a:rPr lang="en-US" dirty="0"/>
              <a:t>Broadcast Updates</a:t>
            </a:r>
          </a:p>
          <a:p>
            <a:pPr marL="457200" lvl="0" indent="-457200">
              <a:buFont typeface="Arial" panose="020B0604020202020204" pitchFamily="34" charset="0"/>
              <a:buChar char="•"/>
            </a:pPr>
            <a:r>
              <a:rPr lang="en-US" dirty="0"/>
              <a:t>Tips and Tricks</a:t>
            </a:r>
          </a:p>
          <a:p>
            <a:pPr marL="457200" lvl="0" indent="-457200">
              <a:buFont typeface="Arial" panose="020B0604020202020204" pitchFamily="34" charset="0"/>
              <a:buChar char="•"/>
            </a:pPr>
            <a:r>
              <a:rPr lang="en-US" dirty="0"/>
              <a:t>Product Updates</a:t>
            </a:r>
          </a:p>
          <a:p>
            <a:endParaRPr lang="en-US" b="1" dirty="0"/>
          </a:p>
        </p:txBody>
      </p:sp>
      <p:pic>
        <p:nvPicPr>
          <p:cNvPr id="3" name="Picture 2"/>
          <p:cNvPicPr>
            <a:picLocks noChangeAspect="1"/>
          </p:cNvPicPr>
          <p:nvPr/>
        </p:nvPicPr>
        <p:blipFill>
          <a:blip r:embed="rId3"/>
          <a:stretch>
            <a:fillRect/>
          </a:stretch>
        </p:blipFill>
        <p:spPr>
          <a:xfrm>
            <a:off x="9647237" y="2887662"/>
            <a:ext cx="2286000" cy="2286000"/>
          </a:xfrm>
          <a:prstGeom prst="rect">
            <a:avLst/>
          </a:prstGeom>
        </p:spPr>
      </p:pic>
      <p:sp>
        <p:nvSpPr>
          <p:cNvPr id="6" name="TextBox 5"/>
          <p:cNvSpPr txBox="1"/>
          <p:nvPr/>
        </p:nvSpPr>
        <p:spPr>
          <a:xfrm>
            <a:off x="1874837" y="6000599"/>
            <a:ext cx="8534400" cy="8494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4000" b="0" i="0" u="none" strike="noStrike" kern="0" cap="none" spc="0" normalizeH="0" baseline="0" noProof="0" dirty="0">
                <a:ln>
                  <a:noFill/>
                </a:ln>
                <a:solidFill>
                  <a:srgbClr val="00BCF2"/>
                </a:solidFill>
                <a:effectLst/>
                <a:uLnTx/>
                <a:uFillTx/>
              </a:rPr>
              <a:t>http://aka.ms/sfbcommunity</a:t>
            </a:r>
            <a:endParaRPr kumimoji="0" lang="en-US" sz="2400" b="0" i="0" u="none" strike="noStrike" kern="0" cap="none" spc="0" normalizeH="0" baseline="0" noProof="0" dirty="0">
              <a:ln>
                <a:noFill/>
              </a:ln>
              <a:solidFill>
                <a:srgbClr val="00BCF2"/>
              </a:solidFill>
              <a:effectLst/>
              <a:uLnTx/>
              <a:uFillTx/>
            </a:endParaRPr>
          </a:p>
        </p:txBody>
      </p:sp>
    </p:spTree>
    <p:extLst>
      <p:ext uri="{BB962C8B-B14F-4D97-AF65-F5344CB8AC3E}">
        <p14:creationId xmlns:p14="http://schemas.microsoft.com/office/powerpoint/2010/main" val="1878501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12164203" cy="6994525"/>
            <a:chOff x="0" y="0"/>
            <a:chExt cx="12164203" cy="6994525"/>
          </a:xfrm>
        </p:grpSpPr>
        <p:sp>
          <p:nvSpPr>
            <p:cNvPr id="7" name="Rectangle 6"/>
            <p:cNvSpPr/>
            <p:nvPr/>
          </p:nvSpPr>
          <p:spPr bwMode="auto">
            <a:xfrm>
              <a:off x="0" y="0"/>
              <a:ext cx="6218237" cy="699452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 name="Title 1"/>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What we talked about</a:t>
              </a:r>
            </a:p>
          </p:txBody>
        </p:sp>
      </p:gr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l="-36917"/>
          <a:stretch/>
        </p:blipFill>
        <p:spPr>
          <a:xfrm>
            <a:off x="3886200" y="-3175"/>
            <a:ext cx="8586943" cy="6994525"/>
          </a:xfrm>
          <a:prstGeom prst="rect">
            <a:avLst/>
          </a:prstGeom>
        </p:spPr>
      </p:pic>
      <p:sp>
        <p:nvSpPr>
          <p:cNvPr id="10" name="TextBox 9"/>
          <p:cNvSpPr txBox="1"/>
          <p:nvPr/>
        </p:nvSpPr>
        <p:spPr>
          <a:xfrm>
            <a:off x="274639" y="1458145"/>
            <a:ext cx="5486399" cy="3705630"/>
          </a:xfrm>
          <a:prstGeom prst="rect">
            <a:avLst/>
          </a:prstGeom>
          <a:noFill/>
        </p:spPr>
        <p:txBody>
          <a:bodyPr wrap="square" lIns="182880" tIns="146304" rIns="182880" bIns="146304" rtlCol="0">
            <a:spAutoFit/>
          </a:bodyPr>
          <a:lstStyle/>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chemeClr val="tx2"/>
                </a:solidFill>
                <a:effectLst/>
                <a:uLnTx/>
                <a:uFillTx/>
                <a:latin typeface="+mj-lt"/>
              </a:rPr>
              <a:t>Adoption is not an afterthought!</a:t>
            </a:r>
          </a:p>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chemeClr val="tx2"/>
                </a:solidFill>
                <a:effectLst/>
                <a:uLnTx/>
                <a:uFillTx/>
                <a:latin typeface="+mj-lt"/>
              </a:rPr>
              <a:t>Know and understand your users</a:t>
            </a:r>
          </a:p>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chemeClr val="tx2"/>
                </a:solidFill>
                <a:effectLst/>
                <a:uLnTx/>
                <a:uFillTx/>
                <a:latin typeface="+mj-lt"/>
              </a:rPr>
              <a:t>Make them Raving Fans</a:t>
            </a:r>
          </a:p>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chemeClr val="tx2"/>
                </a:solidFill>
                <a:effectLst/>
                <a:uLnTx/>
                <a:uFillTx/>
                <a:latin typeface="+mj-lt"/>
              </a:rPr>
              <a:t>Give them access to stuff!</a:t>
            </a:r>
          </a:p>
          <a:p>
            <a:pPr marL="457200" marR="0" lvl="0" indent="-4572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200" b="0" i="0" u="none" strike="noStrike" kern="0" cap="none" spc="0" normalizeH="0" baseline="0" noProof="0" dirty="0">
                <a:ln>
                  <a:noFill/>
                </a:ln>
                <a:solidFill>
                  <a:schemeClr val="tx2"/>
                </a:solidFill>
                <a:effectLst/>
                <a:uLnTx/>
                <a:uFillTx/>
                <a:latin typeface="+mj-lt"/>
              </a:rPr>
              <a:t>Safeguard their journey</a:t>
            </a:r>
          </a:p>
        </p:txBody>
      </p:sp>
    </p:spTree>
    <p:extLst>
      <p:ext uri="{BB962C8B-B14F-4D97-AF65-F5344CB8AC3E}">
        <p14:creationId xmlns:p14="http://schemas.microsoft.com/office/powerpoint/2010/main" val="426439595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r="-46539"/>
          <a:stretch/>
        </p:blipFill>
        <p:spPr>
          <a:xfrm>
            <a:off x="-11113" y="0"/>
            <a:ext cx="10652391" cy="7086600"/>
          </a:xfrm>
          <a:prstGeom prst="rect">
            <a:avLst/>
          </a:prstGeom>
        </p:spPr>
      </p:pic>
      <p:sp>
        <p:nvSpPr>
          <p:cNvPr id="10" name="Rectangle 9"/>
          <p:cNvSpPr/>
          <p:nvPr/>
        </p:nvSpPr>
        <p:spPr bwMode="auto">
          <a:xfrm>
            <a:off x="-11113" y="0"/>
            <a:ext cx="7296150" cy="7086600"/>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1" name="Title 1"/>
          <p:cNvSpPr>
            <a:spLocks noGrp="1"/>
          </p:cNvSpPr>
          <p:nvPr>
            <p:ph type="title"/>
          </p:nvPr>
        </p:nvSpPr>
        <p:spPr>
          <a:xfrm>
            <a:off x="427037" y="2740471"/>
            <a:ext cx="5791198" cy="917575"/>
          </a:xfrm>
        </p:spPr>
        <p:txBody>
          <a:bodyPr/>
          <a:lstStyle/>
          <a:p>
            <a:pPr algn="ctr"/>
            <a:r>
              <a:rPr lang="en-US" sz="6600" dirty="0">
                <a:solidFill>
                  <a:schemeClr val="bg1"/>
                </a:solidFill>
              </a:rPr>
              <a:t>Adoption Resources</a:t>
            </a:r>
          </a:p>
        </p:txBody>
      </p:sp>
      <p:sp>
        <p:nvSpPr>
          <p:cNvPr id="16" name="Title 5"/>
          <p:cNvSpPr txBox="1">
            <a:spLocks/>
          </p:cNvSpPr>
          <p:nvPr/>
        </p:nvSpPr>
        <p:spPr>
          <a:xfrm>
            <a:off x="7486279" y="468265"/>
            <a:ext cx="4336817" cy="2105192"/>
          </a:xfrm>
          <a:prstGeom prst="rect">
            <a:avLst/>
          </a:prstGeom>
          <a:noFill/>
        </p:spPr>
        <p:txBody>
          <a:bodyPr vert="horz" wrap="square" lIns="146304" tIns="91440" rIns="146304" bIns="91440" rtlCol="0" anchor="t" anchorCtr="0">
            <a:spAutoFit/>
          </a:bodyPr>
          <a:lstStyle>
            <a:lvl1pPr algn="l" defTabSz="914367" rtl="0" eaLnBrk="1" latinLnBrk="0" hangingPunct="1">
              <a:lnSpc>
                <a:spcPct val="90000"/>
              </a:lnSpc>
              <a:spcBef>
                <a:spcPct val="0"/>
              </a:spcBef>
              <a:buNone/>
              <a:defRPr lang="en-US" sz="7058" b="0" kern="1200" cap="none" spc="-98"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130000"/>
              </a:lnSpc>
              <a:spcBef>
                <a:spcPct val="0"/>
              </a:spcBef>
              <a:spcAft>
                <a:spcPts val="0"/>
              </a:spcAft>
              <a:buClrTx/>
              <a:buSzTx/>
              <a:buFontTx/>
              <a:buNone/>
              <a:tabLst/>
              <a:defRPr/>
            </a:pPr>
            <a: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t>Visit the Office 365 Training Center for scenario based training tracks: </a:t>
            </a:r>
            <a:b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br>
            <a: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t>- </a:t>
            </a:r>
            <a:r>
              <a:rPr kumimoji="0" lang="en-US" sz="1600" b="0" i="0" u="none" strike="noStrike" kern="1200" cap="none" spc="-98" normalizeH="0" baseline="0" noProof="0" dirty="0">
                <a:ln w="3175">
                  <a:noFill/>
                </a:ln>
                <a:solidFill>
                  <a:srgbClr val="6E6E73"/>
                </a:solidFill>
                <a:effectLst/>
                <a:uLnTx/>
                <a:uFillTx/>
                <a:latin typeface="Segoe UI Light"/>
                <a:ea typeface="+mn-ea"/>
                <a:cs typeface="Segoe UI" pitchFamily="34" charset="0"/>
                <a:hlinkClick r:id="rId4"/>
              </a:rPr>
              <a:t>Complete meeting solution </a:t>
            </a:r>
            <a:br>
              <a:rPr kumimoji="0" lang="en-US" sz="1600" b="0" i="0" u="none" strike="noStrike" kern="1200" cap="none" spc="-98" normalizeH="0" baseline="0" noProof="0" dirty="0">
                <a:ln w="3175">
                  <a:noFill/>
                </a:ln>
                <a:solidFill>
                  <a:srgbClr val="6E6E73"/>
                </a:solidFill>
                <a:effectLst/>
                <a:uLnTx/>
                <a:uFillTx/>
                <a:latin typeface="Segoe UI Light"/>
                <a:ea typeface="+mn-ea"/>
                <a:cs typeface="Segoe UI" pitchFamily="34" charset="0"/>
              </a:rPr>
            </a:br>
            <a: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t>- </a:t>
            </a:r>
            <a:r>
              <a:rPr kumimoji="0" lang="en-US" sz="1600" b="0" i="0" u="none" strike="noStrike" kern="1200" cap="none" spc="-98" normalizeH="0" baseline="0" noProof="0" dirty="0">
                <a:ln w="3175">
                  <a:noFill/>
                </a:ln>
                <a:solidFill>
                  <a:srgbClr val="6E6E73"/>
                </a:solidFill>
                <a:effectLst/>
                <a:uLnTx/>
                <a:uFillTx/>
                <a:latin typeface="Segoe UI Light"/>
                <a:ea typeface="+mn-ea"/>
                <a:cs typeface="Segoe UI" pitchFamily="34" charset="0"/>
                <a:hlinkClick r:id="rId5"/>
              </a:rPr>
              <a:t>Communicate your way</a:t>
            </a:r>
            <a:b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br>
            <a:b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br>
            <a:endParaRPr kumimoji="0" lang="en-US" sz="1600" b="0" i="0" u="none" strike="noStrike" kern="1200" cap="none" spc="0" normalizeH="0" baseline="0" noProof="0" dirty="0">
              <a:ln w="3175">
                <a:noFill/>
              </a:ln>
              <a:solidFill>
                <a:srgbClr val="6E6E73"/>
              </a:solidFill>
              <a:effectLst/>
              <a:uLnTx/>
              <a:uFillTx/>
              <a:latin typeface="Segoe UI Light"/>
              <a:ea typeface="+mn-ea"/>
              <a:cs typeface="Segoe UI" pitchFamily="34" charset="0"/>
            </a:endParaRPr>
          </a:p>
        </p:txBody>
      </p:sp>
      <p:sp>
        <p:nvSpPr>
          <p:cNvPr id="17" name="Title 5"/>
          <p:cNvSpPr txBox="1">
            <a:spLocks/>
          </p:cNvSpPr>
          <p:nvPr/>
        </p:nvSpPr>
        <p:spPr>
          <a:xfrm>
            <a:off x="7486278" y="4429858"/>
            <a:ext cx="4336817" cy="791307"/>
          </a:xfrm>
          <a:prstGeom prst="rect">
            <a:avLst/>
          </a:prstGeom>
          <a:noFill/>
        </p:spPr>
        <p:txBody>
          <a:bodyPr vert="horz" wrap="square" lIns="146304" tIns="91440" rIns="146304" bIns="91440" rtlCol="0" anchor="t" anchorCtr="0">
            <a:spAutoFit/>
          </a:bodyPr>
          <a:lstStyle>
            <a:lvl1pPr algn="l" defTabSz="914367" rtl="0" eaLnBrk="1" latinLnBrk="0" hangingPunct="1">
              <a:lnSpc>
                <a:spcPct val="90000"/>
              </a:lnSpc>
              <a:spcBef>
                <a:spcPct val="0"/>
              </a:spcBef>
              <a:buNone/>
              <a:defRPr lang="en-US" sz="7058" b="0" kern="1200" cap="none" spc="-98"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130000"/>
              </a:lnSpc>
              <a:spcBef>
                <a:spcPct val="0"/>
              </a:spcBef>
              <a:spcAft>
                <a:spcPts val="0"/>
              </a:spcAft>
              <a:buClrTx/>
              <a:buSzTx/>
              <a:buFontTx/>
              <a:buNone/>
              <a:tabLst/>
              <a:defRPr/>
            </a:pPr>
            <a:r>
              <a:rPr kumimoji="0" lang="en-US" sz="1600" b="0" i="0" u="none" strike="noStrike" kern="1200" cap="none" spc="0" normalizeH="0" baseline="0" noProof="0" dirty="0">
                <a:ln w="3175">
                  <a:noFill/>
                </a:ln>
                <a:solidFill>
                  <a:srgbClr val="6E6E73"/>
                </a:solidFill>
                <a:effectLst/>
                <a:uLnTx/>
                <a:uFillTx/>
                <a:latin typeface="Segoe UI Bold"/>
                <a:ea typeface="+mn-ea"/>
                <a:cs typeface="Segoe UI Bold"/>
              </a:rPr>
              <a:t>Skype for Business Adoption Portal</a:t>
            </a:r>
            <a:br>
              <a:rPr kumimoji="0" lang="en-US" sz="1600" b="0" i="0" u="none" strike="noStrike" kern="1200" cap="none" spc="0" normalizeH="0" baseline="0" noProof="0" dirty="0">
                <a:ln w="3175">
                  <a:noFill/>
                </a:ln>
                <a:solidFill>
                  <a:srgbClr val="6E6E73">
                    <a:lumMod val="75000"/>
                  </a:srgbClr>
                </a:solidFill>
                <a:effectLst/>
                <a:uLnTx/>
                <a:uFillTx/>
                <a:latin typeface="Segoe UI Light"/>
                <a:ea typeface="+mn-ea"/>
                <a:cs typeface="Segoe UI" pitchFamily="34" charset="0"/>
              </a:rPr>
            </a:br>
            <a:r>
              <a:rPr kumimoji="0" lang="en-US" sz="1600" b="0" i="0" u="none" strike="noStrike" kern="1200" cap="none" spc="0" normalizeH="0" baseline="0" noProof="0" dirty="0">
                <a:ln w="3175">
                  <a:noFill/>
                </a:ln>
                <a:solidFill>
                  <a:srgbClr val="6E6E73">
                    <a:lumMod val="75000"/>
                  </a:srgbClr>
                </a:solidFill>
                <a:effectLst/>
                <a:uLnTx/>
                <a:uFillTx/>
                <a:latin typeface="+mj-lt"/>
                <a:ea typeface="+mn-ea"/>
                <a:cs typeface="Segoe UI" pitchFamily="34" charset="0"/>
                <a:hlinkClick r:id="rId6"/>
              </a:rPr>
              <a:t>http://aka.ms/skypeadoptionportal</a:t>
            </a:r>
            <a:r>
              <a:rPr kumimoji="0" lang="en-US" sz="1600" b="0" i="0" u="none" strike="noStrike" kern="1200" cap="none" spc="0" normalizeH="0" baseline="0" noProof="0" dirty="0">
                <a:ln w="3175">
                  <a:noFill/>
                </a:ln>
                <a:solidFill>
                  <a:srgbClr val="6E6E73">
                    <a:lumMod val="75000"/>
                  </a:srgbClr>
                </a:solidFill>
                <a:effectLst/>
                <a:uLnTx/>
                <a:uFillTx/>
                <a:latin typeface="+mj-lt"/>
                <a:ea typeface="+mn-ea"/>
                <a:cs typeface="Segoe UI" pitchFamily="34" charset="0"/>
              </a:rPr>
              <a:t> </a:t>
            </a:r>
            <a:endParaRPr kumimoji="0" lang="en-US" sz="1600" b="0" i="0" u="none" strike="noStrike" kern="1200" cap="none" spc="0" normalizeH="0" baseline="0" noProof="0" dirty="0">
              <a:ln w="3175">
                <a:noFill/>
              </a:ln>
              <a:solidFill>
                <a:srgbClr val="6E6E73">
                  <a:lumMod val="75000"/>
                </a:srgbClr>
              </a:solidFill>
              <a:effectLst/>
              <a:uLnTx/>
              <a:uFillTx/>
              <a:latin typeface="Segoe UI Light"/>
              <a:ea typeface="+mn-ea"/>
              <a:cs typeface="Segoe UI" pitchFamily="34" charset="0"/>
            </a:endParaRPr>
          </a:p>
        </p:txBody>
      </p:sp>
      <p:sp>
        <p:nvSpPr>
          <p:cNvPr id="18" name="Rectangle 17"/>
          <p:cNvSpPr/>
          <p:nvPr/>
        </p:nvSpPr>
        <p:spPr>
          <a:xfrm>
            <a:off x="7486279" y="3574469"/>
            <a:ext cx="4483768"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w="3175">
                  <a:noFill/>
                </a:ln>
                <a:solidFill>
                  <a:srgbClr val="6E6E73"/>
                </a:solidFill>
                <a:effectLst/>
                <a:uLnTx/>
                <a:uFillTx/>
                <a:latin typeface="Segoe UI Bold"/>
                <a:cs typeface="Segoe UI Bold"/>
              </a:rPr>
              <a:t>Skype for Business Quick Start Guides</a:t>
            </a:r>
            <a:br>
              <a:rPr kumimoji="0" lang="en-US" sz="1800" b="0" i="0" u="none" strike="noStrike" kern="0" cap="none" spc="0" normalizeH="0" baseline="0" noProof="0" dirty="0">
                <a:ln>
                  <a:noFill/>
                </a:ln>
                <a:solidFill>
                  <a:srgbClr val="6E6E73"/>
                </a:solidFill>
                <a:effectLst/>
                <a:uLnTx/>
                <a:uFillTx/>
                <a:latin typeface="Segoe UI Bold"/>
                <a:cs typeface="Segoe UI Bold"/>
              </a:rPr>
            </a:br>
            <a:r>
              <a:rPr kumimoji="0" lang="en-US" sz="1600" b="0" i="0" u="none" strike="noStrike" kern="0" cap="none" spc="0" normalizeH="0" baseline="0" noProof="0" dirty="0">
                <a:ln w="3175">
                  <a:noFill/>
                </a:ln>
                <a:solidFill>
                  <a:srgbClr val="6E6E73"/>
                </a:solidFill>
                <a:effectLst/>
                <a:uLnTx/>
                <a:uFillTx/>
                <a:latin typeface="Segoe UI Light"/>
                <a:cs typeface="Segoe UI" pitchFamily="34" charset="0"/>
                <a:hlinkClick r:id="rId7"/>
              </a:rPr>
              <a:t>https://docs.com/OfficeTraining/9869/skype-for-business-quick-start-guides</a:t>
            </a:r>
            <a:r>
              <a:rPr kumimoji="0" lang="en-US" sz="1600" b="0" i="0" u="none" strike="noStrike" kern="0" cap="none" spc="0" normalizeH="0" baseline="0" noProof="0" dirty="0">
                <a:ln w="3175">
                  <a:noFill/>
                </a:ln>
                <a:solidFill>
                  <a:srgbClr val="6E6E73"/>
                </a:solidFill>
                <a:effectLst/>
                <a:uLnTx/>
                <a:uFillTx/>
                <a:latin typeface="Segoe UI Light"/>
                <a:cs typeface="Segoe UI" pitchFamily="34" charset="0"/>
              </a:rPr>
              <a:t> </a:t>
            </a:r>
          </a:p>
        </p:txBody>
      </p:sp>
      <p:sp>
        <p:nvSpPr>
          <p:cNvPr id="19" name="Rectangle 18"/>
          <p:cNvSpPr/>
          <p:nvPr/>
        </p:nvSpPr>
        <p:spPr>
          <a:xfrm>
            <a:off x="7486279" y="2201862"/>
            <a:ext cx="4483768" cy="107721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w="3175">
                  <a:noFill/>
                </a:ln>
                <a:solidFill>
                  <a:srgbClr val="6E6E73"/>
                </a:solidFill>
                <a:effectLst/>
                <a:uLnTx/>
                <a:uFillTx/>
                <a:latin typeface="Segoe UI Bold"/>
                <a:cs typeface="Segoe UI Bold"/>
              </a:rPr>
              <a:t>Skype for Business Product Training</a:t>
            </a:r>
            <a:br>
              <a:rPr kumimoji="0" lang="en-US" sz="1800" b="0" i="0" u="none" strike="noStrike" kern="0" cap="none" spc="0" normalizeH="0" baseline="0" noProof="0" dirty="0">
                <a:ln>
                  <a:noFill/>
                </a:ln>
                <a:solidFill>
                  <a:srgbClr val="6E6E73"/>
                </a:solidFill>
                <a:effectLst/>
                <a:uLnTx/>
                <a:uFillTx/>
                <a:latin typeface="Segoe UI Bold"/>
                <a:cs typeface="Segoe UI Bold"/>
              </a:rPr>
            </a:br>
            <a:r>
              <a:rPr kumimoji="0" lang="en-US" sz="1600" b="0" i="0" u="none" strike="noStrike" kern="0" cap="none" spc="0" normalizeH="0" baseline="0" noProof="0" dirty="0">
                <a:ln w="3175">
                  <a:noFill/>
                </a:ln>
                <a:solidFill>
                  <a:srgbClr val="6E6E73"/>
                </a:solidFill>
                <a:effectLst/>
                <a:uLnTx/>
                <a:uFillTx/>
                <a:latin typeface="Segoe UI Light"/>
                <a:cs typeface="Segoe UI" pitchFamily="34" charset="0"/>
                <a:hlinkClick r:id="rId8"/>
              </a:rPr>
              <a:t>https://support.office.com/en-us/article/Discover-Skype-for-Business-8a3491a3-c095-4718-80cf-cbbe4afe4eba?ui=en-US&amp;rs=en-US&amp;ad=US</a:t>
            </a:r>
            <a:r>
              <a:rPr kumimoji="0" lang="en-US" sz="1600" b="0" i="0" u="none" strike="noStrike" kern="0" cap="none" spc="0" normalizeH="0" baseline="0" noProof="0" dirty="0">
                <a:ln w="3175">
                  <a:noFill/>
                </a:ln>
                <a:solidFill>
                  <a:srgbClr val="6E6E73"/>
                </a:solidFill>
                <a:effectLst/>
                <a:uLnTx/>
                <a:uFillTx/>
                <a:latin typeface="Segoe UI Light"/>
                <a:cs typeface="Segoe UI" pitchFamily="34" charset="0"/>
              </a:rPr>
              <a:t>     </a:t>
            </a:r>
          </a:p>
        </p:txBody>
      </p:sp>
      <p:sp>
        <p:nvSpPr>
          <p:cNvPr id="2" name="Rectangle 1"/>
          <p:cNvSpPr/>
          <p:nvPr/>
        </p:nvSpPr>
        <p:spPr>
          <a:xfrm>
            <a:off x="7532953" y="5518162"/>
            <a:ext cx="6216650" cy="615553"/>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w="3175">
                  <a:noFill/>
                </a:ln>
                <a:solidFill>
                  <a:srgbClr val="6E6E73"/>
                </a:solidFill>
                <a:effectLst/>
                <a:uLnTx/>
                <a:uFillTx/>
                <a:latin typeface="Segoe UI Bold"/>
                <a:cs typeface="Segoe UI Bold"/>
              </a:rPr>
              <a:t>Continue the Conversation in the Community!</a:t>
            </a:r>
            <a:br>
              <a:rPr kumimoji="0" lang="en-US" sz="1800" b="0" i="0" u="none" strike="noStrike" kern="0" cap="none" spc="0" normalizeH="0" baseline="0" noProof="0" dirty="0">
                <a:ln>
                  <a:noFill/>
                </a:ln>
                <a:solidFill>
                  <a:srgbClr val="6E6E73"/>
                </a:solidFill>
                <a:effectLst/>
                <a:uLnTx/>
                <a:uFillTx/>
                <a:latin typeface="Segoe UI Bold"/>
                <a:cs typeface="Segoe UI Bold"/>
              </a:rPr>
            </a:br>
            <a:r>
              <a:rPr kumimoji="0" lang="en-US" sz="1600" b="0" i="0" u="none" strike="noStrike" kern="0" cap="none" spc="0" normalizeH="0" baseline="0" noProof="0" dirty="0">
                <a:ln w="3175">
                  <a:noFill/>
                </a:ln>
                <a:solidFill>
                  <a:srgbClr val="6E6E73">
                    <a:lumMod val="75000"/>
                  </a:srgbClr>
                </a:solidFill>
                <a:effectLst/>
                <a:uLnTx/>
                <a:uFillTx/>
                <a:latin typeface="Segoe UI Light"/>
                <a:cs typeface="Segoe UI" pitchFamily="34" charset="0"/>
                <a:hlinkClick r:id="rId9"/>
              </a:rPr>
              <a:t>http://aka.ms/sfbcommunity</a:t>
            </a:r>
            <a:r>
              <a:rPr kumimoji="0" lang="en-US" sz="1600" b="0" i="0" u="none" strike="noStrike" kern="0" cap="none" spc="0" normalizeH="0" baseline="0" noProof="0" dirty="0">
                <a:ln w="3175">
                  <a:noFill/>
                </a:ln>
                <a:solidFill>
                  <a:srgbClr val="6E6E73">
                    <a:lumMod val="75000"/>
                  </a:srgbClr>
                </a:solidFill>
                <a:effectLst/>
                <a:uLnTx/>
                <a:uFillTx/>
                <a:latin typeface="Segoe UI Light"/>
                <a:cs typeface="Segoe UI" pitchFamily="34" charset="0"/>
              </a:rPr>
              <a:t>  </a:t>
            </a:r>
            <a:r>
              <a:rPr kumimoji="0" lang="en-US" sz="1800" b="0" i="0" u="none" strike="noStrike" kern="0" cap="none" spc="0" normalizeH="0" baseline="0" noProof="0" dirty="0">
                <a:ln w="3175">
                  <a:noFill/>
                </a:ln>
                <a:solidFill>
                  <a:srgbClr val="6E6E73"/>
                </a:solidFill>
                <a:effectLst/>
                <a:uLnTx/>
                <a:uFillTx/>
                <a:latin typeface="Segoe UI Light"/>
                <a:cs typeface="Segoe UI" pitchFamily="34" charset="0"/>
              </a:rPr>
              <a:t>   </a:t>
            </a:r>
          </a:p>
        </p:txBody>
      </p:sp>
    </p:spTree>
    <p:extLst>
      <p:ext uri="{BB962C8B-B14F-4D97-AF65-F5344CB8AC3E}">
        <p14:creationId xmlns:p14="http://schemas.microsoft.com/office/powerpoint/2010/main" val="84344331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296456"/>
            <a:ext cx="12436475" cy="8290982"/>
          </a:xfrm>
          <a:prstGeom prst="rect">
            <a:avLst/>
          </a:prstGeom>
        </p:spPr>
      </p:pic>
      <p:sp>
        <p:nvSpPr>
          <p:cNvPr id="4" name="Rectangle 3"/>
          <p:cNvSpPr/>
          <p:nvPr/>
        </p:nvSpPr>
        <p:spPr bwMode="auto">
          <a:xfrm>
            <a:off x="4389437" y="3802063"/>
            <a:ext cx="8047038" cy="1676400"/>
          </a:xfrm>
          <a:prstGeom prst="rect">
            <a:avLst/>
          </a:prstGeom>
          <a:solidFill>
            <a:schemeClr val="bg2">
              <a:lumMod val="25000"/>
              <a:alpha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9" name="Title 1"/>
          <p:cNvSpPr>
            <a:spLocks noGrp="1"/>
          </p:cNvSpPr>
          <p:nvPr>
            <p:ph type="title"/>
          </p:nvPr>
        </p:nvSpPr>
        <p:spPr>
          <a:xfrm>
            <a:off x="4237037" y="3649662"/>
            <a:ext cx="8199437" cy="917575"/>
          </a:xfrm>
        </p:spPr>
        <p:txBody>
          <a:bodyPr/>
          <a:lstStyle/>
          <a:p>
            <a:pPr algn="r"/>
            <a:r>
              <a:rPr lang="en-US" sz="6600" dirty="0">
                <a:solidFill>
                  <a:schemeClr val="bg1"/>
                </a:solidFill>
              </a:rPr>
              <a:t>Journey </a:t>
            </a:r>
            <a:r>
              <a:rPr lang="en-US" sz="6600">
                <a:solidFill>
                  <a:schemeClr val="bg1"/>
                </a:solidFill>
              </a:rPr>
              <a:t>to become </a:t>
            </a:r>
            <a:r>
              <a:rPr lang="en-US" sz="6600" dirty="0">
                <a:solidFill>
                  <a:schemeClr val="bg1"/>
                </a:solidFill>
              </a:rPr>
              <a:t>a raving fan</a:t>
            </a:r>
          </a:p>
        </p:txBody>
      </p:sp>
    </p:spTree>
    <p:extLst>
      <p:ext uri="{BB962C8B-B14F-4D97-AF65-F5344CB8AC3E}">
        <p14:creationId xmlns:p14="http://schemas.microsoft.com/office/powerpoint/2010/main" val="39885691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t>"Skype for Business Hero" Program</a:t>
            </a:r>
          </a:p>
        </p:txBody>
      </p:sp>
      <p:sp>
        <p:nvSpPr>
          <p:cNvPr id="3" name="Subtitle 2"/>
          <p:cNvSpPr>
            <a:spLocks noGrp="1"/>
          </p:cNvSpPr>
          <p:nvPr>
            <p:ph type="subTitle" idx="1"/>
          </p:nvPr>
        </p:nvSpPr>
        <p:spPr/>
        <p:txBody>
          <a:bodyPr/>
          <a:lstStyle/>
          <a:p>
            <a:r>
              <a:rPr lang="en-US"/>
              <a:t>Graeme Bent</a:t>
            </a:r>
          </a:p>
        </p:txBody>
      </p:sp>
      <p:sp>
        <p:nvSpPr>
          <p:cNvPr id="6" name="Text Placeholder 5"/>
          <p:cNvSpPr>
            <a:spLocks noGrp="1"/>
          </p:cNvSpPr>
          <p:nvPr>
            <p:ph type="body" sz="quarter" idx="12"/>
          </p:nvPr>
        </p:nvSpPr>
        <p:spPr/>
        <p:txBody>
          <a:bodyPr/>
          <a:lstStyle/>
          <a:p>
            <a:r>
              <a:rPr lang="en-CA"/>
              <a:t>IT Innovations Solutions Manager</a:t>
            </a:r>
          </a:p>
        </p:txBody>
      </p:sp>
    </p:spTree>
    <p:extLst>
      <p:ext uri="{BB962C8B-B14F-4D97-AF65-F5344CB8AC3E}">
        <p14:creationId xmlns:p14="http://schemas.microsoft.com/office/powerpoint/2010/main" val="372158042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Air Canada – a need for an IM solution</a:t>
            </a:r>
          </a:p>
        </p:txBody>
      </p:sp>
      <p:sp>
        <p:nvSpPr>
          <p:cNvPr id="3" name="Text Placeholder 2"/>
          <p:cNvSpPr>
            <a:spLocks noGrp="1"/>
          </p:cNvSpPr>
          <p:nvPr>
            <p:ph type="body" sz="quarter" idx="10"/>
          </p:nvPr>
        </p:nvSpPr>
        <p:spPr>
          <a:xfrm>
            <a:off x="274638" y="1212850"/>
            <a:ext cx="11887200" cy="4247317"/>
          </a:xfrm>
        </p:spPr>
        <p:txBody>
          <a:bodyPr/>
          <a:lstStyle/>
          <a:p>
            <a:r>
              <a:rPr lang="en-US"/>
              <a:t>Just a few short years ago, Air Canada did not have an official Instant Messaging solution which led to…</a:t>
            </a:r>
            <a:br>
              <a:rPr lang="en-US"/>
            </a:br>
            <a:endParaRPr lang="en-US"/>
          </a:p>
          <a:p>
            <a:pPr marL="342900" lvl="1" indent="-342900">
              <a:buFont typeface="Arial" panose="020B0604020202020204" pitchFamily="34" charset="0"/>
              <a:buChar char="•"/>
            </a:pPr>
            <a:r>
              <a:rPr lang="en-US"/>
              <a:t>Over-reliance on email.</a:t>
            </a:r>
            <a:br>
              <a:rPr lang="en-US"/>
            </a:br>
            <a:br>
              <a:rPr lang="en-US"/>
            </a:br>
            <a:endParaRPr lang="en-US"/>
          </a:p>
          <a:p>
            <a:pPr marL="342900" lvl="1" indent="-342900">
              <a:buFont typeface="Arial" panose="020B0604020202020204" pitchFamily="34" charset="0"/>
              <a:buChar char="•"/>
            </a:pPr>
            <a:r>
              <a:rPr lang="en-US"/>
              <a:t>Risk of employees using third party solutions.</a:t>
            </a:r>
            <a:br>
              <a:rPr lang="en-US"/>
            </a:br>
            <a:br>
              <a:rPr lang="en-US"/>
            </a:br>
            <a:endParaRPr lang="en-US"/>
          </a:p>
          <a:p>
            <a:pPr marL="342900" lvl="1" indent="-342900">
              <a:buFont typeface="Arial" panose="020B0604020202020204" pitchFamily="34" charset="0"/>
              <a:buChar char="•"/>
            </a:pPr>
            <a:r>
              <a:rPr lang="en-US"/>
              <a:t>Meeting solutions free-for-all!</a:t>
            </a:r>
            <a:br>
              <a:rPr lang="en-US"/>
            </a:br>
            <a:endParaRPr lang="en-US"/>
          </a:p>
        </p:txBody>
      </p:sp>
      <p:pic>
        <p:nvPicPr>
          <p:cNvPr id="4098" name="Picture 2" descr="Image result for email vecto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590" y="2975236"/>
            <a:ext cx="565505" cy="4043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email vecto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520" y="2811787"/>
            <a:ext cx="228600" cy="1634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email vecto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9049" y="2808695"/>
            <a:ext cx="186987" cy="1336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email vecto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510" y="2976453"/>
            <a:ext cx="338024" cy="24168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email vecto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3695" y="3324213"/>
            <a:ext cx="154850" cy="11071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chat bub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5604" y="2754838"/>
            <a:ext cx="1645421" cy="12406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clipartbest.com/cliparts/4Tb/Kz7/4TbKz77L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2347" y="3199566"/>
            <a:ext cx="2590800" cy="25908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Image result for Red 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6502" y="2965717"/>
            <a:ext cx="640635" cy="640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885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Image result for chat bub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2094" y="2512551"/>
            <a:ext cx="1645421" cy="12406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CA"/>
              <a:t>Along came Lync…</a:t>
            </a:r>
          </a:p>
        </p:txBody>
      </p:sp>
      <p:sp>
        <p:nvSpPr>
          <p:cNvPr id="3" name="Text Placeholder 2"/>
          <p:cNvSpPr>
            <a:spLocks noGrp="1"/>
          </p:cNvSpPr>
          <p:nvPr>
            <p:ph type="body" sz="quarter" idx="10"/>
          </p:nvPr>
        </p:nvSpPr>
        <p:spPr>
          <a:xfrm>
            <a:off x="274638" y="1212850"/>
            <a:ext cx="11887200" cy="3785652"/>
          </a:xfrm>
        </p:spPr>
        <p:txBody>
          <a:bodyPr/>
          <a:lstStyle/>
          <a:p>
            <a:r>
              <a:rPr lang="en-CA"/>
              <a:t>Air Canada started with Lync 2010.</a:t>
            </a:r>
          </a:p>
          <a:p>
            <a:pPr lvl="1"/>
            <a:endParaRPr lang="en-US">
              <a:gradFill>
                <a:gsLst>
                  <a:gs pos="1250">
                    <a:srgbClr val="505050"/>
                  </a:gs>
                  <a:gs pos="100000">
                    <a:srgbClr val="505050"/>
                  </a:gs>
                </a:gsLst>
                <a:lin ang="5400000" scaled="0"/>
              </a:gradFill>
            </a:endParaRPr>
          </a:p>
          <a:p>
            <a:pPr lvl="1"/>
            <a:r>
              <a:rPr lang="en-US">
                <a:gradFill>
                  <a:gsLst>
                    <a:gs pos="1250">
                      <a:srgbClr val="505050"/>
                    </a:gs>
                    <a:gs pos="100000">
                      <a:srgbClr val="505050"/>
                    </a:gs>
                  </a:gsLst>
                  <a:lin ang="5400000" scaled="0"/>
                </a:gradFill>
              </a:rPr>
              <a:t>We can now:</a:t>
            </a:r>
          </a:p>
          <a:p>
            <a:pPr lvl="1"/>
            <a:endParaRPr lang="en-US">
              <a:gradFill>
                <a:gsLst>
                  <a:gs pos="1250">
                    <a:srgbClr val="505050"/>
                  </a:gs>
                  <a:gs pos="100000">
                    <a:srgbClr val="505050"/>
                  </a:gs>
                </a:gsLst>
                <a:lin ang="5400000" scaled="0"/>
              </a:gradFill>
            </a:endParaRPr>
          </a:p>
          <a:p>
            <a:pPr marL="342900" lvl="1" indent="-342900">
              <a:buFont typeface="Arial" panose="020B0604020202020204" pitchFamily="34" charset="0"/>
              <a:buChar char="•"/>
            </a:pPr>
            <a:r>
              <a:rPr lang="en-US">
                <a:gradFill>
                  <a:gsLst>
                    <a:gs pos="1250">
                      <a:srgbClr val="505050"/>
                    </a:gs>
                    <a:gs pos="100000">
                      <a:srgbClr val="505050"/>
                    </a:gs>
                  </a:gsLst>
                  <a:lin ang="5400000" scaled="0"/>
                </a:gradFill>
              </a:rPr>
              <a:t>Tighten control of corporate data.</a:t>
            </a:r>
          </a:p>
          <a:p>
            <a:pPr marL="342900" lvl="1" indent="-342900">
              <a:buFont typeface="Arial" panose="020B0604020202020204" pitchFamily="34" charset="0"/>
              <a:buChar char="•"/>
            </a:pPr>
            <a:r>
              <a:rPr lang="en-US">
                <a:gradFill>
                  <a:gsLst>
                    <a:gs pos="1250">
                      <a:srgbClr val="505050"/>
                    </a:gs>
                    <a:gs pos="100000">
                      <a:srgbClr val="505050"/>
                    </a:gs>
                  </a:gsLst>
                  <a:lin ang="5400000" scaled="0"/>
                </a:gradFill>
              </a:rPr>
              <a:t>Start removing third party meeting solutions.</a:t>
            </a:r>
          </a:p>
          <a:p>
            <a:pPr marL="342900" lvl="1" indent="-342900">
              <a:buFont typeface="Arial" panose="020B0604020202020204" pitchFamily="34" charset="0"/>
              <a:buChar char="•"/>
            </a:pPr>
            <a:r>
              <a:rPr lang="en-US">
                <a:gradFill>
                  <a:gsLst>
                    <a:gs pos="1250">
                      <a:srgbClr val="505050"/>
                    </a:gs>
                    <a:gs pos="100000">
                      <a:srgbClr val="505050"/>
                    </a:gs>
                  </a:gsLst>
                  <a:lin ang="5400000" scaled="0"/>
                </a:gradFill>
              </a:rPr>
              <a:t>Provide employees with a single, integrated platform.</a:t>
            </a:r>
          </a:p>
          <a:p>
            <a:pPr lvl="1"/>
            <a:endParaRPr lang="en-US">
              <a:gradFill>
                <a:gsLst>
                  <a:gs pos="1250">
                    <a:srgbClr val="505050"/>
                  </a:gs>
                  <a:gs pos="100000">
                    <a:srgbClr val="505050"/>
                  </a:gs>
                </a:gsLst>
                <a:lin ang="5400000" scaled="0"/>
              </a:gradFill>
            </a:endParaRPr>
          </a:p>
          <a:p>
            <a:pPr lvl="1"/>
            <a:r>
              <a:rPr lang="en-US">
                <a:gradFill>
                  <a:gsLst>
                    <a:gs pos="1250">
                      <a:srgbClr val="505050"/>
                    </a:gs>
                    <a:gs pos="100000">
                      <a:srgbClr val="505050"/>
                    </a:gs>
                  </a:gsLst>
                  <a:lin ang="5400000" scaled="0"/>
                </a:gradFill>
              </a:rPr>
              <a:t>We hoped it would gain popularity on its own. Bad idea…</a:t>
            </a:r>
          </a:p>
          <a:p>
            <a:pPr lvl="1"/>
            <a:endParaRPr lang="en-US">
              <a:gradFill>
                <a:gsLst>
                  <a:gs pos="1250">
                    <a:srgbClr val="505050"/>
                  </a:gs>
                  <a:gs pos="100000">
                    <a:srgbClr val="505050"/>
                  </a:gs>
                </a:gsLst>
                <a:lin ang="5400000" scaled="0"/>
              </a:gradFill>
            </a:endParaRPr>
          </a:p>
        </p:txBody>
      </p:sp>
      <p:pic>
        <p:nvPicPr>
          <p:cNvPr id="13" name="Picture 2" descr="http://www.clipartbest.com/cliparts/4Tb/Kz7/4TbKz77L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8837" y="2957279"/>
            <a:ext cx="2590800" cy="25908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9743365" y="2744061"/>
            <a:ext cx="666750" cy="666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8842155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399736" y="1439862"/>
            <a:ext cx="9639370" cy="3319487"/>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274956" y="4554601"/>
            <a:ext cx="1819789" cy="1819789"/>
          </a:xfrm>
          <a:prstGeom prst="rect">
            <a:avLst/>
          </a:prstGeom>
        </p:spPr>
      </p:pic>
      <p:sp>
        <p:nvSpPr>
          <p:cNvPr id="2" name="Title 1"/>
          <p:cNvSpPr>
            <a:spLocks noGrp="1"/>
          </p:cNvSpPr>
          <p:nvPr>
            <p:ph type="title"/>
          </p:nvPr>
        </p:nvSpPr>
        <p:spPr/>
        <p:txBody>
          <a:bodyPr/>
          <a:lstStyle/>
          <a:p>
            <a:r>
              <a:rPr lang="en-CA"/>
              <a:t>Enter the "Skype for Business Hero" program!</a:t>
            </a:r>
          </a:p>
        </p:txBody>
      </p:sp>
      <p:pic>
        <p:nvPicPr>
          <p:cNvPr id="8" name="Picture 7"/>
          <p:cNvPicPr>
            <a:picLocks noChangeAspect="1"/>
          </p:cNvPicPr>
          <p:nvPr/>
        </p:nvPicPr>
        <p:blipFill>
          <a:blip r:embed="rId5"/>
          <a:stretch>
            <a:fillRect/>
          </a:stretch>
        </p:blipFill>
        <p:spPr>
          <a:xfrm>
            <a:off x="10124706" y="4554601"/>
            <a:ext cx="1828800" cy="1810328"/>
          </a:xfrm>
          <a:prstGeom prst="rect">
            <a:avLst/>
          </a:prstGeom>
        </p:spPr>
      </p:pic>
    </p:spTree>
    <p:extLst>
      <p:ext uri="{BB962C8B-B14F-4D97-AF65-F5344CB8AC3E}">
        <p14:creationId xmlns:p14="http://schemas.microsoft.com/office/powerpoint/2010/main" val="291461245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Achievement Badges and Shine Points!</a:t>
            </a:r>
          </a:p>
        </p:txBody>
      </p:sp>
      <p:pic>
        <p:nvPicPr>
          <p:cNvPr id="5" name="Picture 4"/>
          <p:cNvPicPr>
            <a:picLocks noChangeAspect="1"/>
          </p:cNvPicPr>
          <p:nvPr/>
        </p:nvPicPr>
        <p:blipFill>
          <a:blip r:embed="rId3"/>
          <a:stretch>
            <a:fillRect/>
          </a:stretch>
        </p:blipFill>
        <p:spPr>
          <a:xfrm>
            <a:off x="960437" y="1516062"/>
            <a:ext cx="2567006" cy="1538299"/>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4770437" y="1562244"/>
            <a:ext cx="2543194" cy="1504961"/>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a:blip r:embed="rId5"/>
          <a:stretch>
            <a:fillRect/>
          </a:stretch>
        </p:blipFill>
        <p:spPr>
          <a:xfrm>
            <a:off x="8656637" y="1544637"/>
            <a:ext cx="2552719" cy="1481148"/>
          </a:xfrm>
          <a:prstGeom prst="rect">
            <a:avLst/>
          </a:prstGeom>
          <a:effectLst>
            <a:outerShdw blurRad="50800" dist="38100" dir="2700000" algn="tl" rotWithShape="0">
              <a:prstClr val="black">
                <a:alpha val="40000"/>
              </a:prstClr>
            </a:outerShdw>
          </a:effectLst>
        </p:spPr>
      </p:pic>
      <p:sp>
        <p:nvSpPr>
          <p:cNvPr id="8" name="TextBox 7"/>
          <p:cNvSpPr txBox="1"/>
          <p:nvPr/>
        </p:nvSpPr>
        <p:spPr>
          <a:xfrm>
            <a:off x="922337" y="3416600"/>
            <a:ext cx="2643206" cy="794064"/>
          </a:xfrm>
          <a:prstGeom prst="rect">
            <a:avLst/>
          </a:prstGeom>
          <a:noFill/>
          <a:ln>
            <a:solidFill>
              <a:srgbClr val="292929"/>
            </a:solidFill>
          </a:ln>
          <a:effectLst>
            <a:outerShdw blurRad="50800" dist="38100" dir="2700000" algn="tl" rotWithShape="0">
              <a:prstClr val="black">
                <a:alpha val="40000"/>
              </a:prstClr>
            </a:outerShdw>
          </a:effectLst>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Collaborate 5 times.</a:t>
            </a:r>
          </a:p>
        </p:txBody>
      </p:sp>
      <p:sp>
        <p:nvSpPr>
          <p:cNvPr id="9" name="TextBox 8"/>
          <p:cNvSpPr txBox="1"/>
          <p:nvPr/>
        </p:nvSpPr>
        <p:spPr>
          <a:xfrm>
            <a:off x="4670425" y="3416600"/>
            <a:ext cx="2643206" cy="1945148"/>
          </a:xfrm>
          <a:prstGeom prst="rect">
            <a:avLst/>
          </a:prstGeom>
          <a:noFill/>
          <a:ln>
            <a:solidFill>
              <a:srgbClr val="292929"/>
            </a:solidFill>
          </a:ln>
          <a:effectLst>
            <a:outerShdw blurRad="50800" dist="38100" dir="2700000" algn="tl" rotWithShape="0">
              <a:prstClr val="black">
                <a:alpha val="40000"/>
              </a:prstClr>
            </a:outerShdw>
          </a:effectLst>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Perform 4 unique activities.</a:t>
            </a:r>
          </a:p>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Attend 10 meetings.</a:t>
            </a:r>
          </a:p>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Accumulate 300 meeting minutes.</a:t>
            </a:r>
          </a:p>
        </p:txBody>
      </p:sp>
      <p:sp>
        <p:nvSpPr>
          <p:cNvPr id="10" name="TextBox 9"/>
          <p:cNvSpPr txBox="1"/>
          <p:nvPr/>
        </p:nvSpPr>
        <p:spPr>
          <a:xfrm>
            <a:off x="8566150" y="3357573"/>
            <a:ext cx="2643206" cy="2520690"/>
          </a:xfrm>
          <a:prstGeom prst="rect">
            <a:avLst/>
          </a:prstGeom>
          <a:noFill/>
          <a:ln>
            <a:solidFill>
              <a:srgbClr val="292929"/>
            </a:solidFill>
          </a:ln>
          <a:effectLst>
            <a:outerShdw blurRad="50800" dist="38100" dir="2700000" algn="tl" rotWithShape="0">
              <a:prstClr val="black">
                <a:alpha val="40000"/>
              </a:prstClr>
            </a:outerShdw>
          </a:effectLst>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CA" err="1">
                <a:gradFill>
                  <a:gsLst>
                    <a:gs pos="2917">
                      <a:schemeClr val="tx1"/>
                    </a:gs>
                    <a:gs pos="30000">
                      <a:schemeClr val="tx1"/>
                    </a:gs>
                  </a:gsLst>
                  <a:lin ang="5400000" scaled="0"/>
                </a:gradFill>
              </a:rPr>
              <a:t>Screenshare</a:t>
            </a:r>
            <a:r>
              <a:rPr lang="en-CA">
                <a:gradFill>
                  <a:gsLst>
                    <a:gs pos="2917">
                      <a:schemeClr val="tx1"/>
                    </a:gs>
                    <a:gs pos="30000">
                      <a:schemeClr val="tx1"/>
                    </a:gs>
                  </a:gsLst>
                  <a:lin ang="5400000" scaled="0"/>
                </a:gradFill>
              </a:rPr>
              <a:t> 10 times.</a:t>
            </a:r>
          </a:p>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Add video 10 times.</a:t>
            </a:r>
          </a:p>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Attend 25 meetings.</a:t>
            </a:r>
          </a:p>
          <a:p>
            <a:pPr marL="342900" indent="-342900">
              <a:lnSpc>
                <a:spcPct val="90000"/>
              </a:lnSpc>
              <a:spcAft>
                <a:spcPts val="600"/>
              </a:spcAft>
              <a:buFont typeface="Arial" panose="020B0604020202020204" pitchFamily="34" charset="0"/>
              <a:buChar char="•"/>
            </a:pPr>
            <a:r>
              <a:rPr lang="en-CA">
                <a:gradFill>
                  <a:gsLst>
                    <a:gs pos="2917">
                      <a:schemeClr val="tx1"/>
                    </a:gs>
                    <a:gs pos="30000">
                      <a:schemeClr val="tx1"/>
                    </a:gs>
                  </a:gsLst>
                  <a:lin ang="5400000" scaled="0"/>
                </a:gradFill>
              </a:rPr>
              <a:t>Accumulate 750 meeting minutes.</a:t>
            </a:r>
          </a:p>
        </p:txBody>
      </p:sp>
      <p:sp>
        <p:nvSpPr>
          <p:cNvPr id="11" name="Text Placeholder 2"/>
          <p:cNvSpPr>
            <a:spLocks noGrp="1"/>
          </p:cNvSpPr>
          <p:nvPr>
            <p:ph type="body" sz="quarter" idx="10"/>
          </p:nvPr>
        </p:nvSpPr>
        <p:spPr>
          <a:xfrm>
            <a:off x="8017461" y="1979749"/>
            <a:ext cx="548689" cy="603113"/>
          </a:xfrm>
        </p:spPr>
        <p:txBody>
          <a:bodyPr/>
          <a:lstStyle/>
          <a:p>
            <a:r>
              <a:rPr lang="en-US" b="1"/>
              <a:t>$</a:t>
            </a:r>
            <a:br>
              <a:rPr lang="en-US" b="1"/>
            </a:br>
            <a:endParaRPr lang="en-US" b="1"/>
          </a:p>
        </p:txBody>
      </p:sp>
      <p:sp>
        <p:nvSpPr>
          <p:cNvPr id="12" name="Text Placeholder 2"/>
          <p:cNvSpPr txBox="1">
            <a:spLocks/>
          </p:cNvSpPr>
          <p:nvPr/>
        </p:nvSpPr>
        <p:spPr>
          <a:xfrm>
            <a:off x="9613408" y="959131"/>
            <a:ext cx="548689" cy="603113"/>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lang="en-US"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b="1"/>
              <a:t>$</a:t>
            </a:r>
            <a:br>
              <a:rPr lang="en-CA" b="1"/>
            </a:br>
            <a:endParaRPr lang="en-CA" b="1"/>
          </a:p>
        </p:txBody>
      </p:sp>
      <p:sp>
        <p:nvSpPr>
          <p:cNvPr id="13" name="Text Placeholder 2"/>
          <p:cNvSpPr txBox="1">
            <a:spLocks/>
          </p:cNvSpPr>
          <p:nvPr/>
        </p:nvSpPr>
        <p:spPr>
          <a:xfrm>
            <a:off x="11299843" y="1979748"/>
            <a:ext cx="548689" cy="603113"/>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lang="en-US"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b="1"/>
              <a:t>$</a:t>
            </a:r>
            <a:br>
              <a:rPr lang="en-CA" b="1"/>
            </a:br>
            <a:endParaRPr lang="en-CA" b="1"/>
          </a:p>
        </p:txBody>
      </p:sp>
    </p:spTree>
    <p:extLst>
      <p:ext uri="{BB962C8B-B14F-4D97-AF65-F5344CB8AC3E}">
        <p14:creationId xmlns:p14="http://schemas.microsoft.com/office/powerpoint/2010/main" val="3721960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4500"/>
                            </p:stCondLst>
                            <p:childTnLst>
                              <p:par>
                                <p:cTn id="29" presetID="45"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anim calcmode="lin" valueType="num">
                                      <p:cBhvr>
                                        <p:cTn id="32" dur="2000" fill="hold"/>
                                        <p:tgtEl>
                                          <p:spTgt spid="12"/>
                                        </p:tgtEl>
                                        <p:attrNameLst>
                                          <p:attrName>ppt_w</p:attrName>
                                        </p:attrNameLst>
                                      </p:cBhvr>
                                      <p:tavLst>
                                        <p:tav tm="0" fmla="#ppt_w*sin(2.5*pi*$)">
                                          <p:val>
                                            <p:fltVal val="0"/>
                                          </p:val>
                                        </p:tav>
                                        <p:tav tm="100000">
                                          <p:val>
                                            <p:fltVal val="1"/>
                                          </p:val>
                                        </p:tav>
                                      </p:tavLst>
                                    </p:anim>
                                    <p:anim calcmode="lin" valueType="num">
                                      <p:cBhvr>
                                        <p:cTn id="33" dur="2000" fill="hold"/>
                                        <p:tgtEl>
                                          <p:spTgt spid="12"/>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fade">
                                      <p:cBhvr>
                                        <p:cTn id="41" dur="2000"/>
                                        <p:tgtEl>
                                          <p:spTgt spid="11">
                                            <p:txEl>
                                              <p:pRg st="0" end="0"/>
                                            </p:txEl>
                                          </p:spTgt>
                                        </p:tgtEl>
                                      </p:cBhvr>
                                    </p:animEffect>
                                    <p:anim calcmode="lin" valueType="num">
                                      <p:cBhvr>
                                        <p:cTn id="42" dur="2000" fill="hold"/>
                                        <p:tgtEl>
                                          <p:spTgt spid="11">
                                            <p:txEl>
                                              <p:pRg st="0" end="0"/>
                                            </p:txEl>
                                          </p:spTgt>
                                        </p:tgtEl>
                                        <p:attrNameLst>
                                          <p:attrName>ppt_w</p:attrName>
                                        </p:attrNameLst>
                                      </p:cBhvr>
                                      <p:tavLst>
                                        <p:tav tm="0" fmla="#ppt_w*sin(2.5*pi*$)">
                                          <p:val>
                                            <p:fltVal val="0"/>
                                          </p:val>
                                        </p:tav>
                                        <p:tav tm="100000">
                                          <p:val>
                                            <p:fltVal val="1"/>
                                          </p:val>
                                        </p:tav>
                                      </p:tavLst>
                                    </p:anim>
                                    <p:anim calcmode="lin" valueType="num">
                                      <p:cBhvr>
                                        <p:cTn id="43" dur="20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build="p"/>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Ambassadorship</a:t>
            </a:r>
          </a:p>
        </p:txBody>
      </p:sp>
      <p:sp>
        <p:nvSpPr>
          <p:cNvPr id="3" name="Text Placeholder 2"/>
          <p:cNvSpPr>
            <a:spLocks noGrp="1"/>
          </p:cNvSpPr>
          <p:nvPr>
            <p:ph type="body" sz="quarter" idx="10"/>
          </p:nvPr>
        </p:nvSpPr>
        <p:spPr>
          <a:xfrm>
            <a:off x="274638" y="1212850"/>
            <a:ext cx="11887200" cy="4801314"/>
          </a:xfrm>
        </p:spPr>
        <p:txBody>
          <a:bodyPr/>
          <a:lstStyle/>
          <a:p>
            <a:r>
              <a:rPr lang="en-CA"/>
              <a:t>Allow employees to refer each other!</a:t>
            </a:r>
          </a:p>
          <a:p>
            <a:endParaRPr lang="en-CA"/>
          </a:p>
          <a:p>
            <a:endParaRPr lang="en-CA"/>
          </a:p>
          <a:p>
            <a:endParaRPr lang="en-CA"/>
          </a:p>
          <a:p>
            <a:endParaRPr lang="en-CA"/>
          </a:p>
          <a:p>
            <a:endParaRPr lang="en-CA"/>
          </a:p>
          <a:p>
            <a:r>
              <a:rPr lang="en-CA"/>
              <a:t>…and reward them with </a:t>
            </a:r>
            <a:r>
              <a:rPr lang="en-CA" err="1"/>
              <a:t>SfB</a:t>
            </a:r>
            <a:r>
              <a:rPr lang="en-CA"/>
              <a:t> branded swag!</a:t>
            </a:r>
          </a:p>
        </p:txBody>
      </p:sp>
      <p:pic>
        <p:nvPicPr>
          <p:cNvPr id="4" name="Picture 2"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4837" y="2811462"/>
            <a:ext cx="1427654" cy="1453849"/>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2" descr="http://www.clipartbest.com/cliparts/4Tb/Kz7/4TbKz77L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437" y="2002158"/>
            <a:ext cx="1066800" cy="10668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http://www.clipartbest.com/cliparts/4Tb/Kz7/4TbKz77L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437" y="3033882"/>
            <a:ext cx="1066800" cy="10668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2" descr="http://www.clipartbest.com/cliparts/4Tb/Kz7/4TbKz77L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437" y="4100682"/>
            <a:ext cx="1066800" cy="10668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0" name="Straight Arrow Connector 9"/>
          <p:cNvCxnSpPr>
            <a:stCxn id="4" idx="3"/>
            <a:endCxn id="5" idx="1"/>
          </p:cNvCxnSpPr>
          <p:nvPr/>
        </p:nvCxnSpPr>
        <p:spPr>
          <a:xfrm flipV="1">
            <a:off x="3302491" y="2535558"/>
            <a:ext cx="2229946" cy="1002829"/>
          </a:xfrm>
          <a:prstGeom prst="straightConnector1">
            <a:avLst/>
          </a:prstGeom>
          <a:ln>
            <a:solidFill>
              <a:schemeClr val="accent2"/>
            </a:solidFill>
            <a:prstDash val="lgDash"/>
            <a:headEnd type="non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3"/>
            <a:endCxn id="6" idx="1"/>
          </p:cNvCxnSpPr>
          <p:nvPr/>
        </p:nvCxnSpPr>
        <p:spPr>
          <a:xfrm>
            <a:off x="3302491" y="3538387"/>
            <a:ext cx="2229946" cy="28895"/>
          </a:xfrm>
          <a:prstGeom prst="straightConnector1">
            <a:avLst/>
          </a:prstGeom>
          <a:ln>
            <a:solidFill>
              <a:schemeClr val="accent2"/>
            </a:solidFill>
            <a:prstDash val="lgDash"/>
            <a:headEnd type="non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4" idx="3"/>
            <a:endCxn id="8" idx="1"/>
          </p:cNvCxnSpPr>
          <p:nvPr/>
        </p:nvCxnSpPr>
        <p:spPr>
          <a:xfrm>
            <a:off x="3302491" y="3538387"/>
            <a:ext cx="2229946" cy="1095695"/>
          </a:xfrm>
          <a:prstGeom prst="straightConnector1">
            <a:avLst/>
          </a:prstGeom>
          <a:ln>
            <a:solidFill>
              <a:schemeClr val="accent2"/>
            </a:solidFill>
            <a:prstDash val="lgDash"/>
            <a:headEnd type="non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5"/>
          <a:stretch>
            <a:fillRect/>
          </a:stretch>
        </p:blipFill>
        <p:spPr>
          <a:xfrm>
            <a:off x="6582929" y="2282422"/>
            <a:ext cx="838200" cy="502298"/>
          </a:xfrm>
          <a:prstGeom prst="rect">
            <a:avLst/>
          </a:prstGeom>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6"/>
          <a:stretch>
            <a:fillRect/>
          </a:stretch>
        </p:blipFill>
        <p:spPr>
          <a:xfrm>
            <a:off x="6579091" y="4487158"/>
            <a:ext cx="838200" cy="496013"/>
          </a:xfrm>
          <a:prstGeom prst="rect">
            <a:avLst/>
          </a:prstGeom>
          <a:effectLst>
            <a:outerShdw blurRad="50800" dist="38100" dir="2700000" algn="tl" rotWithShape="0">
              <a:prstClr val="black">
                <a:alpha val="40000"/>
              </a:prstClr>
            </a:outerShdw>
          </a:effectLst>
        </p:spPr>
      </p:pic>
      <p:pic>
        <p:nvPicPr>
          <p:cNvPr id="13" name="Picture 4" descr="http://images.clipartpanda.com/email-icon-vector-2763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5437" y="2949745"/>
            <a:ext cx="1065213" cy="10319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images.clipartpanda.com/email-icon-vector-2763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6158" y="2949745"/>
            <a:ext cx="1065213" cy="10319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images.clipartpanda.com/email-icon-vector-2763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4719" y="2949745"/>
            <a:ext cx="1065213" cy="10319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8"/>
          <a:stretch>
            <a:fillRect/>
          </a:stretch>
        </p:blipFill>
        <p:spPr>
          <a:xfrm>
            <a:off x="8298291" y="2200524"/>
            <a:ext cx="803998" cy="2675725"/>
          </a:xfrm>
          <a:prstGeom prst="rect">
            <a:avLst/>
          </a:prstGeom>
          <a:effectLst>
            <a:softEdge rad="63500"/>
          </a:effectLst>
        </p:spPr>
      </p:pic>
      <p:pic>
        <p:nvPicPr>
          <p:cNvPr id="9" name="Picture 8"/>
          <p:cNvPicPr>
            <a:picLocks noChangeAspect="1"/>
          </p:cNvPicPr>
          <p:nvPr/>
        </p:nvPicPr>
        <p:blipFill>
          <a:blip r:embed="rId9"/>
          <a:stretch>
            <a:fillRect/>
          </a:stretch>
        </p:blipFill>
        <p:spPr>
          <a:xfrm>
            <a:off x="9775723" y="4183141"/>
            <a:ext cx="1514694" cy="1386215"/>
          </a:xfrm>
          <a:prstGeom prst="rect">
            <a:avLst/>
          </a:prstGeom>
          <a:effectLst>
            <a:softEdge rad="50800"/>
          </a:effectLst>
        </p:spPr>
      </p:pic>
      <p:pic>
        <p:nvPicPr>
          <p:cNvPr id="12" name="Picture 11"/>
          <p:cNvPicPr>
            <a:picLocks noChangeAspect="1"/>
          </p:cNvPicPr>
          <p:nvPr/>
        </p:nvPicPr>
        <p:blipFill>
          <a:blip r:embed="rId10"/>
          <a:stretch>
            <a:fillRect/>
          </a:stretch>
        </p:blipFill>
        <p:spPr>
          <a:xfrm>
            <a:off x="9435199" y="992872"/>
            <a:ext cx="2195742" cy="2988798"/>
          </a:xfrm>
          <a:prstGeom prst="rect">
            <a:avLst/>
          </a:prstGeom>
          <a:effectLst>
            <a:softEdge rad="76200"/>
          </a:effectLst>
        </p:spPr>
      </p:pic>
    </p:spTree>
    <p:extLst>
      <p:ext uri="{BB962C8B-B14F-4D97-AF65-F5344CB8AC3E}">
        <p14:creationId xmlns:p14="http://schemas.microsoft.com/office/powerpoint/2010/main" val="1967551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50000" fill="hold" nodeType="withEffect">
                                  <p:stCondLst>
                                    <p:cond delay="0"/>
                                  </p:stCondLst>
                                  <p:childTnLst>
                                    <p:animMotion origin="layout" path="M -0.00524 0.02202 L 0.17156 0.01952 " pathEditMode="relative" rAng="0" ptsTypes="AA">
                                      <p:cBhvr>
                                        <p:cTn id="6" dur="2000" fill="hold"/>
                                        <p:tgtEl>
                                          <p:spTgt spid="13"/>
                                        </p:tgtEl>
                                        <p:attrNameLst>
                                          <p:attrName>ppt_x</p:attrName>
                                          <p:attrName>ppt_y</p:attrName>
                                        </p:attrNameLst>
                                      </p:cBhvr>
                                      <p:rCtr x="8833" y="-136"/>
                                    </p:animMotion>
                                  </p:childTnLst>
                                </p:cTn>
                              </p:par>
                              <p:par>
                                <p:cTn id="7" presetID="6" presetClass="emph" presetSubtype="0" fill="hold" nodeType="withEffect">
                                  <p:stCondLst>
                                    <p:cond delay="0"/>
                                  </p:stCondLst>
                                  <p:childTnLst>
                                    <p:animScale>
                                      <p:cBhvr>
                                        <p:cTn id="8" dur="2000" fill="hold"/>
                                        <p:tgtEl>
                                          <p:spTgt spid="13"/>
                                        </p:tgtEl>
                                      </p:cBhvr>
                                      <p:by x="25000" y="25000"/>
                                    </p:animScale>
                                  </p:childTnLst>
                                </p:cTn>
                              </p:par>
                              <p:par>
                                <p:cTn id="9" presetID="10" presetClass="exit" presetSubtype="0" fill="hold" nodeType="withEffect">
                                  <p:stCondLst>
                                    <p:cond delay="800"/>
                                  </p:stCondLst>
                                  <p:childTnLst>
                                    <p:animEffect transition="out" filter="fade">
                                      <p:cBhvr>
                                        <p:cTn id="10" dur="1500"/>
                                        <p:tgtEl>
                                          <p:spTgt spid="13"/>
                                        </p:tgtEl>
                                      </p:cBhvr>
                                    </p:animEffect>
                                    <p:set>
                                      <p:cBhvr>
                                        <p:cTn id="11" dur="1" fill="hold">
                                          <p:stCondLst>
                                            <p:cond delay="1499"/>
                                          </p:stCondLst>
                                        </p:cTn>
                                        <p:tgtEl>
                                          <p:spTgt spid="13"/>
                                        </p:tgtEl>
                                        <p:attrNameLst>
                                          <p:attrName>style.visibility</p:attrName>
                                        </p:attrNameLst>
                                      </p:cBhvr>
                                      <p:to>
                                        <p:strVal val="hidden"/>
                                      </p:to>
                                    </p:set>
                                  </p:childTnLst>
                                </p:cTn>
                              </p:par>
                              <p:par>
                                <p:cTn id="12" presetID="42" presetClass="path" presetSubtype="0" decel="50000" fill="hold" nodeType="withEffect">
                                  <p:stCondLst>
                                    <p:cond delay="0"/>
                                  </p:stCondLst>
                                  <p:childTnLst>
                                    <p:animMotion origin="layout" path="M -0.00523 0.02202 L 0.17412 -0.12142 " pathEditMode="relative" rAng="0" ptsTypes="AA">
                                      <p:cBhvr>
                                        <p:cTn id="13" dur="2000" fill="hold"/>
                                        <p:tgtEl>
                                          <p:spTgt spid="14"/>
                                        </p:tgtEl>
                                        <p:attrNameLst>
                                          <p:attrName>ppt_x</p:attrName>
                                          <p:attrName>ppt_y</p:attrName>
                                        </p:attrNameLst>
                                      </p:cBhvr>
                                      <p:rCtr x="8961" y="-7172"/>
                                    </p:animMotion>
                                  </p:childTnLst>
                                </p:cTn>
                              </p:par>
                              <p:par>
                                <p:cTn id="14" presetID="6" presetClass="emph" presetSubtype="0" fill="hold" nodeType="withEffect">
                                  <p:stCondLst>
                                    <p:cond delay="0"/>
                                  </p:stCondLst>
                                  <p:childTnLst>
                                    <p:animScale>
                                      <p:cBhvr>
                                        <p:cTn id="15" dur="2000" fill="hold"/>
                                        <p:tgtEl>
                                          <p:spTgt spid="14"/>
                                        </p:tgtEl>
                                      </p:cBhvr>
                                      <p:by x="25000" y="25000"/>
                                    </p:animScale>
                                  </p:childTnLst>
                                </p:cTn>
                              </p:par>
                              <p:par>
                                <p:cTn id="16" presetID="10" presetClass="exit" presetSubtype="0" fill="hold" nodeType="withEffect">
                                  <p:stCondLst>
                                    <p:cond delay="800"/>
                                  </p:stCondLst>
                                  <p:childTnLst>
                                    <p:animEffect transition="out" filter="fade">
                                      <p:cBhvr>
                                        <p:cTn id="17" dur="1500"/>
                                        <p:tgtEl>
                                          <p:spTgt spid="14"/>
                                        </p:tgtEl>
                                      </p:cBhvr>
                                    </p:animEffect>
                                    <p:set>
                                      <p:cBhvr>
                                        <p:cTn id="18" dur="1" fill="hold">
                                          <p:stCondLst>
                                            <p:cond delay="1499"/>
                                          </p:stCondLst>
                                        </p:cTn>
                                        <p:tgtEl>
                                          <p:spTgt spid="14"/>
                                        </p:tgtEl>
                                        <p:attrNameLst>
                                          <p:attrName>style.visibility</p:attrName>
                                        </p:attrNameLst>
                                      </p:cBhvr>
                                      <p:to>
                                        <p:strVal val="hidden"/>
                                      </p:to>
                                    </p:set>
                                  </p:childTnLst>
                                </p:cTn>
                              </p:par>
                              <p:par>
                                <p:cTn id="19" presetID="42" presetClass="path" presetSubtype="0" decel="50000" fill="hold" nodeType="withEffect">
                                  <p:stCondLst>
                                    <p:cond delay="0"/>
                                  </p:stCondLst>
                                  <p:childTnLst>
                                    <p:animMotion origin="layout" path="M -0.00523 0.02202 L 0.17182 0.17885 " pathEditMode="relative" rAng="0" ptsTypes="AA">
                                      <p:cBhvr>
                                        <p:cTn id="20" dur="2000" fill="hold"/>
                                        <p:tgtEl>
                                          <p:spTgt spid="16"/>
                                        </p:tgtEl>
                                        <p:attrNameLst>
                                          <p:attrName>ppt_x</p:attrName>
                                          <p:attrName>ppt_y</p:attrName>
                                        </p:attrNameLst>
                                      </p:cBhvr>
                                      <p:rCtr x="8846" y="7830"/>
                                    </p:animMotion>
                                  </p:childTnLst>
                                </p:cTn>
                              </p:par>
                              <p:par>
                                <p:cTn id="21" presetID="6" presetClass="emph" presetSubtype="0" fill="hold" nodeType="withEffect">
                                  <p:stCondLst>
                                    <p:cond delay="0"/>
                                  </p:stCondLst>
                                  <p:childTnLst>
                                    <p:animScale>
                                      <p:cBhvr>
                                        <p:cTn id="22" dur="2000" fill="hold"/>
                                        <p:tgtEl>
                                          <p:spTgt spid="16"/>
                                        </p:tgtEl>
                                      </p:cBhvr>
                                      <p:by x="25000" y="25000"/>
                                    </p:animScale>
                                  </p:childTnLst>
                                </p:cTn>
                              </p:par>
                              <p:par>
                                <p:cTn id="23" presetID="10" presetClass="exit" presetSubtype="0" fill="hold" nodeType="withEffect">
                                  <p:stCondLst>
                                    <p:cond delay="800"/>
                                  </p:stCondLst>
                                  <p:childTnLst>
                                    <p:animEffect transition="out" filter="fade">
                                      <p:cBhvr>
                                        <p:cTn id="24" dur="1500"/>
                                        <p:tgtEl>
                                          <p:spTgt spid="16"/>
                                        </p:tgtEl>
                                      </p:cBhvr>
                                    </p:animEffect>
                                    <p:set>
                                      <p:cBhvr>
                                        <p:cTn id="25" dur="1" fill="hold">
                                          <p:stCondLst>
                                            <p:cond delay="1499"/>
                                          </p:stCondLst>
                                        </p:cTn>
                                        <p:tgtEl>
                                          <p:spTgt spid="16"/>
                                        </p:tgtEl>
                                        <p:attrNameLst>
                                          <p:attrName>style.visibility</p:attrName>
                                        </p:attrNameLst>
                                      </p:cBhvr>
                                      <p:to>
                                        <p:strVal val="hidden"/>
                                      </p:to>
                                    </p:se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childTnLst>
                                </p:cTn>
                              </p:par>
                            </p:childTnLst>
                          </p:cTn>
                        </p:par>
                        <p:par>
                          <p:cTn id="30" fill="hold">
                            <p:stCondLst>
                              <p:cond delay="33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Communications</a:t>
            </a:r>
          </a:p>
        </p:txBody>
      </p:sp>
      <p:sp>
        <p:nvSpPr>
          <p:cNvPr id="3" name="Text Placeholder 2"/>
          <p:cNvSpPr>
            <a:spLocks noGrp="1"/>
          </p:cNvSpPr>
          <p:nvPr>
            <p:ph type="body" sz="quarter" idx="10"/>
          </p:nvPr>
        </p:nvSpPr>
        <p:spPr>
          <a:xfrm>
            <a:off x="274638" y="1212850"/>
            <a:ext cx="11887200" cy="2092881"/>
          </a:xfrm>
        </p:spPr>
        <p:txBody>
          <a:bodyPr/>
          <a:lstStyle/>
          <a:p>
            <a:pPr marL="571500" indent="-571500">
              <a:buFont typeface="Arial" panose="020B0604020202020204" pitchFamily="34" charset="0"/>
              <a:buChar char="•"/>
            </a:pPr>
            <a:r>
              <a:rPr lang="en-CA"/>
              <a:t>Employee newsletter</a:t>
            </a:r>
          </a:p>
          <a:p>
            <a:pPr marL="571500" indent="-571500">
              <a:buFont typeface="Arial" panose="020B0604020202020204" pitchFamily="34" charset="0"/>
              <a:buChar char="•"/>
            </a:pPr>
            <a:r>
              <a:rPr lang="en-CA"/>
              <a:t>Limited email blasts</a:t>
            </a:r>
          </a:p>
          <a:p>
            <a:pPr marL="571500" indent="-571500">
              <a:buFont typeface="Arial" panose="020B0604020202020204" pitchFamily="34" charset="0"/>
              <a:buChar char="•"/>
            </a:pPr>
            <a:r>
              <a:rPr lang="en-CA"/>
              <a:t>Routine Yammer announcements </a:t>
            </a:r>
          </a:p>
        </p:txBody>
      </p:sp>
      <p:pic>
        <p:nvPicPr>
          <p:cNvPr id="1032" name="Picture 8" descr="C:\Users\Graeme\AppData\Local\Temp\SNAGHTML50d26f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339" y="3573462"/>
            <a:ext cx="10626898" cy="26447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600854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Central SharePoint Online Site</a:t>
            </a:r>
          </a:p>
        </p:txBody>
      </p:sp>
      <p:sp>
        <p:nvSpPr>
          <p:cNvPr id="3" name="Text Placeholder 2"/>
          <p:cNvSpPr>
            <a:spLocks noGrp="1"/>
          </p:cNvSpPr>
          <p:nvPr>
            <p:ph type="body" sz="quarter" idx="10"/>
          </p:nvPr>
        </p:nvSpPr>
        <p:spPr>
          <a:xfrm>
            <a:off x="274638" y="1212850"/>
            <a:ext cx="11887200" cy="1292662"/>
          </a:xfrm>
        </p:spPr>
        <p:txBody>
          <a:bodyPr/>
          <a:lstStyle/>
          <a:p>
            <a:r>
              <a:rPr lang="en-CA"/>
              <a:t>Provides a central place for how-to guides, videos, feedback, Badges, and Ambassadorship!</a:t>
            </a:r>
          </a:p>
        </p:txBody>
      </p:sp>
      <p:pic>
        <p:nvPicPr>
          <p:cNvPr id="4" name="Picture 3"/>
          <p:cNvPicPr>
            <a:picLocks noChangeAspect="1"/>
          </p:cNvPicPr>
          <p:nvPr/>
        </p:nvPicPr>
        <p:blipFill>
          <a:blip r:embed="rId3"/>
          <a:stretch>
            <a:fillRect/>
          </a:stretch>
        </p:blipFill>
        <p:spPr>
          <a:xfrm>
            <a:off x="8008083" y="2505512"/>
            <a:ext cx="3813292" cy="3002784"/>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4"/>
          <a:stretch>
            <a:fillRect/>
          </a:stretch>
        </p:blipFill>
        <p:spPr>
          <a:xfrm>
            <a:off x="6000119" y="3088369"/>
            <a:ext cx="4822651" cy="2758720"/>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stretch>
            <a:fillRect/>
          </a:stretch>
        </p:blipFill>
        <p:spPr>
          <a:xfrm>
            <a:off x="4236421" y="3699607"/>
            <a:ext cx="3452813" cy="2183888"/>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a:blip r:embed="rId6"/>
          <a:stretch>
            <a:fillRect/>
          </a:stretch>
        </p:blipFill>
        <p:spPr>
          <a:xfrm>
            <a:off x="1225617" y="4335462"/>
            <a:ext cx="4737210" cy="196989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3128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Troubleshooting</a:t>
            </a:r>
          </a:p>
        </p:txBody>
      </p:sp>
      <p:pic>
        <p:nvPicPr>
          <p:cNvPr id="6" name="Picture 5"/>
          <p:cNvPicPr>
            <a:picLocks noChangeAspect="1"/>
          </p:cNvPicPr>
          <p:nvPr/>
        </p:nvPicPr>
        <p:blipFill>
          <a:blip r:embed="rId3"/>
          <a:stretch>
            <a:fillRect/>
          </a:stretch>
        </p:blipFill>
        <p:spPr>
          <a:xfrm>
            <a:off x="1291687" y="1592262"/>
            <a:ext cx="9855467" cy="4038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4525262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4237" y="985885"/>
            <a:ext cx="5486399" cy="1098762"/>
          </a:xfrm>
        </p:spPr>
        <p:txBody>
          <a:bodyPr/>
          <a:lstStyle/>
          <a:p>
            <a:r>
              <a:rPr lang="en-US"/>
              <a:t>Challenge</a:t>
            </a:r>
          </a:p>
        </p:txBody>
      </p:sp>
      <p:sp>
        <p:nvSpPr>
          <p:cNvPr id="3" name="TextBox 2"/>
          <p:cNvSpPr txBox="1"/>
          <p:nvPr/>
        </p:nvSpPr>
        <p:spPr>
          <a:xfrm>
            <a:off x="834099" y="2435671"/>
            <a:ext cx="4343400" cy="1292662"/>
          </a:xfrm>
          <a:prstGeom prst="rect">
            <a:avLst/>
          </a:prstGeom>
          <a:noFill/>
        </p:spPr>
        <p:txBody>
          <a:bodyPr wrap="square" lIns="182880" tIns="146304" rIns="182880" bIns="146304" rtlCol="0">
            <a:spAutoFit/>
          </a:bodyPr>
          <a:lstStyle/>
          <a:p>
            <a:pPr>
              <a:lnSpc>
                <a:spcPct val="90000"/>
              </a:lnSpc>
              <a:spcAft>
                <a:spcPts val="600"/>
              </a:spcAft>
            </a:pPr>
            <a:r>
              <a:rPr lang="en-CA" sz="2400">
                <a:gradFill>
                  <a:gsLst>
                    <a:gs pos="2917">
                      <a:schemeClr val="tx1"/>
                    </a:gs>
                    <a:gs pos="30000">
                      <a:schemeClr val="tx1"/>
                    </a:gs>
                  </a:gsLst>
                  <a:lin ang="5400000" scaled="0"/>
                </a:gradFill>
              </a:rPr>
              <a:t>How do you make Skype for Business relevant for so many </a:t>
            </a:r>
            <a:r>
              <a:rPr lang="en-CA" sz="2400" u="sng">
                <a:gradFill>
                  <a:gsLst>
                    <a:gs pos="2917">
                      <a:schemeClr val="tx1"/>
                    </a:gs>
                    <a:gs pos="30000">
                      <a:schemeClr val="tx1"/>
                    </a:gs>
                  </a:gsLst>
                  <a:lin ang="5400000" scaled="0"/>
                </a:gradFill>
              </a:rPr>
              <a:t>diverse</a:t>
            </a:r>
            <a:r>
              <a:rPr lang="en-CA" sz="2400">
                <a:gradFill>
                  <a:gsLst>
                    <a:gs pos="2917">
                      <a:schemeClr val="tx1"/>
                    </a:gs>
                    <a:gs pos="30000">
                      <a:schemeClr val="tx1"/>
                    </a:gs>
                  </a:gsLst>
                  <a:lin ang="5400000" scaled="0"/>
                </a:gradFill>
              </a:rPr>
              <a:t> roles?</a:t>
            </a:r>
          </a:p>
        </p:txBody>
      </p:sp>
      <p:pic>
        <p:nvPicPr>
          <p:cNvPr id="4" name="Picture 3"/>
          <p:cNvPicPr>
            <a:picLocks noChangeAspect="1"/>
          </p:cNvPicPr>
          <p:nvPr/>
        </p:nvPicPr>
        <p:blipFill>
          <a:blip r:embed="rId3"/>
          <a:stretch>
            <a:fillRect/>
          </a:stretch>
        </p:blipFill>
        <p:spPr>
          <a:xfrm>
            <a:off x="6849628" y="4868862"/>
            <a:ext cx="1730809" cy="1730809"/>
          </a:xfrm>
          <a:prstGeom prst="rect">
            <a:avLst/>
          </a:prstGeom>
          <a:ln>
            <a:solidFill>
              <a:srgbClr val="292929"/>
            </a:solidFill>
          </a:ln>
        </p:spPr>
      </p:pic>
      <p:pic>
        <p:nvPicPr>
          <p:cNvPr id="5" name="Picture 4"/>
          <p:cNvPicPr>
            <a:picLocks noChangeAspect="1"/>
          </p:cNvPicPr>
          <p:nvPr/>
        </p:nvPicPr>
        <p:blipFill>
          <a:blip r:embed="rId4"/>
          <a:stretch>
            <a:fillRect/>
          </a:stretch>
        </p:blipFill>
        <p:spPr>
          <a:xfrm>
            <a:off x="6142037" y="368919"/>
            <a:ext cx="1774109" cy="1716648"/>
          </a:xfrm>
          <a:prstGeom prst="rect">
            <a:avLst/>
          </a:prstGeom>
          <a:ln>
            <a:solidFill>
              <a:srgbClr val="292929"/>
            </a:solidFill>
          </a:ln>
        </p:spPr>
      </p:pic>
      <p:pic>
        <p:nvPicPr>
          <p:cNvPr id="8" name="Picture 7"/>
          <p:cNvPicPr>
            <a:picLocks noChangeAspect="1"/>
          </p:cNvPicPr>
          <p:nvPr/>
        </p:nvPicPr>
        <p:blipFill>
          <a:blip r:embed="rId5"/>
          <a:stretch>
            <a:fillRect/>
          </a:stretch>
        </p:blipFill>
        <p:spPr>
          <a:xfrm>
            <a:off x="9092294" y="4868862"/>
            <a:ext cx="1519657" cy="1716648"/>
          </a:xfrm>
          <a:prstGeom prst="rect">
            <a:avLst/>
          </a:prstGeom>
          <a:ln>
            <a:solidFill>
              <a:srgbClr val="292929"/>
            </a:solidFill>
          </a:ln>
        </p:spPr>
      </p:pic>
      <p:pic>
        <p:nvPicPr>
          <p:cNvPr id="12" name="Picture 11"/>
          <p:cNvPicPr>
            <a:picLocks noChangeAspect="1"/>
          </p:cNvPicPr>
          <p:nvPr/>
        </p:nvPicPr>
        <p:blipFill>
          <a:blip r:embed="rId6"/>
          <a:stretch>
            <a:fillRect/>
          </a:stretch>
        </p:blipFill>
        <p:spPr>
          <a:xfrm>
            <a:off x="9799637" y="2506662"/>
            <a:ext cx="1624628" cy="1978651"/>
          </a:xfrm>
          <a:prstGeom prst="rect">
            <a:avLst/>
          </a:prstGeom>
          <a:ln>
            <a:solidFill>
              <a:srgbClr val="292929"/>
            </a:solidFill>
          </a:ln>
        </p:spPr>
      </p:pic>
      <p:pic>
        <p:nvPicPr>
          <p:cNvPr id="13" name="Picture 12"/>
          <p:cNvPicPr>
            <a:picLocks noChangeAspect="1"/>
          </p:cNvPicPr>
          <p:nvPr/>
        </p:nvPicPr>
        <p:blipFill>
          <a:blip r:embed="rId7"/>
          <a:stretch>
            <a:fillRect/>
          </a:stretch>
        </p:blipFill>
        <p:spPr>
          <a:xfrm>
            <a:off x="8580437" y="368919"/>
            <a:ext cx="2599884" cy="1664559"/>
          </a:xfrm>
          <a:prstGeom prst="rect">
            <a:avLst/>
          </a:prstGeom>
          <a:ln>
            <a:solidFill>
              <a:srgbClr val="292929"/>
            </a:solidFill>
          </a:ln>
        </p:spPr>
      </p:pic>
      <p:pic>
        <p:nvPicPr>
          <p:cNvPr id="14" name="Picture 13"/>
          <p:cNvPicPr>
            <a:picLocks noChangeAspect="1"/>
          </p:cNvPicPr>
          <p:nvPr/>
        </p:nvPicPr>
        <p:blipFill>
          <a:blip r:embed="rId8"/>
          <a:stretch>
            <a:fillRect/>
          </a:stretch>
        </p:blipFill>
        <p:spPr>
          <a:xfrm>
            <a:off x="5913437" y="2509211"/>
            <a:ext cx="3395676" cy="1978651"/>
          </a:xfrm>
          <a:prstGeom prst="rect">
            <a:avLst/>
          </a:prstGeom>
          <a:ln>
            <a:solidFill>
              <a:srgbClr val="292929"/>
            </a:solidFill>
          </a:ln>
        </p:spPr>
      </p:pic>
      <p:sp>
        <p:nvSpPr>
          <p:cNvPr id="6" name="Rectangle 5"/>
          <p:cNvSpPr/>
          <p:nvPr/>
        </p:nvSpPr>
        <p:spPr>
          <a:xfrm>
            <a:off x="692369" y="4272668"/>
            <a:ext cx="1625766" cy="369332"/>
          </a:xfrm>
          <a:prstGeom prst="rect">
            <a:avLst/>
          </a:prstGeom>
        </p:spPr>
        <p:txBody>
          <a:bodyPr wrap="none">
            <a:spAutoFit/>
          </a:bodyPr>
          <a:lstStyle/>
          <a:p>
            <a:r>
              <a:rPr lang="en-CA" b="1">
                <a:gradFill>
                  <a:gsLst>
                    <a:gs pos="2917">
                      <a:schemeClr val="tx1"/>
                    </a:gs>
                    <a:gs pos="30000">
                      <a:schemeClr val="tx1"/>
                    </a:gs>
                  </a:gsLst>
                  <a:lin ang="5400000" scaled="0"/>
                </a:gradFill>
              </a:rPr>
              <a:t>Management</a:t>
            </a:r>
            <a:endParaRPr lang="en-CA" b="1"/>
          </a:p>
        </p:txBody>
      </p:sp>
      <p:sp>
        <p:nvSpPr>
          <p:cNvPr id="15" name="Rectangle 14"/>
          <p:cNvSpPr/>
          <p:nvPr/>
        </p:nvSpPr>
        <p:spPr>
          <a:xfrm>
            <a:off x="895548" y="4975214"/>
            <a:ext cx="2069093" cy="369332"/>
          </a:xfrm>
          <a:prstGeom prst="rect">
            <a:avLst/>
          </a:prstGeom>
        </p:spPr>
        <p:txBody>
          <a:bodyPr wrap="none">
            <a:spAutoFit/>
          </a:bodyPr>
          <a:lstStyle/>
          <a:p>
            <a:r>
              <a:rPr lang="en-CA" b="1">
                <a:gradFill>
                  <a:gsLst>
                    <a:gs pos="2917">
                      <a:schemeClr val="tx1"/>
                    </a:gs>
                    <a:gs pos="30000">
                      <a:schemeClr val="tx1"/>
                    </a:gs>
                  </a:gsLst>
                  <a:lin ang="5400000" scaled="0"/>
                </a:gradFill>
              </a:rPr>
              <a:t>Flight Attendants</a:t>
            </a:r>
            <a:endParaRPr lang="en-CA" b="1"/>
          </a:p>
        </p:txBody>
      </p:sp>
      <p:sp>
        <p:nvSpPr>
          <p:cNvPr id="16" name="Rectangle 15"/>
          <p:cNvSpPr/>
          <p:nvPr/>
        </p:nvSpPr>
        <p:spPr>
          <a:xfrm>
            <a:off x="3214379" y="4790548"/>
            <a:ext cx="788999" cy="369332"/>
          </a:xfrm>
          <a:prstGeom prst="rect">
            <a:avLst/>
          </a:prstGeom>
        </p:spPr>
        <p:txBody>
          <a:bodyPr wrap="none">
            <a:spAutoFit/>
          </a:bodyPr>
          <a:lstStyle/>
          <a:p>
            <a:r>
              <a:rPr lang="en-CA" b="1">
                <a:gradFill>
                  <a:gsLst>
                    <a:gs pos="2917">
                      <a:schemeClr val="tx1"/>
                    </a:gs>
                    <a:gs pos="30000">
                      <a:schemeClr val="tx1"/>
                    </a:gs>
                  </a:gsLst>
                  <a:lin ang="5400000" scaled="0"/>
                </a:gradFill>
              </a:rPr>
              <a:t>Pilots</a:t>
            </a:r>
          </a:p>
        </p:txBody>
      </p:sp>
      <p:sp>
        <p:nvSpPr>
          <p:cNvPr id="17" name="Rectangle 16"/>
          <p:cNvSpPr/>
          <p:nvPr/>
        </p:nvSpPr>
        <p:spPr>
          <a:xfrm>
            <a:off x="3504156" y="5426574"/>
            <a:ext cx="1781129" cy="369332"/>
          </a:xfrm>
          <a:prstGeom prst="rect">
            <a:avLst/>
          </a:prstGeom>
        </p:spPr>
        <p:txBody>
          <a:bodyPr wrap="none">
            <a:spAutoFit/>
          </a:bodyPr>
          <a:lstStyle/>
          <a:p>
            <a:r>
              <a:rPr lang="en-CA" b="1">
                <a:gradFill>
                  <a:gsLst>
                    <a:gs pos="2917">
                      <a:schemeClr val="tx1"/>
                    </a:gs>
                    <a:gs pos="30000">
                      <a:schemeClr val="tx1"/>
                    </a:gs>
                  </a:gsLst>
                  <a:lin ang="5400000" scaled="0"/>
                </a:gradFill>
              </a:rPr>
              <a:t>Ramp Workers</a:t>
            </a:r>
            <a:endParaRPr lang="en-CA" b="1"/>
          </a:p>
        </p:txBody>
      </p:sp>
      <p:sp>
        <p:nvSpPr>
          <p:cNvPr id="18" name="Rectangle 17"/>
          <p:cNvSpPr/>
          <p:nvPr/>
        </p:nvSpPr>
        <p:spPr>
          <a:xfrm>
            <a:off x="2722097" y="3969856"/>
            <a:ext cx="1509452" cy="369332"/>
          </a:xfrm>
          <a:prstGeom prst="rect">
            <a:avLst/>
          </a:prstGeom>
        </p:spPr>
        <p:txBody>
          <a:bodyPr wrap="none">
            <a:spAutoFit/>
          </a:bodyPr>
          <a:lstStyle/>
          <a:p>
            <a:r>
              <a:rPr lang="en-CA" b="1">
                <a:gradFill>
                  <a:gsLst>
                    <a:gs pos="2917">
                      <a:schemeClr val="tx1"/>
                    </a:gs>
                    <a:gs pos="30000">
                      <a:schemeClr val="tx1"/>
                    </a:gs>
                  </a:gsLst>
                  <a:lin ang="5400000" scaled="0"/>
                </a:gradFill>
              </a:rPr>
              <a:t>Gate Agents</a:t>
            </a:r>
            <a:endParaRPr lang="en-CA" b="1"/>
          </a:p>
        </p:txBody>
      </p:sp>
      <p:sp>
        <p:nvSpPr>
          <p:cNvPr id="19" name="Rectangle 18"/>
          <p:cNvSpPr/>
          <p:nvPr/>
        </p:nvSpPr>
        <p:spPr>
          <a:xfrm>
            <a:off x="1859113" y="5704215"/>
            <a:ext cx="1464312" cy="369332"/>
          </a:xfrm>
          <a:prstGeom prst="rect">
            <a:avLst/>
          </a:prstGeom>
        </p:spPr>
        <p:txBody>
          <a:bodyPr wrap="none">
            <a:spAutoFit/>
          </a:bodyPr>
          <a:lstStyle/>
          <a:p>
            <a:r>
              <a:rPr lang="en-CA" b="1">
                <a:gradFill>
                  <a:gsLst>
                    <a:gs pos="2917">
                      <a:schemeClr val="tx1"/>
                    </a:gs>
                    <a:gs pos="30000">
                      <a:schemeClr val="tx1"/>
                    </a:gs>
                  </a:gsLst>
                  <a:lin ang="5400000" scaled="0"/>
                </a:gradFill>
              </a:rPr>
              <a:t>Call Centers</a:t>
            </a:r>
            <a:endParaRPr lang="en-CA" b="1"/>
          </a:p>
        </p:txBody>
      </p:sp>
      <p:sp>
        <p:nvSpPr>
          <p:cNvPr id="20" name="Rectangle 19"/>
          <p:cNvSpPr/>
          <p:nvPr/>
        </p:nvSpPr>
        <p:spPr>
          <a:xfrm>
            <a:off x="4153707" y="4346942"/>
            <a:ext cx="826573" cy="369332"/>
          </a:xfrm>
          <a:prstGeom prst="rect">
            <a:avLst/>
          </a:prstGeom>
        </p:spPr>
        <p:txBody>
          <a:bodyPr wrap="none">
            <a:spAutoFit/>
          </a:bodyPr>
          <a:lstStyle/>
          <a:p>
            <a:r>
              <a:rPr lang="en-CA" b="1">
                <a:gradFill>
                  <a:gsLst>
                    <a:gs pos="2917">
                      <a:schemeClr val="tx1"/>
                    </a:gs>
                    <a:gs pos="30000">
                      <a:schemeClr val="tx1"/>
                    </a:gs>
                  </a:gsLst>
                  <a:lin ang="5400000" scaled="0"/>
                </a:gradFill>
              </a:rPr>
              <a:t>Cargo</a:t>
            </a:r>
            <a:endParaRPr lang="en-CA" b="1"/>
          </a:p>
        </p:txBody>
      </p:sp>
    </p:spTree>
    <p:extLst>
      <p:ext uri="{BB962C8B-B14F-4D97-AF65-F5344CB8AC3E}">
        <p14:creationId xmlns:p14="http://schemas.microsoft.com/office/powerpoint/2010/main" val="3917982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7155"/>
            <a:ext cx="12436475" cy="8290983"/>
          </a:xfrm>
          <a:prstGeom prst="rect">
            <a:avLst/>
          </a:prstGeom>
        </p:spPr>
      </p:pic>
      <p:grpSp>
        <p:nvGrpSpPr>
          <p:cNvPr id="17" name="Group 16"/>
          <p:cNvGrpSpPr/>
          <p:nvPr/>
        </p:nvGrpSpPr>
        <p:grpSpPr>
          <a:xfrm>
            <a:off x="-334962" y="0"/>
            <a:ext cx="12771438" cy="6994525"/>
            <a:chOff x="-334962" y="0"/>
            <a:chExt cx="12771438" cy="6994525"/>
          </a:xfrm>
        </p:grpSpPr>
        <p:sp>
          <p:nvSpPr>
            <p:cNvPr id="6" name="Rectangle 5"/>
            <p:cNvSpPr/>
            <p:nvPr/>
          </p:nvSpPr>
          <p:spPr bwMode="auto">
            <a:xfrm>
              <a:off x="-334962" y="0"/>
              <a:ext cx="12771438" cy="69945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nvGrpSpPr>
            <p:cNvPr id="10" name="Group 9"/>
            <p:cNvGrpSpPr/>
            <p:nvPr/>
          </p:nvGrpSpPr>
          <p:grpSpPr>
            <a:xfrm>
              <a:off x="350837" y="1135062"/>
              <a:ext cx="3365258" cy="3352800"/>
              <a:chOff x="350837" y="1135062"/>
              <a:chExt cx="3352800" cy="3352800"/>
            </a:xfrm>
          </p:grpSpPr>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037" y="1740823"/>
                <a:ext cx="2362200" cy="2243188"/>
              </a:xfrm>
              <a:prstGeom prst="rect">
                <a:avLst/>
              </a:prstGeom>
            </p:spPr>
          </p:pic>
          <p:sp>
            <p:nvSpPr>
              <p:cNvPr id="7" name="Oval 6"/>
              <p:cNvSpPr>
                <a:spLocks noChangeAspect="1"/>
              </p:cNvSpPr>
              <p:nvPr/>
            </p:nvSpPr>
            <p:spPr bwMode="auto">
              <a:xfrm>
                <a:off x="350837" y="1135062"/>
                <a:ext cx="3352800" cy="3352800"/>
              </a:xfrm>
              <a:prstGeom prst="ellipse">
                <a:avLst/>
              </a:prstGeom>
              <a:noFill/>
              <a:ln w="12700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grpSp>
      <p:sp>
        <p:nvSpPr>
          <p:cNvPr id="14" name="Text Placeholder 13"/>
          <p:cNvSpPr>
            <a:spLocks noGrp="1"/>
          </p:cNvSpPr>
          <p:nvPr>
            <p:ph type="body" sz="quarter" idx="11"/>
          </p:nvPr>
        </p:nvSpPr>
        <p:spPr>
          <a:xfrm>
            <a:off x="7109618" y="1721932"/>
            <a:ext cx="5181600" cy="2179058"/>
          </a:xfrm>
        </p:spPr>
        <p:txBody>
          <a:bodyPr anchor="ctr"/>
          <a:lstStyle/>
          <a:p>
            <a:pPr marL="0" indent="0" algn="ctr">
              <a:buNone/>
            </a:pPr>
            <a:r>
              <a:rPr lang="en-US" sz="4800" b="1" dirty="0">
                <a:solidFill>
                  <a:schemeClr val="bg1"/>
                </a:solidFill>
              </a:rPr>
              <a:t>Are your users THIS excited to use new technology?</a:t>
            </a:r>
          </a:p>
        </p:txBody>
      </p:sp>
      <p:sp>
        <p:nvSpPr>
          <p:cNvPr id="15" name="Right Arrow 14"/>
          <p:cNvSpPr/>
          <p:nvPr/>
        </p:nvSpPr>
        <p:spPr bwMode="auto">
          <a:xfrm rot="10800000">
            <a:off x="3475037" y="1924313"/>
            <a:ext cx="3505200" cy="1774297"/>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1038283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par>
                          <p:cTn id="8" fill="hold">
                            <p:stCondLst>
                              <p:cond delay="2000"/>
                            </p:stCondLst>
                            <p:childTnLst>
                              <p:par>
                                <p:cTn id="9" presetID="26" presetClass="entr" presetSubtype="0" fill="hold" grpId="0" nodeType="afterEffect">
                                  <p:stCondLst>
                                    <p:cond delay="600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80">
                                          <p:stCondLst>
                                            <p:cond delay="0"/>
                                          </p:stCondLst>
                                        </p:cTn>
                                        <p:tgtEl>
                                          <p:spTgt spid="15"/>
                                        </p:tgtEl>
                                      </p:cBhvr>
                                    </p:animEffect>
                                    <p:anim calcmode="lin" valueType="num">
                                      <p:cBhvr>
                                        <p:cTn id="1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7" dur="26">
                                          <p:stCondLst>
                                            <p:cond delay="650"/>
                                          </p:stCondLst>
                                        </p:cTn>
                                        <p:tgtEl>
                                          <p:spTgt spid="15"/>
                                        </p:tgtEl>
                                      </p:cBhvr>
                                      <p:to x="100000" y="60000"/>
                                    </p:animScale>
                                    <p:animScale>
                                      <p:cBhvr>
                                        <p:cTn id="18" dur="166" decel="50000">
                                          <p:stCondLst>
                                            <p:cond delay="676"/>
                                          </p:stCondLst>
                                        </p:cTn>
                                        <p:tgtEl>
                                          <p:spTgt spid="15"/>
                                        </p:tgtEl>
                                      </p:cBhvr>
                                      <p:to x="100000" y="100000"/>
                                    </p:animScale>
                                    <p:animScale>
                                      <p:cBhvr>
                                        <p:cTn id="19" dur="26">
                                          <p:stCondLst>
                                            <p:cond delay="1312"/>
                                          </p:stCondLst>
                                        </p:cTn>
                                        <p:tgtEl>
                                          <p:spTgt spid="15"/>
                                        </p:tgtEl>
                                      </p:cBhvr>
                                      <p:to x="100000" y="80000"/>
                                    </p:animScale>
                                    <p:animScale>
                                      <p:cBhvr>
                                        <p:cTn id="20" dur="166" decel="50000">
                                          <p:stCondLst>
                                            <p:cond delay="1338"/>
                                          </p:stCondLst>
                                        </p:cTn>
                                        <p:tgtEl>
                                          <p:spTgt spid="15"/>
                                        </p:tgtEl>
                                      </p:cBhvr>
                                      <p:to x="100000" y="100000"/>
                                    </p:animScale>
                                    <p:animScale>
                                      <p:cBhvr>
                                        <p:cTn id="21" dur="26">
                                          <p:stCondLst>
                                            <p:cond delay="1642"/>
                                          </p:stCondLst>
                                        </p:cTn>
                                        <p:tgtEl>
                                          <p:spTgt spid="15"/>
                                        </p:tgtEl>
                                      </p:cBhvr>
                                      <p:to x="100000" y="90000"/>
                                    </p:animScale>
                                    <p:animScale>
                                      <p:cBhvr>
                                        <p:cTn id="22" dur="166" decel="50000">
                                          <p:stCondLst>
                                            <p:cond delay="1668"/>
                                          </p:stCondLst>
                                        </p:cTn>
                                        <p:tgtEl>
                                          <p:spTgt spid="15"/>
                                        </p:tgtEl>
                                      </p:cBhvr>
                                      <p:to x="100000" y="100000"/>
                                    </p:animScale>
                                    <p:animScale>
                                      <p:cBhvr>
                                        <p:cTn id="23" dur="26">
                                          <p:stCondLst>
                                            <p:cond delay="1808"/>
                                          </p:stCondLst>
                                        </p:cTn>
                                        <p:tgtEl>
                                          <p:spTgt spid="15"/>
                                        </p:tgtEl>
                                      </p:cBhvr>
                                      <p:to x="100000" y="95000"/>
                                    </p:animScale>
                                    <p:animScale>
                                      <p:cBhvr>
                                        <p:cTn id="24" dur="166" decel="50000">
                                          <p:stCondLst>
                                            <p:cond delay="1834"/>
                                          </p:stCondLst>
                                        </p:cTn>
                                        <p:tgtEl>
                                          <p:spTgt spid="15"/>
                                        </p:tgtEl>
                                      </p:cBhvr>
                                      <p:to x="100000" y="100000"/>
                                    </p:animScale>
                                  </p:childTnLst>
                                </p:cTn>
                              </p:par>
                              <p:par>
                                <p:cTn id="25" presetID="26" presetClass="entr" presetSubtype="0" fill="hold" grpId="0" nodeType="withEffect">
                                  <p:stCondLst>
                                    <p:cond delay="600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down)">
                                      <p:cBhvr>
                                        <p:cTn id="27" dur="580">
                                          <p:stCondLst>
                                            <p:cond delay="0"/>
                                          </p:stCondLst>
                                        </p:cTn>
                                        <p:tgtEl>
                                          <p:spTgt spid="14">
                                            <p:txEl>
                                              <p:pRg st="0" end="0"/>
                                            </p:txEl>
                                          </p:spTgt>
                                        </p:tgtEl>
                                      </p:cBhvr>
                                    </p:animEffect>
                                    <p:anim calcmode="lin" valueType="num">
                                      <p:cBhvr>
                                        <p:cTn id="28" dur="1822" tmFilter="0,0; 0.14,0.36; 0.43,0.73; 0.71,0.91; 1.0,1.0">
                                          <p:stCondLst>
                                            <p:cond delay="0"/>
                                          </p:stCondLst>
                                        </p:cTn>
                                        <p:tgtEl>
                                          <p:spTgt spid="14">
                                            <p:txEl>
                                              <p:pRg st="0" end="0"/>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4">
                                            <p:txEl>
                                              <p:pRg st="0" end="0"/>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4">
                                            <p:txEl>
                                              <p:pRg st="0" end="0"/>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4">
                                            <p:txEl>
                                              <p:pRg st="0" end="0"/>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4">
                                            <p:txEl>
                                              <p:pRg st="0" end="0"/>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14">
                                            <p:txEl>
                                              <p:pRg st="0" end="0"/>
                                            </p:txEl>
                                          </p:spTgt>
                                        </p:tgtEl>
                                      </p:cBhvr>
                                      <p:to x="100000" y="60000"/>
                                    </p:animScale>
                                    <p:animScale>
                                      <p:cBhvr>
                                        <p:cTn id="34" dur="166" decel="50000">
                                          <p:stCondLst>
                                            <p:cond delay="676"/>
                                          </p:stCondLst>
                                        </p:cTn>
                                        <p:tgtEl>
                                          <p:spTgt spid="14">
                                            <p:txEl>
                                              <p:pRg st="0" end="0"/>
                                            </p:txEl>
                                          </p:spTgt>
                                        </p:tgtEl>
                                      </p:cBhvr>
                                      <p:to x="100000" y="100000"/>
                                    </p:animScale>
                                    <p:animScale>
                                      <p:cBhvr>
                                        <p:cTn id="35" dur="26">
                                          <p:stCondLst>
                                            <p:cond delay="1312"/>
                                          </p:stCondLst>
                                        </p:cTn>
                                        <p:tgtEl>
                                          <p:spTgt spid="14">
                                            <p:txEl>
                                              <p:pRg st="0" end="0"/>
                                            </p:txEl>
                                          </p:spTgt>
                                        </p:tgtEl>
                                      </p:cBhvr>
                                      <p:to x="100000" y="80000"/>
                                    </p:animScale>
                                    <p:animScale>
                                      <p:cBhvr>
                                        <p:cTn id="36" dur="166" decel="50000">
                                          <p:stCondLst>
                                            <p:cond delay="1338"/>
                                          </p:stCondLst>
                                        </p:cTn>
                                        <p:tgtEl>
                                          <p:spTgt spid="14">
                                            <p:txEl>
                                              <p:pRg st="0" end="0"/>
                                            </p:txEl>
                                          </p:spTgt>
                                        </p:tgtEl>
                                      </p:cBhvr>
                                      <p:to x="100000" y="100000"/>
                                    </p:animScale>
                                    <p:animScale>
                                      <p:cBhvr>
                                        <p:cTn id="37" dur="26">
                                          <p:stCondLst>
                                            <p:cond delay="1642"/>
                                          </p:stCondLst>
                                        </p:cTn>
                                        <p:tgtEl>
                                          <p:spTgt spid="14">
                                            <p:txEl>
                                              <p:pRg st="0" end="0"/>
                                            </p:txEl>
                                          </p:spTgt>
                                        </p:tgtEl>
                                      </p:cBhvr>
                                      <p:to x="100000" y="90000"/>
                                    </p:animScale>
                                    <p:animScale>
                                      <p:cBhvr>
                                        <p:cTn id="38" dur="166" decel="50000">
                                          <p:stCondLst>
                                            <p:cond delay="1668"/>
                                          </p:stCondLst>
                                        </p:cTn>
                                        <p:tgtEl>
                                          <p:spTgt spid="14">
                                            <p:txEl>
                                              <p:pRg st="0" end="0"/>
                                            </p:txEl>
                                          </p:spTgt>
                                        </p:tgtEl>
                                      </p:cBhvr>
                                      <p:to x="100000" y="100000"/>
                                    </p:animScale>
                                    <p:animScale>
                                      <p:cBhvr>
                                        <p:cTn id="39" dur="26">
                                          <p:stCondLst>
                                            <p:cond delay="1808"/>
                                          </p:stCondLst>
                                        </p:cTn>
                                        <p:tgtEl>
                                          <p:spTgt spid="14">
                                            <p:txEl>
                                              <p:pRg st="0" end="0"/>
                                            </p:txEl>
                                          </p:spTgt>
                                        </p:tgtEl>
                                      </p:cBhvr>
                                      <p:to x="100000" y="95000"/>
                                    </p:animScale>
                                    <p:animScale>
                                      <p:cBhvr>
                                        <p:cTn id="40" dur="166" decel="50000">
                                          <p:stCondLst>
                                            <p:cond delay="1834"/>
                                          </p:stCondLst>
                                        </p:cTn>
                                        <p:tgtEl>
                                          <p:spTgt spid="1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4"/>
            <a:ext cx="11889564" cy="917575"/>
          </a:xfrm>
        </p:spPr>
        <p:txBody>
          <a:bodyPr/>
          <a:lstStyle/>
          <a:p>
            <a:r>
              <a:rPr lang="en-US"/>
              <a:t>Personas</a:t>
            </a:r>
          </a:p>
        </p:txBody>
      </p:sp>
      <p:pic>
        <p:nvPicPr>
          <p:cNvPr id="5" name="Picture 4"/>
          <p:cNvPicPr>
            <a:picLocks noChangeAspect="1"/>
          </p:cNvPicPr>
          <p:nvPr/>
        </p:nvPicPr>
        <p:blipFill>
          <a:blip r:embed="rId3"/>
          <a:stretch>
            <a:fillRect/>
          </a:stretch>
        </p:blipFill>
        <p:spPr>
          <a:xfrm>
            <a:off x="712557" y="1416827"/>
            <a:ext cx="4903663" cy="4346156"/>
          </a:xfrm>
          <a:prstGeom prst="rect">
            <a:avLst/>
          </a:prstGeom>
          <a:effectLst>
            <a:softEdge rad="50800"/>
          </a:effectLst>
        </p:spPr>
      </p:pic>
      <p:cxnSp>
        <p:nvCxnSpPr>
          <p:cNvPr id="7" name="Straight Connector 6"/>
          <p:cNvCxnSpPr/>
          <p:nvPr/>
        </p:nvCxnSpPr>
        <p:spPr>
          <a:xfrm>
            <a:off x="6065837" y="1477962"/>
            <a:ext cx="0" cy="4572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4"/>
          <a:stretch>
            <a:fillRect/>
          </a:stretch>
        </p:blipFill>
        <p:spPr>
          <a:xfrm>
            <a:off x="6518564" y="1416827"/>
            <a:ext cx="5088032" cy="4346156"/>
          </a:xfrm>
          <a:prstGeom prst="rect">
            <a:avLst/>
          </a:prstGeom>
        </p:spPr>
      </p:pic>
      <p:sp>
        <p:nvSpPr>
          <p:cNvPr id="2" name="Rectangle 1"/>
          <p:cNvSpPr/>
          <p:nvPr/>
        </p:nvSpPr>
        <p:spPr>
          <a:xfrm>
            <a:off x="1874837" y="5888531"/>
            <a:ext cx="2000869" cy="369332"/>
          </a:xfrm>
          <a:prstGeom prst="rect">
            <a:avLst/>
          </a:prstGeom>
        </p:spPr>
        <p:txBody>
          <a:bodyPr wrap="none">
            <a:spAutoFit/>
          </a:bodyPr>
          <a:lstStyle/>
          <a:p>
            <a:pPr marL="457200" lvl="3"/>
            <a:r>
              <a:rPr lang="en-CA"/>
              <a:t>Management</a:t>
            </a:r>
          </a:p>
        </p:txBody>
      </p:sp>
      <p:sp>
        <p:nvSpPr>
          <p:cNvPr id="9" name="Rectangle 8"/>
          <p:cNvSpPr/>
          <p:nvPr/>
        </p:nvSpPr>
        <p:spPr>
          <a:xfrm>
            <a:off x="7666037" y="5888531"/>
            <a:ext cx="2388795" cy="369332"/>
          </a:xfrm>
          <a:prstGeom prst="rect">
            <a:avLst/>
          </a:prstGeom>
        </p:spPr>
        <p:txBody>
          <a:bodyPr wrap="none">
            <a:spAutoFit/>
          </a:bodyPr>
          <a:lstStyle/>
          <a:p>
            <a:pPr marL="457200" lvl="3"/>
            <a:r>
              <a:rPr lang="en-CA"/>
              <a:t>Flight Attendants</a:t>
            </a:r>
          </a:p>
        </p:txBody>
      </p:sp>
    </p:spTree>
    <p:extLst>
      <p:ext uri="{BB962C8B-B14F-4D97-AF65-F5344CB8AC3E}">
        <p14:creationId xmlns:p14="http://schemas.microsoft.com/office/powerpoint/2010/main" val="148123894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Behind the scenes</a:t>
            </a:r>
            <a:endParaRPr lang="en-US"/>
          </a:p>
        </p:txBody>
      </p:sp>
      <p:cxnSp>
        <p:nvCxnSpPr>
          <p:cNvPr id="9" name="Straight Connector 8"/>
          <p:cNvCxnSpPr/>
          <p:nvPr/>
        </p:nvCxnSpPr>
        <p:spPr>
          <a:xfrm>
            <a:off x="6218237" y="1516062"/>
            <a:ext cx="0" cy="4572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6446838" y="1441304"/>
            <a:ext cx="4989429" cy="4456146"/>
          </a:xfrm>
          <a:prstGeom prst="rect">
            <a:avLst/>
          </a:prstGeom>
        </p:spPr>
      </p:pic>
      <p:sp>
        <p:nvSpPr>
          <p:cNvPr id="8" name="Rectangle 7"/>
          <p:cNvSpPr/>
          <p:nvPr/>
        </p:nvSpPr>
        <p:spPr bwMode="auto">
          <a:xfrm>
            <a:off x="6492875" y="4117253"/>
            <a:ext cx="1828800" cy="228600"/>
          </a:xfrm>
          <a:prstGeom prst="rect">
            <a:avLst/>
          </a:prstGeom>
          <a:noFill/>
          <a:ln>
            <a:solidFill>
              <a:srgbClr val="FF0000"/>
            </a:solid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1" name="Rectangle 10"/>
          <p:cNvSpPr/>
          <p:nvPr/>
        </p:nvSpPr>
        <p:spPr>
          <a:xfrm>
            <a:off x="1265237" y="6014314"/>
            <a:ext cx="4066947" cy="369332"/>
          </a:xfrm>
          <a:prstGeom prst="rect">
            <a:avLst/>
          </a:prstGeom>
        </p:spPr>
        <p:txBody>
          <a:bodyPr wrap="none">
            <a:spAutoFit/>
          </a:bodyPr>
          <a:lstStyle/>
          <a:p>
            <a:pPr marL="457200" lvl="3"/>
            <a:r>
              <a:rPr lang="en-CA"/>
              <a:t>Custom Attributes on Slide Image</a:t>
            </a:r>
          </a:p>
        </p:txBody>
      </p:sp>
      <p:sp>
        <p:nvSpPr>
          <p:cNvPr id="12" name="Rectangle 11"/>
          <p:cNvSpPr/>
          <p:nvPr/>
        </p:nvSpPr>
        <p:spPr>
          <a:xfrm>
            <a:off x="7285037" y="6014314"/>
            <a:ext cx="2887329" cy="369332"/>
          </a:xfrm>
          <a:prstGeom prst="rect">
            <a:avLst/>
          </a:prstGeom>
        </p:spPr>
        <p:txBody>
          <a:bodyPr wrap="none">
            <a:spAutoFit/>
          </a:bodyPr>
          <a:lstStyle/>
          <a:p>
            <a:pPr marL="457200" lvl="3"/>
            <a:r>
              <a:rPr lang="en-CA"/>
              <a:t>Search Results Criteria</a:t>
            </a:r>
          </a:p>
        </p:txBody>
      </p:sp>
      <p:pic>
        <p:nvPicPr>
          <p:cNvPr id="4" name="Picture 3"/>
          <p:cNvPicPr>
            <a:picLocks noChangeAspect="1"/>
          </p:cNvPicPr>
          <p:nvPr/>
        </p:nvPicPr>
        <p:blipFill>
          <a:blip r:embed="rId4"/>
          <a:stretch>
            <a:fillRect/>
          </a:stretch>
        </p:blipFill>
        <p:spPr>
          <a:xfrm>
            <a:off x="847975" y="1439717"/>
            <a:ext cx="5153063" cy="4457733"/>
          </a:xfrm>
          <a:prstGeom prst="rect">
            <a:avLst/>
          </a:prstGeom>
        </p:spPr>
      </p:pic>
      <p:sp>
        <p:nvSpPr>
          <p:cNvPr id="6" name="Rectangle 5"/>
          <p:cNvSpPr/>
          <p:nvPr/>
        </p:nvSpPr>
        <p:spPr bwMode="auto">
          <a:xfrm>
            <a:off x="2068800" y="5454217"/>
            <a:ext cx="3789219" cy="187036"/>
          </a:xfrm>
          <a:prstGeom prst="rect">
            <a:avLst/>
          </a:prstGeom>
          <a:noFill/>
          <a:ln>
            <a:solidFill>
              <a:srgbClr val="FF0000"/>
            </a:solid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8909951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Some praise from our Ambassadors!</a:t>
            </a:r>
            <a:endParaRPr lang="en-US"/>
          </a:p>
        </p:txBody>
      </p:sp>
      <p:sp>
        <p:nvSpPr>
          <p:cNvPr id="4" name="Rectangle 3"/>
          <p:cNvSpPr/>
          <p:nvPr/>
        </p:nvSpPr>
        <p:spPr>
          <a:xfrm>
            <a:off x="2313999" y="1668759"/>
            <a:ext cx="9085838" cy="646331"/>
          </a:xfrm>
          <a:prstGeom prst="rect">
            <a:avLst/>
          </a:prstGeom>
        </p:spPr>
        <p:txBody>
          <a:bodyPr wrap="square">
            <a:spAutoFit/>
          </a:bodyPr>
          <a:lstStyle/>
          <a:p>
            <a:pPr>
              <a:spcAft>
                <a:spcPts val="0"/>
              </a:spcAft>
            </a:pPr>
            <a:r>
              <a:rPr lang="en-US" b="1">
                <a:latin typeface="Calibri" panose="020F0502020204030204" pitchFamily="34" charset="0"/>
                <a:ea typeface="Calibri" panose="020F0502020204030204" pitchFamily="34" charset="0"/>
                <a:cs typeface="Times New Roman" panose="02020603050405020304" pitchFamily="18" charset="0"/>
              </a:rPr>
              <a:t>Skype is one of those tools that is so easy to learn and can really make a team more productive. Once adopted you can’t live without it!</a:t>
            </a:r>
          </a:p>
        </p:txBody>
      </p:sp>
      <p:sp>
        <p:nvSpPr>
          <p:cNvPr id="6" name="Rectangle 5"/>
          <p:cNvSpPr/>
          <p:nvPr/>
        </p:nvSpPr>
        <p:spPr>
          <a:xfrm>
            <a:off x="2314000" y="1212849"/>
            <a:ext cx="3897605" cy="369332"/>
          </a:xfrm>
          <a:prstGeom prst="rect">
            <a:avLst/>
          </a:prstGeom>
        </p:spPr>
        <p:txBody>
          <a:bodyPr wrap="none">
            <a:spAutoFit/>
          </a:bodyPr>
          <a:lstStyle/>
          <a:p>
            <a:r>
              <a:rPr lang="en-US"/>
              <a:t>Andre F – Senior Program Manager</a:t>
            </a:r>
          </a:p>
        </p:txBody>
      </p:sp>
      <p:sp>
        <p:nvSpPr>
          <p:cNvPr id="7" name="Rectangle 6"/>
          <p:cNvSpPr/>
          <p:nvPr/>
        </p:nvSpPr>
        <p:spPr>
          <a:xfrm>
            <a:off x="2436920" y="3353077"/>
            <a:ext cx="8323837" cy="1477328"/>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Skype is a powerful professional communication tool and </a:t>
            </a:r>
            <a:r>
              <a:rPr lang="en-US" b="1" err="1">
                <a:latin typeface="Calibri" panose="020F0502020204030204" pitchFamily="34" charset="0"/>
                <a:cs typeface="Times New Roman" panose="02020603050405020304" pitchFamily="18" charset="0"/>
              </a:rPr>
              <a:t>seamleslys</a:t>
            </a:r>
            <a:r>
              <a:rPr lang="en-US" b="1">
                <a:latin typeface="Calibri" panose="020F0502020204030204" pitchFamily="34" charset="0"/>
                <a:cs typeface="Times New Roman" panose="02020603050405020304" pitchFamily="18" charset="0"/>
              </a:rPr>
              <a:t> integrates with Office 365.</a:t>
            </a:r>
          </a:p>
          <a:p>
            <a:endParaRPr lang="en-US" b="1">
              <a:latin typeface="Calibri" panose="020F0502020204030204" pitchFamily="34" charset="0"/>
              <a:cs typeface="Times New Roman" panose="02020603050405020304" pitchFamily="18" charset="0"/>
            </a:endParaRPr>
          </a:p>
          <a:p>
            <a:r>
              <a:rPr lang="en-US" b="1">
                <a:latin typeface="Calibri" panose="020F0502020204030204" pitchFamily="34" charset="0"/>
                <a:cs typeface="Times New Roman" panose="02020603050405020304" pitchFamily="18" charset="0"/>
              </a:rPr>
              <a:t>Instantly connect to chat, talk, videoconference, and screen share with colleagues from the comfort of your desk!</a:t>
            </a:r>
          </a:p>
        </p:txBody>
      </p:sp>
      <p:sp>
        <p:nvSpPr>
          <p:cNvPr id="9" name="Rectangle 8"/>
          <p:cNvSpPr/>
          <p:nvPr/>
        </p:nvSpPr>
        <p:spPr>
          <a:xfrm>
            <a:off x="2408237" y="2808742"/>
            <a:ext cx="4131324" cy="369332"/>
          </a:xfrm>
          <a:prstGeom prst="rect">
            <a:avLst/>
          </a:prstGeom>
        </p:spPr>
        <p:txBody>
          <a:bodyPr wrap="none">
            <a:spAutoFit/>
          </a:bodyPr>
          <a:lstStyle/>
          <a:p>
            <a:r>
              <a:rPr lang="en-US"/>
              <a:t>Jimmy D – Manager - Project Delivery</a:t>
            </a:r>
          </a:p>
        </p:txBody>
      </p:sp>
      <p:pic>
        <p:nvPicPr>
          <p:cNvPr id="3" name="Picture 2"/>
          <p:cNvPicPr>
            <a:picLocks noChangeAspect="1"/>
          </p:cNvPicPr>
          <p:nvPr/>
        </p:nvPicPr>
        <p:blipFill>
          <a:blip r:embed="rId2"/>
          <a:stretch>
            <a:fillRect/>
          </a:stretch>
        </p:blipFill>
        <p:spPr>
          <a:xfrm>
            <a:off x="884237" y="1212849"/>
            <a:ext cx="1012685" cy="1324649"/>
          </a:xfrm>
          <a:prstGeom prst="rect">
            <a:avLst/>
          </a:prstGeom>
          <a:ln>
            <a:solidFill>
              <a:srgbClr val="292929"/>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3"/>
          <a:stretch>
            <a:fillRect/>
          </a:stretch>
        </p:blipFill>
        <p:spPr>
          <a:xfrm>
            <a:off x="601575" y="3124477"/>
            <a:ext cx="1604072" cy="1166746"/>
          </a:xfrm>
          <a:prstGeom prst="rect">
            <a:avLst/>
          </a:prstGeom>
          <a:ln>
            <a:solidFill>
              <a:srgbClr val="292929"/>
            </a:solidFill>
          </a:ln>
          <a:effectLst>
            <a:outerShdw blurRad="50800" dist="38100" dir="2700000" algn="tl" rotWithShape="0">
              <a:prstClr val="black">
                <a:alpha val="40000"/>
              </a:prstClr>
            </a:outerShdw>
          </a:effectLst>
        </p:spPr>
      </p:pic>
      <p:pic>
        <p:nvPicPr>
          <p:cNvPr id="2050" name="Picture 2" descr="Image result for Deepak At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380" y="5097462"/>
            <a:ext cx="1414462" cy="1414462"/>
          </a:xfrm>
          <a:prstGeom prst="rect">
            <a:avLst/>
          </a:prstGeom>
          <a:noFill/>
          <a:ln>
            <a:solidFill>
              <a:srgbClr val="292929"/>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2436920" y="5545226"/>
            <a:ext cx="8323837" cy="646331"/>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I really like working with Skype for Business. Very easy to work with, even for someone who is not so really tech savvy.</a:t>
            </a:r>
          </a:p>
        </p:txBody>
      </p:sp>
      <p:sp>
        <p:nvSpPr>
          <p:cNvPr id="13" name="Rectangle 12"/>
          <p:cNvSpPr/>
          <p:nvPr/>
        </p:nvSpPr>
        <p:spPr>
          <a:xfrm>
            <a:off x="2461503" y="5097462"/>
            <a:ext cx="3643626" cy="369332"/>
          </a:xfrm>
          <a:prstGeom prst="rect">
            <a:avLst/>
          </a:prstGeom>
        </p:spPr>
        <p:txBody>
          <a:bodyPr wrap="none">
            <a:spAutoFit/>
          </a:bodyPr>
          <a:lstStyle/>
          <a:p>
            <a:r>
              <a:rPr lang="en-US"/>
              <a:t>Deepak A– ACU Systems Manager</a:t>
            </a:r>
          </a:p>
        </p:txBody>
      </p:sp>
      <p:cxnSp>
        <p:nvCxnSpPr>
          <p:cNvPr id="14" name="Straight Connector 13"/>
          <p:cNvCxnSpPr/>
          <p:nvPr/>
        </p:nvCxnSpPr>
        <p:spPr>
          <a:xfrm>
            <a:off x="2313999" y="2735262"/>
            <a:ext cx="588543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13999" y="4945062"/>
            <a:ext cx="588543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890838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Some praise from our Ambassadors!</a:t>
            </a:r>
            <a:endParaRPr lang="en-US"/>
          </a:p>
        </p:txBody>
      </p:sp>
      <p:sp>
        <p:nvSpPr>
          <p:cNvPr id="4" name="Rectangle 3"/>
          <p:cNvSpPr/>
          <p:nvPr/>
        </p:nvSpPr>
        <p:spPr>
          <a:xfrm>
            <a:off x="2314000" y="1668759"/>
            <a:ext cx="6216650" cy="923330"/>
          </a:xfrm>
          <a:prstGeom prst="rect">
            <a:avLst/>
          </a:prstGeom>
        </p:spPr>
        <p:txBody>
          <a:bodyPr>
            <a:spAutoFit/>
          </a:bodyPr>
          <a:lstStyle/>
          <a:p>
            <a:pPr>
              <a:spcAft>
                <a:spcPts val="0"/>
              </a:spcAft>
            </a:pPr>
            <a:r>
              <a:rPr lang="en-US" b="1">
                <a:latin typeface="Calibri" panose="020F0502020204030204" pitchFamily="34" charset="0"/>
                <a:ea typeface="Calibri" panose="020F0502020204030204" pitchFamily="34" charset="0"/>
                <a:cs typeface="Times New Roman" panose="02020603050405020304" pitchFamily="18" charset="0"/>
              </a:rPr>
              <a:t>We are using Skype for Business in our team and the feature we like the most is the ability to “take control” for troubleshooting problems our users encounter. </a:t>
            </a:r>
            <a:endParaRPr lang="en-US">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808037" y="1217488"/>
            <a:ext cx="1066800" cy="1621536"/>
          </a:xfrm>
          <a:prstGeom prst="rect">
            <a:avLst/>
          </a:prstGeom>
          <a:ln>
            <a:solidFill>
              <a:srgbClr val="292929"/>
            </a:solidFill>
          </a:ln>
          <a:effectLst>
            <a:outerShdw blurRad="50800" dist="38100" dir="2700000" algn="tl" rotWithShape="0">
              <a:prstClr val="black">
                <a:alpha val="40000"/>
              </a:prstClr>
            </a:outerShdw>
          </a:effectLst>
        </p:spPr>
      </p:pic>
      <p:sp>
        <p:nvSpPr>
          <p:cNvPr id="6" name="Rectangle 5"/>
          <p:cNvSpPr/>
          <p:nvPr/>
        </p:nvSpPr>
        <p:spPr>
          <a:xfrm>
            <a:off x="2314000" y="1212849"/>
            <a:ext cx="4245458" cy="369332"/>
          </a:xfrm>
          <a:prstGeom prst="rect">
            <a:avLst/>
          </a:prstGeom>
        </p:spPr>
        <p:txBody>
          <a:bodyPr wrap="none">
            <a:spAutoFit/>
          </a:bodyPr>
          <a:lstStyle/>
          <a:p>
            <a:r>
              <a:rPr lang="en-US"/>
              <a:t>Leila T - </a:t>
            </a:r>
            <a:r>
              <a:rPr lang="en-US" err="1"/>
              <a:t>Mgr</a:t>
            </a:r>
            <a:r>
              <a:rPr lang="en-US"/>
              <a:t> Solutions Dev/Proc </a:t>
            </a:r>
            <a:r>
              <a:rPr lang="en-US" err="1"/>
              <a:t>Improv</a:t>
            </a:r>
            <a:endParaRPr lang="en-US"/>
          </a:p>
        </p:txBody>
      </p:sp>
      <p:sp>
        <p:nvSpPr>
          <p:cNvPr id="7" name="Rectangle 6"/>
          <p:cNvSpPr/>
          <p:nvPr/>
        </p:nvSpPr>
        <p:spPr>
          <a:xfrm>
            <a:off x="2310131" y="4236571"/>
            <a:ext cx="8323837" cy="1754326"/>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I work miles away from my team and Skype for Business allows me to stay connected with them regularly, whether it be via chat, video, or conference call. </a:t>
            </a:r>
          </a:p>
          <a:p>
            <a:r>
              <a:rPr lang="en-US" b="1">
                <a:latin typeface="Calibri" panose="020F0502020204030204" pitchFamily="34" charset="0"/>
                <a:cs typeface="Times New Roman" panose="02020603050405020304" pitchFamily="18" charset="0"/>
              </a:rPr>
              <a:t> </a:t>
            </a:r>
          </a:p>
          <a:p>
            <a:r>
              <a:rPr lang="en-US" b="1">
                <a:latin typeface="Calibri" panose="020F0502020204030204" pitchFamily="34" charset="0"/>
                <a:cs typeface="Times New Roman" panose="02020603050405020304" pitchFamily="18" charset="0"/>
              </a:rPr>
              <a:t>I travel a lot for work and when I'm flying, I'm able to stay connected with my team and get work done via Skype for Business which really improves productivity and eliminates down time while travelling from city to city.</a:t>
            </a:r>
          </a:p>
        </p:txBody>
      </p:sp>
      <p:pic>
        <p:nvPicPr>
          <p:cNvPr id="8" name="Picture 7"/>
          <p:cNvPicPr>
            <a:picLocks noChangeAspect="1"/>
          </p:cNvPicPr>
          <p:nvPr/>
        </p:nvPicPr>
        <p:blipFill>
          <a:blip r:embed="rId3"/>
          <a:stretch>
            <a:fillRect/>
          </a:stretch>
        </p:blipFill>
        <p:spPr>
          <a:xfrm>
            <a:off x="579513" y="4171394"/>
            <a:ext cx="1516112" cy="1516112"/>
          </a:xfrm>
          <a:prstGeom prst="rect">
            <a:avLst/>
          </a:prstGeom>
          <a:ln>
            <a:solidFill>
              <a:srgbClr val="292929"/>
            </a:solidFill>
          </a:ln>
          <a:effectLst>
            <a:outerShdw blurRad="50800" dist="38100" dir="2700000" algn="tl" rotWithShape="0">
              <a:prstClr val="black">
                <a:alpha val="40000"/>
              </a:prstClr>
            </a:outerShdw>
          </a:effectLst>
        </p:spPr>
      </p:pic>
      <p:sp>
        <p:nvSpPr>
          <p:cNvPr id="9" name="Rectangle 8"/>
          <p:cNvSpPr/>
          <p:nvPr/>
        </p:nvSpPr>
        <p:spPr>
          <a:xfrm>
            <a:off x="2314000" y="3802062"/>
            <a:ext cx="7602402" cy="369332"/>
          </a:xfrm>
          <a:prstGeom prst="rect">
            <a:avLst/>
          </a:prstGeom>
        </p:spPr>
        <p:txBody>
          <a:bodyPr wrap="none">
            <a:spAutoFit/>
          </a:bodyPr>
          <a:lstStyle/>
          <a:p>
            <a:r>
              <a:rPr lang="en-US"/>
              <a:t>Christopher R - Manager, CSI - Enterprise Services/Mobile/Distribution </a:t>
            </a:r>
          </a:p>
        </p:txBody>
      </p:sp>
      <p:cxnSp>
        <p:nvCxnSpPr>
          <p:cNvPr id="10" name="Straight Connector 9"/>
          <p:cNvCxnSpPr/>
          <p:nvPr/>
        </p:nvCxnSpPr>
        <p:spPr>
          <a:xfrm>
            <a:off x="2310131" y="3421062"/>
            <a:ext cx="588543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82987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Some praise from our Ambassadors!</a:t>
            </a:r>
            <a:endParaRPr lang="en-US"/>
          </a:p>
        </p:txBody>
      </p:sp>
      <p:sp>
        <p:nvSpPr>
          <p:cNvPr id="4" name="Rectangle 3"/>
          <p:cNvSpPr/>
          <p:nvPr/>
        </p:nvSpPr>
        <p:spPr>
          <a:xfrm>
            <a:off x="2313999" y="1668759"/>
            <a:ext cx="9085838" cy="2308324"/>
          </a:xfrm>
          <a:prstGeom prst="rect">
            <a:avLst/>
          </a:prstGeom>
        </p:spPr>
        <p:txBody>
          <a:bodyPr wrap="square">
            <a:spAutoFit/>
          </a:bodyPr>
          <a:lstStyle/>
          <a:p>
            <a:pPr>
              <a:spcAft>
                <a:spcPts val="0"/>
              </a:spcAft>
            </a:pPr>
            <a:r>
              <a:rPr lang="en-US" b="1">
                <a:latin typeface="Calibri" panose="020F0502020204030204" pitchFamily="34" charset="0"/>
                <a:ea typeface="Calibri" panose="020F0502020204030204" pitchFamily="34" charset="0"/>
                <a:cs typeface="Times New Roman" panose="02020603050405020304" pitchFamily="18" charset="0"/>
              </a:rPr>
              <a:t>Skype For business has allowed me to communicate effectively with colleagues throughout the company, using one common platform.</a:t>
            </a:r>
          </a:p>
          <a:p>
            <a:pPr>
              <a:spcAft>
                <a:spcPts val="0"/>
              </a:spcAft>
            </a:pPr>
            <a:endParaRPr lang="en-US" b="1">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b="1">
                <a:latin typeface="Calibri" panose="020F0502020204030204" pitchFamily="34" charset="0"/>
                <a:ea typeface="Calibri" panose="020F0502020204030204" pitchFamily="34" charset="0"/>
                <a:cs typeface="Times New Roman" panose="02020603050405020304" pitchFamily="18" charset="0"/>
              </a:rPr>
              <a:t>A feature I really appreciate is the Skype for Business Web Scheduler. Since I may work on different computers throughout the day, the Skype For Business web scheduler has made it easy for me to setup meetings whenever, wherever using any web browser.</a:t>
            </a:r>
          </a:p>
          <a:p>
            <a:pPr>
              <a:spcAft>
                <a:spcPts val="0"/>
              </a:spcAft>
            </a:pPr>
            <a:r>
              <a:rPr lang="en-US" b="1">
                <a:latin typeface="Calibri" panose="020F0502020204030204" pitchFamily="34" charset="0"/>
                <a:ea typeface="Calibri" panose="020F0502020204030204" pitchFamily="34" charset="0"/>
                <a:cs typeface="Times New Roman" panose="02020603050405020304" pitchFamily="18" charset="0"/>
              </a:rPr>
              <a:t>The ease in which to invite and present to third parties is also a big plus for me, making it a breeze for outside vendors to join presentations.</a:t>
            </a:r>
          </a:p>
        </p:txBody>
      </p:sp>
      <p:sp>
        <p:nvSpPr>
          <p:cNvPr id="6" name="Rectangle 5"/>
          <p:cNvSpPr/>
          <p:nvPr/>
        </p:nvSpPr>
        <p:spPr>
          <a:xfrm>
            <a:off x="2314000" y="1212849"/>
            <a:ext cx="4540538" cy="369332"/>
          </a:xfrm>
          <a:prstGeom prst="rect">
            <a:avLst/>
          </a:prstGeom>
        </p:spPr>
        <p:txBody>
          <a:bodyPr wrap="none">
            <a:spAutoFit/>
          </a:bodyPr>
          <a:lstStyle/>
          <a:p>
            <a:r>
              <a:rPr lang="en-US"/>
              <a:t>Tim B - IT Process Transformation Manager</a:t>
            </a:r>
          </a:p>
        </p:txBody>
      </p:sp>
      <p:sp>
        <p:nvSpPr>
          <p:cNvPr id="7" name="Rectangle 6"/>
          <p:cNvSpPr/>
          <p:nvPr/>
        </p:nvSpPr>
        <p:spPr>
          <a:xfrm>
            <a:off x="2342682" y="5108397"/>
            <a:ext cx="8323837" cy="646331"/>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Skype for Business is a great tool for quick collaboration among my team members that are based across the country!</a:t>
            </a:r>
          </a:p>
        </p:txBody>
      </p:sp>
      <p:sp>
        <p:nvSpPr>
          <p:cNvPr id="9" name="Rectangle 8"/>
          <p:cNvSpPr/>
          <p:nvPr/>
        </p:nvSpPr>
        <p:spPr>
          <a:xfrm>
            <a:off x="2313999" y="4564062"/>
            <a:ext cx="4831644" cy="369332"/>
          </a:xfrm>
          <a:prstGeom prst="rect">
            <a:avLst/>
          </a:prstGeom>
        </p:spPr>
        <p:txBody>
          <a:bodyPr wrap="none">
            <a:spAutoFit/>
          </a:bodyPr>
          <a:lstStyle/>
          <a:p>
            <a:r>
              <a:rPr lang="en-US"/>
              <a:t>Paul M – Director, Passenger Service Systems</a:t>
            </a:r>
          </a:p>
        </p:txBody>
      </p:sp>
      <p:pic>
        <p:nvPicPr>
          <p:cNvPr id="3" name="Picture 2"/>
          <p:cNvPicPr>
            <a:picLocks noChangeAspect="1"/>
          </p:cNvPicPr>
          <p:nvPr/>
        </p:nvPicPr>
        <p:blipFill>
          <a:blip r:embed="rId2"/>
          <a:stretch>
            <a:fillRect/>
          </a:stretch>
        </p:blipFill>
        <p:spPr>
          <a:xfrm>
            <a:off x="830091" y="1897062"/>
            <a:ext cx="1333500" cy="1333500"/>
          </a:xfrm>
          <a:prstGeom prst="rect">
            <a:avLst/>
          </a:prstGeom>
          <a:ln>
            <a:solidFill>
              <a:srgbClr val="292929"/>
            </a:solidFill>
          </a:ln>
          <a:effectLst>
            <a:outerShdw blurRad="50800" dist="38100" dir="2700000" algn="tl" rotWithShape="0">
              <a:prstClr val="black">
                <a:alpha val="40000"/>
              </a:prstClr>
            </a:outerShdw>
          </a:effectLst>
        </p:spPr>
      </p:pic>
      <p:pic>
        <p:nvPicPr>
          <p:cNvPr id="1026" name="Picture 2"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937" y="4564062"/>
            <a:ext cx="1427654" cy="1453849"/>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11" name="Straight Connector 10"/>
          <p:cNvCxnSpPr/>
          <p:nvPr/>
        </p:nvCxnSpPr>
        <p:spPr>
          <a:xfrm>
            <a:off x="2313999" y="4183062"/>
            <a:ext cx="588543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687735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Some praise from our Ambassadors!</a:t>
            </a:r>
            <a:endParaRPr lang="en-US"/>
          </a:p>
        </p:txBody>
      </p:sp>
      <p:sp>
        <p:nvSpPr>
          <p:cNvPr id="4" name="Rectangle 3"/>
          <p:cNvSpPr/>
          <p:nvPr/>
        </p:nvSpPr>
        <p:spPr>
          <a:xfrm>
            <a:off x="2313999" y="1668759"/>
            <a:ext cx="9085838" cy="923330"/>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I find Skype for Business the best internal communication tool ever invented. </a:t>
            </a:r>
          </a:p>
          <a:p>
            <a:r>
              <a:rPr lang="en-US" b="1">
                <a:latin typeface="Calibri" panose="020F0502020204030204" pitchFamily="34" charset="0"/>
                <a:cs typeface="Times New Roman" panose="02020603050405020304" pitchFamily="18" charset="0"/>
              </a:rPr>
              <a:t>It not only saves time but also permits faster responses to questions. </a:t>
            </a:r>
          </a:p>
          <a:p>
            <a:r>
              <a:rPr lang="en-US" b="1">
                <a:latin typeface="Calibri" panose="020F0502020204030204" pitchFamily="34" charset="0"/>
                <a:cs typeface="Times New Roman" panose="02020603050405020304" pitchFamily="18" charset="0"/>
              </a:rPr>
              <a:t>I can also share documents, screen shots, etc.</a:t>
            </a:r>
          </a:p>
        </p:txBody>
      </p:sp>
      <p:sp>
        <p:nvSpPr>
          <p:cNvPr id="6" name="Rectangle 5"/>
          <p:cNvSpPr/>
          <p:nvPr/>
        </p:nvSpPr>
        <p:spPr>
          <a:xfrm>
            <a:off x="2314000" y="1212849"/>
            <a:ext cx="2962671" cy="369332"/>
          </a:xfrm>
          <a:prstGeom prst="rect">
            <a:avLst/>
          </a:prstGeom>
        </p:spPr>
        <p:txBody>
          <a:bodyPr wrap="none">
            <a:spAutoFit/>
          </a:bodyPr>
          <a:lstStyle/>
          <a:p>
            <a:r>
              <a:rPr lang="en-US"/>
              <a:t>Denise S – Business Analyst</a:t>
            </a:r>
          </a:p>
        </p:txBody>
      </p:sp>
      <p:sp>
        <p:nvSpPr>
          <p:cNvPr id="7" name="Rectangle 6"/>
          <p:cNvSpPr/>
          <p:nvPr/>
        </p:nvSpPr>
        <p:spPr>
          <a:xfrm>
            <a:off x="2338582" y="4792662"/>
            <a:ext cx="8323837" cy="646331"/>
          </a:xfrm>
          <a:prstGeom prst="rect">
            <a:avLst/>
          </a:prstGeom>
        </p:spPr>
        <p:txBody>
          <a:bodyPr wrap="square">
            <a:spAutoFit/>
          </a:bodyPr>
          <a:lstStyle/>
          <a:p>
            <a:r>
              <a:rPr lang="en-US" b="1">
                <a:latin typeface="Calibri" panose="020F0502020204030204" pitchFamily="34" charset="0"/>
                <a:cs typeface="Times New Roman" panose="02020603050405020304" pitchFamily="18" charset="0"/>
              </a:rPr>
              <a:t>Skype For Business is great for communicating and sharing interactive information, thus improving productivity and teamwork.  It is a great asset to have for my work.</a:t>
            </a:r>
          </a:p>
        </p:txBody>
      </p:sp>
      <p:sp>
        <p:nvSpPr>
          <p:cNvPr id="9" name="Rectangle 8"/>
          <p:cNvSpPr/>
          <p:nvPr/>
        </p:nvSpPr>
        <p:spPr>
          <a:xfrm>
            <a:off x="2309899" y="4248327"/>
            <a:ext cx="4816383" cy="369332"/>
          </a:xfrm>
          <a:prstGeom prst="rect">
            <a:avLst/>
          </a:prstGeom>
        </p:spPr>
        <p:txBody>
          <a:bodyPr wrap="none">
            <a:spAutoFit/>
          </a:bodyPr>
          <a:lstStyle/>
          <a:p>
            <a:r>
              <a:rPr lang="en-US"/>
              <a:t>Marc B – Direct Distribution Support Analyst</a:t>
            </a:r>
          </a:p>
        </p:txBody>
      </p:sp>
      <p:pic>
        <p:nvPicPr>
          <p:cNvPr id="5" name="Picture 4"/>
          <p:cNvPicPr>
            <a:picLocks noChangeAspect="1"/>
          </p:cNvPicPr>
          <p:nvPr/>
        </p:nvPicPr>
        <p:blipFill>
          <a:blip r:embed="rId2"/>
          <a:stretch>
            <a:fillRect/>
          </a:stretch>
        </p:blipFill>
        <p:spPr>
          <a:xfrm>
            <a:off x="731837" y="1254219"/>
            <a:ext cx="1390650" cy="1390650"/>
          </a:xfrm>
          <a:prstGeom prst="rect">
            <a:avLst/>
          </a:prstGeom>
          <a:ln>
            <a:solidFill>
              <a:srgbClr val="292929"/>
            </a:solidFill>
          </a:ln>
          <a:effectLst>
            <a:outerShdw blurRad="50800" dist="38100" dir="2700000" algn="tl" rotWithShape="0">
              <a:prstClr val="black">
                <a:alpha val="40000"/>
              </a:prstClr>
            </a:outerShdw>
          </a:effectLst>
        </p:spPr>
      </p:pic>
      <p:pic>
        <p:nvPicPr>
          <p:cNvPr id="8" name="Picture 7"/>
          <p:cNvPicPr>
            <a:picLocks noChangeAspect="1"/>
          </p:cNvPicPr>
          <p:nvPr/>
        </p:nvPicPr>
        <p:blipFill rotWithShape="1">
          <a:blip r:embed="rId3"/>
          <a:srcRect l="42560" t="59712"/>
          <a:stretch/>
        </p:blipFill>
        <p:spPr>
          <a:xfrm>
            <a:off x="413644" y="4411662"/>
            <a:ext cx="1741563" cy="1228130"/>
          </a:xfrm>
          <a:prstGeom prst="rect">
            <a:avLst/>
          </a:prstGeom>
          <a:ln>
            <a:solidFill>
              <a:srgbClr val="292929"/>
            </a:solidFill>
          </a:ln>
          <a:effectLst>
            <a:outerShdw blurRad="50800" dist="38100" dir="2700000" algn="tl" rotWithShape="0">
              <a:prstClr val="black">
                <a:alpha val="40000"/>
              </a:prstClr>
            </a:outerShdw>
          </a:effectLst>
        </p:spPr>
      </p:pic>
      <p:cxnSp>
        <p:nvCxnSpPr>
          <p:cNvPr id="11" name="Straight Connector 10"/>
          <p:cNvCxnSpPr/>
          <p:nvPr/>
        </p:nvCxnSpPr>
        <p:spPr>
          <a:xfrm>
            <a:off x="2255837" y="3497262"/>
            <a:ext cx="5885438"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865154"/>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2452" y="2279807"/>
            <a:ext cx="8350500" cy="1949441"/>
          </a:xfrm>
        </p:spPr>
        <p:txBody>
          <a:bodyPr/>
          <a:lstStyle/>
          <a:p>
            <a:r>
              <a:rPr lang="en-US" sz="2550">
                <a:solidFill>
                  <a:schemeClr val="bg1"/>
                </a:solidFill>
                <a:latin typeface="+mn-lt"/>
              </a:rPr>
              <a:t>Want to win a new </a:t>
            </a:r>
            <a:r>
              <a:rPr lang="en-US" sz="2550" b="1">
                <a:solidFill>
                  <a:schemeClr val="bg1"/>
                </a:solidFill>
                <a:latin typeface="+mn-lt"/>
              </a:rPr>
              <a:t>Skype Room Systems </a:t>
            </a:r>
            <a:r>
              <a:rPr lang="en-US" sz="2550">
                <a:solidFill>
                  <a:schemeClr val="bg1"/>
                </a:solidFill>
                <a:latin typeface="+mn-lt"/>
              </a:rPr>
              <a:t>meeting room bundle from Microsoft and Logitech? </a:t>
            </a:r>
          </a:p>
          <a:p>
            <a:endParaRPr lang="en-US" sz="2550">
              <a:solidFill>
                <a:schemeClr val="bg1"/>
              </a:solidFill>
              <a:latin typeface="+mn-lt"/>
            </a:endParaRPr>
          </a:p>
          <a:p>
            <a:r>
              <a:rPr lang="en-US" sz="2550">
                <a:solidFill>
                  <a:schemeClr val="bg1"/>
                </a:solidFill>
                <a:latin typeface="+mn-lt"/>
              </a:rPr>
              <a:t>Check out Skype Room Systems in the Expo Hall at </a:t>
            </a:r>
          </a:p>
          <a:p>
            <a:r>
              <a:rPr lang="en-US" sz="2550">
                <a:solidFill>
                  <a:schemeClr val="bg1"/>
                </a:solidFill>
                <a:latin typeface="+mn-lt"/>
              </a:rPr>
              <a:t>Microsoft Showcase MS 111 or Logitech Booth 1818. </a:t>
            </a:r>
          </a:p>
          <a:p>
            <a:endParaRPr lang="en-US" sz="2550">
              <a:solidFill>
                <a:schemeClr val="bg1"/>
              </a:solidFill>
              <a:latin typeface="+mn-lt"/>
            </a:endParaRPr>
          </a:p>
          <a:p>
            <a:r>
              <a:rPr lang="en-US" sz="2550">
                <a:solidFill>
                  <a:schemeClr val="bg1"/>
                </a:solidFill>
                <a:latin typeface="+mn-lt"/>
              </a:rPr>
              <a:t>Snap a photo of the device in action and share your photo on Twitter or Instagram with the hashtag </a:t>
            </a:r>
            <a:r>
              <a:rPr lang="en-US" sz="2550" b="1">
                <a:solidFill>
                  <a:schemeClr val="bg1"/>
                </a:solidFill>
                <a:latin typeface="+mn-lt"/>
              </a:rPr>
              <a:t>#MeetingAccomplished</a:t>
            </a:r>
            <a:r>
              <a:rPr lang="en-US" sz="2550">
                <a:solidFill>
                  <a:schemeClr val="bg1"/>
                </a:solidFill>
                <a:latin typeface="+mn-lt"/>
              </a:rPr>
              <a:t>,</a:t>
            </a:r>
            <a:r>
              <a:rPr lang="en-US" sz="2550" b="1">
                <a:solidFill>
                  <a:schemeClr val="bg1"/>
                </a:solidFill>
                <a:latin typeface="+mn-lt"/>
              </a:rPr>
              <a:t> </a:t>
            </a:r>
            <a:r>
              <a:rPr lang="en-US" sz="2550">
                <a:solidFill>
                  <a:schemeClr val="bg1"/>
                </a:solidFill>
                <a:latin typeface="+mn-lt"/>
              </a:rPr>
              <a:t>or upload it to </a:t>
            </a:r>
            <a:r>
              <a:rPr lang="en-US" sz="2550" b="1">
                <a:solidFill>
                  <a:schemeClr val="bg1"/>
                </a:solidFill>
                <a:latin typeface="+mn-lt"/>
                <a:hlinkClick r:id="rId3"/>
              </a:rPr>
              <a:t>www.SkypeMeetingAccomplished.com</a:t>
            </a:r>
            <a:r>
              <a:rPr lang="en-US" sz="2550">
                <a:solidFill>
                  <a:schemeClr val="bg1"/>
                </a:solidFill>
                <a:latin typeface="+mn-lt"/>
              </a:rPr>
              <a:t>,</a:t>
            </a:r>
          </a:p>
          <a:p>
            <a:r>
              <a:rPr lang="en-US" sz="2550">
                <a:solidFill>
                  <a:schemeClr val="bg1"/>
                </a:solidFill>
                <a:latin typeface="+mn-lt"/>
              </a:rPr>
              <a:t>to enter to win your own Skype Room Systems bundle!*</a:t>
            </a:r>
          </a:p>
        </p:txBody>
      </p:sp>
      <p:sp>
        <p:nvSpPr>
          <p:cNvPr id="2" name="Title 1"/>
          <p:cNvSpPr>
            <a:spLocks noGrp="1"/>
          </p:cNvSpPr>
          <p:nvPr>
            <p:ph type="title"/>
          </p:nvPr>
        </p:nvSpPr>
        <p:spPr>
          <a:xfrm>
            <a:off x="292452" y="1405449"/>
            <a:ext cx="9142639" cy="914260"/>
          </a:xfrm>
        </p:spPr>
        <p:txBody>
          <a:bodyPr/>
          <a:lstStyle/>
          <a:p>
            <a:r>
              <a:rPr lang="en-US">
                <a:solidFill>
                  <a:schemeClr val="bg1"/>
                </a:solidFill>
                <a:latin typeface="+mn-lt"/>
              </a:rPr>
              <a:t>#MeetingAccomplished</a:t>
            </a:r>
          </a:p>
        </p:txBody>
      </p:sp>
      <p:sp>
        <p:nvSpPr>
          <p:cNvPr id="7" name="TextBox 6"/>
          <p:cNvSpPr txBox="1"/>
          <p:nvPr/>
        </p:nvSpPr>
        <p:spPr>
          <a:xfrm>
            <a:off x="7730673" y="6459006"/>
            <a:ext cx="4928337" cy="577937"/>
          </a:xfrm>
          <a:prstGeom prst="rect">
            <a:avLst/>
          </a:prstGeom>
          <a:noFill/>
        </p:spPr>
        <p:txBody>
          <a:bodyPr wrap="none" lIns="182854" tIns="146283" rIns="182854" bIns="146283" rtlCol="0">
            <a:spAutoFit/>
          </a:bodyPr>
          <a:lstStyle/>
          <a:p>
            <a:pPr defTabSz="932563">
              <a:lnSpc>
                <a:spcPct val="90000"/>
              </a:lnSpc>
              <a:spcAft>
                <a:spcPts val="600"/>
              </a:spcAft>
            </a:pPr>
            <a:r>
              <a:rPr lang="en-US" sz="2000">
                <a:solidFill>
                  <a:srgbClr val="FFFFFF"/>
                </a:solidFill>
                <a:latin typeface="Segoe UI Light"/>
              </a:rPr>
              <a:t>Microsoft </a:t>
            </a:r>
            <a:r>
              <a:rPr lang="en-US" sz="2000">
                <a:solidFill>
                  <a:srgbClr val="FFFFFF"/>
                </a:solidFill>
              </a:rPr>
              <a:t>Ignite   </a:t>
            </a:r>
            <a:r>
              <a:rPr lang="en-US" sz="2000">
                <a:solidFill>
                  <a:srgbClr val="FFFFFF"/>
                </a:solidFill>
                <a:latin typeface="Segoe UI Light"/>
              </a:rPr>
              <a:t>#MeetingAccomplished</a:t>
            </a:r>
          </a:p>
        </p:txBody>
      </p:sp>
      <p:cxnSp>
        <p:nvCxnSpPr>
          <p:cNvPr id="9" name="Straight Connector 8"/>
          <p:cNvCxnSpPr/>
          <p:nvPr/>
        </p:nvCxnSpPr>
        <p:spPr>
          <a:xfrm>
            <a:off x="9738533" y="6659375"/>
            <a:ext cx="0" cy="274279"/>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0006" y="6252693"/>
            <a:ext cx="12385587" cy="494398"/>
          </a:xfrm>
          <a:prstGeom prst="rect">
            <a:avLst/>
          </a:prstGeom>
        </p:spPr>
        <p:txBody>
          <a:bodyPr wrap="square">
            <a:spAutoFit/>
          </a:bodyPr>
          <a:lstStyle/>
          <a:p>
            <a:r>
              <a:rPr lang="en-US" sz="1122">
                <a:solidFill>
                  <a:srgbClr val="EAEAEA"/>
                </a:solidFill>
                <a:latin typeface="Segoe UI Semilight"/>
                <a:cs typeface="Segoe UI Semilight"/>
              </a:rPr>
              <a:t>*No purchase necessary. Open only to legal United States residents. Sweepstakes ends 9/30/2016. See www.SkypeMeetingAccomplished.com for Official Rules.</a:t>
            </a:r>
          </a:p>
          <a:p>
            <a:endParaRPr lang="en-US" sz="1428">
              <a:solidFill>
                <a:srgbClr val="EAEAEA"/>
              </a:solidFill>
              <a:latin typeface="Segoe UI Semilight"/>
              <a:cs typeface="Segoe UI Semilight"/>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8294" y="4856755"/>
            <a:ext cx="2648702" cy="1395938"/>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04444" y="1486336"/>
            <a:ext cx="4908984" cy="3735205"/>
          </a:xfrm>
          <a:prstGeom prst="rect">
            <a:avLst/>
          </a:prstGeom>
        </p:spPr>
      </p:pic>
    </p:spTree>
    <p:extLst>
      <p:ext uri="{BB962C8B-B14F-4D97-AF65-F5344CB8AC3E}">
        <p14:creationId xmlns:p14="http://schemas.microsoft.com/office/powerpoint/2010/main" val="2388554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564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t>Who are we looking for?</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49299" y="3649662"/>
            <a:ext cx="5116794" cy="3410863"/>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163" y="-3728"/>
            <a:ext cx="4495800" cy="2992519"/>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363" y="3878262"/>
            <a:ext cx="5169694" cy="3446462"/>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45780" y="-3728"/>
            <a:ext cx="5021905" cy="3348590"/>
          </a:xfrm>
          <a:prstGeom prst="rect">
            <a:avLst/>
          </a:prstGeom>
        </p:spPr>
      </p:pic>
      <p:pic>
        <p:nvPicPr>
          <p:cNvPr id="11" name="Picture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528667" y="3192462"/>
            <a:ext cx="6051985" cy="4038600"/>
          </a:xfrm>
          <a:prstGeom prst="rect">
            <a:avLst/>
          </a:prstGeom>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98844" y="1760052"/>
            <a:ext cx="5427802" cy="3622467"/>
          </a:xfrm>
          <a:prstGeom prst="rect">
            <a:avLst/>
          </a:prstGeom>
        </p:spPr>
      </p:pic>
      <p:pic>
        <p:nvPicPr>
          <p:cNvPr id="13" name="Picture 12"/>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562195" y="-34882"/>
            <a:ext cx="5967944" cy="3836944"/>
          </a:xfrm>
          <a:prstGeom prst="rect">
            <a:avLst/>
          </a:prstGeom>
        </p:spPr>
      </p:pic>
      <p:pic>
        <p:nvPicPr>
          <p:cNvPr id="14" name="Picture 1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75437" y="1760052"/>
            <a:ext cx="4308575" cy="2872383"/>
          </a:xfrm>
          <a:prstGeom prst="rect">
            <a:avLst/>
          </a:prstGeom>
        </p:spPr>
      </p:pic>
    </p:spTree>
    <p:extLst>
      <p:ext uri="{BB962C8B-B14F-4D97-AF65-F5344CB8AC3E}">
        <p14:creationId xmlns:p14="http://schemas.microsoft.com/office/powerpoint/2010/main" val="3992533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3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4000"/>
                            </p:stCondLst>
                            <p:childTnLst>
                              <p:par>
                                <p:cTn id="9" presetID="10" presetClass="entr" presetSubtype="0" fill="hold" nodeType="afterEffect">
                                  <p:stCondLst>
                                    <p:cond delay="3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8000"/>
                            </p:stCondLst>
                            <p:childTnLst>
                              <p:par>
                                <p:cTn id="13" presetID="10" presetClass="entr" presetSubtype="0" fill="hold" nodeType="afterEffect">
                                  <p:stCondLst>
                                    <p:cond delay="3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12000"/>
                            </p:stCondLst>
                            <p:childTnLst>
                              <p:par>
                                <p:cTn id="17" presetID="10" presetClass="entr" presetSubtype="0" fill="hold" nodeType="afterEffect">
                                  <p:stCondLst>
                                    <p:cond delay="3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16000"/>
                            </p:stCondLst>
                            <p:childTnLst>
                              <p:par>
                                <p:cTn id="21" presetID="10" presetClass="entr" presetSubtype="0" fill="hold" nodeType="afterEffect">
                                  <p:stCondLst>
                                    <p:cond delay="30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20000"/>
                            </p:stCondLst>
                            <p:childTnLst>
                              <p:par>
                                <p:cTn id="25" presetID="10" presetClass="entr" presetSubtype="0" fill="hold" nodeType="afterEffect">
                                  <p:stCondLst>
                                    <p:cond delay="30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24000"/>
                            </p:stCondLst>
                            <p:childTnLst>
                              <p:par>
                                <p:cTn id="29" presetID="10" presetClass="entr" presetSubtype="0" fill="hold" nodeType="after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childTnLst>
                          </p:cTn>
                        </p:par>
                        <p:par>
                          <p:cTn id="32" fill="hold">
                            <p:stCondLst>
                              <p:cond delay="28000"/>
                            </p:stCondLst>
                            <p:childTnLst>
                              <p:par>
                                <p:cTn id="33" presetID="10" presetClass="entr" presetSubtype="0" fill="hold" nodeType="afterEffect">
                                  <p:stCondLst>
                                    <p:cond delay="30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76501" y="1287462"/>
            <a:ext cx="7485202" cy="4995558"/>
          </a:xfrm>
          <a:prstGeom prst="rect">
            <a:avLst/>
          </a:prstGeom>
        </p:spPr>
      </p:pic>
      <p:sp>
        <p:nvSpPr>
          <p:cNvPr id="9" name="Rectangle 8"/>
          <p:cNvSpPr/>
          <p:nvPr/>
        </p:nvSpPr>
        <p:spPr bwMode="auto">
          <a:xfrm>
            <a:off x="2103437" y="525462"/>
            <a:ext cx="8915400" cy="6246559"/>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 name="Text Placeholder 2"/>
          <p:cNvSpPr>
            <a:spLocks noGrp="1"/>
          </p:cNvSpPr>
          <p:nvPr>
            <p:ph type="body" sz="quarter" idx="10"/>
          </p:nvPr>
        </p:nvSpPr>
        <p:spPr>
          <a:xfrm>
            <a:off x="274639" y="1212849"/>
            <a:ext cx="11277598" cy="1071062"/>
          </a:xfrm>
          <a:noFill/>
        </p:spPr>
        <p:txBody>
          <a:bodyPr/>
          <a:lstStyle/>
          <a:p>
            <a:pPr marL="0" indent="0">
              <a:buNone/>
            </a:pPr>
            <a:r>
              <a:rPr lang="en-US" spc="-102" dirty="0">
                <a:ln w="3175">
                  <a:noFill/>
                </a:ln>
                <a:gradFill>
                  <a:gsLst>
                    <a:gs pos="1250">
                      <a:schemeClr val="tx1"/>
                    </a:gs>
                    <a:gs pos="100000">
                      <a:schemeClr val="tx1"/>
                    </a:gs>
                  </a:gsLst>
                  <a:lin ang="5400000" scaled="0"/>
                </a:gradFill>
                <a:cs typeface="Segoe UI" pitchFamily="34" charset="0"/>
              </a:rPr>
              <a:t>We see adoption as the </a:t>
            </a:r>
            <a:r>
              <a:rPr lang="en-US" b="1" spc="-102" dirty="0">
                <a:ln w="3175">
                  <a:noFill/>
                </a:ln>
                <a:solidFill>
                  <a:schemeClr val="tx2"/>
                </a:solidFill>
                <a:cs typeface="Segoe UI" pitchFamily="34" charset="0"/>
              </a:rPr>
              <a:t>daily</a:t>
            </a:r>
            <a:r>
              <a:rPr lang="en-US" spc="-102" dirty="0">
                <a:ln w="3175">
                  <a:noFill/>
                </a:ln>
                <a:gradFill>
                  <a:gsLst>
                    <a:gs pos="1250">
                      <a:schemeClr val="tx1"/>
                    </a:gs>
                    <a:gs pos="100000">
                      <a:schemeClr val="tx1"/>
                    </a:gs>
                  </a:gsLst>
                  <a:lin ang="5400000" scaled="0"/>
                </a:gradFill>
                <a:cs typeface="Segoe UI" pitchFamily="34" charset="0"/>
              </a:rPr>
              <a:t>, </a:t>
            </a:r>
            <a:r>
              <a:rPr lang="en-US" b="1" spc="-102" dirty="0">
                <a:ln w="3175">
                  <a:noFill/>
                </a:ln>
                <a:solidFill>
                  <a:schemeClr val="tx2"/>
                </a:solidFill>
                <a:cs typeface="Segoe UI" pitchFamily="34" charset="0"/>
              </a:rPr>
              <a:t>habitual</a:t>
            </a:r>
            <a:r>
              <a:rPr lang="en-US" b="1" spc="-102" dirty="0">
                <a:ln w="3175">
                  <a:noFill/>
                </a:ln>
                <a:gradFill>
                  <a:gsLst>
                    <a:gs pos="1250">
                      <a:schemeClr val="tx1"/>
                    </a:gs>
                    <a:gs pos="100000">
                      <a:schemeClr val="tx1"/>
                    </a:gs>
                  </a:gsLst>
                  <a:lin ang="5400000" scaled="0"/>
                </a:gradFill>
                <a:cs typeface="Segoe UI" pitchFamily="34" charset="0"/>
              </a:rPr>
              <a:t> </a:t>
            </a:r>
            <a:r>
              <a:rPr lang="en-US" b="1" spc="-102" dirty="0">
                <a:ln w="3175">
                  <a:noFill/>
                </a:ln>
                <a:solidFill>
                  <a:schemeClr val="tx2"/>
                </a:solidFill>
                <a:cs typeface="Segoe UI" pitchFamily="34" charset="0"/>
              </a:rPr>
              <a:t>use</a:t>
            </a:r>
            <a:r>
              <a:rPr lang="en-US" spc="-102" dirty="0">
                <a:ln w="3175">
                  <a:noFill/>
                </a:ln>
                <a:gradFill>
                  <a:gsLst>
                    <a:gs pos="1250">
                      <a:schemeClr val="tx1"/>
                    </a:gs>
                    <a:gs pos="100000">
                      <a:schemeClr val="tx1"/>
                    </a:gs>
                  </a:gsLst>
                  <a:lin ang="5400000" scaled="0"/>
                </a:gradFill>
                <a:cs typeface="Segoe UI" pitchFamily="34" charset="0"/>
              </a:rPr>
              <a:t> and </a:t>
            </a:r>
            <a:r>
              <a:rPr lang="en-US" b="1" spc="-102" dirty="0">
                <a:ln w="3175">
                  <a:noFill/>
                </a:ln>
                <a:solidFill>
                  <a:schemeClr val="tx2"/>
                </a:solidFill>
                <a:cs typeface="Segoe UI" pitchFamily="34" charset="0"/>
              </a:rPr>
              <a:t>deep utilization </a:t>
            </a:r>
            <a:r>
              <a:rPr lang="en-US" spc="-102" dirty="0">
                <a:ln w="3175">
                  <a:noFill/>
                </a:ln>
                <a:gradFill>
                  <a:gsLst>
                    <a:gs pos="1250">
                      <a:schemeClr val="tx1"/>
                    </a:gs>
                    <a:gs pos="100000">
                      <a:schemeClr val="tx1"/>
                    </a:gs>
                  </a:gsLst>
                  <a:lin ang="5400000" scaled="0"/>
                </a:gradFill>
                <a:cs typeface="Segoe UI" pitchFamily="34" charset="0"/>
              </a:rPr>
              <a:t>of Skype for Business</a:t>
            </a:r>
          </a:p>
        </p:txBody>
      </p:sp>
      <p:sp>
        <p:nvSpPr>
          <p:cNvPr id="16" name="Rectangle 15"/>
          <p:cNvSpPr/>
          <p:nvPr/>
        </p:nvSpPr>
        <p:spPr bwMode="auto">
          <a:xfrm>
            <a:off x="2408237" y="2493699"/>
            <a:ext cx="7924800" cy="3581400"/>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3900" b="0" i="0" u="none" strike="noStrike" kern="0" cap="none" spc="0" normalizeH="0" baseline="0" noProof="0" dirty="0">
                <a:ln w="0"/>
                <a:solidFill>
                  <a:schemeClr val="accent1"/>
                </a:solidFill>
                <a:effectLst>
                  <a:outerShdw blurRad="38100" dist="25400" dir="5400000" algn="ctr" rotWithShape="0">
                    <a:srgbClr val="6E747A">
                      <a:alpha val="43000"/>
                    </a:srgbClr>
                  </a:outerShdw>
                </a:effectLst>
                <a:uLnTx/>
                <a:uFillTx/>
              </a:rPr>
              <a:t>70%</a:t>
            </a:r>
          </a:p>
        </p:txBody>
      </p:sp>
      <p:sp>
        <p:nvSpPr>
          <p:cNvPr id="17" name="TextBox 16"/>
          <p:cNvSpPr txBox="1"/>
          <p:nvPr/>
        </p:nvSpPr>
        <p:spPr>
          <a:xfrm>
            <a:off x="3323502" y="5705767"/>
            <a:ext cx="5791200"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gradFill>
                  <a:gsLst>
                    <a:gs pos="2917">
                      <a:schemeClr val="tx1"/>
                    </a:gs>
                    <a:gs pos="30000">
                      <a:schemeClr val="tx1"/>
                    </a:gs>
                  </a:gsLst>
                  <a:lin ang="5400000" scaled="0"/>
                </a:gradFill>
                <a:effectLst/>
                <a:uLnTx/>
                <a:uFillTx/>
                <a:latin typeface="+mj-lt"/>
              </a:rPr>
              <a:t>change initiative </a:t>
            </a:r>
            <a:r>
              <a:rPr kumimoji="0" lang="en-US" sz="3200" b="1" i="0" u="none" strike="noStrike" kern="0" cap="none" spc="0" normalizeH="0" baseline="0" noProof="0" dirty="0">
                <a:ln>
                  <a:noFill/>
                </a:ln>
                <a:solidFill>
                  <a:schemeClr val="tx2"/>
                </a:solidFill>
                <a:effectLst/>
                <a:uLnTx/>
                <a:uFillTx/>
              </a:rPr>
              <a:t>FAILURE </a:t>
            </a:r>
            <a:r>
              <a:rPr kumimoji="0" lang="en-US" sz="3200" b="0" i="0" u="none" strike="noStrike" kern="0" cap="none" spc="0" normalizeH="0" baseline="0" noProof="0" dirty="0">
                <a:ln>
                  <a:noFill/>
                </a:ln>
                <a:gradFill>
                  <a:gsLst>
                    <a:gs pos="2917">
                      <a:schemeClr val="tx1"/>
                    </a:gs>
                    <a:gs pos="30000">
                      <a:schemeClr val="tx1"/>
                    </a:gs>
                  </a:gsLst>
                  <a:lin ang="5400000" scaled="0"/>
                </a:gradFill>
                <a:effectLst/>
                <a:uLnTx/>
                <a:uFillTx/>
                <a:latin typeface="+mj-lt"/>
              </a:rPr>
              <a:t>rate</a:t>
            </a:r>
          </a:p>
        </p:txBody>
      </p:sp>
      <p:sp>
        <p:nvSpPr>
          <p:cNvPr id="2" name="Title 1"/>
          <p:cNvSpPr>
            <a:spLocks noGrp="1"/>
          </p:cNvSpPr>
          <p:nvPr>
            <p:ph type="title"/>
          </p:nvPr>
        </p:nvSpPr>
        <p:spPr>
          <a:xfrm>
            <a:off x="274639" y="295274"/>
            <a:ext cx="3581398" cy="917575"/>
          </a:xfrm>
        </p:spPr>
        <p:txBody>
          <a:bodyPr/>
          <a:lstStyle/>
          <a:p>
            <a:r>
              <a:rPr lang="en-US" dirty="0"/>
              <a:t>Adoption is…</a:t>
            </a:r>
          </a:p>
        </p:txBody>
      </p:sp>
    </p:spTree>
    <p:extLst>
      <p:ext uri="{BB962C8B-B14F-4D97-AF65-F5344CB8AC3E}">
        <p14:creationId xmlns:p14="http://schemas.microsoft.com/office/powerpoint/2010/main" val="1045923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7"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ppt_x"/>
                                          </p:val>
                                        </p:tav>
                                        <p:tav tm="100000">
                                          <p:val>
                                            <p:strVal val="#ppt_x"/>
                                          </p:val>
                                        </p:tav>
                                      </p:tavLst>
                                    </p:anim>
                                    <p:anim calcmode="lin" valueType="num">
                                      <p:cBhvr additive="base">
                                        <p:cTn id="28"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build="p"/>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274639" y="295274"/>
            <a:ext cx="3581398" cy="917575"/>
          </a:xfrm>
        </p:spPr>
        <p:txBody>
          <a:bodyPr/>
          <a:lstStyle/>
          <a:p>
            <a:r>
              <a:rPr lang="en-US" dirty="0"/>
              <a:t>Adoption is…</a:t>
            </a:r>
          </a:p>
        </p:txBody>
      </p:sp>
      <p:sp>
        <p:nvSpPr>
          <p:cNvPr id="5" name="Title 1"/>
          <p:cNvSpPr txBox="1">
            <a:spLocks/>
          </p:cNvSpPr>
          <p:nvPr/>
        </p:nvSpPr>
        <p:spPr>
          <a:xfrm>
            <a:off x="274320" y="292608"/>
            <a:ext cx="11889564" cy="917575"/>
          </a:xfrm>
          <a:prstGeom prst="rect">
            <a:avLst/>
          </a:prstGeom>
          <a:solidFill>
            <a:srgbClr val="F8F8F8"/>
          </a:solidFill>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Adoption is </a:t>
            </a:r>
            <a:r>
              <a:rPr kumimoji="0" lang="en-US" sz="4800" b="1" i="0" u="none" strike="noStrike" kern="1200" cap="none" spc="-102" normalizeH="0" baseline="0" noProof="0" dirty="0">
                <a:ln w="3175">
                  <a:noFill/>
                </a:ln>
                <a:solidFill>
                  <a:schemeClr val="tx2"/>
                </a:solidFill>
                <a:effectLst/>
                <a:uLnTx/>
                <a:uFillTx/>
                <a:latin typeface="+mj-lt"/>
                <a:ea typeface="+mn-ea"/>
                <a:cs typeface="Segoe UI" pitchFamily="34" charset="0"/>
              </a:rPr>
              <a:t>not </a:t>
            </a: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an afterthought….</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5807" y="1210183"/>
            <a:ext cx="8146590" cy="5431060"/>
          </a:xfrm>
          <a:prstGeom prst="rect">
            <a:avLst/>
          </a:prstGeom>
        </p:spPr>
      </p:pic>
    </p:spTree>
    <p:extLst>
      <p:ext uri="{BB962C8B-B14F-4D97-AF65-F5344CB8AC3E}">
        <p14:creationId xmlns:p14="http://schemas.microsoft.com/office/powerpoint/2010/main" val="113644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5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5482" y="295730"/>
            <a:ext cx="12160111" cy="793951"/>
          </a:xfrm>
        </p:spPr>
        <p:txBody>
          <a:bodyPr/>
          <a:lstStyle/>
          <a:p>
            <a:pPr defTabSz="932193"/>
            <a:r>
              <a:rPr lang="en-US" sz="3999" dirty="0">
                <a:solidFill>
                  <a:schemeClr val="bg1">
                    <a:lumMod val="50000"/>
                  </a:schemeClr>
                </a:solidFill>
              </a:rPr>
              <a:t>Learning:  your rollout </a:t>
            </a:r>
            <a:r>
              <a:rPr lang="en-US" sz="3999" b="1" dirty="0">
                <a:solidFill>
                  <a:schemeClr val="tx2"/>
                </a:solidFill>
              </a:rPr>
              <a:t>directly </a:t>
            </a:r>
            <a:r>
              <a:rPr lang="en-US" sz="3999" dirty="0">
                <a:solidFill>
                  <a:schemeClr val="bg1">
                    <a:lumMod val="50000"/>
                  </a:schemeClr>
                </a:solidFill>
              </a:rPr>
              <a:t>affects the rate of change</a:t>
            </a:r>
          </a:p>
        </p:txBody>
      </p:sp>
      <p:grpSp>
        <p:nvGrpSpPr>
          <p:cNvPr id="15" name="Group 14"/>
          <p:cNvGrpSpPr/>
          <p:nvPr/>
        </p:nvGrpSpPr>
        <p:grpSpPr>
          <a:xfrm>
            <a:off x="2542935" y="3228234"/>
            <a:ext cx="5457198" cy="3399413"/>
            <a:chOff x="1272335" y="3719041"/>
            <a:chExt cx="4763024" cy="2956714"/>
          </a:xfrm>
        </p:grpSpPr>
        <p:sp>
          <p:nvSpPr>
            <p:cNvPr id="12" name="TextBox 11"/>
            <p:cNvSpPr txBox="1"/>
            <p:nvPr/>
          </p:nvSpPr>
          <p:spPr>
            <a:xfrm rot="16200000">
              <a:off x="86659" y="4904717"/>
              <a:ext cx="2737198" cy="365845"/>
            </a:xfrm>
            <a:prstGeom prst="rect">
              <a:avLst/>
            </a:prstGeom>
            <a:noFill/>
          </p:spPr>
          <p:txBody>
            <a:bodyPr wrap="square" lIns="137121" tIns="109696" rIns="137121" bIns="109696" rtlCol="0">
              <a:spAutoFit/>
            </a:bodyPr>
            <a:lstStyle/>
            <a:p>
              <a:pPr marL="0" marR="0" lvl="0" indent="0" algn="ctr" defTabSz="932563" eaLnBrk="1" fontAlgn="auto" latinLnBrk="0" hangingPunct="1">
                <a:lnSpc>
                  <a:spcPct val="90000"/>
                </a:lnSpc>
                <a:spcBef>
                  <a:spcPts val="0"/>
                </a:spcBef>
                <a:spcAft>
                  <a:spcPts val="450"/>
                </a:spcAft>
                <a:buClrTx/>
                <a:buSzTx/>
                <a:buFontTx/>
                <a:buNone/>
                <a:tabLst/>
                <a:defRPr/>
              </a:pPr>
              <a:r>
                <a:rPr kumimoji="0" lang="en-US" sz="1399" b="0" i="0" u="none" strike="noStrike" kern="0" cap="none" spc="0" normalizeH="0" baseline="0" noProof="0" dirty="0">
                  <a:ln>
                    <a:noFill/>
                  </a:ln>
                  <a:solidFill>
                    <a:srgbClr val="6E6E73"/>
                  </a:solidFill>
                  <a:effectLst/>
                  <a:uLnTx/>
                  <a:uFillTx/>
                  <a:latin typeface="Segoe UI"/>
                </a:rPr>
                <a:t>Rollout Resources </a:t>
              </a:r>
            </a:p>
          </p:txBody>
        </p:sp>
        <p:grpSp>
          <p:nvGrpSpPr>
            <p:cNvPr id="14" name="Group 13"/>
            <p:cNvGrpSpPr/>
            <p:nvPr/>
          </p:nvGrpSpPr>
          <p:grpSpPr>
            <a:xfrm>
              <a:off x="1638181" y="4045895"/>
              <a:ext cx="4397178" cy="2629860"/>
              <a:chOff x="1638181" y="4045895"/>
              <a:chExt cx="4397178" cy="2629860"/>
            </a:xfrm>
          </p:grpSpPr>
          <p:grpSp>
            <p:nvGrpSpPr>
              <p:cNvPr id="4" name="Group 3"/>
              <p:cNvGrpSpPr/>
              <p:nvPr/>
            </p:nvGrpSpPr>
            <p:grpSpPr>
              <a:xfrm>
                <a:off x="1638181" y="4045895"/>
                <a:ext cx="4397178" cy="2629860"/>
                <a:chOff x="1279129" y="2014229"/>
                <a:chExt cx="8019132" cy="4840576"/>
              </a:xfrm>
            </p:grpSpPr>
            <p:sp>
              <p:nvSpPr>
                <p:cNvPr id="6" name="TextBox 5"/>
                <p:cNvSpPr txBox="1"/>
                <p:nvPr/>
              </p:nvSpPr>
              <p:spPr>
                <a:xfrm>
                  <a:off x="4267889" y="5867370"/>
                  <a:ext cx="2043988" cy="987435"/>
                </a:xfrm>
                <a:prstGeom prst="rect">
                  <a:avLst/>
                </a:prstGeom>
                <a:noFill/>
              </p:spPr>
              <p:txBody>
                <a:bodyPr wrap="square" lIns="137121" tIns="109696" rIns="137121" bIns="109696" rtlCol="0">
                  <a:spAutoFit/>
                </a:bodyPr>
                <a:lstStyle/>
                <a:p>
                  <a:pPr marL="0" marR="0" lvl="0" indent="0" algn="ctr" defTabSz="932563" eaLnBrk="1" fontAlgn="auto" latinLnBrk="0" hangingPunct="1">
                    <a:lnSpc>
                      <a:spcPct val="90000"/>
                    </a:lnSpc>
                    <a:spcBef>
                      <a:spcPts val="0"/>
                    </a:spcBef>
                    <a:spcAft>
                      <a:spcPts val="450"/>
                    </a:spcAft>
                    <a:buClrTx/>
                    <a:buSzTx/>
                    <a:buFontTx/>
                    <a:buNone/>
                    <a:tabLst/>
                    <a:defRPr/>
                  </a:pPr>
                  <a:r>
                    <a:rPr kumimoji="0" lang="en-US" sz="1399" b="0" i="0" u="none" strike="noStrike" kern="0" cap="none" spc="0" normalizeH="0" baseline="0" noProof="0" dirty="0">
                      <a:ln>
                        <a:noFill/>
                      </a:ln>
                      <a:solidFill>
                        <a:srgbClr val="6E6E73"/>
                      </a:solidFill>
                      <a:effectLst/>
                      <a:uLnTx/>
                      <a:uFillTx/>
                      <a:latin typeface="Segoe UI"/>
                    </a:rPr>
                    <a:t>Rollout Timeline </a:t>
                  </a:r>
                </a:p>
              </p:txBody>
            </p:sp>
            <p:grpSp>
              <p:nvGrpSpPr>
                <p:cNvPr id="2" name="Group 1"/>
                <p:cNvGrpSpPr/>
                <p:nvPr/>
              </p:nvGrpSpPr>
              <p:grpSpPr>
                <a:xfrm>
                  <a:off x="1279129" y="2014229"/>
                  <a:ext cx="8019132" cy="3952481"/>
                  <a:chOff x="2452244" y="1950473"/>
                  <a:chExt cx="6846017" cy="3569627"/>
                </a:xfrm>
              </p:grpSpPr>
              <p:sp>
                <p:nvSpPr>
                  <p:cNvPr id="7" name="Oval 6"/>
                  <p:cNvSpPr/>
                  <p:nvPr/>
                </p:nvSpPr>
                <p:spPr bwMode="auto">
                  <a:xfrm>
                    <a:off x="2841032" y="1972310"/>
                    <a:ext cx="3430458" cy="3305565"/>
                  </a:xfrm>
                  <a:prstGeom prst="ellipse">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9" rIns="0" bIns="34969" numCol="1" rtlCol="0" anchor="ctr" anchorCtr="0" compatLnSpc="1">
                    <a:prstTxWarp prst="textNoShape">
                      <a:avLst/>
                    </a:prstTxWarp>
                  </a:bodyPr>
                  <a:lstStyle/>
                  <a:p>
                    <a:pPr marL="0" marR="0" lvl="0" indent="0" algn="ctr" defTabSz="699129" eaLnBrk="1" fontAlgn="base" latinLnBrk="0" hangingPunct="1">
                      <a:lnSpc>
                        <a:spcPct val="100000"/>
                      </a:lnSpc>
                      <a:spcBef>
                        <a:spcPct val="0"/>
                      </a:spcBef>
                      <a:spcAft>
                        <a:spcPct val="0"/>
                      </a:spcAft>
                      <a:buClrTx/>
                      <a:buSzTx/>
                      <a:buFontTx/>
                      <a:buNone/>
                      <a:tabLst/>
                      <a:defRPr/>
                    </a:pPr>
                    <a:r>
                      <a:rPr kumimoji="0" lang="en-US" sz="1049"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rPr>
                      <a:t>Technical deployment</a:t>
                    </a:r>
                  </a:p>
                </p:txBody>
              </p:sp>
              <p:sp>
                <p:nvSpPr>
                  <p:cNvPr id="8" name="Oval 7"/>
                  <p:cNvSpPr/>
                  <p:nvPr/>
                </p:nvSpPr>
                <p:spPr bwMode="auto">
                  <a:xfrm>
                    <a:off x="7832824" y="4325426"/>
                    <a:ext cx="1070620" cy="952451"/>
                  </a:xfrm>
                  <a:prstGeom prst="ellipse">
                    <a:avLst/>
                  </a:prstGeom>
                  <a:solidFill>
                    <a:schemeClr val="accent3">
                      <a:lumMod val="75000"/>
                      <a:alpha val="49020"/>
                    </a:schemeClr>
                  </a:solidFill>
                  <a:ln>
                    <a:solidFill>
                      <a:srgbClr val="000000">
                        <a:alpha val="12157"/>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9" rIns="0" bIns="34969" numCol="1" rtlCol="0" anchor="ctr" anchorCtr="0" compatLnSpc="1">
                    <a:prstTxWarp prst="textNoShape">
                      <a:avLst/>
                    </a:prstTxWarp>
                  </a:bodyPr>
                  <a:lstStyle/>
                  <a:p>
                    <a:pPr marL="0" marR="0" lvl="0" indent="0" algn="ctr" defTabSz="699129" eaLnBrk="1" fontAlgn="base" latinLnBrk="0" hangingPunct="1">
                      <a:lnSpc>
                        <a:spcPct val="100000"/>
                      </a:lnSpc>
                      <a:spcBef>
                        <a:spcPct val="0"/>
                      </a:spcBef>
                      <a:spcAft>
                        <a:spcPct val="0"/>
                      </a:spcAft>
                      <a:buClrTx/>
                      <a:buSzTx/>
                      <a:buFontTx/>
                      <a:buNone/>
                      <a:tabLst/>
                      <a:defRPr/>
                    </a:pPr>
                    <a:r>
                      <a:rPr kumimoji="0" lang="en-US" sz="9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rPr>
                      <a:t>User readiness</a:t>
                    </a:r>
                    <a:endParaRPr kumimoji="0" lang="en-US" sz="1199"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cxnSp>
                <p:nvCxnSpPr>
                  <p:cNvPr id="10" name="Straight Arrow Connector 9"/>
                  <p:cNvCxnSpPr/>
                  <p:nvPr/>
                </p:nvCxnSpPr>
                <p:spPr>
                  <a:xfrm>
                    <a:off x="2452244" y="5467989"/>
                    <a:ext cx="6846017" cy="0"/>
                  </a:xfrm>
                  <a:prstGeom prst="straightConnector1">
                    <a:avLst/>
                  </a:prstGeom>
                  <a:ln w="76200">
                    <a:solidFill>
                      <a:schemeClr val="accent3">
                        <a:lumMod val="60000"/>
                        <a:lumOff val="40000"/>
                      </a:schemeClr>
                    </a:solidFill>
                    <a:headEnd type="none"/>
                    <a:tailEnd type="stealth"/>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a:xfrm flipV="1">
                    <a:off x="2500999" y="1950473"/>
                    <a:ext cx="30179" cy="3569627"/>
                  </a:xfrm>
                  <a:prstGeom prst="straightConnector1">
                    <a:avLst/>
                  </a:prstGeom>
                  <a:ln w="76200">
                    <a:solidFill>
                      <a:schemeClr val="accent3">
                        <a:lumMod val="60000"/>
                        <a:lumOff val="40000"/>
                      </a:schemeClr>
                    </a:solidFill>
                    <a:headEnd type="none"/>
                    <a:tailEnd type="stealth"/>
                  </a:ln>
                </p:spPr>
                <p:style>
                  <a:lnRef idx="3">
                    <a:schemeClr val="accent1"/>
                  </a:lnRef>
                  <a:fillRef idx="0">
                    <a:schemeClr val="accent1"/>
                  </a:fillRef>
                  <a:effectRef idx="2">
                    <a:schemeClr val="accent1"/>
                  </a:effectRef>
                  <a:fontRef idx="minor">
                    <a:schemeClr val="tx1"/>
                  </a:fontRef>
                </p:style>
              </p:cxnSp>
            </p:grpSp>
          </p:grpSp>
          <p:cxnSp>
            <p:nvCxnSpPr>
              <p:cNvPr id="22" name="Straight Arrow Connector 21"/>
              <p:cNvCxnSpPr/>
              <p:nvPr/>
            </p:nvCxnSpPr>
            <p:spPr>
              <a:xfrm flipV="1">
                <a:off x="1721678" y="5762606"/>
                <a:ext cx="4313681" cy="119854"/>
              </a:xfrm>
              <a:prstGeom prst="straightConnector1">
                <a:avLst/>
              </a:prstGeom>
              <a:ln w="38100">
                <a:solidFill>
                  <a:srgbClr val="7030A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716646" y="5365395"/>
                <a:ext cx="2511416" cy="453415"/>
              </a:xfrm>
              <a:prstGeom prst="rect">
                <a:avLst/>
              </a:prstGeom>
              <a:noFill/>
            </p:spPr>
            <p:txBody>
              <a:bodyPr wrap="none" lIns="182854" tIns="146283" rIns="182854" bIns="146283" rtlCol="0">
                <a:spAutoFit/>
              </a:bodyPr>
              <a:lstStyle/>
              <a:p>
                <a:pPr marL="0" marR="0" lvl="0" indent="0" defTabSz="932563"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dirty="0">
                    <a:ln>
                      <a:noFill/>
                    </a:ln>
                    <a:solidFill>
                      <a:srgbClr val="7030A0"/>
                    </a:solidFill>
                    <a:effectLst/>
                    <a:uLnTx/>
                    <a:uFillTx/>
                    <a:latin typeface="Segoe UI"/>
                  </a:rPr>
                  <a:t>Sample adoption trajectory</a:t>
                </a:r>
              </a:p>
            </p:txBody>
          </p:sp>
        </p:grpSp>
      </p:grpSp>
      <p:sp>
        <p:nvSpPr>
          <p:cNvPr id="16" name="TextBox 15"/>
          <p:cNvSpPr txBox="1"/>
          <p:nvPr/>
        </p:nvSpPr>
        <p:spPr>
          <a:xfrm>
            <a:off x="2514510" y="1774349"/>
            <a:ext cx="7466754" cy="633705"/>
          </a:xfrm>
          <a:prstGeom prst="rect">
            <a:avLst/>
          </a:prstGeom>
          <a:noFill/>
        </p:spPr>
        <p:txBody>
          <a:bodyPr wrap="square" lIns="186494" tIns="149196" rIns="186494" bIns="149196" rtlCol="0">
            <a:spAutoFit/>
          </a:bodyPr>
          <a:lstStyle/>
          <a:p>
            <a:pPr marL="0" marR="0" lvl="0" indent="0" defTabSz="932563"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6E6E73"/>
                </a:solidFill>
                <a:effectLst/>
                <a:uLnTx/>
                <a:uFillTx/>
                <a:latin typeface="Segoe UI Light" panose="020B0502040204020203" pitchFamily="34" charset="0"/>
                <a:cs typeface="Segoe UI Light" panose="020B0502040204020203" pitchFamily="34" charset="0"/>
              </a:rPr>
              <a:t>Conventional rollout; focused on technology</a:t>
            </a:r>
            <a:endParaRPr kumimoji="0" lang="en-US" sz="2400" b="0" i="1" u="none" strike="noStrike" kern="0" cap="none" spc="0" normalizeH="0" baseline="0" noProof="0" dirty="0">
              <a:ln>
                <a:noFill/>
              </a:ln>
              <a:gradFill>
                <a:gsLst>
                  <a:gs pos="2917">
                    <a:srgbClr val="6E6E73"/>
                  </a:gs>
                  <a:gs pos="30000">
                    <a:srgbClr val="6E6E73"/>
                  </a:gs>
                </a:gsLst>
                <a:lin ang="5400000" scaled="0"/>
              </a:gradFill>
              <a:effectLst/>
              <a:uLnTx/>
              <a:uFillTx/>
              <a:latin typeface="Segoe UI Light" panose="020B0502040204020203" pitchFamily="34" charset="0"/>
              <a:cs typeface="Segoe UI Light" panose="020B0502040204020203"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51" y="1498231"/>
            <a:ext cx="7470032" cy="4979535"/>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18215" y="333206"/>
            <a:ext cx="7083902" cy="5265082"/>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388938"/>
            <a:ext cx="12436475" cy="9334418"/>
          </a:xfrm>
          <a:prstGeom prst="rect">
            <a:avLst/>
          </a:prstGeom>
        </p:spPr>
      </p:pic>
    </p:spTree>
    <p:extLst>
      <p:ext uri="{BB962C8B-B14F-4D97-AF65-F5344CB8AC3E}">
        <p14:creationId xmlns:p14="http://schemas.microsoft.com/office/powerpoint/2010/main" val="3851060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nodeType="afterEffect">
                                  <p:stCondLst>
                                    <p:cond delay="50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1+#ppt_w/2"/>
                                          </p:val>
                                        </p:tav>
                                        <p:tav tm="100000">
                                          <p:val>
                                            <p:strVal val="#ppt_x"/>
                                          </p:val>
                                        </p:tav>
                                      </p:tavLst>
                                    </p:anim>
                                    <p:anim calcmode="lin" valueType="num">
                                      <p:cBhvr additive="base">
                                        <p:cTn id="21" dur="10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7000"/>
                            </p:stCondLst>
                            <p:childTnLst>
                              <p:par>
                                <p:cTn id="23" presetID="42" presetClass="entr" presetSubtype="0" fill="hold" nodeType="afterEffect">
                                  <p:stCondLst>
                                    <p:cond delay="5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5482" y="295730"/>
            <a:ext cx="12160111" cy="793951"/>
          </a:xfrm>
        </p:spPr>
        <p:txBody>
          <a:bodyPr/>
          <a:lstStyle/>
          <a:p>
            <a:pPr defTabSz="932193"/>
            <a:r>
              <a:rPr lang="en-US" sz="3999" dirty="0">
                <a:solidFill>
                  <a:schemeClr val="bg1">
                    <a:lumMod val="50000"/>
                  </a:schemeClr>
                </a:solidFill>
              </a:rPr>
              <a:t>Ideal approach for your Skype for Business rollout</a:t>
            </a:r>
          </a:p>
        </p:txBody>
      </p:sp>
      <p:sp>
        <p:nvSpPr>
          <p:cNvPr id="32" name="TextBox 31"/>
          <p:cNvSpPr txBox="1"/>
          <p:nvPr/>
        </p:nvSpPr>
        <p:spPr>
          <a:xfrm>
            <a:off x="2632818" y="1439862"/>
            <a:ext cx="3962400" cy="578305"/>
          </a:xfrm>
          <a:prstGeom prst="rect">
            <a:avLst/>
          </a:prstGeom>
          <a:noFill/>
        </p:spPr>
        <p:txBody>
          <a:bodyPr wrap="square" lIns="186494" tIns="149196" rIns="186494" bIns="149196" rtlCol="0">
            <a:spAutoFit/>
          </a:bodyPr>
          <a:lstStyle/>
          <a:p>
            <a:pPr marL="0" marR="0" lvl="0" indent="0" defTabSz="932563" eaLnBrk="1" fontAlgn="auto" latinLnBrk="0" hangingPunct="1">
              <a:lnSpc>
                <a:spcPct val="90000"/>
              </a:lnSpc>
              <a:spcBef>
                <a:spcPts val="0"/>
              </a:spcBef>
              <a:spcAft>
                <a:spcPts val="0"/>
              </a:spcAft>
              <a:buClrTx/>
              <a:buSzTx/>
              <a:buFontTx/>
              <a:buNone/>
              <a:tabLst/>
              <a:defRPr/>
            </a:pPr>
            <a:r>
              <a:rPr kumimoji="0" lang="en-US" sz="2000" b="0" i="1" u="none" strike="noStrike" kern="0" cap="none" spc="0" normalizeH="0" baseline="0" noProof="0" dirty="0">
                <a:ln>
                  <a:noFill/>
                </a:ln>
                <a:gradFill>
                  <a:gsLst>
                    <a:gs pos="2917">
                      <a:srgbClr val="6E6E73"/>
                    </a:gs>
                    <a:gs pos="30000">
                      <a:srgbClr val="6E6E73"/>
                    </a:gs>
                  </a:gsLst>
                  <a:lin ang="5400000" scaled="0"/>
                </a:gradFill>
                <a:effectLst/>
                <a:uLnTx/>
                <a:uFillTx/>
                <a:latin typeface="Segoe UI Light" panose="020B0502040204020203" pitchFamily="34" charset="0"/>
                <a:cs typeface="Segoe UI Light" panose="020B0502040204020203" pitchFamily="34" charset="0"/>
              </a:rPr>
              <a:t>Start:  Technical readiness</a:t>
            </a:r>
          </a:p>
        </p:txBody>
      </p:sp>
      <p:grpSp>
        <p:nvGrpSpPr>
          <p:cNvPr id="5" name="Group 4"/>
          <p:cNvGrpSpPr/>
          <p:nvPr/>
        </p:nvGrpSpPr>
        <p:grpSpPr>
          <a:xfrm>
            <a:off x="2338558" y="2483566"/>
            <a:ext cx="7679098" cy="4343400"/>
            <a:chOff x="198956" y="3315468"/>
            <a:chExt cx="5469298" cy="3094259"/>
          </a:xfrm>
        </p:grpSpPr>
        <p:sp>
          <p:nvSpPr>
            <p:cNvPr id="27" name="TextBox 26"/>
            <p:cNvSpPr txBox="1"/>
            <p:nvPr/>
          </p:nvSpPr>
          <p:spPr>
            <a:xfrm>
              <a:off x="2427472" y="5792935"/>
              <a:ext cx="1439113" cy="616792"/>
            </a:xfrm>
            <a:prstGeom prst="rect">
              <a:avLst/>
            </a:prstGeom>
            <a:noFill/>
          </p:spPr>
          <p:txBody>
            <a:bodyPr wrap="square" lIns="137121" tIns="109696" rIns="137121" bIns="109696" rtlCol="0">
              <a:spAutoFit/>
            </a:bodyPr>
            <a:lstStyle/>
            <a:p>
              <a:pPr marL="0" marR="0" lvl="0" indent="0" algn="ctr" defTabSz="932563" eaLnBrk="1" fontAlgn="auto" latinLnBrk="0" hangingPunct="1">
                <a:lnSpc>
                  <a:spcPct val="90000"/>
                </a:lnSpc>
                <a:spcBef>
                  <a:spcPts val="0"/>
                </a:spcBef>
                <a:spcAft>
                  <a:spcPts val="450"/>
                </a:spcAft>
                <a:buClrTx/>
                <a:buSzTx/>
                <a:buFontTx/>
                <a:buNone/>
                <a:tabLst/>
                <a:defRPr/>
              </a:pPr>
              <a:r>
                <a:rPr kumimoji="0" lang="en-US" sz="1399" b="0" i="0" u="none" strike="noStrike" kern="0" cap="none" spc="0" normalizeH="0" baseline="0" noProof="0" dirty="0">
                  <a:ln>
                    <a:noFill/>
                  </a:ln>
                  <a:solidFill>
                    <a:srgbClr val="6E6E73"/>
                  </a:solidFill>
                  <a:effectLst/>
                  <a:uLnTx/>
                  <a:uFillTx/>
                  <a:latin typeface="Segoe UI"/>
                </a:rPr>
                <a:t>Rollout Timeline </a:t>
              </a:r>
            </a:p>
          </p:txBody>
        </p:sp>
        <p:grpSp>
          <p:nvGrpSpPr>
            <p:cNvPr id="28" name="Group 27"/>
            <p:cNvGrpSpPr/>
            <p:nvPr/>
          </p:nvGrpSpPr>
          <p:grpSpPr>
            <a:xfrm>
              <a:off x="618120" y="3315468"/>
              <a:ext cx="5050134" cy="2477467"/>
              <a:chOff x="2443844" y="1950471"/>
              <a:chExt cx="6854417" cy="3515983"/>
            </a:xfrm>
          </p:grpSpPr>
          <p:sp>
            <p:nvSpPr>
              <p:cNvPr id="29" name="Oval 28"/>
              <p:cNvSpPr/>
              <p:nvPr/>
            </p:nvSpPr>
            <p:spPr bwMode="auto">
              <a:xfrm>
                <a:off x="2841032" y="1972311"/>
                <a:ext cx="3332389" cy="3305566"/>
              </a:xfrm>
              <a:prstGeom prst="ellipse">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9" rIns="0" bIns="34969" numCol="1" rtlCol="0" anchor="ctr" anchorCtr="0" compatLnSpc="1">
                <a:prstTxWarp prst="textNoShape">
                  <a:avLst/>
                </a:prstTxWarp>
              </a:bodyPr>
              <a:lstStyle/>
              <a:p>
                <a:pPr marL="0" marR="0" lvl="0" indent="0" algn="ctr" defTabSz="699129" eaLnBrk="1" fontAlgn="base" latinLnBrk="0" hangingPunct="1">
                  <a:lnSpc>
                    <a:spcPct val="100000"/>
                  </a:lnSpc>
                  <a:spcBef>
                    <a:spcPct val="0"/>
                  </a:spcBef>
                  <a:spcAft>
                    <a:spcPct val="0"/>
                  </a:spcAft>
                  <a:buClrTx/>
                  <a:buSzTx/>
                  <a:buFontTx/>
                  <a:buNone/>
                  <a:tabLst/>
                  <a:defRPr/>
                </a:pPr>
                <a:r>
                  <a:rPr kumimoji="0" lang="en-US" sz="1049"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rPr>
                  <a:t>Core technical deployment </a:t>
                </a:r>
              </a:p>
              <a:p>
                <a:pPr marL="0" marR="0" lvl="0" indent="0" algn="ctr" defTabSz="699129" eaLnBrk="1" fontAlgn="base" latinLnBrk="0" hangingPunct="1">
                  <a:lnSpc>
                    <a:spcPct val="100000"/>
                  </a:lnSpc>
                  <a:spcBef>
                    <a:spcPct val="0"/>
                  </a:spcBef>
                  <a:spcAft>
                    <a:spcPct val="0"/>
                  </a:spcAft>
                  <a:buClrTx/>
                  <a:buSzTx/>
                  <a:buFontTx/>
                  <a:buNone/>
                  <a:tabLst/>
                  <a:defRPr/>
                </a:pPr>
                <a:r>
                  <a:rPr kumimoji="0" lang="en-US" sz="1049"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rPr>
                  <a:t>planning &amp; activities </a:t>
                </a:r>
              </a:p>
            </p:txBody>
          </p:sp>
          <p:cxnSp>
            <p:nvCxnSpPr>
              <p:cNvPr id="30" name="Straight Arrow Connector 29"/>
              <p:cNvCxnSpPr/>
              <p:nvPr/>
            </p:nvCxnSpPr>
            <p:spPr>
              <a:xfrm>
                <a:off x="2443844" y="5435753"/>
                <a:ext cx="6854417" cy="0"/>
              </a:xfrm>
              <a:prstGeom prst="straightConnector1">
                <a:avLst/>
              </a:prstGeom>
              <a:ln w="76200">
                <a:solidFill>
                  <a:schemeClr val="accent3">
                    <a:lumMod val="60000"/>
                    <a:lumOff val="40000"/>
                  </a:schemeClr>
                </a:solidFill>
                <a:headEnd type="none"/>
                <a:tailEnd type="stealth"/>
              </a:ln>
            </p:spPr>
            <p:style>
              <a:lnRef idx="3">
                <a:schemeClr val="accent1"/>
              </a:lnRef>
              <a:fillRef idx="0">
                <a:schemeClr val="accent1"/>
              </a:fillRef>
              <a:effectRef idx="2">
                <a:schemeClr val="accent1"/>
              </a:effectRef>
              <a:fontRef idx="minor">
                <a:schemeClr val="tx1"/>
              </a:fontRef>
            </p:style>
          </p:cxnSp>
          <p:cxnSp>
            <p:nvCxnSpPr>
              <p:cNvPr id="31" name="Straight Arrow Connector 30"/>
              <p:cNvCxnSpPr/>
              <p:nvPr/>
            </p:nvCxnSpPr>
            <p:spPr>
              <a:xfrm flipV="1">
                <a:off x="2495469" y="1950471"/>
                <a:ext cx="0" cy="3515983"/>
              </a:xfrm>
              <a:prstGeom prst="straightConnector1">
                <a:avLst/>
              </a:prstGeom>
              <a:ln w="76200">
                <a:solidFill>
                  <a:schemeClr val="accent3">
                    <a:lumMod val="60000"/>
                    <a:lumOff val="40000"/>
                  </a:schemeClr>
                </a:solidFill>
                <a:headEnd type="none"/>
                <a:tailEnd type="stealth"/>
              </a:ln>
            </p:spPr>
            <p:style>
              <a:lnRef idx="3">
                <a:schemeClr val="accent1"/>
              </a:lnRef>
              <a:fillRef idx="0">
                <a:schemeClr val="accent1"/>
              </a:fillRef>
              <a:effectRef idx="2">
                <a:schemeClr val="accent1"/>
              </a:effectRef>
              <a:fontRef idx="minor">
                <a:schemeClr val="tx1"/>
              </a:fontRef>
            </p:style>
          </p:cxnSp>
        </p:grpSp>
        <p:sp>
          <p:nvSpPr>
            <p:cNvPr id="23" name="TextBox 22"/>
            <p:cNvSpPr txBox="1"/>
            <p:nvPr/>
          </p:nvSpPr>
          <p:spPr>
            <a:xfrm rot="16200000">
              <a:off x="-609807" y="4152950"/>
              <a:ext cx="2036689" cy="419164"/>
            </a:xfrm>
            <a:prstGeom prst="rect">
              <a:avLst/>
            </a:prstGeom>
            <a:noFill/>
          </p:spPr>
          <p:txBody>
            <a:bodyPr wrap="square" lIns="137121" tIns="109696" rIns="137121" bIns="109696" rtlCol="0">
              <a:spAutoFit/>
            </a:bodyPr>
            <a:lstStyle/>
            <a:p>
              <a:pPr marL="0" marR="0" lvl="0" indent="0" algn="ctr" defTabSz="932563" eaLnBrk="1" fontAlgn="auto" latinLnBrk="0" hangingPunct="1">
                <a:lnSpc>
                  <a:spcPct val="90000"/>
                </a:lnSpc>
                <a:spcBef>
                  <a:spcPts val="0"/>
                </a:spcBef>
                <a:spcAft>
                  <a:spcPts val="450"/>
                </a:spcAft>
                <a:buClrTx/>
                <a:buSzTx/>
                <a:buFontTx/>
                <a:buNone/>
                <a:tabLst/>
                <a:defRPr/>
              </a:pPr>
              <a:r>
                <a:rPr kumimoji="0" lang="en-US" sz="1399" b="0" i="0" u="none" strike="noStrike" kern="0" cap="none" spc="0" normalizeH="0" baseline="0" noProof="0" dirty="0">
                  <a:ln>
                    <a:noFill/>
                  </a:ln>
                  <a:solidFill>
                    <a:srgbClr val="6E6E73"/>
                  </a:solidFill>
                  <a:effectLst/>
                  <a:uLnTx/>
                  <a:uFillTx/>
                  <a:latin typeface="Segoe UI"/>
                </a:rPr>
                <a:t>Rollout Resources </a:t>
              </a:r>
            </a:p>
          </p:txBody>
        </p:sp>
      </p:grpSp>
      <p:sp>
        <p:nvSpPr>
          <p:cNvPr id="24" name="Oval 23"/>
          <p:cNvSpPr/>
          <p:nvPr/>
        </p:nvSpPr>
        <p:spPr bwMode="auto">
          <a:xfrm>
            <a:off x="6218237" y="2506662"/>
            <a:ext cx="3414898" cy="3291092"/>
          </a:xfrm>
          <a:prstGeom prst="ellipse">
            <a:avLst/>
          </a:prstGeom>
          <a:solidFill>
            <a:schemeClr val="accent3">
              <a:lumMod val="75000"/>
              <a:alpha val="49020"/>
            </a:schemeClr>
          </a:solidFill>
          <a:ln>
            <a:solidFill>
              <a:srgbClr val="000000">
                <a:alpha val="12157"/>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9" rIns="0" bIns="34969" numCol="1" rtlCol="0" anchor="ctr" anchorCtr="0" compatLnSpc="1">
            <a:prstTxWarp prst="textNoShape">
              <a:avLst/>
            </a:prstTxWarp>
          </a:bodyPr>
          <a:lstStyle/>
          <a:p>
            <a:pPr marL="0" marR="0" lvl="0" indent="0" algn="ctr" defTabSz="699129" eaLnBrk="1" fontAlgn="base" latinLnBrk="0" hangingPunct="1">
              <a:lnSpc>
                <a:spcPct val="100000"/>
              </a:lnSpc>
              <a:spcBef>
                <a:spcPct val="0"/>
              </a:spcBef>
              <a:spcAft>
                <a:spcPct val="0"/>
              </a:spcAft>
              <a:buClrTx/>
              <a:buSzTx/>
              <a:buFontTx/>
              <a:buNone/>
              <a:tabLst/>
              <a:defRPr/>
            </a:pPr>
            <a:r>
              <a:rPr kumimoji="0" lang="en-US" sz="1049"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rPr>
              <a:t>End-user focused planning &amp; activities</a:t>
            </a:r>
          </a:p>
        </p:txBody>
      </p:sp>
      <p:sp>
        <p:nvSpPr>
          <p:cNvPr id="34" name="TextBox 33"/>
          <p:cNvSpPr txBox="1"/>
          <p:nvPr/>
        </p:nvSpPr>
        <p:spPr>
          <a:xfrm>
            <a:off x="6785155" y="1448489"/>
            <a:ext cx="5302710" cy="578305"/>
          </a:xfrm>
          <a:prstGeom prst="rect">
            <a:avLst/>
          </a:prstGeom>
          <a:noFill/>
        </p:spPr>
        <p:txBody>
          <a:bodyPr wrap="square" lIns="186494" tIns="149196" rIns="186494" bIns="149196" rtlCol="0">
            <a:spAutoFit/>
          </a:bodyPr>
          <a:lstStyle/>
          <a:p>
            <a:pPr marL="0" marR="0" lvl="0" indent="0" defTabSz="932563" eaLnBrk="1" fontAlgn="auto" latinLnBrk="0" hangingPunct="1">
              <a:lnSpc>
                <a:spcPct val="90000"/>
              </a:lnSpc>
              <a:spcBef>
                <a:spcPts val="0"/>
              </a:spcBef>
              <a:spcAft>
                <a:spcPts val="0"/>
              </a:spcAft>
              <a:buClrTx/>
              <a:buSzTx/>
              <a:buFontTx/>
              <a:buNone/>
              <a:tabLst/>
              <a:defRPr/>
            </a:pPr>
            <a:r>
              <a:rPr kumimoji="0" lang="en-US" sz="2000" b="0" i="1" u="none" strike="noStrike" kern="0" cap="none" spc="0" normalizeH="0" baseline="0" noProof="0" dirty="0">
                <a:ln>
                  <a:noFill/>
                </a:ln>
                <a:gradFill>
                  <a:gsLst>
                    <a:gs pos="2917">
                      <a:srgbClr val="6E6E73"/>
                    </a:gs>
                    <a:gs pos="30000">
                      <a:srgbClr val="6E6E73"/>
                    </a:gs>
                  </a:gsLst>
                  <a:lin ang="5400000" scaled="0"/>
                </a:gradFill>
                <a:effectLst/>
                <a:uLnTx/>
                <a:uFillTx/>
                <a:latin typeface="Segoe UI Light" panose="020B0502040204020203" pitchFamily="34" charset="0"/>
                <a:cs typeface="Segoe UI Light" panose="020B0502040204020203" pitchFamily="34" charset="0"/>
              </a:rPr>
              <a:t>In Parallel:  End-user readiness</a:t>
            </a:r>
          </a:p>
        </p:txBody>
      </p:sp>
      <p:sp>
        <p:nvSpPr>
          <p:cNvPr id="35" name="TextBox 34"/>
          <p:cNvSpPr txBox="1"/>
          <p:nvPr/>
        </p:nvSpPr>
        <p:spPr>
          <a:xfrm>
            <a:off x="6088837" y="1439862"/>
            <a:ext cx="533400" cy="578305"/>
          </a:xfrm>
          <a:prstGeom prst="rect">
            <a:avLst/>
          </a:prstGeom>
          <a:noFill/>
        </p:spPr>
        <p:txBody>
          <a:bodyPr wrap="square" lIns="186494" tIns="149196" rIns="186494" bIns="149196" rtlCol="0">
            <a:spAutoFit/>
          </a:bodyPr>
          <a:lstStyle/>
          <a:p>
            <a:pPr marL="0" marR="0" lvl="0" indent="0" defTabSz="932563" eaLnBrk="1" fontAlgn="auto" latinLnBrk="0" hangingPunct="1">
              <a:lnSpc>
                <a:spcPct val="90000"/>
              </a:lnSpc>
              <a:spcBef>
                <a:spcPts val="0"/>
              </a:spcBef>
              <a:spcAft>
                <a:spcPts val="0"/>
              </a:spcAft>
              <a:buClrTx/>
              <a:buSzTx/>
              <a:buFontTx/>
              <a:buNone/>
              <a:tabLst/>
              <a:defRPr/>
            </a:pPr>
            <a:r>
              <a:rPr kumimoji="0" lang="en-US" sz="2000" b="0" i="1" u="none" strike="noStrike" kern="0" cap="none" spc="0" normalizeH="0" baseline="0" noProof="0" dirty="0">
                <a:ln>
                  <a:noFill/>
                </a:ln>
                <a:gradFill>
                  <a:gsLst>
                    <a:gs pos="2917">
                      <a:srgbClr val="6E6E73"/>
                    </a:gs>
                    <a:gs pos="30000">
                      <a:srgbClr val="6E6E73"/>
                    </a:gs>
                  </a:gsLst>
                  <a:lin ang="5400000" scaled="0"/>
                </a:gradFill>
                <a:effectLst/>
                <a:uLnTx/>
                <a:uFillTx/>
                <a:latin typeface="Segoe UI Light" panose="020B0502040204020203" pitchFamily="34" charset="0"/>
                <a:cs typeface="Segoe UI Light" panose="020B0502040204020203" pitchFamily="34" charset="0"/>
              </a:rPr>
              <a:t>+</a:t>
            </a:r>
          </a:p>
        </p:txBody>
      </p:sp>
      <p:grpSp>
        <p:nvGrpSpPr>
          <p:cNvPr id="36" name="Group 35"/>
          <p:cNvGrpSpPr/>
          <p:nvPr/>
        </p:nvGrpSpPr>
        <p:grpSpPr>
          <a:xfrm>
            <a:off x="2992065" y="3191925"/>
            <a:ext cx="7479778" cy="2686294"/>
            <a:chOff x="6937167" y="3445786"/>
            <a:chExt cx="5327336" cy="1913729"/>
          </a:xfrm>
        </p:grpSpPr>
        <p:cxnSp>
          <p:nvCxnSpPr>
            <p:cNvPr id="37" name="Straight Arrow Connector 36"/>
            <p:cNvCxnSpPr/>
            <p:nvPr/>
          </p:nvCxnSpPr>
          <p:spPr>
            <a:xfrm flipV="1">
              <a:off x="6937167" y="3445786"/>
              <a:ext cx="5327336" cy="1913729"/>
            </a:xfrm>
            <a:prstGeom prst="straightConnector1">
              <a:avLst/>
            </a:prstGeom>
            <a:ln w="38100">
              <a:solidFill>
                <a:srgbClr val="7030A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rot="20322848">
              <a:off x="7922084" y="4441362"/>
              <a:ext cx="2877435" cy="521303"/>
            </a:xfrm>
            <a:prstGeom prst="rect">
              <a:avLst/>
            </a:prstGeom>
            <a:noFill/>
          </p:spPr>
          <p:txBody>
            <a:bodyPr wrap="none" lIns="182854" tIns="146283" rIns="182854" bIns="146283" rtlCol="0">
              <a:spAutoFit/>
            </a:bodyPr>
            <a:lstStyle/>
            <a:p>
              <a:pPr marL="0" marR="0" lvl="0" indent="0" defTabSz="932563"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dirty="0">
                  <a:ln>
                    <a:noFill/>
                  </a:ln>
                  <a:solidFill>
                    <a:srgbClr val="7030A0"/>
                  </a:solidFill>
                  <a:effectLst/>
                  <a:uLnTx/>
                  <a:uFillTx/>
                  <a:latin typeface="Segoe UI"/>
                </a:rPr>
                <a:t>Sample adoption trajectory</a:t>
              </a:r>
            </a:p>
          </p:txBody>
        </p:sp>
      </p:gr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b="-5957"/>
          <a:stretch/>
        </p:blipFill>
        <p:spPr>
          <a:xfrm>
            <a:off x="-1" y="-822960"/>
            <a:ext cx="12435593" cy="8290394"/>
          </a:xfrm>
          <a:prstGeom prst="rect">
            <a:avLst/>
          </a:prstGeom>
        </p:spPr>
      </p:pic>
    </p:spTree>
    <p:extLst>
      <p:ext uri="{BB962C8B-B14F-4D97-AF65-F5344CB8AC3E}">
        <p14:creationId xmlns:p14="http://schemas.microsoft.com/office/powerpoint/2010/main" val="1784079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2"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4" grpId="0" animBg="1"/>
      <p:bldP spid="34" grpId="0"/>
      <p:bldP spid="35" grpId="0"/>
    </p:bldLst>
  </p:timing>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D0C2E7D0-5C17-430B-90AA-64EE87CAC54C}"/>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F00BE584-C693-46FD-AC24-CA0B4C734830}"/>
    </a:ext>
  </a:extLst>
</a:theme>
</file>

<file path=ppt/theme/theme4.xml><?xml version="1.0" encoding="utf-8"?>
<a:theme xmlns:a="http://schemas.openxmlformats.org/drawingml/2006/main" name="5-30503_Lync_North_America_2014_Template">
  <a:themeElements>
    <a:clrScheme name="Lync North America">
      <a:dk1>
        <a:srgbClr val="505050"/>
      </a:dk1>
      <a:lt1>
        <a:srgbClr val="FFFFFF"/>
      </a:lt1>
      <a:dk2>
        <a:srgbClr val="0072C6"/>
      </a:dk2>
      <a:lt2>
        <a:srgbClr val="00BCF2"/>
      </a:lt2>
      <a:accent1>
        <a:srgbClr val="0072C6"/>
      </a:accent1>
      <a:accent2>
        <a:srgbClr val="442359"/>
      </a:accent2>
      <a:accent3>
        <a:srgbClr val="002050"/>
      </a:accent3>
      <a:accent4>
        <a:srgbClr val="6DC2E9"/>
      </a:accent4>
      <a:accent5>
        <a:srgbClr val="00BCF2"/>
      </a:accent5>
      <a:accent6>
        <a:srgbClr val="DC3C0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Lync_Conference_2014_Template_16x9" id="{A9105650-82FE-421A-9174-704D2399A1C4}" vid="{8AE73FEA-909D-4006-97B2-C750877AB0B8}"/>
    </a:ext>
  </a:extLst>
</a:theme>
</file>

<file path=ppt/theme/theme5.xml><?xml version="1.0" encoding="utf-8"?>
<a:theme xmlns:a="http://schemas.openxmlformats.org/drawingml/2006/main" name="8-30538_Skype_For_Business_Template">
  <a:themeElements>
    <a:clrScheme name="S4B">
      <a:dk1>
        <a:srgbClr val="6E6E73"/>
      </a:dk1>
      <a:lt1>
        <a:srgbClr val="FFFFFF"/>
      </a:lt1>
      <a:dk2>
        <a:srgbClr val="00AFF0"/>
      </a:dk2>
      <a:lt2>
        <a:srgbClr val="EAEAEA"/>
      </a:lt2>
      <a:accent1>
        <a:srgbClr val="00AFF0"/>
      </a:accent1>
      <a:accent2>
        <a:srgbClr val="66CFF6"/>
      </a:accent2>
      <a:accent3>
        <a:srgbClr val="33353A"/>
      </a:accent3>
      <a:accent4>
        <a:srgbClr val="E6F7FE"/>
      </a:accent4>
      <a:accent5>
        <a:srgbClr val="6E6E73"/>
      </a:accent5>
      <a:accent6>
        <a:srgbClr val="93999D"/>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kype_for_Business_Template.potx" id="{C257EDF5-7091-4DB2-9906-98A4E71BAC5E}" vid="{31B68748-5868-4278-B3F7-5C2177CD9982}"/>
    </a:ext>
  </a:extLst>
</a:theme>
</file>

<file path=ppt/theme/theme6.xml><?xml version="1.0" encoding="utf-8"?>
<a:theme xmlns:a="http://schemas.openxmlformats.org/drawingml/2006/main" name="1_8-30538_Skype_For_Business_Template">
  <a:themeElements>
    <a:clrScheme name="S4B">
      <a:dk1>
        <a:srgbClr val="6E6E73"/>
      </a:dk1>
      <a:lt1>
        <a:srgbClr val="FFFFFF"/>
      </a:lt1>
      <a:dk2>
        <a:srgbClr val="00AFF0"/>
      </a:dk2>
      <a:lt2>
        <a:srgbClr val="EAEAEA"/>
      </a:lt2>
      <a:accent1>
        <a:srgbClr val="00AFF0"/>
      </a:accent1>
      <a:accent2>
        <a:srgbClr val="66CFF6"/>
      </a:accent2>
      <a:accent3>
        <a:srgbClr val="33353A"/>
      </a:accent3>
      <a:accent4>
        <a:srgbClr val="E6F7FE"/>
      </a:accent4>
      <a:accent5>
        <a:srgbClr val="6E6E73"/>
      </a:accent5>
      <a:accent6>
        <a:srgbClr val="93999D"/>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kype_for_Business_Template.potx" id="{C257EDF5-7091-4DB2-9906-98A4E71BAC5E}" vid="{31B68748-5868-4278-B3F7-5C2177CD998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astSharedByUser xmlns="d2649855-d0a2-443d-be69-9a1720fc4f51">lauriep@microsoft.com</LastSharedByUser>
    <SharedWithUsers xmlns="d2649855-d0a2-443d-be69-9a1720fc4f51">
      <UserInfo>
        <DisplayName>Sean Wilson</DisplayName>
        <AccountId>445</AccountId>
        <AccountType/>
      </UserInfo>
    </SharedWithUsers>
    <LastSharedByTime xmlns="d2649855-d0a2-443d-be69-9a1720fc4f51">2016-09-17T00:54:03+00:00</LastSharedByTim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BDCC462C989B45B3E88C15F2A3C9BF" ma:contentTypeVersion="4" ma:contentTypeDescription="Create a new document." ma:contentTypeScope="" ma:versionID="519a060f1db1f9674c0c666e33f85bbb">
  <xsd:schema xmlns:xsd="http://www.w3.org/2001/XMLSchema" xmlns:xs="http://www.w3.org/2001/XMLSchema" xmlns:p="http://schemas.microsoft.com/office/2006/metadata/properties" xmlns:ns2="d2649855-d0a2-443d-be69-9a1720fc4f51" targetNamespace="http://schemas.microsoft.com/office/2006/metadata/properties" ma:root="true" ma:fieldsID="cdc9d34c2fff00cdf7269bcbe3b55f3c" ns2:_="">
    <xsd:import namespace="d2649855-d0a2-443d-be69-9a1720fc4f51"/>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649855-d0a2-443d-be69-9a1720fc4f5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elements/1.1/"/>
    <ds:schemaRef ds:uri="http://schemas.microsoft.com/office/infopath/2007/PartnerControls"/>
    <ds:schemaRef ds:uri="http://www.w3.org/XML/1998/namespace"/>
    <ds:schemaRef ds:uri="http://schemas.microsoft.com/office/2006/documentManagement/types"/>
    <ds:schemaRef ds:uri="http://purl.org/dc/terms/"/>
    <ds:schemaRef ds:uri="http://schemas.openxmlformats.org/package/2006/metadata/core-properties"/>
    <ds:schemaRef ds:uri="d2649855-d0a2-443d-be69-9a1720fc4f51"/>
    <ds:schemaRef ds:uri="http://schemas.microsoft.com/office/2006/metadata/properties"/>
  </ds:schemaRefs>
</ds:datastoreItem>
</file>

<file path=customXml/itemProps3.xml><?xml version="1.0" encoding="utf-8"?>
<ds:datastoreItem xmlns:ds="http://schemas.openxmlformats.org/officeDocument/2006/customXml" ds:itemID="{BD0767DF-8972-4DC9-AC2F-1A62762268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649855-d0a2-443d-be69-9a1720fc4f5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TotalTime>
  <Words>2797</Words>
  <Application>Microsoft Office PowerPoint</Application>
  <PresentationFormat>Custom</PresentationFormat>
  <Paragraphs>380</Paragraphs>
  <Slides>47</Slides>
  <Notes>43</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47</vt:i4>
      </vt:variant>
    </vt:vector>
  </HeadingPairs>
  <TitlesOfParts>
    <vt:vector size="63" baseType="lpstr">
      <vt:lpstr>Arial</vt:lpstr>
      <vt:lpstr>Calibri</vt:lpstr>
      <vt:lpstr>Consolas</vt:lpstr>
      <vt:lpstr>Segoe UI</vt:lpstr>
      <vt:lpstr>Segoe UI Bold</vt:lpstr>
      <vt:lpstr>Segoe UI Light</vt:lpstr>
      <vt:lpstr>Segoe UI Semilight</vt:lpstr>
      <vt:lpstr>Times New Roman</vt:lpstr>
      <vt:lpstr>Verdana</vt:lpstr>
      <vt:lpstr>Wingdings</vt:lpstr>
      <vt:lpstr>5-50002_Ignite_Breakout_Template</vt:lpstr>
      <vt:lpstr>6-30537_Envision 2016 Concurrent Template_Dark</vt:lpstr>
      <vt:lpstr>1_5-50002_Ignite_Breakout_Template</vt:lpstr>
      <vt:lpstr>5-30503_Lync_North_America_2014_Template</vt:lpstr>
      <vt:lpstr>8-30538_Skype_For_Business_Template</vt:lpstr>
      <vt:lpstr>1_8-30538_Skype_For_Business_Template</vt:lpstr>
      <vt:lpstr>Skype for Business - Raving Fans</vt:lpstr>
      <vt:lpstr>Agenda</vt:lpstr>
      <vt:lpstr>Journey to become a raving fan</vt:lpstr>
      <vt:lpstr>PowerPoint Presentation</vt:lpstr>
      <vt:lpstr>Who are we looking for?</vt:lpstr>
      <vt:lpstr>Adoption is…</vt:lpstr>
      <vt:lpstr>Adoption is…</vt:lpstr>
      <vt:lpstr>Learning:  your rollout directly affects the rate of change</vt:lpstr>
      <vt:lpstr>Ideal approach for your Skype for Business rollout</vt:lpstr>
      <vt:lpstr>What is a raving fan?</vt:lpstr>
      <vt:lpstr>What’s in it for me?</vt:lpstr>
      <vt:lpstr>What’s in it for me?</vt:lpstr>
      <vt:lpstr>Creating a Raving Fan</vt:lpstr>
      <vt:lpstr>Remember your first day?</vt:lpstr>
      <vt:lpstr>First impressions count!</vt:lpstr>
      <vt:lpstr>Skype for Business Adoption Portal</vt:lpstr>
      <vt:lpstr>Quick start guides - IM</vt:lpstr>
      <vt:lpstr>Continue your journey…</vt:lpstr>
      <vt:lpstr>Video scenario based training</vt:lpstr>
      <vt:lpstr>Device Bar</vt:lpstr>
      <vt:lpstr>Graduating to a raving fan…</vt:lpstr>
      <vt:lpstr>PowerPoint Presentation</vt:lpstr>
      <vt:lpstr>PowerPoint Presentation</vt:lpstr>
      <vt:lpstr>Office 365 Productivity Library</vt:lpstr>
      <vt:lpstr>Skype for Business Community</vt:lpstr>
      <vt:lpstr>Skype for Business Community</vt:lpstr>
      <vt:lpstr>Join the Skype for Business Community</vt:lpstr>
      <vt:lpstr>PowerPoint Presentation</vt:lpstr>
      <vt:lpstr>Adoption Resources</vt:lpstr>
      <vt:lpstr>"Skype for Business Hero" Program</vt:lpstr>
      <vt:lpstr>Air Canada – a need for an IM solution</vt:lpstr>
      <vt:lpstr>Along came Lync…</vt:lpstr>
      <vt:lpstr>Enter the "Skype for Business Hero" program!</vt:lpstr>
      <vt:lpstr>Achievement Badges and Shine Points!</vt:lpstr>
      <vt:lpstr>Ambassadorship</vt:lpstr>
      <vt:lpstr>Communications</vt:lpstr>
      <vt:lpstr>Central SharePoint Online Site</vt:lpstr>
      <vt:lpstr>Troubleshooting</vt:lpstr>
      <vt:lpstr>Challenge</vt:lpstr>
      <vt:lpstr>Personas</vt:lpstr>
      <vt:lpstr>Behind the scenes</vt:lpstr>
      <vt:lpstr>Some praise from our Ambassadors!</vt:lpstr>
      <vt:lpstr>Some praise from our Ambassadors!</vt:lpstr>
      <vt:lpstr>Some praise from our Ambassadors!</vt:lpstr>
      <vt:lpstr>Some praise from our Ambassadors!</vt:lpstr>
      <vt:lpstr>#MeetingAccomplished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users into raving fans of Skype</dc:title>
  <dc:creator>Laurie Pottmeyer	Mike Hollinshead</dc:creator>
  <cp:lastModifiedBy>MS Events 0087</cp:lastModifiedBy>
  <cp:revision>7</cp:revision>
  <dcterms:modified xsi:type="dcterms:W3CDTF">2016-09-27T20:43:54Z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0x01010083BDCC462C989B45B3E88C15F2A3C9BF</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