
<file path=[Content_Types].xml><?xml version="1.0" encoding="utf-8"?>
<Types xmlns="http://schemas.openxmlformats.org/package/2006/content-types">
  <Default Extension="png" ContentType="image/png"/>
  <Default Extension="emf" ContentType="image/x-emf"/>
  <Default Extension="mov" ContentType="video/quicktime"/>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4.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5.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6.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7.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8.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310" r:id="rId5"/>
    <p:sldMasterId id="2147484341" r:id="rId6"/>
    <p:sldMasterId id="2147484366" r:id="rId7"/>
    <p:sldMasterId id="2147484388" r:id="rId8"/>
    <p:sldMasterId id="2147484429" r:id="rId9"/>
    <p:sldMasterId id="2147484442" r:id="rId10"/>
    <p:sldMasterId id="2147484462" r:id="rId11"/>
    <p:sldMasterId id="2147484480" r:id="rId12"/>
  </p:sldMasterIdLst>
  <p:notesMasterIdLst>
    <p:notesMasterId r:id="rId48"/>
  </p:notesMasterIdLst>
  <p:handoutMasterIdLst>
    <p:handoutMasterId r:id="rId49"/>
  </p:handout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FFFFFF"/>
    <a:srgbClr val="BAD80A"/>
    <a:srgbClr val="A80000"/>
    <a:srgbClr val="5C2D91"/>
    <a:srgbClr val="0078D7"/>
    <a:srgbClr val="107C10"/>
    <a:srgbClr val="000000"/>
    <a:srgbClr val="D83B01"/>
    <a:srgbClr val="002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215" autoAdjust="0"/>
  </p:normalViewPr>
  <p:slideViewPr>
    <p:cSldViewPr>
      <p:cViewPr varScale="1">
        <p:scale>
          <a:sx n="104" d="100"/>
          <a:sy n="104" d="100"/>
        </p:scale>
        <p:origin x="498" y="108"/>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showGuides="1">
      <p:cViewPr varScale="1">
        <p:scale>
          <a:sx n="81" d="100"/>
          <a:sy n="81" d="100"/>
        </p:scale>
        <p:origin x="389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commentAuthors" Target="commen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a:latin typeface="Segoe UI" pitchFamily="34" charset="0"/>
              </a:rPr>
              <a:t>Microsoft 2016</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9/28/2016 11:58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a:t>Microsoft 2016</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9/28/2016 11:58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Microsoft 2016</a:t>
            </a: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11:58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114250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Microsoft Envision 2016</a:t>
            </a:r>
            <a:endParaRPr kumimoji="0" lang="en-US" sz="1800" b="0" i="0" u="none" strike="noStrike" kern="0" cap="none" spc="0" normalizeH="0" baseline="0" noProof="0" dirty="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11:58 AM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609053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87653DB-B31F-428D-9506-C3E312885146}"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62777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87653DB-B31F-428D-9506-C3E312885146}"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598837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3292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algn="l" defTabSz="93292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298457-8249-4B45-9C9D-D9ABF96ED99E}" type="datetime1">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9/28/2016</a:t>
            </a:fld>
            <a:endParaRPr kumimoji="0" lang="en-US" sz="1800" b="0" i="0" u="none" strike="noStrike" kern="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2004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244B1D4-63DB-514D-99AA-086E2EBFDFE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118572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244B1D4-63DB-514D-99AA-086E2EBFDFE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176676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Microsoft 2016</a:t>
            </a: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11:58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467759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S4 Solution Specialist Sales Summit</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DFDA5C7-BBAE-481E-8BF7-731156A2E2C1}"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11:58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473357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9095CD6-0A44-4E02-9A31-9477FA89C6CC}"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917521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1C1187D-DEC5-4C18-B319-657DC0E3C535}" type="datetime1">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24</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748052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244B1D4-63DB-514D-99AA-086E2EBFDFE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7002500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3292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algn="l" defTabSz="93292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298457-8249-4B45-9C9D-D9ABF96ED99E}" type="datetime1">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9/28/2016</a:t>
            </a:fld>
            <a:endParaRPr kumimoji="0" lang="en-US" sz="1800" b="0" i="0" u="none" strike="noStrike" kern="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825749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3292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algn="l" defTabSz="93292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298457-8249-4B45-9C9D-D9ABF96ED99E}" type="datetime1">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9/28/2016</a:t>
            </a:fld>
            <a:endParaRPr kumimoji="0" lang="en-US" sz="1800" b="0" i="0" u="none" strike="noStrike" kern="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474358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244B1D4-63DB-514D-99AA-086E2EBFDFE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9386738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C2E8B4-0AB8-487D-804C-069996F11949}"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9/28/2016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ooter Placeholder 9"/>
          <p:cNvSpPr>
            <a:spLocks noGrp="1"/>
          </p:cNvSpPr>
          <p:nvPr>
            <p:ph type="ftr" sz="quarter" idx="14"/>
          </p:nvPr>
        </p:nvSpPr>
        <p:spPr/>
        <p:txBody>
          <a:bodyPr/>
          <a:lstStyle/>
          <a:p>
            <a:pPr marL="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9586430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Microsoft 2016</a:t>
            </a: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11:58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5928115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11:58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6438510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11:58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854240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A17D118-1690-458F-B4D2-F9DA5D6F5033}"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11:58 AM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C87E0CF-87F6-4B58-B8B8-DCAB2DAAF3CA}"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35</a:t>
            </a:fld>
            <a:endParaRPr kumimoji="0" lang="en-US" sz="1800" b="0" i="0" u="none" strike="noStrike" kern="0" cap="none" spc="0" normalizeH="0" baseline="0" noProof="0" dirty="0">
              <a:ln>
                <a:noFill/>
              </a:ln>
              <a:solidFill>
                <a:prstClr val="black"/>
              </a:solidFill>
              <a:effectLst/>
              <a:uLnTx/>
              <a:uFillTx/>
            </a:endParaRPr>
          </a:p>
        </p:txBody>
      </p:sp>
      <p:sp>
        <p:nvSpPr>
          <p:cNvPr id="6" name="Footer Placeholder 5"/>
          <p:cNvSpPr>
            <a:spLocks noGrp="1"/>
          </p:cNvSpPr>
          <p:nvPr>
            <p:ph type="ftr" sz="quarter" idx="14"/>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1684062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244B1D4-63DB-514D-99AA-086E2EBFDFE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569230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50BFD3E-08BC-49E8-8BB5-714EC69F61E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37057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1C1187D-DEC5-4C18-B319-657DC0E3C535}" type="datetime1">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173704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31436"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defTabSz="931436"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8230F7F-681E-4E1F-9050-839243F5E650}" type="datetime1">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4208595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1C1187D-DEC5-4C18-B319-657DC0E3C535}" type="datetime1">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478241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FA94A-519F-445C-B30C-9E76FA6A2031}"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9/28/2016 11:58 AM</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6166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FA94A-519F-445C-B30C-9E76FA6A2031}"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9/28/2016 11:58 AM</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54068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emf"/><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3" name="Text Placeholder 2"/>
          <p:cNvSpPr>
            <a:spLocks noGrp="1"/>
          </p:cNvSpPr>
          <p:nvPr>
            <p:ph type="body" sz="quarter" idx="13" hasCustomPrompt="1"/>
          </p:nvPr>
        </p:nvSpPr>
        <p:spPr bwMode="white">
          <a:xfrm>
            <a:off x="10333038" y="296863"/>
            <a:ext cx="1828800" cy="461665"/>
          </a:xfrm>
        </p:spPr>
        <p:txBody>
          <a:bodyPr/>
          <a:lstStyle>
            <a:lvl1pPr marL="0" indent="0" algn="r">
              <a:buNone/>
              <a:defRPr sz="2000">
                <a:latin typeface="+mn-lt"/>
              </a:defRPr>
            </a:lvl1pPr>
          </a:lstStyle>
          <a:p>
            <a:pPr lvl="0"/>
            <a:r>
              <a:rPr lang="en-US" dirty="0"/>
              <a:t>Session Code</a:t>
            </a:r>
          </a:p>
        </p:txBody>
      </p:sp>
    </p:spTree>
    <p:extLst>
      <p:ext uri="{BB962C8B-B14F-4D97-AF65-F5344CB8AC3E}">
        <p14:creationId xmlns:p14="http://schemas.microsoft.com/office/powerpoint/2010/main" val="16850104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893355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8_Title/sub-title pillar color background stripe ">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0" y="1"/>
            <a:ext cx="7667087" cy="1257442"/>
          </a:xfrm>
        </p:spPr>
        <p:txBody>
          <a:bodyPr lIns="393192" tIns="393192" bIns="91440">
            <a:normAutofit/>
          </a:bodyPr>
          <a:lstStyle>
            <a:lvl1pPr marL="0" indent="0">
              <a:buNone/>
              <a:defRPr sz="4488">
                <a:solidFill>
                  <a:srgbClr val="505050"/>
                </a:solidFill>
              </a:defRPr>
            </a:lvl1pPr>
          </a:lstStyle>
          <a:p>
            <a:pPr lvl="0"/>
            <a:r>
              <a:rPr lang="en-US" dirty="0"/>
              <a:t>Title</a:t>
            </a:r>
          </a:p>
        </p:txBody>
      </p:sp>
      <p:sp>
        <p:nvSpPr>
          <p:cNvPr id="8" name="Text Placeholder 7"/>
          <p:cNvSpPr>
            <a:spLocks noGrp="1"/>
          </p:cNvSpPr>
          <p:nvPr>
            <p:ph type="body" sz="quarter" idx="11" hasCustomPrompt="1"/>
          </p:nvPr>
        </p:nvSpPr>
        <p:spPr>
          <a:xfrm>
            <a:off x="0" y="1267759"/>
            <a:ext cx="7667087" cy="922288"/>
          </a:xfrm>
        </p:spPr>
        <p:txBody>
          <a:bodyPr lIns="393192" bIns="91440"/>
          <a:lstStyle>
            <a:lvl1pPr marL="0" indent="0">
              <a:buNone/>
              <a:defRPr>
                <a:solidFill>
                  <a:schemeClr val="accent3"/>
                </a:solidFill>
              </a:defRPr>
            </a:lvl1pPr>
            <a:lvl2pPr marL="466298" indent="0">
              <a:buNone/>
              <a:defRPr/>
            </a:lvl2pPr>
          </a:lstStyle>
          <a:p>
            <a:pPr lvl="0"/>
            <a:r>
              <a:rPr lang="en-US" dirty="0"/>
              <a:t>Subtitle</a:t>
            </a:r>
          </a:p>
        </p:txBody>
      </p:sp>
      <p:sp>
        <p:nvSpPr>
          <p:cNvPr id="4" name="Rectangle 3"/>
          <p:cNvSpPr/>
          <p:nvPr userDrawn="1"/>
        </p:nvSpPr>
        <p:spPr bwMode="auto">
          <a:xfrm>
            <a:off x="8239165" y="0"/>
            <a:ext cx="4197310" cy="6994525"/>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6727644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9_Title/sub-title pillar color background stripe ">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0" y="1"/>
            <a:ext cx="7667087" cy="1257442"/>
          </a:xfrm>
        </p:spPr>
        <p:txBody>
          <a:bodyPr lIns="393192" tIns="393192" bIns="91440">
            <a:normAutofit/>
          </a:bodyPr>
          <a:lstStyle>
            <a:lvl1pPr marL="0" indent="0">
              <a:buNone/>
              <a:defRPr sz="4488">
                <a:solidFill>
                  <a:srgbClr val="505050"/>
                </a:solidFill>
              </a:defRPr>
            </a:lvl1pPr>
          </a:lstStyle>
          <a:p>
            <a:pPr lvl="0"/>
            <a:r>
              <a:rPr lang="en-US" dirty="0"/>
              <a:t>Title</a:t>
            </a:r>
          </a:p>
        </p:txBody>
      </p:sp>
      <p:sp>
        <p:nvSpPr>
          <p:cNvPr id="8" name="Text Placeholder 7"/>
          <p:cNvSpPr>
            <a:spLocks noGrp="1"/>
          </p:cNvSpPr>
          <p:nvPr>
            <p:ph type="body" sz="quarter" idx="11" hasCustomPrompt="1"/>
          </p:nvPr>
        </p:nvSpPr>
        <p:spPr>
          <a:xfrm>
            <a:off x="0" y="1267759"/>
            <a:ext cx="7667087" cy="922288"/>
          </a:xfrm>
        </p:spPr>
        <p:txBody>
          <a:bodyPr lIns="393192" bIns="91440"/>
          <a:lstStyle>
            <a:lvl1pPr marL="0" indent="0">
              <a:buNone/>
              <a:defRPr>
                <a:solidFill>
                  <a:schemeClr val="accent4"/>
                </a:solidFill>
              </a:defRPr>
            </a:lvl1pPr>
            <a:lvl2pPr marL="466298" indent="0">
              <a:buNone/>
              <a:defRPr/>
            </a:lvl2pPr>
          </a:lstStyle>
          <a:p>
            <a:pPr lvl="0"/>
            <a:r>
              <a:rPr lang="en-US" dirty="0"/>
              <a:t>Subtitle</a:t>
            </a:r>
          </a:p>
        </p:txBody>
      </p:sp>
      <p:sp>
        <p:nvSpPr>
          <p:cNvPr id="4" name="Rectangle 3"/>
          <p:cNvSpPr/>
          <p:nvPr userDrawn="1"/>
        </p:nvSpPr>
        <p:spPr bwMode="auto">
          <a:xfrm>
            <a:off x="8239165" y="0"/>
            <a:ext cx="4197310" cy="6994525"/>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904914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0_Title/sub-title pillar color background stripe ">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0" y="1"/>
            <a:ext cx="7667087" cy="1257442"/>
          </a:xfrm>
        </p:spPr>
        <p:txBody>
          <a:bodyPr lIns="393192" tIns="393192" bIns="91440">
            <a:normAutofit/>
          </a:bodyPr>
          <a:lstStyle>
            <a:lvl1pPr marL="0" indent="0">
              <a:buNone/>
              <a:defRPr sz="4488">
                <a:solidFill>
                  <a:srgbClr val="505050"/>
                </a:solidFill>
              </a:defRPr>
            </a:lvl1pPr>
          </a:lstStyle>
          <a:p>
            <a:pPr lvl="0"/>
            <a:r>
              <a:rPr lang="en-US" dirty="0"/>
              <a:t>Title</a:t>
            </a:r>
          </a:p>
        </p:txBody>
      </p:sp>
      <p:sp>
        <p:nvSpPr>
          <p:cNvPr id="8" name="Text Placeholder 7"/>
          <p:cNvSpPr>
            <a:spLocks noGrp="1"/>
          </p:cNvSpPr>
          <p:nvPr>
            <p:ph type="body" sz="quarter" idx="11" hasCustomPrompt="1"/>
          </p:nvPr>
        </p:nvSpPr>
        <p:spPr>
          <a:xfrm>
            <a:off x="0" y="1267759"/>
            <a:ext cx="7667087" cy="922288"/>
          </a:xfrm>
        </p:spPr>
        <p:txBody>
          <a:bodyPr lIns="393192" bIns="91440"/>
          <a:lstStyle>
            <a:lvl1pPr marL="0" indent="0">
              <a:buNone/>
              <a:defRPr>
                <a:solidFill>
                  <a:schemeClr val="accent5"/>
                </a:solidFill>
              </a:defRPr>
            </a:lvl1pPr>
            <a:lvl2pPr marL="466298" indent="0">
              <a:buNone/>
              <a:defRPr/>
            </a:lvl2pPr>
          </a:lstStyle>
          <a:p>
            <a:pPr lvl="0"/>
            <a:r>
              <a:rPr lang="en-US" dirty="0"/>
              <a:t>Subtitle</a:t>
            </a:r>
          </a:p>
        </p:txBody>
      </p:sp>
      <p:sp>
        <p:nvSpPr>
          <p:cNvPr id="4" name="Rectangle 3"/>
          <p:cNvSpPr/>
          <p:nvPr userDrawn="1"/>
        </p:nvSpPr>
        <p:spPr bwMode="auto">
          <a:xfrm>
            <a:off x="8239165" y="0"/>
            <a:ext cx="4197310" cy="6994525"/>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35955844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1_Title/sub-title illu">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0" y="1"/>
            <a:ext cx="7666632" cy="1257442"/>
          </a:xfrm>
        </p:spPr>
        <p:txBody>
          <a:bodyPr lIns="393192" tIns="393192" bIns="91440">
            <a:normAutofit/>
          </a:bodyPr>
          <a:lstStyle>
            <a:lvl1pPr marL="0" indent="0">
              <a:buNone/>
              <a:defRPr sz="4488">
                <a:solidFill>
                  <a:srgbClr val="505050"/>
                </a:solidFill>
              </a:defRPr>
            </a:lvl1pPr>
          </a:lstStyle>
          <a:p>
            <a:pPr lvl="0"/>
            <a:r>
              <a:rPr lang="en-US" dirty="0"/>
              <a:t>Title</a:t>
            </a:r>
          </a:p>
        </p:txBody>
      </p:sp>
      <p:sp>
        <p:nvSpPr>
          <p:cNvPr id="8" name="Text Placeholder 7"/>
          <p:cNvSpPr>
            <a:spLocks noGrp="1"/>
          </p:cNvSpPr>
          <p:nvPr>
            <p:ph type="body" sz="quarter" idx="11" hasCustomPrompt="1"/>
          </p:nvPr>
        </p:nvSpPr>
        <p:spPr>
          <a:xfrm>
            <a:off x="0" y="1267759"/>
            <a:ext cx="7666632" cy="922288"/>
          </a:xfrm>
        </p:spPr>
        <p:txBody>
          <a:bodyPr lIns="393192" bIns="91440"/>
          <a:lstStyle>
            <a:lvl1pPr marL="0" indent="0">
              <a:buNone/>
              <a:defRPr>
                <a:solidFill>
                  <a:schemeClr val="tx2"/>
                </a:solidFill>
              </a:defRPr>
            </a:lvl1pPr>
            <a:lvl2pPr marL="466298" indent="0">
              <a:buNone/>
              <a:defRPr/>
            </a:lvl2pPr>
          </a:lstStyle>
          <a:p>
            <a:pPr lvl="0"/>
            <a:r>
              <a:rPr lang="en-US" dirty="0"/>
              <a:t>Subtitle</a:t>
            </a:r>
          </a:p>
        </p:txBody>
      </p:sp>
    </p:spTree>
    <p:extLst>
      <p:ext uri="{BB962C8B-B14F-4D97-AF65-F5344CB8AC3E}">
        <p14:creationId xmlns:p14="http://schemas.microsoft.com/office/powerpoint/2010/main" val="340241782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2_Title/sub-title illu">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0" y="1"/>
            <a:ext cx="7667087" cy="1257442"/>
          </a:xfrm>
        </p:spPr>
        <p:txBody>
          <a:bodyPr lIns="393192" tIns="393192" bIns="91440">
            <a:normAutofit/>
          </a:bodyPr>
          <a:lstStyle>
            <a:lvl1pPr marL="0" indent="0">
              <a:buNone/>
              <a:defRPr sz="4488">
                <a:solidFill>
                  <a:srgbClr val="505050"/>
                </a:solidFill>
              </a:defRPr>
            </a:lvl1pPr>
          </a:lstStyle>
          <a:p>
            <a:pPr lvl="0"/>
            <a:r>
              <a:rPr lang="en-US" dirty="0"/>
              <a:t>Title</a:t>
            </a:r>
          </a:p>
        </p:txBody>
      </p:sp>
      <p:sp>
        <p:nvSpPr>
          <p:cNvPr id="8" name="Text Placeholder 7"/>
          <p:cNvSpPr>
            <a:spLocks noGrp="1"/>
          </p:cNvSpPr>
          <p:nvPr>
            <p:ph type="body" sz="quarter" idx="11" hasCustomPrompt="1"/>
          </p:nvPr>
        </p:nvSpPr>
        <p:spPr>
          <a:xfrm>
            <a:off x="0" y="1267759"/>
            <a:ext cx="7667087" cy="922288"/>
          </a:xfrm>
        </p:spPr>
        <p:txBody>
          <a:bodyPr lIns="393192" bIns="91440"/>
          <a:lstStyle>
            <a:lvl1pPr marL="0" indent="0">
              <a:buNone/>
              <a:defRPr>
                <a:solidFill>
                  <a:schemeClr val="accent2"/>
                </a:solidFill>
              </a:defRPr>
            </a:lvl1pPr>
            <a:lvl2pPr marL="466298" indent="0">
              <a:buNone/>
              <a:defRPr/>
            </a:lvl2pPr>
          </a:lstStyle>
          <a:p>
            <a:pPr lvl="0"/>
            <a:r>
              <a:rPr lang="en-US" dirty="0"/>
              <a:t>Subtitle</a:t>
            </a:r>
          </a:p>
        </p:txBody>
      </p:sp>
    </p:spTree>
    <p:extLst>
      <p:ext uri="{BB962C8B-B14F-4D97-AF65-F5344CB8AC3E}">
        <p14:creationId xmlns:p14="http://schemas.microsoft.com/office/powerpoint/2010/main" val="23830760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3_Title/sub-title illu">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0" y="1"/>
            <a:ext cx="7667087" cy="1257442"/>
          </a:xfrm>
        </p:spPr>
        <p:txBody>
          <a:bodyPr lIns="393192" tIns="393192" bIns="91440">
            <a:normAutofit/>
          </a:bodyPr>
          <a:lstStyle>
            <a:lvl1pPr marL="0" indent="0">
              <a:buNone/>
              <a:defRPr sz="4488">
                <a:solidFill>
                  <a:srgbClr val="505050"/>
                </a:solidFill>
              </a:defRPr>
            </a:lvl1pPr>
          </a:lstStyle>
          <a:p>
            <a:pPr lvl="0"/>
            <a:r>
              <a:rPr lang="en-US" dirty="0"/>
              <a:t>Title</a:t>
            </a:r>
          </a:p>
        </p:txBody>
      </p:sp>
      <p:sp>
        <p:nvSpPr>
          <p:cNvPr id="8" name="Text Placeholder 7"/>
          <p:cNvSpPr>
            <a:spLocks noGrp="1"/>
          </p:cNvSpPr>
          <p:nvPr>
            <p:ph type="body" sz="quarter" idx="11" hasCustomPrompt="1"/>
          </p:nvPr>
        </p:nvSpPr>
        <p:spPr>
          <a:xfrm>
            <a:off x="0" y="1267759"/>
            <a:ext cx="7667087" cy="922288"/>
          </a:xfrm>
        </p:spPr>
        <p:txBody>
          <a:bodyPr lIns="393192" bIns="91440"/>
          <a:lstStyle>
            <a:lvl1pPr marL="0" indent="0">
              <a:buNone/>
              <a:defRPr>
                <a:solidFill>
                  <a:schemeClr val="accent3"/>
                </a:solidFill>
              </a:defRPr>
            </a:lvl1pPr>
            <a:lvl2pPr marL="466298" indent="0">
              <a:buNone/>
              <a:defRPr/>
            </a:lvl2pPr>
          </a:lstStyle>
          <a:p>
            <a:pPr lvl="0"/>
            <a:r>
              <a:rPr lang="en-US" dirty="0"/>
              <a:t>Subtitle</a:t>
            </a:r>
          </a:p>
        </p:txBody>
      </p:sp>
    </p:spTree>
    <p:extLst>
      <p:ext uri="{BB962C8B-B14F-4D97-AF65-F5344CB8AC3E}">
        <p14:creationId xmlns:p14="http://schemas.microsoft.com/office/powerpoint/2010/main" val="40383276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4_Title/sub-title illu">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0" y="1"/>
            <a:ext cx="7667087" cy="1257442"/>
          </a:xfrm>
        </p:spPr>
        <p:txBody>
          <a:bodyPr lIns="393192" tIns="393192" bIns="91440">
            <a:normAutofit/>
          </a:bodyPr>
          <a:lstStyle>
            <a:lvl1pPr marL="0" indent="0">
              <a:buNone/>
              <a:defRPr sz="4488">
                <a:solidFill>
                  <a:srgbClr val="505050"/>
                </a:solidFill>
              </a:defRPr>
            </a:lvl1pPr>
          </a:lstStyle>
          <a:p>
            <a:pPr lvl="0"/>
            <a:r>
              <a:rPr lang="en-US" dirty="0"/>
              <a:t>Title</a:t>
            </a:r>
          </a:p>
        </p:txBody>
      </p:sp>
      <p:sp>
        <p:nvSpPr>
          <p:cNvPr id="8" name="Text Placeholder 7"/>
          <p:cNvSpPr>
            <a:spLocks noGrp="1"/>
          </p:cNvSpPr>
          <p:nvPr>
            <p:ph type="body" sz="quarter" idx="11" hasCustomPrompt="1"/>
          </p:nvPr>
        </p:nvSpPr>
        <p:spPr>
          <a:xfrm>
            <a:off x="0" y="1267759"/>
            <a:ext cx="7667087" cy="922288"/>
          </a:xfrm>
        </p:spPr>
        <p:txBody>
          <a:bodyPr lIns="393192" bIns="91440"/>
          <a:lstStyle>
            <a:lvl1pPr marL="0" indent="0">
              <a:buNone/>
              <a:defRPr>
                <a:solidFill>
                  <a:schemeClr val="accent4"/>
                </a:solidFill>
              </a:defRPr>
            </a:lvl1pPr>
            <a:lvl2pPr marL="466298" indent="0">
              <a:buNone/>
              <a:defRPr/>
            </a:lvl2pPr>
          </a:lstStyle>
          <a:p>
            <a:pPr lvl="0"/>
            <a:r>
              <a:rPr lang="en-US" dirty="0"/>
              <a:t>Subtitle</a:t>
            </a:r>
          </a:p>
        </p:txBody>
      </p:sp>
    </p:spTree>
    <p:extLst>
      <p:ext uri="{BB962C8B-B14F-4D97-AF65-F5344CB8AC3E}">
        <p14:creationId xmlns:p14="http://schemas.microsoft.com/office/powerpoint/2010/main" val="14016250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5_Title/sub-title illu">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0" y="1"/>
            <a:ext cx="7667087" cy="1257442"/>
          </a:xfrm>
        </p:spPr>
        <p:txBody>
          <a:bodyPr lIns="393192" tIns="393192" bIns="91440">
            <a:normAutofit/>
          </a:bodyPr>
          <a:lstStyle>
            <a:lvl1pPr marL="0" indent="0">
              <a:buNone/>
              <a:defRPr sz="4488">
                <a:solidFill>
                  <a:srgbClr val="505050"/>
                </a:solidFill>
              </a:defRPr>
            </a:lvl1pPr>
          </a:lstStyle>
          <a:p>
            <a:pPr lvl="0"/>
            <a:r>
              <a:rPr lang="en-US" dirty="0"/>
              <a:t>Title</a:t>
            </a:r>
          </a:p>
        </p:txBody>
      </p:sp>
      <p:sp>
        <p:nvSpPr>
          <p:cNvPr id="8" name="Text Placeholder 7"/>
          <p:cNvSpPr>
            <a:spLocks noGrp="1"/>
          </p:cNvSpPr>
          <p:nvPr>
            <p:ph type="body" sz="quarter" idx="11" hasCustomPrompt="1"/>
          </p:nvPr>
        </p:nvSpPr>
        <p:spPr>
          <a:xfrm>
            <a:off x="0" y="1267759"/>
            <a:ext cx="7667087" cy="922288"/>
          </a:xfrm>
        </p:spPr>
        <p:txBody>
          <a:bodyPr lIns="393192" bIns="91440"/>
          <a:lstStyle>
            <a:lvl1pPr marL="0" indent="0">
              <a:buNone/>
              <a:defRPr>
                <a:solidFill>
                  <a:schemeClr val="accent5"/>
                </a:solidFill>
              </a:defRPr>
            </a:lvl1pPr>
            <a:lvl2pPr marL="466298" indent="0">
              <a:buNone/>
              <a:defRPr/>
            </a:lvl2pPr>
          </a:lstStyle>
          <a:p>
            <a:pPr lvl="0"/>
            <a:r>
              <a:rPr lang="en-US" dirty="0"/>
              <a:t>Subtitle</a:t>
            </a:r>
          </a:p>
        </p:txBody>
      </p:sp>
    </p:spTree>
    <p:extLst>
      <p:ext uri="{BB962C8B-B14F-4D97-AF65-F5344CB8AC3E}">
        <p14:creationId xmlns:p14="http://schemas.microsoft.com/office/powerpoint/2010/main" val="256649880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Split layout ">
    <p:spTree>
      <p:nvGrpSpPr>
        <p:cNvPr id="1" name=""/>
        <p:cNvGrpSpPr/>
        <p:nvPr/>
      </p:nvGrpSpPr>
      <p:grpSpPr>
        <a:xfrm>
          <a:off x="0" y="0"/>
          <a:ext cx="0" cy="0"/>
          <a:chOff x="0" y="0"/>
          <a:chExt cx="0" cy="0"/>
        </a:xfrm>
      </p:grpSpPr>
      <p:sp>
        <p:nvSpPr>
          <p:cNvPr id="4" name="Rectangle 3"/>
          <p:cNvSpPr/>
          <p:nvPr userDrawn="1"/>
        </p:nvSpPr>
        <p:spPr bwMode="auto">
          <a:xfrm>
            <a:off x="0" y="0"/>
            <a:ext cx="4197310" cy="699452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5"/>
          <p:cNvSpPr>
            <a:spLocks noGrp="1"/>
          </p:cNvSpPr>
          <p:nvPr>
            <p:ph type="body" sz="quarter" idx="10" hasCustomPrompt="1"/>
          </p:nvPr>
        </p:nvSpPr>
        <p:spPr>
          <a:xfrm>
            <a:off x="1" y="1"/>
            <a:ext cx="4183177" cy="2557594"/>
          </a:xfrm>
        </p:spPr>
        <p:txBody>
          <a:bodyPr lIns="393192" tIns="393192" rIns="393192" bIns="91440">
            <a:normAutofit/>
          </a:bodyPr>
          <a:lstStyle>
            <a:lvl1pPr marL="0" indent="0">
              <a:buNone/>
              <a:defRPr sz="4488">
                <a:solidFill>
                  <a:schemeClr val="bg1"/>
                </a:solidFill>
              </a:defRPr>
            </a:lvl1pPr>
          </a:lstStyle>
          <a:p>
            <a:pPr lvl="0"/>
            <a:r>
              <a:rPr lang="en-US" dirty="0"/>
              <a:t>Title</a:t>
            </a:r>
          </a:p>
        </p:txBody>
      </p:sp>
      <p:sp>
        <p:nvSpPr>
          <p:cNvPr id="7" name="Text Placeholder 7"/>
          <p:cNvSpPr>
            <a:spLocks noGrp="1"/>
          </p:cNvSpPr>
          <p:nvPr>
            <p:ph type="body" sz="quarter" idx="11" hasCustomPrompt="1"/>
          </p:nvPr>
        </p:nvSpPr>
        <p:spPr>
          <a:xfrm>
            <a:off x="1" y="2581882"/>
            <a:ext cx="4183177" cy="978967"/>
          </a:xfrm>
        </p:spPr>
        <p:txBody>
          <a:bodyPr lIns="393192" rIns="393192" bIns="91440"/>
          <a:lstStyle>
            <a:lvl1pPr marL="0" indent="0">
              <a:buNone/>
              <a:defRPr>
                <a:solidFill>
                  <a:schemeClr val="bg1"/>
                </a:solidFill>
              </a:defRPr>
            </a:lvl1pPr>
            <a:lvl2pPr marL="466298" indent="0">
              <a:buNone/>
              <a:defRPr/>
            </a:lvl2pPr>
          </a:lstStyle>
          <a:p>
            <a:pPr lvl="0"/>
            <a:r>
              <a:rPr lang="en-US" dirty="0"/>
              <a:t>Subtitle</a:t>
            </a:r>
          </a:p>
        </p:txBody>
      </p:sp>
      <p:sp>
        <p:nvSpPr>
          <p:cNvPr id="3" name="Text Placeholder 2"/>
          <p:cNvSpPr>
            <a:spLocks noGrp="1"/>
          </p:cNvSpPr>
          <p:nvPr>
            <p:ph type="body" sz="quarter" idx="12" hasCustomPrompt="1"/>
          </p:nvPr>
        </p:nvSpPr>
        <p:spPr>
          <a:xfrm>
            <a:off x="1" y="3574979"/>
            <a:ext cx="4169782" cy="3419546"/>
          </a:xfrm>
        </p:spPr>
        <p:txBody>
          <a:bodyPr lIns="393192" tIns="91440" bIns="91440">
            <a:normAutofit/>
          </a:bodyPr>
          <a:lstStyle>
            <a:lvl1pPr marL="0" indent="0">
              <a:buNone/>
              <a:defRPr sz="2040">
                <a:solidFill>
                  <a:schemeClr val="bg1"/>
                </a:solidFill>
                <a:latin typeface="+mn-lt"/>
                <a:cs typeface="Segoe UI"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Body text</a:t>
            </a:r>
          </a:p>
        </p:txBody>
      </p:sp>
      <p:sp>
        <p:nvSpPr>
          <p:cNvPr id="10" name="Picture Placeholder 9"/>
          <p:cNvSpPr>
            <a:spLocks noGrp="1"/>
          </p:cNvSpPr>
          <p:nvPr>
            <p:ph type="pic" sz="quarter" idx="13"/>
          </p:nvPr>
        </p:nvSpPr>
        <p:spPr>
          <a:xfrm>
            <a:off x="4182737" y="0"/>
            <a:ext cx="8253738" cy="6994525"/>
          </a:xfrm>
        </p:spPr>
        <p:txBody>
          <a:bodyPr/>
          <a:lstStyle/>
          <a:p>
            <a:endParaRPr lang="en-US"/>
          </a:p>
        </p:txBody>
      </p:sp>
    </p:spTree>
    <p:extLst>
      <p:ext uri="{BB962C8B-B14F-4D97-AF65-F5344CB8AC3E}">
        <p14:creationId xmlns:p14="http://schemas.microsoft.com/office/powerpoint/2010/main" val="3224343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Split layout ">
    <p:spTree>
      <p:nvGrpSpPr>
        <p:cNvPr id="1" name=""/>
        <p:cNvGrpSpPr/>
        <p:nvPr/>
      </p:nvGrpSpPr>
      <p:grpSpPr>
        <a:xfrm>
          <a:off x="0" y="0"/>
          <a:ext cx="0" cy="0"/>
          <a:chOff x="0" y="0"/>
          <a:chExt cx="0" cy="0"/>
        </a:xfrm>
      </p:grpSpPr>
      <p:sp>
        <p:nvSpPr>
          <p:cNvPr id="4" name="Rectangle 3"/>
          <p:cNvSpPr/>
          <p:nvPr userDrawn="1"/>
        </p:nvSpPr>
        <p:spPr bwMode="auto">
          <a:xfrm>
            <a:off x="0" y="0"/>
            <a:ext cx="4197310" cy="6994525"/>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5"/>
          <p:cNvSpPr>
            <a:spLocks noGrp="1"/>
          </p:cNvSpPr>
          <p:nvPr>
            <p:ph type="body" sz="quarter" idx="10" hasCustomPrompt="1"/>
          </p:nvPr>
        </p:nvSpPr>
        <p:spPr>
          <a:xfrm>
            <a:off x="1" y="1"/>
            <a:ext cx="4183177" cy="2557594"/>
          </a:xfrm>
        </p:spPr>
        <p:txBody>
          <a:bodyPr lIns="393192" tIns="393192" rIns="393192" bIns="91440">
            <a:normAutofit/>
          </a:bodyPr>
          <a:lstStyle>
            <a:lvl1pPr marL="0" indent="0">
              <a:buNone/>
              <a:defRPr sz="4488">
                <a:solidFill>
                  <a:schemeClr val="bg1"/>
                </a:solidFill>
              </a:defRPr>
            </a:lvl1pPr>
          </a:lstStyle>
          <a:p>
            <a:pPr lvl="0"/>
            <a:r>
              <a:rPr lang="en-US" dirty="0"/>
              <a:t>Title</a:t>
            </a:r>
          </a:p>
        </p:txBody>
      </p:sp>
      <p:sp>
        <p:nvSpPr>
          <p:cNvPr id="7" name="Text Placeholder 7"/>
          <p:cNvSpPr>
            <a:spLocks noGrp="1"/>
          </p:cNvSpPr>
          <p:nvPr>
            <p:ph type="body" sz="quarter" idx="11" hasCustomPrompt="1"/>
          </p:nvPr>
        </p:nvSpPr>
        <p:spPr>
          <a:xfrm>
            <a:off x="1" y="2581882"/>
            <a:ext cx="4183177" cy="978967"/>
          </a:xfrm>
        </p:spPr>
        <p:txBody>
          <a:bodyPr lIns="393192" rIns="393192" bIns="91440"/>
          <a:lstStyle>
            <a:lvl1pPr marL="0" indent="0">
              <a:buNone/>
              <a:defRPr>
                <a:solidFill>
                  <a:schemeClr val="bg1"/>
                </a:solidFill>
              </a:defRPr>
            </a:lvl1pPr>
            <a:lvl2pPr marL="466298" indent="0">
              <a:buNone/>
              <a:defRPr/>
            </a:lvl2pPr>
          </a:lstStyle>
          <a:p>
            <a:pPr lvl="0"/>
            <a:r>
              <a:rPr lang="en-US" dirty="0"/>
              <a:t>Subtitle</a:t>
            </a:r>
          </a:p>
        </p:txBody>
      </p:sp>
      <p:sp>
        <p:nvSpPr>
          <p:cNvPr id="9" name="Text Placeholder 2"/>
          <p:cNvSpPr>
            <a:spLocks noGrp="1"/>
          </p:cNvSpPr>
          <p:nvPr>
            <p:ph type="body" sz="quarter" idx="12" hasCustomPrompt="1"/>
          </p:nvPr>
        </p:nvSpPr>
        <p:spPr>
          <a:xfrm>
            <a:off x="1" y="3574979"/>
            <a:ext cx="4169782" cy="3419546"/>
          </a:xfrm>
        </p:spPr>
        <p:txBody>
          <a:bodyPr lIns="393192" tIns="91440" bIns="91440">
            <a:normAutofit/>
          </a:bodyPr>
          <a:lstStyle>
            <a:lvl1pPr marL="0" indent="0">
              <a:buNone/>
              <a:defRPr sz="2040">
                <a:solidFill>
                  <a:schemeClr val="bg1"/>
                </a:solidFill>
                <a:latin typeface="+mn-lt"/>
                <a:cs typeface="Segoe UI"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Body text</a:t>
            </a:r>
          </a:p>
        </p:txBody>
      </p:sp>
      <p:sp>
        <p:nvSpPr>
          <p:cNvPr id="10" name="Picture Placeholder 9"/>
          <p:cNvSpPr>
            <a:spLocks noGrp="1"/>
          </p:cNvSpPr>
          <p:nvPr>
            <p:ph type="pic" sz="quarter" idx="13"/>
          </p:nvPr>
        </p:nvSpPr>
        <p:spPr>
          <a:xfrm>
            <a:off x="4182737" y="0"/>
            <a:ext cx="8253738" cy="6994525"/>
          </a:xfrm>
        </p:spPr>
        <p:txBody>
          <a:bodyPr/>
          <a:lstStyle/>
          <a:p>
            <a:endParaRPr lang="en-US"/>
          </a:p>
        </p:txBody>
      </p:sp>
    </p:spTree>
    <p:extLst>
      <p:ext uri="{BB962C8B-B14F-4D97-AF65-F5344CB8AC3E}">
        <p14:creationId xmlns:p14="http://schemas.microsoft.com/office/powerpoint/2010/main" val="847412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3750802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_Split layout ">
    <p:spTree>
      <p:nvGrpSpPr>
        <p:cNvPr id="1" name=""/>
        <p:cNvGrpSpPr/>
        <p:nvPr/>
      </p:nvGrpSpPr>
      <p:grpSpPr>
        <a:xfrm>
          <a:off x="0" y="0"/>
          <a:ext cx="0" cy="0"/>
          <a:chOff x="0" y="0"/>
          <a:chExt cx="0" cy="0"/>
        </a:xfrm>
      </p:grpSpPr>
      <p:sp>
        <p:nvSpPr>
          <p:cNvPr id="4" name="Rectangle 3"/>
          <p:cNvSpPr/>
          <p:nvPr userDrawn="1"/>
        </p:nvSpPr>
        <p:spPr bwMode="auto">
          <a:xfrm>
            <a:off x="0" y="0"/>
            <a:ext cx="4197310" cy="6994525"/>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5"/>
          <p:cNvSpPr>
            <a:spLocks noGrp="1"/>
          </p:cNvSpPr>
          <p:nvPr>
            <p:ph type="body" sz="quarter" idx="10" hasCustomPrompt="1"/>
          </p:nvPr>
        </p:nvSpPr>
        <p:spPr>
          <a:xfrm>
            <a:off x="1" y="1"/>
            <a:ext cx="4183177" cy="2557594"/>
          </a:xfrm>
        </p:spPr>
        <p:txBody>
          <a:bodyPr lIns="393192" tIns="393192" rIns="393192" bIns="91440">
            <a:normAutofit/>
          </a:bodyPr>
          <a:lstStyle>
            <a:lvl1pPr marL="0" indent="0">
              <a:buNone/>
              <a:defRPr sz="4488">
                <a:solidFill>
                  <a:schemeClr val="bg1"/>
                </a:solidFill>
              </a:defRPr>
            </a:lvl1pPr>
          </a:lstStyle>
          <a:p>
            <a:pPr lvl="0"/>
            <a:r>
              <a:rPr lang="en-US" dirty="0"/>
              <a:t>Title</a:t>
            </a:r>
          </a:p>
        </p:txBody>
      </p:sp>
      <p:sp>
        <p:nvSpPr>
          <p:cNvPr id="7" name="Text Placeholder 7"/>
          <p:cNvSpPr>
            <a:spLocks noGrp="1"/>
          </p:cNvSpPr>
          <p:nvPr>
            <p:ph type="body" sz="quarter" idx="11" hasCustomPrompt="1"/>
          </p:nvPr>
        </p:nvSpPr>
        <p:spPr>
          <a:xfrm>
            <a:off x="1" y="2581882"/>
            <a:ext cx="4183177" cy="978967"/>
          </a:xfrm>
        </p:spPr>
        <p:txBody>
          <a:bodyPr lIns="393192" rIns="393192" bIns="91440"/>
          <a:lstStyle>
            <a:lvl1pPr marL="0" indent="0">
              <a:buNone/>
              <a:defRPr>
                <a:solidFill>
                  <a:schemeClr val="bg1"/>
                </a:solidFill>
              </a:defRPr>
            </a:lvl1pPr>
            <a:lvl2pPr marL="466298" indent="0">
              <a:buNone/>
              <a:defRPr/>
            </a:lvl2pPr>
          </a:lstStyle>
          <a:p>
            <a:pPr lvl="0"/>
            <a:r>
              <a:rPr lang="en-US" dirty="0"/>
              <a:t>Subtitle</a:t>
            </a:r>
          </a:p>
        </p:txBody>
      </p:sp>
      <p:sp>
        <p:nvSpPr>
          <p:cNvPr id="9" name="Text Placeholder 2"/>
          <p:cNvSpPr>
            <a:spLocks noGrp="1"/>
          </p:cNvSpPr>
          <p:nvPr>
            <p:ph type="body" sz="quarter" idx="12" hasCustomPrompt="1"/>
          </p:nvPr>
        </p:nvSpPr>
        <p:spPr>
          <a:xfrm>
            <a:off x="1" y="3574979"/>
            <a:ext cx="4169782" cy="3419546"/>
          </a:xfrm>
        </p:spPr>
        <p:txBody>
          <a:bodyPr lIns="393192" tIns="91440" bIns="91440">
            <a:normAutofit/>
          </a:bodyPr>
          <a:lstStyle>
            <a:lvl1pPr marL="0" indent="0">
              <a:buNone/>
              <a:defRPr sz="2040">
                <a:solidFill>
                  <a:schemeClr val="bg1"/>
                </a:solidFill>
                <a:latin typeface="+mn-lt"/>
                <a:cs typeface="Segoe UI"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Body text</a:t>
            </a:r>
          </a:p>
        </p:txBody>
      </p:sp>
      <p:sp>
        <p:nvSpPr>
          <p:cNvPr id="10" name="Picture Placeholder 9"/>
          <p:cNvSpPr>
            <a:spLocks noGrp="1"/>
          </p:cNvSpPr>
          <p:nvPr>
            <p:ph type="pic" sz="quarter" idx="13"/>
          </p:nvPr>
        </p:nvSpPr>
        <p:spPr>
          <a:xfrm>
            <a:off x="4182737" y="0"/>
            <a:ext cx="8253738" cy="6994525"/>
          </a:xfrm>
        </p:spPr>
        <p:txBody>
          <a:bodyPr/>
          <a:lstStyle/>
          <a:p>
            <a:endParaRPr lang="en-US"/>
          </a:p>
        </p:txBody>
      </p:sp>
    </p:spTree>
    <p:extLst>
      <p:ext uri="{BB962C8B-B14F-4D97-AF65-F5344CB8AC3E}">
        <p14:creationId xmlns:p14="http://schemas.microsoft.com/office/powerpoint/2010/main" val="32292587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_Split layout ">
    <p:spTree>
      <p:nvGrpSpPr>
        <p:cNvPr id="1" name=""/>
        <p:cNvGrpSpPr/>
        <p:nvPr/>
      </p:nvGrpSpPr>
      <p:grpSpPr>
        <a:xfrm>
          <a:off x="0" y="0"/>
          <a:ext cx="0" cy="0"/>
          <a:chOff x="0" y="0"/>
          <a:chExt cx="0" cy="0"/>
        </a:xfrm>
      </p:grpSpPr>
      <p:sp>
        <p:nvSpPr>
          <p:cNvPr id="4" name="Rectangle 3"/>
          <p:cNvSpPr/>
          <p:nvPr userDrawn="1"/>
        </p:nvSpPr>
        <p:spPr bwMode="auto">
          <a:xfrm>
            <a:off x="0" y="0"/>
            <a:ext cx="4197310" cy="6994525"/>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5"/>
          <p:cNvSpPr>
            <a:spLocks noGrp="1"/>
          </p:cNvSpPr>
          <p:nvPr>
            <p:ph type="body" sz="quarter" idx="10" hasCustomPrompt="1"/>
          </p:nvPr>
        </p:nvSpPr>
        <p:spPr>
          <a:xfrm>
            <a:off x="1" y="1"/>
            <a:ext cx="4183177" cy="2557594"/>
          </a:xfrm>
        </p:spPr>
        <p:txBody>
          <a:bodyPr lIns="393192" tIns="393192" rIns="393192" bIns="91440">
            <a:normAutofit/>
          </a:bodyPr>
          <a:lstStyle>
            <a:lvl1pPr marL="0" indent="0">
              <a:buNone/>
              <a:defRPr sz="4488">
                <a:solidFill>
                  <a:schemeClr val="bg1"/>
                </a:solidFill>
              </a:defRPr>
            </a:lvl1pPr>
          </a:lstStyle>
          <a:p>
            <a:pPr lvl="0"/>
            <a:r>
              <a:rPr lang="en-US" dirty="0"/>
              <a:t>Title</a:t>
            </a:r>
          </a:p>
        </p:txBody>
      </p:sp>
      <p:sp>
        <p:nvSpPr>
          <p:cNvPr id="7" name="Text Placeholder 7"/>
          <p:cNvSpPr>
            <a:spLocks noGrp="1"/>
          </p:cNvSpPr>
          <p:nvPr>
            <p:ph type="body" sz="quarter" idx="11" hasCustomPrompt="1"/>
          </p:nvPr>
        </p:nvSpPr>
        <p:spPr>
          <a:xfrm>
            <a:off x="1" y="2581882"/>
            <a:ext cx="4183177" cy="978967"/>
          </a:xfrm>
        </p:spPr>
        <p:txBody>
          <a:bodyPr lIns="393192" rIns="393192" bIns="91440"/>
          <a:lstStyle>
            <a:lvl1pPr marL="0" indent="0">
              <a:buNone/>
              <a:defRPr>
                <a:solidFill>
                  <a:schemeClr val="bg1"/>
                </a:solidFill>
              </a:defRPr>
            </a:lvl1pPr>
            <a:lvl2pPr marL="466298" indent="0">
              <a:buNone/>
              <a:defRPr/>
            </a:lvl2pPr>
          </a:lstStyle>
          <a:p>
            <a:pPr lvl="0"/>
            <a:r>
              <a:rPr lang="en-US" dirty="0"/>
              <a:t>Subtitle</a:t>
            </a:r>
          </a:p>
        </p:txBody>
      </p:sp>
      <p:sp>
        <p:nvSpPr>
          <p:cNvPr id="9" name="Text Placeholder 2"/>
          <p:cNvSpPr>
            <a:spLocks noGrp="1"/>
          </p:cNvSpPr>
          <p:nvPr>
            <p:ph type="body" sz="quarter" idx="12" hasCustomPrompt="1"/>
          </p:nvPr>
        </p:nvSpPr>
        <p:spPr>
          <a:xfrm>
            <a:off x="1" y="3574979"/>
            <a:ext cx="4169782" cy="3419546"/>
          </a:xfrm>
        </p:spPr>
        <p:txBody>
          <a:bodyPr lIns="393192" tIns="91440" bIns="91440">
            <a:normAutofit/>
          </a:bodyPr>
          <a:lstStyle>
            <a:lvl1pPr marL="0" indent="0">
              <a:buNone/>
              <a:defRPr sz="2040">
                <a:solidFill>
                  <a:schemeClr val="bg1"/>
                </a:solidFill>
                <a:latin typeface="+mn-lt"/>
                <a:cs typeface="Segoe UI"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Body text</a:t>
            </a:r>
          </a:p>
        </p:txBody>
      </p:sp>
      <p:sp>
        <p:nvSpPr>
          <p:cNvPr id="10" name="Picture Placeholder 9"/>
          <p:cNvSpPr>
            <a:spLocks noGrp="1"/>
          </p:cNvSpPr>
          <p:nvPr>
            <p:ph type="pic" sz="quarter" idx="13"/>
          </p:nvPr>
        </p:nvSpPr>
        <p:spPr>
          <a:xfrm>
            <a:off x="4182737" y="0"/>
            <a:ext cx="8253738" cy="6994525"/>
          </a:xfrm>
        </p:spPr>
        <p:txBody>
          <a:bodyPr/>
          <a:lstStyle/>
          <a:p>
            <a:endParaRPr lang="en-US"/>
          </a:p>
        </p:txBody>
      </p:sp>
    </p:spTree>
    <p:extLst>
      <p:ext uri="{BB962C8B-B14F-4D97-AF65-F5344CB8AC3E}">
        <p14:creationId xmlns:p14="http://schemas.microsoft.com/office/powerpoint/2010/main" val="30434575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5_Split layout ">
    <p:spTree>
      <p:nvGrpSpPr>
        <p:cNvPr id="1" name=""/>
        <p:cNvGrpSpPr/>
        <p:nvPr/>
      </p:nvGrpSpPr>
      <p:grpSpPr>
        <a:xfrm>
          <a:off x="0" y="0"/>
          <a:ext cx="0" cy="0"/>
          <a:chOff x="0" y="0"/>
          <a:chExt cx="0" cy="0"/>
        </a:xfrm>
      </p:grpSpPr>
      <p:sp>
        <p:nvSpPr>
          <p:cNvPr id="4" name="Rectangle 3"/>
          <p:cNvSpPr/>
          <p:nvPr userDrawn="1"/>
        </p:nvSpPr>
        <p:spPr bwMode="auto">
          <a:xfrm>
            <a:off x="0" y="0"/>
            <a:ext cx="4197310" cy="6994525"/>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5"/>
          <p:cNvSpPr>
            <a:spLocks noGrp="1"/>
          </p:cNvSpPr>
          <p:nvPr>
            <p:ph type="body" sz="quarter" idx="10" hasCustomPrompt="1"/>
          </p:nvPr>
        </p:nvSpPr>
        <p:spPr>
          <a:xfrm>
            <a:off x="1" y="1"/>
            <a:ext cx="4183177" cy="2557594"/>
          </a:xfrm>
        </p:spPr>
        <p:txBody>
          <a:bodyPr lIns="393192" tIns="393192" rIns="393192" bIns="91440">
            <a:normAutofit/>
          </a:bodyPr>
          <a:lstStyle>
            <a:lvl1pPr marL="0" indent="0">
              <a:buNone/>
              <a:defRPr sz="4488">
                <a:solidFill>
                  <a:schemeClr val="bg1"/>
                </a:solidFill>
              </a:defRPr>
            </a:lvl1pPr>
          </a:lstStyle>
          <a:p>
            <a:pPr lvl="0"/>
            <a:r>
              <a:rPr lang="en-US" dirty="0"/>
              <a:t>Title</a:t>
            </a:r>
          </a:p>
        </p:txBody>
      </p:sp>
      <p:sp>
        <p:nvSpPr>
          <p:cNvPr id="7" name="Text Placeholder 7"/>
          <p:cNvSpPr>
            <a:spLocks noGrp="1"/>
          </p:cNvSpPr>
          <p:nvPr>
            <p:ph type="body" sz="quarter" idx="11" hasCustomPrompt="1"/>
          </p:nvPr>
        </p:nvSpPr>
        <p:spPr>
          <a:xfrm>
            <a:off x="1" y="2581882"/>
            <a:ext cx="4183177" cy="978967"/>
          </a:xfrm>
        </p:spPr>
        <p:txBody>
          <a:bodyPr lIns="393192" rIns="393192" bIns="91440"/>
          <a:lstStyle>
            <a:lvl1pPr marL="0" indent="0">
              <a:buNone/>
              <a:defRPr>
                <a:solidFill>
                  <a:schemeClr val="bg1"/>
                </a:solidFill>
              </a:defRPr>
            </a:lvl1pPr>
            <a:lvl2pPr marL="466298" indent="0">
              <a:buNone/>
              <a:defRPr/>
            </a:lvl2pPr>
          </a:lstStyle>
          <a:p>
            <a:pPr lvl="0"/>
            <a:r>
              <a:rPr lang="en-US" dirty="0"/>
              <a:t>Subtitle</a:t>
            </a:r>
          </a:p>
        </p:txBody>
      </p:sp>
      <p:sp>
        <p:nvSpPr>
          <p:cNvPr id="9" name="Text Placeholder 2"/>
          <p:cNvSpPr>
            <a:spLocks noGrp="1"/>
          </p:cNvSpPr>
          <p:nvPr>
            <p:ph type="body" sz="quarter" idx="12" hasCustomPrompt="1"/>
          </p:nvPr>
        </p:nvSpPr>
        <p:spPr>
          <a:xfrm>
            <a:off x="1" y="3574979"/>
            <a:ext cx="4169782" cy="3419546"/>
          </a:xfrm>
        </p:spPr>
        <p:txBody>
          <a:bodyPr lIns="393192" tIns="91440" bIns="91440">
            <a:normAutofit/>
          </a:bodyPr>
          <a:lstStyle>
            <a:lvl1pPr marL="0" indent="0">
              <a:buNone/>
              <a:defRPr sz="2040">
                <a:solidFill>
                  <a:schemeClr val="bg1"/>
                </a:solidFill>
                <a:latin typeface="+mn-lt"/>
                <a:cs typeface="Segoe UI"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Body text</a:t>
            </a:r>
          </a:p>
        </p:txBody>
      </p:sp>
      <p:sp>
        <p:nvSpPr>
          <p:cNvPr id="10" name="Picture Placeholder 9"/>
          <p:cNvSpPr>
            <a:spLocks noGrp="1"/>
          </p:cNvSpPr>
          <p:nvPr>
            <p:ph type="pic" sz="quarter" idx="13"/>
          </p:nvPr>
        </p:nvSpPr>
        <p:spPr>
          <a:xfrm>
            <a:off x="4182737" y="0"/>
            <a:ext cx="8253738" cy="6994525"/>
          </a:xfrm>
        </p:spPr>
        <p:txBody>
          <a:bodyPr/>
          <a:lstStyle/>
          <a:p>
            <a:endParaRPr lang="en-US"/>
          </a:p>
        </p:txBody>
      </p:sp>
    </p:spTree>
    <p:extLst>
      <p:ext uri="{BB962C8B-B14F-4D97-AF65-F5344CB8AC3E}">
        <p14:creationId xmlns:p14="http://schemas.microsoft.com/office/powerpoint/2010/main" val="361192707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Section">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27122"/>
            <a:ext cx="11581467" cy="3127489"/>
          </a:xfrm>
        </p:spPr>
        <p:txBody>
          <a:bodyPr lIns="393192" anchor="t" anchorCtr="0">
            <a:normAutofit/>
          </a:bodyPr>
          <a:lstStyle>
            <a:lvl1pPr>
              <a:defRPr sz="673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776049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9_Section">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27122"/>
            <a:ext cx="11581467" cy="3127489"/>
          </a:xfrm>
        </p:spPr>
        <p:txBody>
          <a:bodyPr lIns="393192" anchor="t" anchorCtr="0">
            <a:normAutofit/>
          </a:bodyPr>
          <a:lstStyle>
            <a:lvl1pPr>
              <a:defRPr sz="673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2888743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Sectio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27122"/>
            <a:ext cx="11581467" cy="3127489"/>
          </a:xfrm>
        </p:spPr>
        <p:txBody>
          <a:bodyPr lIns="393192" anchor="t" anchorCtr="0">
            <a:normAutofit/>
          </a:bodyPr>
          <a:lstStyle>
            <a:lvl1pPr>
              <a:defRPr sz="673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959941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_Sectio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27122"/>
            <a:ext cx="11581467" cy="3127489"/>
          </a:xfrm>
        </p:spPr>
        <p:txBody>
          <a:bodyPr lIns="393192" anchor="t" anchorCtr="0">
            <a:normAutofit/>
          </a:bodyPr>
          <a:lstStyle>
            <a:lvl1pPr>
              <a:defRPr sz="673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1858719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_Section">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27122"/>
            <a:ext cx="11581467" cy="3127489"/>
          </a:xfrm>
        </p:spPr>
        <p:txBody>
          <a:bodyPr lIns="393192" anchor="t" anchorCtr="0">
            <a:normAutofit/>
          </a:bodyPr>
          <a:lstStyle>
            <a:lvl1pPr>
              <a:defRPr sz="673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02886848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5_Section">
    <p:bg>
      <p:bgPr>
        <a:solidFill>
          <a:schemeClr val="tx2"/>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68439" y="3207650"/>
            <a:ext cx="3354447" cy="718469"/>
          </a:xfrm>
          <a:prstGeom prst="rect">
            <a:avLst/>
          </a:prstGeom>
        </p:spPr>
      </p:pic>
      <p:sp>
        <p:nvSpPr>
          <p:cNvPr id="9" name="TextBox 8"/>
          <p:cNvSpPr txBox="1">
            <a:spLocks noChangeArrowheads="1"/>
          </p:cNvSpPr>
          <p:nvPr userDrawn="1"/>
        </p:nvSpPr>
        <p:spPr bwMode="auto">
          <a:xfrm>
            <a:off x="271464" y="6098148"/>
            <a:ext cx="11893550" cy="9063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54" tIns="146285" rIns="182854" bIns="146285"/>
          <a:lstStyle>
            <a:lvl1pPr>
              <a:defRPr>
                <a:solidFill>
                  <a:schemeClr val="tx1"/>
                </a:solidFill>
                <a:latin typeface="Segoe UI" charset="0"/>
                <a:ea typeface="ＭＳ Ｐゴシック" charset="0"/>
                <a:cs typeface="ＭＳ Ｐゴシック" charset="0"/>
              </a:defRPr>
            </a:lvl1pPr>
            <a:lvl2pPr marL="742950" indent="-285750">
              <a:defRPr>
                <a:solidFill>
                  <a:schemeClr val="tx1"/>
                </a:solidFill>
                <a:latin typeface="Segoe UI" charset="0"/>
                <a:ea typeface="ＭＳ Ｐゴシック" charset="0"/>
              </a:defRPr>
            </a:lvl2pPr>
            <a:lvl3pPr marL="1143000" indent="-228600">
              <a:defRPr>
                <a:solidFill>
                  <a:schemeClr val="tx1"/>
                </a:solidFill>
                <a:latin typeface="Segoe UI" charset="0"/>
                <a:ea typeface="ＭＳ Ｐゴシック" charset="0"/>
              </a:defRPr>
            </a:lvl3pPr>
            <a:lvl4pPr marL="1600200" indent="-228600">
              <a:defRPr>
                <a:solidFill>
                  <a:schemeClr val="tx1"/>
                </a:solidFill>
                <a:latin typeface="Segoe UI" charset="0"/>
                <a:ea typeface="ＭＳ Ｐゴシック" charset="0"/>
              </a:defRPr>
            </a:lvl4pPr>
            <a:lvl5pPr marL="2057400" indent="-228600">
              <a:defRPr>
                <a:solidFill>
                  <a:schemeClr val="tx1"/>
                </a:solidFill>
                <a:latin typeface="Segoe UI" charset="0"/>
                <a:ea typeface="ＭＳ Ｐゴシック" charset="0"/>
              </a:defRPr>
            </a:lvl5pPr>
            <a:lvl6pPr marL="2514600" indent="-228600" defTabSz="931863" fontAlgn="base">
              <a:spcBef>
                <a:spcPct val="0"/>
              </a:spcBef>
              <a:spcAft>
                <a:spcPct val="0"/>
              </a:spcAft>
              <a:defRPr>
                <a:solidFill>
                  <a:schemeClr val="tx1"/>
                </a:solidFill>
                <a:latin typeface="Segoe UI" charset="0"/>
                <a:ea typeface="ＭＳ Ｐゴシック" charset="0"/>
              </a:defRPr>
            </a:lvl6pPr>
            <a:lvl7pPr marL="2971800" indent="-228600" defTabSz="931863" fontAlgn="base">
              <a:spcBef>
                <a:spcPct val="0"/>
              </a:spcBef>
              <a:spcAft>
                <a:spcPct val="0"/>
              </a:spcAft>
              <a:defRPr>
                <a:solidFill>
                  <a:schemeClr val="tx1"/>
                </a:solidFill>
                <a:latin typeface="Segoe UI" charset="0"/>
                <a:ea typeface="ＭＳ Ｐゴシック" charset="0"/>
              </a:defRPr>
            </a:lvl7pPr>
            <a:lvl8pPr marL="3429000" indent="-228600" defTabSz="931863" fontAlgn="base">
              <a:spcBef>
                <a:spcPct val="0"/>
              </a:spcBef>
              <a:spcAft>
                <a:spcPct val="0"/>
              </a:spcAft>
              <a:defRPr>
                <a:solidFill>
                  <a:schemeClr val="tx1"/>
                </a:solidFill>
                <a:latin typeface="Segoe UI" charset="0"/>
                <a:ea typeface="ＭＳ Ｐゴシック" charset="0"/>
              </a:defRPr>
            </a:lvl8pPr>
            <a:lvl9pPr marL="3886200" indent="-228600" defTabSz="931863" fontAlgn="base">
              <a:spcBef>
                <a:spcPct val="0"/>
              </a:spcBef>
              <a:spcAft>
                <a:spcPct val="0"/>
              </a:spcAft>
              <a:defRPr>
                <a:solidFill>
                  <a:schemeClr val="tx1"/>
                </a:solidFill>
                <a:latin typeface="Segoe UI" charset="0"/>
                <a:ea typeface="ＭＳ Ｐゴシック" charset="0"/>
              </a:defRPr>
            </a:lvl9pPr>
          </a:lstStyle>
          <a:p>
            <a:pPr defTabSz="931684" fontAlgn="base">
              <a:lnSpc>
                <a:spcPts val="1199"/>
              </a:lnSpc>
              <a:spcBef>
                <a:spcPct val="0"/>
              </a:spcBef>
              <a:spcAft>
                <a:spcPct val="0"/>
              </a:spcAft>
            </a:pPr>
            <a:r>
              <a:rPr lang="en-US" sz="1000" dirty="0">
                <a:solidFill>
                  <a:srgbClr val="FFFFFF"/>
                </a:solidFill>
              </a:rPr>
              <a:t>© 2016 Microsoft Corporation. All rights reserved. Microsoft, Windows, and other product names are or may be registered trademarks and/or trademarks in the U.S. and/or other countries.</a:t>
            </a:r>
          </a:p>
          <a:p>
            <a:pPr defTabSz="931684" fontAlgn="base">
              <a:lnSpc>
                <a:spcPts val="1199"/>
              </a:lnSpc>
              <a:spcBef>
                <a:spcPct val="0"/>
              </a:spcBef>
              <a:spcAft>
                <a:spcPct val="0"/>
              </a:spcAft>
            </a:pPr>
            <a:r>
              <a:rPr lang="en-US" sz="1000" dirty="0">
                <a:solidFill>
                  <a:srgbClr val="FFFFFF"/>
                </a:solidFill>
              </a:rPr>
              <a:t>The information herein is for informational purposes only and represents the current view of Microsoft Corporation as of the date of this presentation. Because Microsoft must respond to changing market</a:t>
            </a:r>
          </a:p>
          <a:p>
            <a:pPr defTabSz="931684" fontAlgn="base">
              <a:lnSpc>
                <a:spcPts val="1199"/>
              </a:lnSpc>
              <a:spcBef>
                <a:spcPct val="0"/>
              </a:spcBef>
              <a:spcAft>
                <a:spcPct val="0"/>
              </a:spcAft>
            </a:pPr>
            <a:r>
              <a:rPr lang="en-US" sz="1000" dirty="0">
                <a:solidFill>
                  <a:srgbClr val="FFFFFF"/>
                </a:solidFill>
              </a:rPr>
              <a:t>conditions, it should not be interpreted to be a commitment on the part of Microsoft, and Microsoft cannot guarantee the accuracy of any information provided after the date of this presentation.</a:t>
            </a:r>
          </a:p>
          <a:p>
            <a:pPr defTabSz="931684" fontAlgn="base">
              <a:lnSpc>
                <a:spcPts val="1199"/>
              </a:lnSpc>
              <a:spcBef>
                <a:spcPct val="0"/>
              </a:spcBef>
              <a:spcAft>
                <a:spcPct val="0"/>
              </a:spcAft>
            </a:pPr>
            <a:r>
              <a:rPr lang="en-US" sz="1000" dirty="0">
                <a:solidFill>
                  <a:srgbClr val="FFFFFF"/>
                </a:solidFill>
              </a:rPr>
              <a:t>MICROSOFT MAKES NO WARRANTIES, EXPRESS, IMPLIED OR STATUTORY, AS TO THE INFORMATION IN THIS PRESENTATION.</a:t>
            </a:r>
          </a:p>
        </p:txBody>
      </p:sp>
    </p:spTree>
    <p:extLst>
      <p:ext uri="{BB962C8B-B14F-4D97-AF65-F5344CB8AC3E}">
        <p14:creationId xmlns:p14="http://schemas.microsoft.com/office/powerpoint/2010/main" val="145747082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0_Section">
    <p:bg>
      <p:bgPr>
        <a:solidFill>
          <a:schemeClr val="accent2"/>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68439" y="3207650"/>
            <a:ext cx="3354447" cy="718469"/>
          </a:xfrm>
          <a:prstGeom prst="rect">
            <a:avLst/>
          </a:prstGeom>
        </p:spPr>
      </p:pic>
      <p:sp>
        <p:nvSpPr>
          <p:cNvPr id="5" name="TextBox 4"/>
          <p:cNvSpPr txBox="1">
            <a:spLocks noChangeArrowheads="1"/>
          </p:cNvSpPr>
          <p:nvPr userDrawn="1"/>
        </p:nvSpPr>
        <p:spPr bwMode="auto">
          <a:xfrm>
            <a:off x="271464" y="6098148"/>
            <a:ext cx="11893550" cy="9063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54" tIns="146285" rIns="182854" bIns="146285"/>
          <a:lstStyle>
            <a:lvl1pPr>
              <a:defRPr>
                <a:solidFill>
                  <a:schemeClr val="tx1"/>
                </a:solidFill>
                <a:latin typeface="Segoe UI" charset="0"/>
                <a:ea typeface="ＭＳ Ｐゴシック" charset="0"/>
                <a:cs typeface="ＭＳ Ｐゴシック" charset="0"/>
              </a:defRPr>
            </a:lvl1pPr>
            <a:lvl2pPr marL="742950" indent="-285750">
              <a:defRPr>
                <a:solidFill>
                  <a:schemeClr val="tx1"/>
                </a:solidFill>
                <a:latin typeface="Segoe UI" charset="0"/>
                <a:ea typeface="ＭＳ Ｐゴシック" charset="0"/>
              </a:defRPr>
            </a:lvl2pPr>
            <a:lvl3pPr marL="1143000" indent="-228600">
              <a:defRPr>
                <a:solidFill>
                  <a:schemeClr val="tx1"/>
                </a:solidFill>
                <a:latin typeface="Segoe UI" charset="0"/>
                <a:ea typeface="ＭＳ Ｐゴシック" charset="0"/>
              </a:defRPr>
            </a:lvl3pPr>
            <a:lvl4pPr marL="1600200" indent="-228600">
              <a:defRPr>
                <a:solidFill>
                  <a:schemeClr val="tx1"/>
                </a:solidFill>
                <a:latin typeface="Segoe UI" charset="0"/>
                <a:ea typeface="ＭＳ Ｐゴシック" charset="0"/>
              </a:defRPr>
            </a:lvl4pPr>
            <a:lvl5pPr marL="2057400" indent="-228600">
              <a:defRPr>
                <a:solidFill>
                  <a:schemeClr val="tx1"/>
                </a:solidFill>
                <a:latin typeface="Segoe UI" charset="0"/>
                <a:ea typeface="ＭＳ Ｐゴシック" charset="0"/>
              </a:defRPr>
            </a:lvl5pPr>
            <a:lvl6pPr marL="2514600" indent="-228600" defTabSz="931863" fontAlgn="base">
              <a:spcBef>
                <a:spcPct val="0"/>
              </a:spcBef>
              <a:spcAft>
                <a:spcPct val="0"/>
              </a:spcAft>
              <a:defRPr>
                <a:solidFill>
                  <a:schemeClr val="tx1"/>
                </a:solidFill>
                <a:latin typeface="Segoe UI" charset="0"/>
                <a:ea typeface="ＭＳ Ｐゴシック" charset="0"/>
              </a:defRPr>
            </a:lvl6pPr>
            <a:lvl7pPr marL="2971800" indent="-228600" defTabSz="931863" fontAlgn="base">
              <a:spcBef>
                <a:spcPct val="0"/>
              </a:spcBef>
              <a:spcAft>
                <a:spcPct val="0"/>
              </a:spcAft>
              <a:defRPr>
                <a:solidFill>
                  <a:schemeClr val="tx1"/>
                </a:solidFill>
                <a:latin typeface="Segoe UI" charset="0"/>
                <a:ea typeface="ＭＳ Ｐゴシック" charset="0"/>
              </a:defRPr>
            </a:lvl7pPr>
            <a:lvl8pPr marL="3429000" indent="-228600" defTabSz="931863" fontAlgn="base">
              <a:spcBef>
                <a:spcPct val="0"/>
              </a:spcBef>
              <a:spcAft>
                <a:spcPct val="0"/>
              </a:spcAft>
              <a:defRPr>
                <a:solidFill>
                  <a:schemeClr val="tx1"/>
                </a:solidFill>
                <a:latin typeface="Segoe UI" charset="0"/>
                <a:ea typeface="ＭＳ Ｐゴシック" charset="0"/>
              </a:defRPr>
            </a:lvl8pPr>
            <a:lvl9pPr marL="3886200" indent="-228600" defTabSz="931863" fontAlgn="base">
              <a:spcBef>
                <a:spcPct val="0"/>
              </a:spcBef>
              <a:spcAft>
                <a:spcPct val="0"/>
              </a:spcAft>
              <a:defRPr>
                <a:solidFill>
                  <a:schemeClr val="tx1"/>
                </a:solidFill>
                <a:latin typeface="Segoe UI" charset="0"/>
                <a:ea typeface="ＭＳ Ｐゴシック" charset="0"/>
              </a:defRPr>
            </a:lvl9pPr>
          </a:lstStyle>
          <a:p>
            <a:pPr defTabSz="931684" fontAlgn="base">
              <a:lnSpc>
                <a:spcPts val="1199"/>
              </a:lnSpc>
              <a:spcBef>
                <a:spcPct val="0"/>
              </a:spcBef>
              <a:spcAft>
                <a:spcPct val="0"/>
              </a:spcAft>
            </a:pPr>
            <a:r>
              <a:rPr lang="en-US" sz="1000" dirty="0">
                <a:solidFill>
                  <a:srgbClr val="FFFFFF"/>
                </a:solidFill>
              </a:rPr>
              <a:t>© 2016 Microsoft Corporation. All rights reserved. Microsoft, Windows, and other product names are or may be registered trademarks and/or trademarks in the U.S. and/or other countries.</a:t>
            </a:r>
          </a:p>
          <a:p>
            <a:pPr defTabSz="931684" fontAlgn="base">
              <a:lnSpc>
                <a:spcPts val="1199"/>
              </a:lnSpc>
              <a:spcBef>
                <a:spcPct val="0"/>
              </a:spcBef>
              <a:spcAft>
                <a:spcPct val="0"/>
              </a:spcAft>
            </a:pPr>
            <a:r>
              <a:rPr lang="en-US" sz="1000" dirty="0">
                <a:solidFill>
                  <a:srgbClr val="FFFFFF"/>
                </a:solidFill>
              </a:rPr>
              <a:t>The information herein is for informational purposes only and represents the current view of Microsoft Corporation as of the date of this presentation. Because Microsoft must respond to changing market</a:t>
            </a:r>
          </a:p>
          <a:p>
            <a:pPr defTabSz="931684" fontAlgn="base">
              <a:lnSpc>
                <a:spcPts val="1199"/>
              </a:lnSpc>
              <a:spcBef>
                <a:spcPct val="0"/>
              </a:spcBef>
              <a:spcAft>
                <a:spcPct val="0"/>
              </a:spcAft>
            </a:pPr>
            <a:r>
              <a:rPr lang="en-US" sz="1000" dirty="0">
                <a:solidFill>
                  <a:srgbClr val="FFFFFF"/>
                </a:solidFill>
              </a:rPr>
              <a:t>conditions, it should not be interpreted to be a commitment on the part of Microsoft, and Microsoft cannot guarantee the accuracy of any information provided after the date of this presentation.</a:t>
            </a:r>
          </a:p>
          <a:p>
            <a:pPr defTabSz="931684" fontAlgn="base">
              <a:lnSpc>
                <a:spcPts val="1199"/>
              </a:lnSpc>
              <a:spcBef>
                <a:spcPct val="0"/>
              </a:spcBef>
              <a:spcAft>
                <a:spcPct val="0"/>
              </a:spcAft>
            </a:pPr>
            <a:r>
              <a:rPr lang="en-US" sz="1000" dirty="0">
                <a:solidFill>
                  <a:srgbClr val="FFFFFF"/>
                </a:solidFill>
              </a:rPr>
              <a:t>MICROSOFT MAKES NO WARRANTIES, EXPRESS, IMPLIED OR STATUTORY, AS TO THE INFORMATION IN THIS PRESENTATION.</a:t>
            </a:r>
          </a:p>
        </p:txBody>
      </p:sp>
    </p:spTree>
    <p:extLst>
      <p:ext uri="{BB962C8B-B14F-4D97-AF65-F5344CB8AC3E}">
        <p14:creationId xmlns:p14="http://schemas.microsoft.com/office/powerpoint/2010/main" val="2582209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6_Section">
    <p:bg>
      <p:bgPr>
        <a:solidFill>
          <a:schemeClr val="accent3"/>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68439" y="3207650"/>
            <a:ext cx="3354447" cy="718469"/>
          </a:xfrm>
          <a:prstGeom prst="rect">
            <a:avLst/>
          </a:prstGeom>
        </p:spPr>
      </p:pic>
      <p:sp>
        <p:nvSpPr>
          <p:cNvPr id="5" name="TextBox 4"/>
          <p:cNvSpPr txBox="1">
            <a:spLocks noChangeArrowheads="1"/>
          </p:cNvSpPr>
          <p:nvPr userDrawn="1"/>
        </p:nvSpPr>
        <p:spPr bwMode="auto">
          <a:xfrm>
            <a:off x="271464" y="6098148"/>
            <a:ext cx="11893550" cy="9063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54" tIns="146285" rIns="182854" bIns="146285"/>
          <a:lstStyle>
            <a:lvl1pPr>
              <a:defRPr>
                <a:solidFill>
                  <a:schemeClr val="tx1"/>
                </a:solidFill>
                <a:latin typeface="Segoe UI" charset="0"/>
                <a:ea typeface="ＭＳ Ｐゴシック" charset="0"/>
                <a:cs typeface="ＭＳ Ｐゴシック" charset="0"/>
              </a:defRPr>
            </a:lvl1pPr>
            <a:lvl2pPr marL="742950" indent="-285750">
              <a:defRPr>
                <a:solidFill>
                  <a:schemeClr val="tx1"/>
                </a:solidFill>
                <a:latin typeface="Segoe UI" charset="0"/>
                <a:ea typeface="ＭＳ Ｐゴシック" charset="0"/>
              </a:defRPr>
            </a:lvl2pPr>
            <a:lvl3pPr marL="1143000" indent="-228600">
              <a:defRPr>
                <a:solidFill>
                  <a:schemeClr val="tx1"/>
                </a:solidFill>
                <a:latin typeface="Segoe UI" charset="0"/>
                <a:ea typeface="ＭＳ Ｐゴシック" charset="0"/>
              </a:defRPr>
            </a:lvl3pPr>
            <a:lvl4pPr marL="1600200" indent="-228600">
              <a:defRPr>
                <a:solidFill>
                  <a:schemeClr val="tx1"/>
                </a:solidFill>
                <a:latin typeface="Segoe UI" charset="0"/>
                <a:ea typeface="ＭＳ Ｐゴシック" charset="0"/>
              </a:defRPr>
            </a:lvl4pPr>
            <a:lvl5pPr marL="2057400" indent="-228600">
              <a:defRPr>
                <a:solidFill>
                  <a:schemeClr val="tx1"/>
                </a:solidFill>
                <a:latin typeface="Segoe UI" charset="0"/>
                <a:ea typeface="ＭＳ Ｐゴシック" charset="0"/>
              </a:defRPr>
            </a:lvl5pPr>
            <a:lvl6pPr marL="2514600" indent="-228600" defTabSz="931863" fontAlgn="base">
              <a:spcBef>
                <a:spcPct val="0"/>
              </a:spcBef>
              <a:spcAft>
                <a:spcPct val="0"/>
              </a:spcAft>
              <a:defRPr>
                <a:solidFill>
                  <a:schemeClr val="tx1"/>
                </a:solidFill>
                <a:latin typeface="Segoe UI" charset="0"/>
                <a:ea typeface="ＭＳ Ｐゴシック" charset="0"/>
              </a:defRPr>
            </a:lvl6pPr>
            <a:lvl7pPr marL="2971800" indent="-228600" defTabSz="931863" fontAlgn="base">
              <a:spcBef>
                <a:spcPct val="0"/>
              </a:spcBef>
              <a:spcAft>
                <a:spcPct val="0"/>
              </a:spcAft>
              <a:defRPr>
                <a:solidFill>
                  <a:schemeClr val="tx1"/>
                </a:solidFill>
                <a:latin typeface="Segoe UI" charset="0"/>
                <a:ea typeface="ＭＳ Ｐゴシック" charset="0"/>
              </a:defRPr>
            </a:lvl7pPr>
            <a:lvl8pPr marL="3429000" indent="-228600" defTabSz="931863" fontAlgn="base">
              <a:spcBef>
                <a:spcPct val="0"/>
              </a:spcBef>
              <a:spcAft>
                <a:spcPct val="0"/>
              </a:spcAft>
              <a:defRPr>
                <a:solidFill>
                  <a:schemeClr val="tx1"/>
                </a:solidFill>
                <a:latin typeface="Segoe UI" charset="0"/>
                <a:ea typeface="ＭＳ Ｐゴシック" charset="0"/>
              </a:defRPr>
            </a:lvl8pPr>
            <a:lvl9pPr marL="3886200" indent="-228600" defTabSz="931863" fontAlgn="base">
              <a:spcBef>
                <a:spcPct val="0"/>
              </a:spcBef>
              <a:spcAft>
                <a:spcPct val="0"/>
              </a:spcAft>
              <a:defRPr>
                <a:solidFill>
                  <a:schemeClr val="tx1"/>
                </a:solidFill>
                <a:latin typeface="Segoe UI" charset="0"/>
                <a:ea typeface="ＭＳ Ｐゴシック" charset="0"/>
              </a:defRPr>
            </a:lvl9pPr>
          </a:lstStyle>
          <a:p>
            <a:pPr defTabSz="931684" fontAlgn="base">
              <a:lnSpc>
                <a:spcPts val="1199"/>
              </a:lnSpc>
              <a:spcBef>
                <a:spcPct val="0"/>
              </a:spcBef>
              <a:spcAft>
                <a:spcPct val="0"/>
              </a:spcAft>
            </a:pPr>
            <a:r>
              <a:rPr lang="en-US" sz="1000" dirty="0">
                <a:solidFill>
                  <a:srgbClr val="FFFFFF"/>
                </a:solidFill>
              </a:rPr>
              <a:t>© 2016 Microsoft Corporation. All rights reserved. Microsoft, Windows, and other product names are or may be registered trademarks and/or trademarks in the U.S. and/or other countries.</a:t>
            </a:r>
          </a:p>
          <a:p>
            <a:pPr defTabSz="931684" fontAlgn="base">
              <a:lnSpc>
                <a:spcPts val="1199"/>
              </a:lnSpc>
              <a:spcBef>
                <a:spcPct val="0"/>
              </a:spcBef>
              <a:spcAft>
                <a:spcPct val="0"/>
              </a:spcAft>
            </a:pPr>
            <a:r>
              <a:rPr lang="en-US" sz="1000" dirty="0">
                <a:solidFill>
                  <a:srgbClr val="FFFFFF"/>
                </a:solidFill>
              </a:rPr>
              <a:t>The information herein is for informational purposes only and represents the current view of Microsoft Corporation as of the date of this presentation. Because Microsoft must respond to changing market</a:t>
            </a:r>
          </a:p>
          <a:p>
            <a:pPr defTabSz="931684" fontAlgn="base">
              <a:lnSpc>
                <a:spcPts val="1199"/>
              </a:lnSpc>
              <a:spcBef>
                <a:spcPct val="0"/>
              </a:spcBef>
              <a:spcAft>
                <a:spcPct val="0"/>
              </a:spcAft>
            </a:pPr>
            <a:r>
              <a:rPr lang="en-US" sz="1000" dirty="0">
                <a:solidFill>
                  <a:srgbClr val="FFFFFF"/>
                </a:solidFill>
              </a:rPr>
              <a:t>conditions, it should not be interpreted to be a commitment on the part of Microsoft, and Microsoft cannot guarantee the accuracy of any information provided after the date of this presentation.</a:t>
            </a:r>
          </a:p>
          <a:p>
            <a:pPr defTabSz="931684" fontAlgn="base">
              <a:lnSpc>
                <a:spcPts val="1199"/>
              </a:lnSpc>
              <a:spcBef>
                <a:spcPct val="0"/>
              </a:spcBef>
              <a:spcAft>
                <a:spcPct val="0"/>
              </a:spcAft>
            </a:pPr>
            <a:r>
              <a:rPr lang="en-US" sz="1000" dirty="0">
                <a:solidFill>
                  <a:srgbClr val="FFFFFF"/>
                </a:solidFill>
              </a:rPr>
              <a:t>MICROSOFT MAKES NO WARRANTIES, EXPRESS, IMPLIED OR STATUTORY, AS TO THE INFORMATION IN THIS PRESENTATION.</a:t>
            </a:r>
          </a:p>
        </p:txBody>
      </p:sp>
    </p:spTree>
    <p:extLst>
      <p:ext uri="{BB962C8B-B14F-4D97-AF65-F5344CB8AC3E}">
        <p14:creationId xmlns:p14="http://schemas.microsoft.com/office/powerpoint/2010/main" val="40005735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7_Section">
    <p:bg>
      <p:bgPr>
        <a:solidFill>
          <a:schemeClr val="accent4"/>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68439" y="3207650"/>
            <a:ext cx="3354447" cy="718469"/>
          </a:xfrm>
          <a:prstGeom prst="rect">
            <a:avLst/>
          </a:prstGeom>
        </p:spPr>
      </p:pic>
      <p:sp>
        <p:nvSpPr>
          <p:cNvPr id="5" name="TextBox 4"/>
          <p:cNvSpPr txBox="1">
            <a:spLocks noChangeArrowheads="1"/>
          </p:cNvSpPr>
          <p:nvPr userDrawn="1"/>
        </p:nvSpPr>
        <p:spPr bwMode="auto">
          <a:xfrm>
            <a:off x="271464" y="6098148"/>
            <a:ext cx="11893550" cy="9063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54" tIns="146285" rIns="182854" bIns="146285"/>
          <a:lstStyle>
            <a:lvl1pPr>
              <a:defRPr>
                <a:solidFill>
                  <a:schemeClr val="tx1"/>
                </a:solidFill>
                <a:latin typeface="Segoe UI" charset="0"/>
                <a:ea typeface="ＭＳ Ｐゴシック" charset="0"/>
                <a:cs typeface="ＭＳ Ｐゴシック" charset="0"/>
              </a:defRPr>
            </a:lvl1pPr>
            <a:lvl2pPr marL="742950" indent="-285750">
              <a:defRPr>
                <a:solidFill>
                  <a:schemeClr val="tx1"/>
                </a:solidFill>
                <a:latin typeface="Segoe UI" charset="0"/>
                <a:ea typeface="ＭＳ Ｐゴシック" charset="0"/>
              </a:defRPr>
            </a:lvl2pPr>
            <a:lvl3pPr marL="1143000" indent="-228600">
              <a:defRPr>
                <a:solidFill>
                  <a:schemeClr val="tx1"/>
                </a:solidFill>
                <a:latin typeface="Segoe UI" charset="0"/>
                <a:ea typeface="ＭＳ Ｐゴシック" charset="0"/>
              </a:defRPr>
            </a:lvl3pPr>
            <a:lvl4pPr marL="1600200" indent="-228600">
              <a:defRPr>
                <a:solidFill>
                  <a:schemeClr val="tx1"/>
                </a:solidFill>
                <a:latin typeface="Segoe UI" charset="0"/>
                <a:ea typeface="ＭＳ Ｐゴシック" charset="0"/>
              </a:defRPr>
            </a:lvl4pPr>
            <a:lvl5pPr marL="2057400" indent="-228600">
              <a:defRPr>
                <a:solidFill>
                  <a:schemeClr val="tx1"/>
                </a:solidFill>
                <a:latin typeface="Segoe UI" charset="0"/>
                <a:ea typeface="ＭＳ Ｐゴシック" charset="0"/>
              </a:defRPr>
            </a:lvl5pPr>
            <a:lvl6pPr marL="2514600" indent="-228600" defTabSz="931863" fontAlgn="base">
              <a:spcBef>
                <a:spcPct val="0"/>
              </a:spcBef>
              <a:spcAft>
                <a:spcPct val="0"/>
              </a:spcAft>
              <a:defRPr>
                <a:solidFill>
                  <a:schemeClr val="tx1"/>
                </a:solidFill>
                <a:latin typeface="Segoe UI" charset="0"/>
                <a:ea typeface="ＭＳ Ｐゴシック" charset="0"/>
              </a:defRPr>
            </a:lvl6pPr>
            <a:lvl7pPr marL="2971800" indent="-228600" defTabSz="931863" fontAlgn="base">
              <a:spcBef>
                <a:spcPct val="0"/>
              </a:spcBef>
              <a:spcAft>
                <a:spcPct val="0"/>
              </a:spcAft>
              <a:defRPr>
                <a:solidFill>
                  <a:schemeClr val="tx1"/>
                </a:solidFill>
                <a:latin typeface="Segoe UI" charset="0"/>
                <a:ea typeface="ＭＳ Ｐゴシック" charset="0"/>
              </a:defRPr>
            </a:lvl7pPr>
            <a:lvl8pPr marL="3429000" indent="-228600" defTabSz="931863" fontAlgn="base">
              <a:spcBef>
                <a:spcPct val="0"/>
              </a:spcBef>
              <a:spcAft>
                <a:spcPct val="0"/>
              </a:spcAft>
              <a:defRPr>
                <a:solidFill>
                  <a:schemeClr val="tx1"/>
                </a:solidFill>
                <a:latin typeface="Segoe UI" charset="0"/>
                <a:ea typeface="ＭＳ Ｐゴシック" charset="0"/>
              </a:defRPr>
            </a:lvl8pPr>
            <a:lvl9pPr marL="3886200" indent="-228600" defTabSz="931863" fontAlgn="base">
              <a:spcBef>
                <a:spcPct val="0"/>
              </a:spcBef>
              <a:spcAft>
                <a:spcPct val="0"/>
              </a:spcAft>
              <a:defRPr>
                <a:solidFill>
                  <a:schemeClr val="tx1"/>
                </a:solidFill>
                <a:latin typeface="Segoe UI" charset="0"/>
                <a:ea typeface="ＭＳ Ｐゴシック" charset="0"/>
              </a:defRPr>
            </a:lvl9pPr>
          </a:lstStyle>
          <a:p>
            <a:pPr defTabSz="931684" fontAlgn="base">
              <a:lnSpc>
                <a:spcPts val="1199"/>
              </a:lnSpc>
              <a:spcBef>
                <a:spcPct val="0"/>
              </a:spcBef>
              <a:spcAft>
                <a:spcPct val="0"/>
              </a:spcAft>
            </a:pPr>
            <a:r>
              <a:rPr lang="en-US" sz="1000" dirty="0">
                <a:solidFill>
                  <a:srgbClr val="FFFFFF"/>
                </a:solidFill>
              </a:rPr>
              <a:t>© 2016 Microsoft Corporation. All rights reserved. Microsoft, Windows, and other product names are or may be registered trademarks and/or trademarks in the U.S. and/or other countries.</a:t>
            </a:r>
          </a:p>
          <a:p>
            <a:pPr defTabSz="931684" fontAlgn="base">
              <a:lnSpc>
                <a:spcPts val="1199"/>
              </a:lnSpc>
              <a:spcBef>
                <a:spcPct val="0"/>
              </a:spcBef>
              <a:spcAft>
                <a:spcPct val="0"/>
              </a:spcAft>
            </a:pPr>
            <a:r>
              <a:rPr lang="en-US" sz="1000" dirty="0">
                <a:solidFill>
                  <a:srgbClr val="FFFFFF"/>
                </a:solidFill>
              </a:rPr>
              <a:t>The information herein is for informational purposes only and represents the current view of Microsoft Corporation as of the date of this presentation. Because Microsoft must respond to changing market</a:t>
            </a:r>
          </a:p>
          <a:p>
            <a:pPr defTabSz="931684" fontAlgn="base">
              <a:lnSpc>
                <a:spcPts val="1199"/>
              </a:lnSpc>
              <a:spcBef>
                <a:spcPct val="0"/>
              </a:spcBef>
              <a:spcAft>
                <a:spcPct val="0"/>
              </a:spcAft>
            </a:pPr>
            <a:r>
              <a:rPr lang="en-US" sz="1000" dirty="0">
                <a:solidFill>
                  <a:srgbClr val="FFFFFF"/>
                </a:solidFill>
              </a:rPr>
              <a:t>conditions, it should not be interpreted to be a commitment on the part of Microsoft, and Microsoft cannot guarantee the accuracy of any information provided after the date of this presentation.</a:t>
            </a:r>
          </a:p>
          <a:p>
            <a:pPr defTabSz="931684" fontAlgn="base">
              <a:lnSpc>
                <a:spcPts val="1199"/>
              </a:lnSpc>
              <a:spcBef>
                <a:spcPct val="0"/>
              </a:spcBef>
              <a:spcAft>
                <a:spcPct val="0"/>
              </a:spcAft>
            </a:pPr>
            <a:r>
              <a:rPr lang="en-US" sz="1000" dirty="0">
                <a:solidFill>
                  <a:srgbClr val="FFFFFF"/>
                </a:solidFill>
              </a:rPr>
              <a:t>MICROSOFT MAKES NO WARRANTIES, EXPRESS, IMPLIED OR STATUTORY, AS TO THE INFORMATION IN THIS PRESENTATION.</a:t>
            </a:r>
          </a:p>
        </p:txBody>
      </p:sp>
    </p:spTree>
    <p:extLst>
      <p:ext uri="{BB962C8B-B14F-4D97-AF65-F5344CB8AC3E}">
        <p14:creationId xmlns:p14="http://schemas.microsoft.com/office/powerpoint/2010/main" val="37080984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8_Section">
    <p:bg>
      <p:bgPr>
        <a:solidFill>
          <a:schemeClr val="accent5"/>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68439" y="3207650"/>
            <a:ext cx="3354447" cy="718469"/>
          </a:xfrm>
          <a:prstGeom prst="rect">
            <a:avLst/>
          </a:prstGeom>
        </p:spPr>
      </p:pic>
      <p:sp>
        <p:nvSpPr>
          <p:cNvPr id="5" name="TextBox 4"/>
          <p:cNvSpPr txBox="1">
            <a:spLocks noChangeArrowheads="1"/>
          </p:cNvSpPr>
          <p:nvPr userDrawn="1"/>
        </p:nvSpPr>
        <p:spPr bwMode="auto">
          <a:xfrm>
            <a:off x="271464" y="6098148"/>
            <a:ext cx="11893550" cy="9063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54" tIns="146285" rIns="182854" bIns="146285"/>
          <a:lstStyle>
            <a:lvl1pPr>
              <a:defRPr>
                <a:solidFill>
                  <a:schemeClr val="tx1"/>
                </a:solidFill>
                <a:latin typeface="Segoe UI" charset="0"/>
                <a:ea typeface="ＭＳ Ｐゴシック" charset="0"/>
                <a:cs typeface="ＭＳ Ｐゴシック" charset="0"/>
              </a:defRPr>
            </a:lvl1pPr>
            <a:lvl2pPr marL="742950" indent="-285750">
              <a:defRPr>
                <a:solidFill>
                  <a:schemeClr val="tx1"/>
                </a:solidFill>
                <a:latin typeface="Segoe UI" charset="0"/>
                <a:ea typeface="ＭＳ Ｐゴシック" charset="0"/>
              </a:defRPr>
            </a:lvl2pPr>
            <a:lvl3pPr marL="1143000" indent="-228600">
              <a:defRPr>
                <a:solidFill>
                  <a:schemeClr val="tx1"/>
                </a:solidFill>
                <a:latin typeface="Segoe UI" charset="0"/>
                <a:ea typeface="ＭＳ Ｐゴシック" charset="0"/>
              </a:defRPr>
            </a:lvl3pPr>
            <a:lvl4pPr marL="1600200" indent="-228600">
              <a:defRPr>
                <a:solidFill>
                  <a:schemeClr val="tx1"/>
                </a:solidFill>
                <a:latin typeface="Segoe UI" charset="0"/>
                <a:ea typeface="ＭＳ Ｐゴシック" charset="0"/>
              </a:defRPr>
            </a:lvl4pPr>
            <a:lvl5pPr marL="2057400" indent="-228600">
              <a:defRPr>
                <a:solidFill>
                  <a:schemeClr val="tx1"/>
                </a:solidFill>
                <a:latin typeface="Segoe UI" charset="0"/>
                <a:ea typeface="ＭＳ Ｐゴシック" charset="0"/>
              </a:defRPr>
            </a:lvl5pPr>
            <a:lvl6pPr marL="2514600" indent="-228600" defTabSz="931863" fontAlgn="base">
              <a:spcBef>
                <a:spcPct val="0"/>
              </a:spcBef>
              <a:spcAft>
                <a:spcPct val="0"/>
              </a:spcAft>
              <a:defRPr>
                <a:solidFill>
                  <a:schemeClr val="tx1"/>
                </a:solidFill>
                <a:latin typeface="Segoe UI" charset="0"/>
                <a:ea typeface="ＭＳ Ｐゴシック" charset="0"/>
              </a:defRPr>
            </a:lvl6pPr>
            <a:lvl7pPr marL="2971800" indent="-228600" defTabSz="931863" fontAlgn="base">
              <a:spcBef>
                <a:spcPct val="0"/>
              </a:spcBef>
              <a:spcAft>
                <a:spcPct val="0"/>
              </a:spcAft>
              <a:defRPr>
                <a:solidFill>
                  <a:schemeClr val="tx1"/>
                </a:solidFill>
                <a:latin typeface="Segoe UI" charset="0"/>
                <a:ea typeface="ＭＳ Ｐゴシック" charset="0"/>
              </a:defRPr>
            </a:lvl7pPr>
            <a:lvl8pPr marL="3429000" indent="-228600" defTabSz="931863" fontAlgn="base">
              <a:spcBef>
                <a:spcPct val="0"/>
              </a:spcBef>
              <a:spcAft>
                <a:spcPct val="0"/>
              </a:spcAft>
              <a:defRPr>
                <a:solidFill>
                  <a:schemeClr val="tx1"/>
                </a:solidFill>
                <a:latin typeface="Segoe UI" charset="0"/>
                <a:ea typeface="ＭＳ Ｐゴシック" charset="0"/>
              </a:defRPr>
            </a:lvl8pPr>
            <a:lvl9pPr marL="3886200" indent="-228600" defTabSz="931863" fontAlgn="base">
              <a:spcBef>
                <a:spcPct val="0"/>
              </a:spcBef>
              <a:spcAft>
                <a:spcPct val="0"/>
              </a:spcAft>
              <a:defRPr>
                <a:solidFill>
                  <a:schemeClr val="tx1"/>
                </a:solidFill>
                <a:latin typeface="Segoe UI" charset="0"/>
                <a:ea typeface="ＭＳ Ｐゴシック" charset="0"/>
              </a:defRPr>
            </a:lvl9pPr>
          </a:lstStyle>
          <a:p>
            <a:pPr defTabSz="931684" fontAlgn="base">
              <a:lnSpc>
                <a:spcPts val="1199"/>
              </a:lnSpc>
              <a:spcBef>
                <a:spcPct val="0"/>
              </a:spcBef>
              <a:spcAft>
                <a:spcPct val="0"/>
              </a:spcAft>
            </a:pPr>
            <a:r>
              <a:rPr lang="en-US" sz="1000" dirty="0">
                <a:solidFill>
                  <a:srgbClr val="FFFFFF"/>
                </a:solidFill>
              </a:rPr>
              <a:t>© 2016 Microsoft Corporation. All rights reserved. Microsoft, Windows, and other product names are or may be registered trademarks and/or trademarks in the U.S. and/or other countries.</a:t>
            </a:r>
          </a:p>
          <a:p>
            <a:pPr defTabSz="931684" fontAlgn="base">
              <a:lnSpc>
                <a:spcPts val="1199"/>
              </a:lnSpc>
              <a:spcBef>
                <a:spcPct val="0"/>
              </a:spcBef>
              <a:spcAft>
                <a:spcPct val="0"/>
              </a:spcAft>
            </a:pPr>
            <a:r>
              <a:rPr lang="en-US" sz="1000" dirty="0">
                <a:solidFill>
                  <a:srgbClr val="FFFFFF"/>
                </a:solidFill>
              </a:rPr>
              <a:t>The information herein is for informational purposes only and represents the current view of Microsoft Corporation as of the date of this presentation. Because Microsoft must respond to changing market</a:t>
            </a:r>
          </a:p>
          <a:p>
            <a:pPr defTabSz="931684" fontAlgn="base">
              <a:lnSpc>
                <a:spcPts val="1199"/>
              </a:lnSpc>
              <a:spcBef>
                <a:spcPct val="0"/>
              </a:spcBef>
              <a:spcAft>
                <a:spcPct val="0"/>
              </a:spcAft>
            </a:pPr>
            <a:r>
              <a:rPr lang="en-US" sz="1000" dirty="0">
                <a:solidFill>
                  <a:srgbClr val="FFFFFF"/>
                </a:solidFill>
              </a:rPr>
              <a:t>conditions, it should not be interpreted to be a commitment on the part of Microsoft, and Microsoft cannot guarantee the accuracy of any information provided after the date of this presentation.</a:t>
            </a:r>
          </a:p>
          <a:p>
            <a:pPr defTabSz="931684" fontAlgn="base">
              <a:lnSpc>
                <a:spcPts val="1199"/>
              </a:lnSpc>
              <a:spcBef>
                <a:spcPct val="0"/>
              </a:spcBef>
              <a:spcAft>
                <a:spcPct val="0"/>
              </a:spcAft>
            </a:pPr>
            <a:r>
              <a:rPr lang="en-US" sz="1000" dirty="0">
                <a:solidFill>
                  <a:srgbClr val="FFFFFF"/>
                </a:solidFill>
              </a:rPr>
              <a:t>MICROSOFT MAKES NO WARRANTIES, EXPRESS, IMPLIED OR STATUTORY, AS TO THE INFORMATION IN THIS PRESENTATION.</a:t>
            </a:r>
          </a:p>
        </p:txBody>
      </p:sp>
    </p:spTree>
    <p:extLst>
      <p:ext uri="{BB962C8B-B14F-4D97-AF65-F5344CB8AC3E}">
        <p14:creationId xmlns:p14="http://schemas.microsoft.com/office/powerpoint/2010/main" val="12032314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1625154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2FB976-C31E-4010-BB72-BFCDA3EDE96F}" type="datetimeFigureOut">
              <a:rPr lang="en-US" smtClean="0"/>
              <a:t>9/28/2016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4BF556-5567-4475-8A7C-990F8C6DEAFF}" type="slidenum">
              <a:rPr lang="en-US" smtClean="0"/>
              <a:t>‹#›</a:t>
            </a:fld>
            <a:endParaRPr lang="en-US"/>
          </a:p>
        </p:txBody>
      </p:sp>
    </p:spTree>
    <p:extLst>
      <p:ext uri="{BB962C8B-B14F-4D97-AF65-F5344CB8AC3E}">
        <p14:creationId xmlns:p14="http://schemas.microsoft.com/office/powerpoint/2010/main" val="390692288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8530" y="1743775"/>
            <a:ext cx="10726460" cy="2909528"/>
          </a:xfrm>
        </p:spPr>
        <p:txBody>
          <a:bodyPr anchor="b"/>
          <a:lstStyle>
            <a:lvl1pPr>
              <a:defRPr sz="6119"/>
            </a:lvl1pPr>
          </a:lstStyle>
          <a:p>
            <a:r>
              <a:rPr lang="en-US"/>
              <a:t>Click to edit Master title style</a:t>
            </a:r>
          </a:p>
        </p:txBody>
      </p:sp>
      <p:sp>
        <p:nvSpPr>
          <p:cNvPr id="3" name="Text Placeholder 2"/>
          <p:cNvSpPr>
            <a:spLocks noGrp="1"/>
          </p:cNvSpPr>
          <p:nvPr>
            <p:ph type="body" idx="1"/>
          </p:nvPr>
        </p:nvSpPr>
        <p:spPr>
          <a:xfrm>
            <a:off x="848530" y="4680828"/>
            <a:ext cx="10726460" cy="1530052"/>
          </a:xfrm>
        </p:spPr>
        <p:txBody>
          <a:bodyPr/>
          <a:lstStyle>
            <a:lvl1pPr marL="0" indent="0">
              <a:buNone/>
              <a:defRPr sz="2448">
                <a:solidFill>
                  <a:schemeClr val="tx1">
                    <a:tint val="75000"/>
                  </a:schemeClr>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42FB976-C31E-4010-BB72-BFCDA3EDE96F}" type="datetimeFigureOut">
              <a:rPr lang="en-US" smtClean="0"/>
              <a:t>9/28/2016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4BF556-5567-4475-8A7C-990F8C6DEAFF}" type="slidenum">
              <a:rPr lang="en-US" smtClean="0"/>
              <a:t>‹#›</a:t>
            </a:fld>
            <a:endParaRPr lang="en-US"/>
          </a:p>
        </p:txBody>
      </p:sp>
    </p:spTree>
    <p:extLst>
      <p:ext uri="{BB962C8B-B14F-4D97-AF65-F5344CB8AC3E}">
        <p14:creationId xmlns:p14="http://schemas.microsoft.com/office/powerpoint/2010/main" val="338208222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55008" y="1861968"/>
            <a:ext cx="5285502" cy="4437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5965" y="1861968"/>
            <a:ext cx="5285502" cy="4437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42FB976-C31E-4010-BB72-BFCDA3EDE96F}" type="datetimeFigureOut">
              <a:rPr lang="en-US" smtClean="0"/>
              <a:t>9/28/2016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4BF556-5567-4475-8A7C-990F8C6DEAFF}" type="slidenum">
              <a:rPr lang="en-US" smtClean="0"/>
              <a:t>‹#›</a:t>
            </a:fld>
            <a:endParaRPr lang="en-US"/>
          </a:p>
        </p:txBody>
      </p:sp>
    </p:spTree>
    <p:extLst>
      <p:ext uri="{BB962C8B-B14F-4D97-AF65-F5344CB8AC3E}">
        <p14:creationId xmlns:p14="http://schemas.microsoft.com/office/powerpoint/2010/main" val="201839516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6627" y="372394"/>
            <a:ext cx="10726460" cy="1351952"/>
          </a:xfrm>
        </p:spPr>
        <p:txBody>
          <a:bodyPr/>
          <a:lstStyle/>
          <a:p>
            <a:r>
              <a:rPr lang="en-US"/>
              <a:t>Click to edit Master title style</a:t>
            </a:r>
          </a:p>
        </p:txBody>
      </p:sp>
      <p:sp>
        <p:nvSpPr>
          <p:cNvPr id="3" name="Text Placeholder 2"/>
          <p:cNvSpPr>
            <a:spLocks noGrp="1"/>
          </p:cNvSpPr>
          <p:nvPr>
            <p:ph type="body" idx="1"/>
          </p:nvPr>
        </p:nvSpPr>
        <p:spPr>
          <a:xfrm>
            <a:off x="856628" y="1714631"/>
            <a:ext cx="5261211" cy="840314"/>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Edit Master text styles</a:t>
            </a:r>
          </a:p>
        </p:txBody>
      </p:sp>
      <p:sp>
        <p:nvSpPr>
          <p:cNvPr id="4" name="Content Placeholder 3"/>
          <p:cNvSpPr>
            <a:spLocks noGrp="1"/>
          </p:cNvSpPr>
          <p:nvPr>
            <p:ph sz="half" idx="2"/>
          </p:nvPr>
        </p:nvSpPr>
        <p:spPr>
          <a:xfrm>
            <a:off x="856628" y="2554944"/>
            <a:ext cx="5261211" cy="3757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5965" y="1714631"/>
            <a:ext cx="5287122" cy="840314"/>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Edit Master text styles</a:t>
            </a:r>
          </a:p>
        </p:txBody>
      </p:sp>
      <p:sp>
        <p:nvSpPr>
          <p:cNvPr id="6" name="Content Placeholder 5"/>
          <p:cNvSpPr>
            <a:spLocks noGrp="1"/>
          </p:cNvSpPr>
          <p:nvPr>
            <p:ph sz="quarter" idx="4"/>
          </p:nvPr>
        </p:nvSpPr>
        <p:spPr>
          <a:xfrm>
            <a:off x="6295965" y="2554944"/>
            <a:ext cx="5287122" cy="3757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2FB976-C31E-4010-BB72-BFCDA3EDE96F}" type="datetimeFigureOut">
              <a:rPr lang="en-US" smtClean="0"/>
              <a:t>9/28/2016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4BF556-5567-4475-8A7C-990F8C6DEAFF}" type="slidenum">
              <a:rPr lang="en-US" smtClean="0"/>
              <a:t>‹#›</a:t>
            </a:fld>
            <a:endParaRPr lang="en-US"/>
          </a:p>
        </p:txBody>
      </p:sp>
    </p:spTree>
    <p:extLst>
      <p:ext uri="{BB962C8B-B14F-4D97-AF65-F5344CB8AC3E}">
        <p14:creationId xmlns:p14="http://schemas.microsoft.com/office/powerpoint/2010/main" val="38130990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42FB976-C31E-4010-BB72-BFCDA3EDE96F}" type="datetimeFigureOut">
              <a:rPr lang="en-US" smtClean="0"/>
              <a:t>9/28/2016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4BF556-5567-4475-8A7C-990F8C6DEAFF}" type="slidenum">
              <a:rPr lang="en-US" smtClean="0"/>
              <a:t>‹#›</a:t>
            </a:fld>
            <a:endParaRPr lang="en-US"/>
          </a:p>
        </p:txBody>
      </p:sp>
    </p:spTree>
    <p:extLst>
      <p:ext uri="{BB962C8B-B14F-4D97-AF65-F5344CB8AC3E}">
        <p14:creationId xmlns:p14="http://schemas.microsoft.com/office/powerpoint/2010/main" val="321420418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2FB976-C31E-4010-BB72-BFCDA3EDE96F}" type="datetimeFigureOut">
              <a:rPr lang="en-US" smtClean="0"/>
              <a:t>9/28/2016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4BF556-5567-4475-8A7C-990F8C6DEAFF}" type="slidenum">
              <a:rPr lang="en-US" smtClean="0"/>
              <a:t>‹#›</a:t>
            </a:fld>
            <a:endParaRPr lang="en-US"/>
          </a:p>
        </p:txBody>
      </p:sp>
    </p:spTree>
    <p:extLst>
      <p:ext uri="{BB962C8B-B14F-4D97-AF65-F5344CB8AC3E}">
        <p14:creationId xmlns:p14="http://schemas.microsoft.com/office/powerpoint/2010/main" val="1471996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784147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628" y="466302"/>
            <a:ext cx="4011087" cy="1632056"/>
          </a:xfrm>
        </p:spPr>
        <p:txBody>
          <a:bodyPr anchor="b"/>
          <a:lstStyle>
            <a:lvl1pPr>
              <a:defRPr sz="3264"/>
            </a:lvl1pPr>
          </a:lstStyle>
          <a:p>
            <a:r>
              <a:rPr lang="en-US"/>
              <a:t>Click to edit Master title style</a:t>
            </a:r>
          </a:p>
        </p:txBody>
      </p:sp>
      <p:sp>
        <p:nvSpPr>
          <p:cNvPr id="3" name="Content Placeholder 2"/>
          <p:cNvSpPr>
            <a:spLocks noGrp="1"/>
          </p:cNvSpPr>
          <p:nvPr>
            <p:ph idx="1"/>
          </p:nvPr>
        </p:nvSpPr>
        <p:spPr>
          <a:xfrm>
            <a:off x="5287122" y="1007083"/>
            <a:ext cx="6295965" cy="4970646"/>
          </a:xfrm>
        </p:spPr>
        <p:txBody>
          <a:bodyPr/>
          <a:lstStyle>
            <a:lvl1pPr>
              <a:defRPr sz="3264"/>
            </a:lvl1pPr>
            <a:lvl2pPr>
              <a:defRPr sz="2856"/>
            </a:lvl2pPr>
            <a:lvl3pPr>
              <a:defRPr sz="2448"/>
            </a:lvl3pPr>
            <a:lvl4pPr>
              <a:defRPr sz="2040"/>
            </a:lvl4pPr>
            <a:lvl5pPr>
              <a:defRPr sz="2040"/>
            </a:lvl5pPr>
            <a:lvl6pPr>
              <a:defRPr sz="2040"/>
            </a:lvl6pPr>
            <a:lvl7pPr>
              <a:defRPr sz="2040"/>
            </a:lvl7pPr>
            <a:lvl8pPr>
              <a:defRPr sz="2040"/>
            </a:lvl8pPr>
            <a:lvl9pPr>
              <a:defRPr sz="204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a:t>Edit Master text styles</a:t>
            </a:r>
          </a:p>
        </p:txBody>
      </p:sp>
      <p:sp>
        <p:nvSpPr>
          <p:cNvPr id="5" name="Date Placeholder 4"/>
          <p:cNvSpPr>
            <a:spLocks noGrp="1"/>
          </p:cNvSpPr>
          <p:nvPr>
            <p:ph type="dt" sz="half" idx="10"/>
          </p:nvPr>
        </p:nvSpPr>
        <p:spPr/>
        <p:txBody>
          <a:bodyPr/>
          <a:lstStyle/>
          <a:p>
            <a:fld id="{442FB976-C31E-4010-BB72-BFCDA3EDE96F}" type="datetimeFigureOut">
              <a:rPr lang="en-US" smtClean="0"/>
              <a:t>9/28/2016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4BF556-5567-4475-8A7C-990F8C6DEAFF}" type="slidenum">
              <a:rPr lang="en-US" smtClean="0"/>
              <a:t>‹#›</a:t>
            </a:fld>
            <a:endParaRPr lang="en-US"/>
          </a:p>
        </p:txBody>
      </p:sp>
    </p:spTree>
    <p:extLst>
      <p:ext uri="{BB962C8B-B14F-4D97-AF65-F5344CB8AC3E}">
        <p14:creationId xmlns:p14="http://schemas.microsoft.com/office/powerpoint/2010/main" val="3878656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628" y="466302"/>
            <a:ext cx="4011087" cy="1632056"/>
          </a:xfrm>
        </p:spPr>
        <p:txBody>
          <a:bodyPr anchor="b"/>
          <a:lstStyle>
            <a:lvl1pPr>
              <a:defRPr sz="3264"/>
            </a:lvl1pPr>
          </a:lstStyle>
          <a:p>
            <a:r>
              <a:rPr lang="en-US"/>
              <a:t>Click to edit Master title style</a:t>
            </a:r>
          </a:p>
        </p:txBody>
      </p:sp>
      <p:sp>
        <p:nvSpPr>
          <p:cNvPr id="3" name="Picture Placeholder 2"/>
          <p:cNvSpPr>
            <a:spLocks noGrp="1"/>
          </p:cNvSpPr>
          <p:nvPr>
            <p:ph type="pic" idx="1"/>
          </p:nvPr>
        </p:nvSpPr>
        <p:spPr>
          <a:xfrm>
            <a:off x="5287122" y="1007083"/>
            <a:ext cx="6295965" cy="4970646"/>
          </a:xfrm>
        </p:spPr>
        <p:txBody>
          <a:bodyPr/>
          <a:lstStyle>
            <a:lvl1pPr marL="0" indent="0">
              <a:buNone/>
              <a:defRPr sz="3264"/>
            </a:lvl1pPr>
            <a:lvl2pPr marL="466298" indent="0">
              <a:buNone/>
              <a:defRPr sz="2856"/>
            </a:lvl2pPr>
            <a:lvl3pPr marL="932597" indent="0">
              <a:buNone/>
              <a:defRPr sz="2448"/>
            </a:lvl3pPr>
            <a:lvl4pPr marL="1398895" indent="0">
              <a:buNone/>
              <a:defRPr sz="2040"/>
            </a:lvl4pPr>
            <a:lvl5pPr marL="1865193" indent="0">
              <a:buNone/>
              <a:defRPr sz="2040"/>
            </a:lvl5pPr>
            <a:lvl6pPr marL="2331491" indent="0">
              <a:buNone/>
              <a:defRPr sz="2040"/>
            </a:lvl6pPr>
            <a:lvl7pPr marL="2797790" indent="0">
              <a:buNone/>
              <a:defRPr sz="2040"/>
            </a:lvl7pPr>
            <a:lvl8pPr marL="3264088" indent="0">
              <a:buNone/>
              <a:defRPr sz="2040"/>
            </a:lvl8pPr>
            <a:lvl9pPr marL="3730386" indent="0">
              <a:buNone/>
              <a:defRPr sz="2040"/>
            </a:lvl9pPr>
          </a:lstStyle>
          <a:p>
            <a:endParaRPr lang="en-US"/>
          </a:p>
        </p:txBody>
      </p:sp>
      <p:sp>
        <p:nvSpPr>
          <p:cNvPr id="4" name="Text Placeholder 3"/>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a:t>Edit Master text styles</a:t>
            </a:r>
          </a:p>
        </p:txBody>
      </p:sp>
      <p:sp>
        <p:nvSpPr>
          <p:cNvPr id="5" name="Date Placeholder 4"/>
          <p:cNvSpPr>
            <a:spLocks noGrp="1"/>
          </p:cNvSpPr>
          <p:nvPr>
            <p:ph type="dt" sz="half" idx="10"/>
          </p:nvPr>
        </p:nvSpPr>
        <p:spPr/>
        <p:txBody>
          <a:bodyPr/>
          <a:lstStyle/>
          <a:p>
            <a:fld id="{442FB976-C31E-4010-BB72-BFCDA3EDE96F}" type="datetimeFigureOut">
              <a:rPr lang="en-US" smtClean="0"/>
              <a:t>9/28/2016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4BF556-5567-4475-8A7C-990F8C6DEAFF}" type="slidenum">
              <a:rPr lang="en-US" smtClean="0"/>
              <a:t>‹#›</a:t>
            </a:fld>
            <a:endParaRPr lang="en-US"/>
          </a:p>
        </p:txBody>
      </p:sp>
    </p:spTree>
    <p:extLst>
      <p:ext uri="{BB962C8B-B14F-4D97-AF65-F5344CB8AC3E}">
        <p14:creationId xmlns:p14="http://schemas.microsoft.com/office/powerpoint/2010/main" val="347508409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2FB976-C31E-4010-BB72-BFCDA3EDE96F}" type="datetimeFigureOut">
              <a:rPr lang="en-US" smtClean="0"/>
              <a:t>9/28/2016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4BF556-5567-4475-8A7C-990F8C6DEAFF}" type="slidenum">
              <a:rPr lang="en-US" smtClean="0"/>
              <a:t>‹#›</a:t>
            </a:fld>
            <a:endParaRPr lang="en-US"/>
          </a:p>
        </p:txBody>
      </p:sp>
    </p:spTree>
    <p:extLst>
      <p:ext uri="{BB962C8B-B14F-4D97-AF65-F5344CB8AC3E}">
        <p14:creationId xmlns:p14="http://schemas.microsoft.com/office/powerpoint/2010/main" val="184954627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9852" y="372394"/>
            <a:ext cx="2681615" cy="59275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5008" y="372394"/>
            <a:ext cx="7889389" cy="592753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2FB976-C31E-4010-BB72-BFCDA3EDE96F}" type="datetimeFigureOut">
              <a:rPr lang="en-US" smtClean="0"/>
              <a:t>9/28/2016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4BF556-5567-4475-8A7C-990F8C6DEAFF}" type="slidenum">
              <a:rPr lang="en-US" smtClean="0"/>
              <a:t>‹#›</a:t>
            </a:fld>
            <a:endParaRPr lang="en-US"/>
          </a:p>
        </p:txBody>
      </p:sp>
    </p:spTree>
    <p:extLst>
      <p:ext uri="{BB962C8B-B14F-4D97-AF65-F5344CB8AC3E}">
        <p14:creationId xmlns:p14="http://schemas.microsoft.com/office/powerpoint/2010/main" val="275241736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bg1"/>
        </a:solidFill>
        <a:effectLst/>
      </p:bgPr>
    </p:bg>
    <p:spTree>
      <p:nvGrpSpPr>
        <p:cNvPr id="1" name=""/>
        <p:cNvGrpSpPr/>
        <p:nvPr/>
      </p:nvGrpSpPr>
      <p:grpSpPr>
        <a:xfrm>
          <a:off x="0" y="0"/>
          <a:ext cx="0" cy="0"/>
          <a:chOff x="0" y="0"/>
          <a:chExt cx="0" cy="0"/>
        </a:xfrm>
      </p:grpSpPr>
      <p:sp>
        <p:nvSpPr>
          <p:cNvPr id="9" name="Freeform 8"/>
          <p:cNvSpPr>
            <a:spLocks/>
          </p:cNvSpPr>
          <p:nvPr userDrawn="1"/>
        </p:nvSpPr>
        <p:spPr bwMode="auto">
          <a:xfrm flipH="1" flipV="1">
            <a:off x="-13532" y="-4423"/>
            <a:ext cx="10865613" cy="7015665"/>
          </a:xfrm>
          <a:custGeom>
            <a:avLst/>
            <a:gdLst>
              <a:gd name="connsiteX0" fmla="*/ 8290981 w 8290981"/>
              <a:gd name="connsiteY0" fmla="*/ 6858000 h 6858000"/>
              <a:gd name="connsiteX1" fmla="*/ 6839287 w 8290981"/>
              <a:gd name="connsiteY1" fmla="*/ 6858000 h 6858000"/>
              <a:gd name="connsiteX2" fmla="*/ 6723438 w 8290981"/>
              <a:gd name="connsiteY2" fmla="*/ 6858000 h 6858000"/>
              <a:gd name="connsiteX3" fmla="*/ 0 w 8290981"/>
              <a:gd name="connsiteY3" fmla="*/ 6858000 h 6858000"/>
              <a:gd name="connsiteX4" fmla="*/ 1461028 w 8290981"/>
              <a:gd name="connsiteY4" fmla="*/ 0 h 6858000"/>
              <a:gd name="connsiteX5" fmla="*/ 6723438 w 8290981"/>
              <a:gd name="connsiteY5" fmla="*/ 0 h 6858000"/>
              <a:gd name="connsiteX6" fmla="*/ 6839287 w 8290981"/>
              <a:gd name="connsiteY6" fmla="*/ 0 h 6858000"/>
              <a:gd name="connsiteX7" fmla="*/ 8290981 w 8290981"/>
              <a:gd name="connsiteY7" fmla="*/ 0 h 6858000"/>
              <a:gd name="connsiteX0" fmla="*/ 8290981 w 8302293"/>
              <a:gd name="connsiteY0" fmla="*/ 6858000 h 6858000"/>
              <a:gd name="connsiteX1" fmla="*/ 6839287 w 8302293"/>
              <a:gd name="connsiteY1" fmla="*/ 6858000 h 6858000"/>
              <a:gd name="connsiteX2" fmla="*/ 6723438 w 8302293"/>
              <a:gd name="connsiteY2" fmla="*/ 6858000 h 6858000"/>
              <a:gd name="connsiteX3" fmla="*/ 0 w 8302293"/>
              <a:gd name="connsiteY3" fmla="*/ 6858000 h 6858000"/>
              <a:gd name="connsiteX4" fmla="*/ 1461028 w 8302293"/>
              <a:gd name="connsiteY4" fmla="*/ 0 h 6858000"/>
              <a:gd name="connsiteX5" fmla="*/ 6723438 w 8302293"/>
              <a:gd name="connsiteY5" fmla="*/ 0 h 6858000"/>
              <a:gd name="connsiteX6" fmla="*/ 6839287 w 8302293"/>
              <a:gd name="connsiteY6" fmla="*/ 0 h 6858000"/>
              <a:gd name="connsiteX7" fmla="*/ 8302293 w 8302293"/>
              <a:gd name="connsiteY7" fmla="*/ 1696688 h 6858000"/>
              <a:gd name="connsiteX8" fmla="*/ 8290981 w 8302293"/>
              <a:gd name="connsiteY8" fmla="*/ 6858000 h 6858000"/>
              <a:gd name="connsiteX0" fmla="*/ 8290981 w 8313604"/>
              <a:gd name="connsiteY0" fmla="*/ 6858000 h 6858000"/>
              <a:gd name="connsiteX1" fmla="*/ 6839287 w 8313604"/>
              <a:gd name="connsiteY1" fmla="*/ 6858000 h 6858000"/>
              <a:gd name="connsiteX2" fmla="*/ 6723438 w 8313604"/>
              <a:gd name="connsiteY2" fmla="*/ 6858000 h 6858000"/>
              <a:gd name="connsiteX3" fmla="*/ 0 w 8313604"/>
              <a:gd name="connsiteY3" fmla="*/ 6858000 h 6858000"/>
              <a:gd name="connsiteX4" fmla="*/ 1461028 w 8313604"/>
              <a:gd name="connsiteY4" fmla="*/ 0 h 6858000"/>
              <a:gd name="connsiteX5" fmla="*/ 6723438 w 8313604"/>
              <a:gd name="connsiteY5" fmla="*/ 0 h 6858000"/>
              <a:gd name="connsiteX6" fmla="*/ 6839287 w 8313604"/>
              <a:gd name="connsiteY6" fmla="*/ 0 h 6858000"/>
              <a:gd name="connsiteX7" fmla="*/ 8313604 w 8313604"/>
              <a:gd name="connsiteY7" fmla="*/ 1515709 h 6858000"/>
              <a:gd name="connsiteX8" fmla="*/ 8290981 w 8313604"/>
              <a:gd name="connsiteY8" fmla="*/ 6858000 h 6858000"/>
              <a:gd name="connsiteX0" fmla="*/ 8290981 w 8313604"/>
              <a:gd name="connsiteY0" fmla="*/ 6858000 h 6858000"/>
              <a:gd name="connsiteX1" fmla="*/ 6839287 w 8313604"/>
              <a:gd name="connsiteY1" fmla="*/ 6858000 h 6858000"/>
              <a:gd name="connsiteX2" fmla="*/ 6723438 w 8313604"/>
              <a:gd name="connsiteY2" fmla="*/ 6858000 h 6858000"/>
              <a:gd name="connsiteX3" fmla="*/ 0 w 8313604"/>
              <a:gd name="connsiteY3" fmla="*/ 6858000 h 6858000"/>
              <a:gd name="connsiteX4" fmla="*/ 1133002 w 8313604"/>
              <a:gd name="connsiteY4" fmla="*/ 1515708 h 6858000"/>
              <a:gd name="connsiteX5" fmla="*/ 6723438 w 8313604"/>
              <a:gd name="connsiteY5" fmla="*/ 0 h 6858000"/>
              <a:gd name="connsiteX6" fmla="*/ 6839287 w 8313604"/>
              <a:gd name="connsiteY6" fmla="*/ 0 h 6858000"/>
              <a:gd name="connsiteX7" fmla="*/ 8313604 w 8313604"/>
              <a:gd name="connsiteY7" fmla="*/ 1515709 h 6858000"/>
              <a:gd name="connsiteX8" fmla="*/ 8290981 w 8313604"/>
              <a:gd name="connsiteY8" fmla="*/ 6858000 h 6858000"/>
              <a:gd name="connsiteX0" fmla="*/ 8290981 w 8313604"/>
              <a:gd name="connsiteY0" fmla="*/ 6858000 h 6858000"/>
              <a:gd name="connsiteX1" fmla="*/ 6839287 w 8313604"/>
              <a:gd name="connsiteY1" fmla="*/ 6858000 h 6858000"/>
              <a:gd name="connsiteX2" fmla="*/ 6723438 w 8313604"/>
              <a:gd name="connsiteY2" fmla="*/ 6858000 h 6858000"/>
              <a:gd name="connsiteX3" fmla="*/ 0 w 8313604"/>
              <a:gd name="connsiteY3" fmla="*/ 6858000 h 6858000"/>
              <a:gd name="connsiteX4" fmla="*/ 1133002 w 8313604"/>
              <a:gd name="connsiteY4" fmla="*/ 1515708 h 6858000"/>
              <a:gd name="connsiteX5" fmla="*/ 5626246 w 8313604"/>
              <a:gd name="connsiteY5" fmla="*/ 1866357 h 6858000"/>
              <a:gd name="connsiteX6" fmla="*/ 6839287 w 8313604"/>
              <a:gd name="connsiteY6" fmla="*/ 0 h 6858000"/>
              <a:gd name="connsiteX7" fmla="*/ 8313604 w 8313604"/>
              <a:gd name="connsiteY7" fmla="*/ 1515709 h 6858000"/>
              <a:gd name="connsiteX8" fmla="*/ 8290981 w 8313604"/>
              <a:gd name="connsiteY8" fmla="*/ 6858000 h 6858000"/>
              <a:gd name="connsiteX0" fmla="*/ 8290981 w 8313604"/>
              <a:gd name="connsiteY0" fmla="*/ 6858000 h 6858000"/>
              <a:gd name="connsiteX1" fmla="*/ 6839287 w 8313604"/>
              <a:gd name="connsiteY1" fmla="*/ 6858000 h 6858000"/>
              <a:gd name="connsiteX2" fmla="*/ 6723438 w 8313604"/>
              <a:gd name="connsiteY2" fmla="*/ 6858000 h 6858000"/>
              <a:gd name="connsiteX3" fmla="*/ 0 w 8313604"/>
              <a:gd name="connsiteY3" fmla="*/ 6858000 h 6858000"/>
              <a:gd name="connsiteX4" fmla="*/ 1133002 w 8313604"/>
              <a:gd name="connsiteY4" fmla="*/ 1515708 h 6858000"/>
              <a:gd name="connsiteX5" fmla="*/ 5569689 w 8313604"/>
              <a:gd name="connsiteY5" fmla="*/ 1504397 h 6858000"/>
              <a:gd name="connsiteX6" fmla="*/ 6839287 w 8313604"/>
              <a:gd name="connsiteY6" fmla="*/ 0 h 6858000"/>
              <a:gd name="connsiteX7" fmla="*/ 8313604 w 8313604"/>
              <a:gd name="connsiteY7" fmla="*/ 1515709 h 6858000"/>
              <a:gd name="connsiteX8" fmla="*/ 8290981 w 8313604"/>
              <a:gd name="connsiteY8" fmla="*/ 6858000 h 6858000"/>
              <a:gd name="connsiteX0" fmla="*/ 8290981 w 8313604"/>
              <a:gd name="connsiteY0" fmla="*/ 5353603 h 5353603"/>
              <a:gd name="connsiteX1" fmla="*/ 6839287 w 8313604"/>
              <a:gd name="connsiteY1" fmla="*/ 5353603 h 5353603"/>
              <a:gd name="connsiteX2" fmla="*/ 6723438 w 8313604"/>
              <a:gd name="connsiteY2" fmla="*/ 5353603 h 5353603"/>
              <a:gd name="connsiteX3" fmla="*/ 0 w 8313604"/>
              <a:gd name="connsiteY3" fmla="*/ 5353603 h 5353603"/>
              <a:gd name="connsiteX4" fmla="*/ 1133002 w 8313604"/>
              <a:gd name="connsiteY4" fmla="*/ 11311 h 5353603"/>
              <a:gd name="connsiteX5" fmla="*/ 5569689 w 8313604"/>
              <a:gd name="connsiteY5" fmla="*/ 0 h 5353603"/>
              <a:gd name="connsiteX6" fmla="*/ 6748797 w 8313604"/>
              <a:gd name="connsiteY6" fmla="*/ 678675 h 5353603"/>
              <a:gd name="connsiteX7" fmla="*/ 8313604 w 8313604"/>
              <a:gd name="connsiteY7" fmla="*/ 11312 h 5353603"/>
              <a:gd name="connsiteX8" fmla="*/ 8290981 w 8313604"/>
              <a:gd name="connsiteY8" fmla="*/ 5353603 h 5353603"/>
              <a:gd name="connsiteX0" fmla="*/ 8290981 w 8313604"/>
              <a:gd name="connsiteY0" fmla="*/ 5364915 h 5364915"/>
              <a:gd name="connsiteX1" fmla="*/ 6839287 w 8313604"/>
              <a:gd name="connsiteY1" fmla="*/ 5364915 h 5364915"/>
              <a:gd name="connsiteX2" fmla="*/ 6723438 w 8313604"/>
              <a:gd name="connsiteY2" fmla="*/ 5364915 h 5364915"/>
              <a:gd name="connsiteX3" fmla="*/ 0 w 8313604"/>
              <a:gd name="connsiteY3" fmla="*/ 5364915 h 5364915"/>
              <a:gd name="connsiteX4" fmla="*/ 1133002 w 8313604"/>
              <a:gd name="connsiteY4" fmla="*/ 22623 h 5364915"/>
              <a:gd name="connsiteX5" fmla="*/ 5569689 w 8313604"/>
              <a:gd name="connsiteY5" fmla="*/ 11312 h 5364915"/>
              <a:gd name="connsiteX6" fmla="*/ 6692241 w 8313604"/>
              <a:gd name="connsiteY6" fmla="*/ 0 h 5364915"/>
              <a:gd name="connsiteX7" fmla="*/ 8313604 w 8313604"/>
              <a:gd name="connsiteY7" fmla="*/ 22624 h 5364915"/>
              <a:gd name="connsiteX8" fmla="*/ 8290981 w 8313604"/>
              <a:gd name="connsiteY8" fmla="*/ 5364915 h 5364915"/>
              <a:gd name="connsiteX0" fmla="*/ 8290981 w 8313604"/>
              <a:gd name="connsiteY0" fmla="*/ 5376226 h 5376226"/>
              <a:gd name="connsiteX1" fmla="*/ 6839287 w 8313604"/>
              <a:gd name="connsiteY1" fmla="*/ 5376226 h 5376226"/>
              <a:gd name="connsiteX2" fmla="*/ 6723438 w 8313604"/>
              <a:gd name="connsiteY2" fmla="*/ 5376226 h 5376226"/>
              <a:gd name="connsiteX3" fmla="*/ 0 w 8313604"/>
              <a:gd name="connsiteY3" fmla="*/ 5376226 h 5376226"/>
              <a:gd name="connsiteX4" fmla="*/ 1133002 w 8313604"/>
              <a:gd name="connsiteY4" fmla="*/ 33934 h 5376226"/>
              <a:gd name="connsiteX5" fmla="*/ 5535756 w 8313604"/>
              <a:gd name="connsiteY5" fmla="*/ 0 h 5376226"/>
              <a:gd name="connsiteX6" fmla="*/ 6692241 w 8313604"/>
              <a:gd name="connsiteY6" fmla="*/ 11311 h 5376226"/>
              <a:gd name="connsiteX7" fmla="*/ 8313604 w 8313604"/>
              <a:gd name="connsiteY7" fmla="*/ 33935 h 5376226"/>
              <a:gd name="connsiteX8" fmla="*/ 8290981 w 8313604"/>
              <a:gd name="connsiteY8" fmla="*/ 5376226 h 5376226"/>
              <a:gd name="connsiteX0" fmla="*/ 8290981 w 8313604"/>
              <a:gd name="connsiteY0" fmla="*/ 5376226 h 5376226"/>
              <a:gd name="connsiteX1" fmla="*/ 6839287 w 8313604"/>
              <a:gd name="connsiteY1" fmla="*/ 5376226 h 5376226"/>
              <a:gd name="connsiteX2" fmla="*/ 6723438 w 8313604"/>
              <a:gd name="connsiteY2" fmla="*/ 5376226 h 5376226"/>
              <a:gd name="connsiteX3" fmla="*/ 0 w 8313604"/>
              <a:gd name="connsiteY3" fmla="*/ 5376226 h 5376226"/>
              <a:gd name="connsiteX4" fmla="*/ 1142899 w 8313604"/>
              <a:gd name="connsiteY4" fmla="*/ 19088 h 5376226"/>
              <a:gd name="connsiteX5" fmla="*/ 5535756 w 8313604"/>
              <a:gd name="connsiteY5" fmla="*/ 0 h 5376226"/>
              <a:gd name="connsiteX6" fmla="*/ 6692241 w 8313604"/>
              <a:gd name="connsiteY6" fmla="*/ 11311 h 5376226"/>
              <a:gd name="connsiteX7" fmla="*/ 8313604 w 8313604"/>
              <a:gd name="connsiteY7" fmla="*/ 33935 h 5376226"/>
              <a:gd name="connsiteX8" fmla="*/ 8290981 w 8313604"/>
              <a:gd name="connsiteY8" fmla="*/ 5376226 h 5376226"/>
              <a:gd name="connsiteX0" fmla="*/ 8290981 w 8313604"/>
              <a:gd name="connsiteY0" fmla="*/ 5364915 h 5364915"/>
              <a:gd name="connsiteX1" fmla="*/ 6839287 w 8313604"/>
              <a:gd name="connsiteY1" fmla="*/ 5364915 h 5364915"/>
              <a:gd name="connsiteX2" fmla="*/ 6723438 w 8313604"/>
              <a:gd name="connsiteY2" fmla="*/ 5364915 h 5364915"/>
              <a:gd name="connsiteX3" fmla="*/ 0 w 8313604"/>
              <a:gd name="connsiteY3" fmla="*/ 5364915 h 5364915"/>
              <a:gd name="connsiteX4" fmla="*/ 1142899 w 8313604"/>
              <a:gd name="connsiteY4" fmla="*/ 7777 h 5364915"/>
              <a:gd name="connsiteX5" fmla="*/ 6692241 w 8313604"/>
              <a:gd name="connsiteY5" fmla="*/ 0 h 5364915"/>
              <a:gd name="connsiteX6" fmla="*/ 8313604 w 8313604"/>
              <a:gd name="connsiteY6" fmla="*/ 22624 h 5364915"/>
              <a:gd name="connsiteX7" fmla="*/ 8290981 w 8313604"/>
              <a:gd name="connsiteY7" fmla="*/ 5364915 h 5364915"/>
              <a:gd name="connsiteX0" fmla="*/ 8290981 w 8313604"/>
              <a:gd name="connsiteY0" fmla="*/ 5357138 h 5357138"/>
              <a:gd name="connsiteX1" fmla="*/ 6839287 w 8313604"/>
              <a:gd name="connsiteY1" fmla="*/ 5357138 h 5357138"/>
              <a:gd name="connsiteX2" fmla="*/ 6723438 w 8313604"/>
              <a:gd name="connsiteY2" fmla="*/ 5357138 h 5357138"/>
              <a:gd name="connsiteX3" fmla="*/ 0 w 8313604"/>
              <a:gd name="connsiteY3" fmla="*/ 5357138 h 5357138"/>
              <a:gd name="connsiteX4" fmla="*/ 1142899 w 8313604"/>
              <a:gd name="connsiteY4" fmla="*/ 0 h 5357138"/>
              <a:gd name="connsiteX5" fmla="*/ 8313604 w 8313604"/>
              <a:gd name="connsiteY5" fmla="*/ 14847 h 5357138"/>
              <a:gd name="connsiteX6" fmla="*/ 8290981 w 8313604"/>
              <a:gd name="connsiteY6" fmla="*/ 5357138 h 5357138"/>
              <a:gd name="connsiteX0" fmla="*/ 8290981 w 8295175"/>
              <a:gd name="connsiteY0" fmla="*/ 5357138 h 5357138"/>
              <a:gd name="connsiteX1" fmla="*/ 6839287 w 8295175"/>
              <a:gd name="connsiteY1" fmla="*/ 5357138 h 5357138"/>
              <a:gd name="connsiteX2" fmla="*/ 6723438 w 8295175"/>
              <a:gd name="connsiteY2" fmla="*/ 5357138 h 5357138"/>
              <a:gd name="connsiteX3" fmla="*/ 0 w 8295175"/>
              <a:gd name="connsiteY3" fmla="*/ 5357138 h 5357138"/>
              <a:gd name="connsiteX4" fmla="*/ 1142899 w 8295175"/>
              <a:gd name="connsiteY4" fmla="*/ 0 h 5357138"/>
              <a:gd name="connsiteX5" fmla="*/ 8295175 w 8295175"/>
              <a:gd name="connsiteY5" fmla="*/ 137710 h 5357138"/>
              <a:gd name="connsiteX6" fmla="*/ 8290981 w 8295175"/>
              <a:gd name="connsiteY6" fmla="*/ 5357138 h 5357138"/>
              <a:gd name="connsiteX0" fmla="*/ 8290981 w 8301318"/>
              <a:gd name="connsiteY0" fmla="*/ 5360721 h 5360721"/>
              <a:gd name="connsiteX1" fmla="*/ 6839287 w 8301318"/>
              <a:gd name="connsiteY1" fmla="*/ 5360721 h 5360721"/>
              <a:gd name="connsiteX2" fmla="*/ 6723438 w 8301318"/>
              <a:gd name="connsiteY2" fmla="*/ 5360721 h 5360721"/>
              <a:gd name="connsiteX3" fmla="*/ 0 w 8301318"/>
              <a:gd name="connsiteY3" fmla="*/ 5360721 h 5360721"/>
              <a:gd name="connsiteX4" fmla="*/ 1142899 w 8301318"/>
              <a:gd name="connsiteY4" fmla="*/ 3583 h 5360721"/>
              <a:gd name="connsiteX5" fmla="*/ 8301318 w 8301318"/>
              <a:gd name="connsiteY5" fmla="*/ 0 h 5360721"/>
              <a:gd name="connsiteX6" fmla="*/ 8290981 w 8301318"/>
              <a:gd name="connsiteY6" fmla="*/ 5360721 h 5360721"/>
              <a:gd name="connsiteX0" fmla="*/ 8290981 w 8301318"/>
              <a:gd name="connsiteY0" fmla="*/ 5360721 h 5360721"/>
              <a:gd name="connsiteX1" fmla="*/ 6839287 w 8301318"/>
              <a:gd name="connsiteY1" fmla="*/ 5360721 h 5360721"/>
              <a:gd name="connsiteX2" fmla="*/ 6723438 w 8301318"/>
              <a:gd name="connsiteY2" fmla="*/ 5360721 h 5360721"/>
              <a:gd name="connsiteX3" fmla="*/ 0 w 8301318"/>
              <a:gd name="connsiteY3" fmla="*/ 5360721 h 5360721"/>
              <a:gd name="connsiteX4" fmla="*/ 1161328 w 8301318"/>
              <a:gd name="connsiteY4" fmla="*/ 3583 h 5360721"/>
              <a:gd name="connsiteX5" fmla="*/ 8301318 w 8301318"/>
              <a:gd name="connsiteY5" fmla="*/ 0 h 5360721"/>
              <a:gd name="connsiteX6" fmla="*/ 8290981 w 8301318"/>
              <a:gd name="connsiteY6" fmla="*/ 5360721 h 5360721"/>
              <a:gd name="connsiteX0" fmla="*/ 8290981 w 8301318"/>
              <a:gd name="connsiteY0" fmla="*/ 5360721 h 5360721"/>
              <a:gd name="connsiteX1" fmla="*/ 6839287 w 8301318"/>
              <a:gd name="connsiteY1" fmla="*/ 5360721 h 5360721"/>
              <a:gd name="connsiteX2" fmla="*/ 6723438 w 8301318"/>
              <a:gd name="connsiteY2" fmla="*/ 5360721 h 5360721"/>
              <a:gd name="connsiteX3" fmla="*/ 0 w 8301318"/>
              <a:gd name="connsiteY3" fmla="*/ 5360721 h 5360721"/>
              <a:gd name="connsiteX4" fmla="*/ 1149042 w 8301318"/>
              <a:gd name="connsiteY4" fmla="*/ 9727 h 5360721"/>
              <a:gd name="connsiteX5" fmla="*/ 8301318 w 8301318"/>
              <a:gd name="connsiteY5" fmla="*/ 0 h 5360721"/>
              <a:gd name="connsiteX6" fmla="*/ 8290981 w 8301318"/>
              <a:gd name="connsiteY6" fmla="*/ 5360721 h 5360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1318" h="5360721">
                <a:moveTo>
                  <a:pt x="8290981" y="5360721"/>
                </a:moveTo>
                <a:lnTo>
                  <a:pt x="6839287" y="5360721"/>
                </a:lnTo>
                <a:lnTo>
                  <a:pt x="6723438" y="5360721"/>
                </a:lnTo>
                <a:lnTo>
                  <a:pt x="0" y="5360721"/>
                </a:lnTo>
                <a:lnTo>
                  <a:pt x="1149042" y="9727"/>
                </a:lnTo>
                <a:lnTo>
                  <a:pt x="8301318" y="0"/>
                </a:lnTo>
                <a:cubicBezTo>
                  <a:pt x="8301318" y="2286000"/>
                  <a:pt x="8290981" y="3074721"/>
                  <a:pt x="8290981" y="5360721"/>
                </a:cubicBezTo>
                <a:close/>
              </a:path>
            </a:pathLst>
          </a:custGeom>
          <a:solidFill>
            <a:srgbClr val="0078D7"/>
          </a:solidFill>
          <a:ln>
            <a:noFill/>
          </a:ln>
        </p:spPr>
        <p:txBody>
          <a:bodyPr vert="horz" wrap="square" lIns="93236" tIns="46618" rIns="93236" bIns="46618" numCol="1" anchor="t" anchorCtr="0" compatLnSpc="1">
            <a:prstTxWarp prst="textNoShape">
              <a:avLst/>
            </a:prstTxWarp>
            <a:noAutofit/>
          </a:bodyPr>
          <a:lstStyle/>
          <a:p>
            <a:pPr marL="0" marR="0" lvl="0" indent="0" algn="l" defTabSz="932317" rtl="0" eaLnBrk="1" fontAlgn="auto" latinLnBrk="0" hangingPunct="1">
              <a:lnSpc>
                <a:spcPct val="100000"/>
              </a:lnSpc>
              <a:spcBef>
                <a:spcPts val="0"/>
              </a:spcBef>
              <a:spcAft>
                <a:spcPts val="0"/>
              </a:spcAft>
              <a:buClrTx/>
              <a:buSzTx/>
              <a:buFontTx/>
              <a:buNone/>
              <a:tabLst/>
              <a:defRPr/>
            </a:pPr>
            <a:endParaRPr kumimoji="0" lang="en-US" sz="1835" b="0" i="0" u="none" strike="noStrike" kern="1200" cap="none" spc="0" normalizeH="0" baseline="0" noProof="0" dirty="0">
              <a:ln>
                <a:noFill/>
              </a:ln>
              <a:solidFill>
                <a:srgbClr val="000000"/>
              </a:solidFill>
              <a:effectLst/>
              <a:uLnTx/>
              <a:uFillTx/>
              <a:latin typeface="Segoe UI"/>
              <a:ea typeface="+mn-ea"/>
              <a:cs typeface="+mn-cs"/>
            </a:endParaRPr>
          </a:p>
        </p:txBody>
      </p:sp>
      <p:sp>
        <p:nvSpPr>
          <p:cNvPr id="4" name="Date Placeholder 3"/>
          <p:cNvSpPr>
            <a:spLocks noGrp="1"/>
          </p:cNvSpPr>
          <p:nvPr>
            <p:ph type="dt" sz="half" idx="10"/>
          </p:nvPr>
        </p:nvSpPr>
        <p:spPr>
          <a:xfrm>
            <a:off x="512735" y="5108701"/>
            <a:ext cx="2901844" cy="372394"/>
          </a:xfrm>
          <a:prstGeom prst="rect">
            <a:avLst/>
          </a:prstGeom>
        </p:spPr>
        <p:txBody>
          <a:bodyPr lIns="121917" tIns="60958" rIns="121917" bIns="60958"/>
          <a:lstStyle>
            <a:lvl1pPr>
              <a:defRPr>
                <a:solidFill>
                  <a:schemeClr val="bg1"/>
                </a:solidFill>
              </a:defRPr>
            </a:lvl1pPr>
          </a:lstStyle>
          <a:p>
            <a:pPr defTabSz="931404" fontAlgn="base">
              <a:spcBef>
                <a:spcPct val="0"/>
              </a:spcBef>
              <a:spcAft>
                <a:spcPct val="0"/>
              </a:spcAft>
              <a:defRPr/>
            </a:pPr>
            <a:fld id="{B9CFEEF2-ADE0-4B48-B5E9-FE1FDBC12385}" type="datetimeFigureOut">
              <a:rPr lang="en-US" sz="2399" smtClean="0">
                <a:solidFill>
                  <a:srgbClr val="FFFFFF"/>
                </a:solidFill>
                <a:ea typeface="ＭＳ Ｐゴシック" charset="0"/>
              </a:rPr>
              <a:pPr defTabSz="931404" fontAlgn="base">
                <a:spcBef>
                  <a:spcPct val="0"/>
                </a:spcBef>
                <a:spcAft>
                  <a:spcPct val="0"/>
                </a:spcAft>
                <a:defRPr/>
              </a:pPr>
              <a:t>9/28/2016</a:t>
            </a:fld>
            <a:endParaRPr lang="en-US" sz="2399" dirty="0">
              <a:solidFill>
                <a:srgbClr val="FFFFFF"/>
              </a:solidFill>
              <a:ea typeface="ＭＳ Ｐゴシック" charset="0"/>
            </a:endParaRPr>
          </a:p>
        </p:txBody>
      </p:sp>
      <p:sp>
        <p:nvSpPr>
          <p:cNvPr id="7" name="Title 1"/>
          <p:cNvSpPr>
            <a:spLocks noGrp="1"/>
          </p:cNvSpPr>
          <p:nvPr>
            <p:ph type="title" hasCustomPrompt="1"/>
          </p:nvPr>
        </p:nvSpPr>
        <p:spPr bwMode="auto">
          <a:xfrm>
            <a:off x="373616" y="2249369"/>
            <a:ext cx="8705446" cy="2486942"/>
          </a:xfrm>
          <a:noFill/>
        </p:spPr>
        <p:txBody>
          <a:bodyPr lIns="195067" tIns="121917" rIns="195067" bIns="121917" anchor="t" anchorCtr="0"/>
          <a:lstStyle>
            <a:lvl1pPr>
              <a:defRPr sz="7339" spc="-136" baseline="0">
                <a:solidFill>
                  <a:srgbClr val="FFFFFF"/>
                </a:solidFill>
                <a:latin typeface="Segoe UI Light"/>
                <a:cs typeface="Segoe UI Light"/>
              </a:defRPr>
            </a:lvl1pPr>
          </a:lstStyle>
          <a:p>
            <a:r>
              <a:rPr lang="en-US" dirty="0"/>
              <a:t>Presentation title</a:t>
            </a:r>
          </a:p>
        </p:txBody>
      </p:sp>
      <p:sp>
        <p:nvSpPr>
          <p:cNvPr id="8" name="Text Placeholder 2"/>
          <p:cNvSpPr>
            <a:spLocks noGrp="1"/>
          </p:cNvSpPr>
          <p:nvPr>
            <p:ph type="body" sz="quarter" idx="14" hasCustomPrompt="1"/>
          </p:nvPr>
        </p:nvSpPr>
        <p:spPr bwMode="auto">
          <a:xfrm>
            <a:off x="371369" y="3657934"/>
            <a:ext cx="7464044" cy="1078377"/>
          </a:xfrm>
          <a:noFill/>
        </p:spPr>
        <p:txBody>
          <a:bodyPr tIns="146300" bIns="146300">
            <a:noAutofit/>
          </a:bodyPr>
          <a:lstStyle>
            <a:lvl1pPr marL="0" indent="0">
              <a:spcBef>
                <a:spcPts val="0"/>
              </a:spcBef>
              <a:buNone/>
              <a:defRPr sz="4385">
                <a:solidFill>
                  <a:srgbClr val="FFFFFF"/>
                </a:solidFill>
              </a:defRPr>
            </a:lvl1pPr>
          </a:lstStyle>
          <a:p>
            <a:pPr lvl="0"/>
            <a:r>
              <a:rPr lang="en-US" dirty="0"/>
              <a:t>Speaker Name</a:t>
            </a:r>
          </a:p>
        </p:txBody>
      </p:sp>
    </p:spTree>
    <p:extLst>
      <p:ext uri="{BB962C8B-B14F-4D97-AF65-F5344CB8AC3E}">
        <p14:creationId xmlns:p14="http://schemas.microsoft.com/office/powerpoint/2010/main" val="332007981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_Title and Subtitle">
    <p:spTree>
      <p:nvGrpSpPr>
        <p:cNvPr id="1" name=""/>
        <p:cNvGrpSpPr/>
        <p:nvPr/>
      </p:nvGrpSpPr>
      <p:grpSpPr>
        <a:xfrm>
          <a:off x="0" y="0"/>
          <a:ext cx="0" cy="0"/>
          <a:chOff x="0" y="0"/>
          <a:chExt cx="0" cy="0"/>
        </a:xfrm>
      </p:grpSpPr>
      <p:sp>
        <p:nvSpPr>
          <p:cNvPr id="8" name="Freeform 7"/>
          <p:cNvSpPr/>
          <p:nvPr userDrawn="1"/>
        </p:nvSpPr>
        <p:spPr bwMode="auto">
          <a:xfrm rot="10800000">
            <a:off x="8217000" y="3"/>
            <a:ext cx="4219475" cy="6994526"/>
          </a:xfrm>
          <a:custGeom>
            <a:avLst/>
            <a:gdLst>
              <a:gd name="connsiteX0" fmla="*/ 0 w 4136529"/>
              <a:gd name="connsiteY0" fmla="*/ 0 h 6858001"/>
              <a:gd name="connsiteX1" fmla="*/ 268927 w 4136529"/>
              <a:gd name="connsiteY1" fmla="*/ 0 h 6858001"/>
              <a:gd name="connsiteX2" fmla="*/ 469900 w 4136529"/>
              <a:gd name="connsiteY2" fmla="*/ 0 h 6858001"/>
              <a:gd name="connsiteX3" fmla="*/ 4136529 w 4136529"/>
              <a:gd name="connsiteY3" fmla="*/ 0 h 6858001"/>
              <a:gd name="connsiteX4" fmla="*/ 2678809 w 4136529"/>
              <a:gd name="connsiteY4" fmla="*/ 6858001 h 6858001"/>
              <a:gd name="connsiteX5" fmla="*/ 469900 w 4136529"/>
              <a:gd name="connsiteY5" fmla="*/ 6858001 h 6858001"/>
              <a:gd name="connsiteX6" fmla="*/ 268927 w 4136529"/>
              <a:gd name="connsiteY6" fmla="*/ 6858001 h 6858001"/>
              <a:gd name="connsiteX7" fmla="*/ 0 w 4136529"/>
              <a:gd name="connsiteY7"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6529" h="6858001">
                <a:moveTo>
                  <a:pt x="0" y="0"/>
                </a:moveTo>
                <a:lnTo>
                  <a:pt x="268927" y="0"/>
                </a:lnTo>
                <a:lnTo>
                  <a:pt x="469900" y="0"/>
                </a:lnTo>
                <a:lnTo>
                  <a:pt x="4136529" y="0"/>
                </a:lnTo>
                <a:lnTo>
                  <a:pt x="2678809" y="6858001"/>
                </a:lnTo>
                <a:lnTo>
                  <a:pt x="469900" y="6858001"/>
                </a:lnTo>
                <a:lnTo>
                  <a:pt x="268927" y="6858001"/>
                </a:lnTo>
                <a:lnTo>
                  <a:pt x="0" y="6858001"/>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72" tIns="149178" rIns="186472" bIns="149178" numCol="1" spcCol="0" rtlCol="0" fromWordArt="0" anchor="t" anchorCtr="0" forceAA="0" compatLnSpc="1">
            <a:prstTxWarp prst="textNoShape">
              <a:avLst/>
            </a:prstTxWarp>
            <a:noAutofit/>
          </a:bodyPr>
          <a:lstStyle/>
          <a:p>
            <a:pPr marL="0" marR="0" lvl="0" indent="0" algn="ctr" defTabSz="950743" rtl="0" eaLnBrk="1" fontAlgn="base" latinLnBrk="0" hangingPunct="1">
              <a:lnSpc>
                <a:spcPct val="90000"/>
              </a:lnSpc>
              <a:spcBef>
                <a:spcPct val="0"/>
              </a:spcBef>
              <a:spcAft>
                <a:spcPct val="0"/>
              </a:spcAft>
              <a:buClrTx/>
              <a:buSzTx/>
              <a:buFontTx/>
              <a:buNone/>
              <a:tabLst/>
              <a:defRPr/>
            </a:pPr>
            <a:endParaRPr kumimoji="0" lang="en-US" sz="2039" b="1"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sp>
        <p:nvSpPr>
          <p:cNvPr id="6" name="Text Placeholder 5"/>
          <p:cNvSpPr>
            <a:spLocks noGrp="1"/>
          </p:cNvSpPr>
          <p:nvPr>
            <p:ph type="body" sz="quarter" idx="13"/>
          </p:nvPr>
        </p:nvSpPr>
        <p:spPr>
          <a:xfrm>
            <a:off x="274640" y="1042679"/>
            <a:ext cx="9556884" cy="574675"/>
          </a:xfrm>
          <a:prstGeom prst="rect">
            <a:avLst/>
          </a:prstGeom>
        </p:spPr>
        <p:txBody>
          <a:bodyPr lIns="192024"/>
          <a:lstStyle>
            <a:lvl1pPr marL="0" indent="0">
              <a:buNone/>
              <a:defRPr lang="en-US" sz="2855" kern="1200" smtClean="0">
                <a:solidFill>
                  <a:schemeClr val="tx2"/>
                </a:solidFill>
                <a:latin typeface="+mj-lt"/>
                <a:ea typeface="+mn-ea"/>
                <a:cs typeface="+mn-cs"/>
              </a:defRPr>
            </a:lvl1pPr>
            <a:lvl2pPr marL="0" indent="0">
              <a:buNone/>
              <a:defRPr lang="en-US" sz="3169" kern="1200" smtClean="0">
                <a:solidFill>
                  <a:schemeClr val="bg1"/>
                </a:solidFill>
                <a:latin typeface="+mj-lt"/>
                <a:ea typeface="+mn-ea"/>
                <a:cs typeface="+mn-cs"/>
              </a:defRPr>
            </a:lvl2pPr>
            <a:lvl3pPr marL="0" indent="0">
              <a:buNone/>
              <a:defRPr lang="en-US" sz="3169" kern="1200" smtClean="0">
                <a:solidFill>
                  <a:schemeClr val="bg1"/>
                </a:solidFill>
                <a:latin typeface="+mj-lt"/>
                <a:ea typeface="+mn-ea"/>
                <a:cs typeface="+mn-cs"/>
              </a:defRPr>
            </a:lvl3pPr>
            <a:lvl4pPr marL="0" indent="0">
              <a:buNone/>
              <a:defRPr lang="en-US" sz="3169" kern="1200" smtClean="0">
                <a:solidFill>
                  <a:schemeClr val="bg1"/>
                </a:solidFill>
                <a:latin typeface="+mj-lt"/>
                <a:ea typeface="+mn-ea"/>
                <a:cs typeface="+mn-cs"/>
              </a:defRPr>
            </a:lvl4pPr>
            <a:lvl5pPr marL="0" indent="0">
              <a:buNone/>
              <a:defRPr lang="en-US" sz="3169" kern="1200">
                <a:solidFill>
                  <a:schemeClr val="bg1"/>
                </a:solidFill>
                <a:latin typeface="+mj-lt"/>
                <a:ea typeface="+mn-ea"/>
                <a:cs typeface="+mn-cs"/>
              </a:defRPr>
            </a:lvl5pPr>
          </a:lstStyle>
          <a:p>
            <a:pPr lvl="0"/>
            <a:r>
              <a:rPr lang="en-US" dirty="0"/>
              <a:t>Click to edit Master text styles</a:t>
            </a:r>
          </a:p>
        </p:txBody>
      </p:sp>
      <p:sp>
        <p:nvSpPr>
          <p:cNvPr id="7" name="Title 2"/>
          <p:cNvSpPr>
            <a:spLocks noGrp="1"/>
          </p:cNvSpPr>
          <p:nvPr>
            <p:ph type="title"/>
          </p:nvPr>
        </p:nvSpPr>
        <p:spPr>
          <a:xfrm>
            <a:off x="274321" y="292082"/>
            <a:ext cx="10296684" cy="789455"/>
          </a:xfrm>
          <a:prstGeom prst="rect">
            <a:avLst/>
          </a:prstGeom>
        </p:spPr>
        <p:txBody>
          <a:bodyPr/>
          <a:lstStyle>
            <a:lvl1pPr algn="l">
              <a:defRPr sz="4487">
                <a:solidFill>
                  <a:schemeClr val="tx2"/>
                </a:solidFill>
              </a:defRPr>
            </a:lvl1pPr>
          </a:lstStyle>
          <a:p>
            <a:r>
              <a:rPr lang="en-US" dirty="0"/>
              <a:t>Click to edit Master title style</a:t>
            </a:r>
          </a:p>
        </p:txBody>
      </p:sp>
      <p:sp>
        <p:nvSpPr>
          <p:cNvPr id="5" name="Slide Number Placeholder 3"/>
          <p:cNvSpPr>
            <a:spLocks noGrp="1"/>
          </p:cNvSpPr>
          <p:nvPr>
            <p:ph type="sldNum" sz="quarter" idx="15"/>
          </p:nvPr>
        </p:nvSpPr>
        <p:spPr/>
        <p:txBody>
          <a:bodyPr/>
          <a:lstStyle>
            <a:lvl1pPr>
              <a:defRPr>
                <a:solidFill>
                  <a:schemeClr val="bg1"/>
                </a:solidFill>
              </a:defRPr>
            </a:lvl1pPr>
          </a:lstStyle>
          <a:p>
            <a:pPr defTabSz="932317"/>
            <a:fld id="{6052FC3A-E1BD-E54F-9A48-71EBDEF00552}" type="slidenum">
              <a:rPr lang="en-US" smtClean="0">
                <a:solidFill>
                  <a:srgbClr val="FFFFFF"/>
                </a:solidFill>
              </a:rPr>
              <a:pPr defTabSz="932317"/>
              <a:t>‹#›</a:t>
            </a:fld>
            <a:endParaRPr lang="en-US">
              <a:solidFill>
                <a:srgbClr val="FFFFFF"/>
              </a:solidFill>
            </a:endParaRPr>
          </a:p>
        </p:txBody>
      </p:sp>
    </p:spTree>
    <p:extLst>
      <p:ext uri="{BB962C8B-B14F-4D97-AF65-F5344CB8AC3E}">
        <p14:creationId xmlns:p14="http://schemas.microsoft.com/office/powerpoint/2010/main" val="1131186380"/>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pic>
        <p:nvPicPr>
          <p:cNvPr id="3" name="iStock_65807837_HD_720">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r="43267"/>
          <a:stretch/>
        </p:blipFill>
        <p:spPr>
          <a:xfrm>
            <a:off x="5445243" y="-1184"/>
            <a:ext cx="7049077" cy="6988049"/>
          </a:xfrm>
          <a:prstGeom prst="rect">
            <a:avLst/>
          </a:prstGeom>
        </p:spPr>
      </p:pic>
      <p:sp>
        <p:nvSpPr>
          <p:cNvPr id="19" name="Freeform 18"/>
          <p:cNvSpPr>
            <a:spLocks/>
          </p:cNvSpPr>
          <p:nvPr userDrawn="1"/>
        </p:nvSpPr>
        <p:spPr bwMode="auto">
          <a:xfrm flipH="1" flipV="1">
            <a:off x="0" y="0"/>
            <a:ext cx="8457232" cy="6994525"/>
          </a:xfrm>
          <a:custGeom>
            <a:avLst/>
            <a:gdLst>
              <a:gd name="connsiteX0" fmla="*/ 8290981 w 8290981"/>
              <a:gd name="connsiteY0" fmla="*/ 6858000 h 6858000"/>
              <a:gd name="connsiteX1" fmla="*/ 6839287 w 8290981"/>
              <a:gd name="connsiteY1" fmla="*/ 6858000 h 6858000"/>
              <a:gd name="connsiteX2" fmla="*/ 6723438 w 8290981"/>
              <a:gd name="connsiteY2" fmla="*/ 6858000 h 6858000"/>
              <a:gd name="connsiteX3" fmla="*/ 0 w 8290981"/>
              <a:gd name="connsiteY3" fmla="*/ 6858000 h 6858000"/>
              <a:gd name="connsiteX4" fmla="*/ 1461028 w 8290981"/>
              <a:gd name="connsiteY4" fmla="*/ 0 h 6858000"/>
              <a:gd name="connsiteX5" fmla="*/ 6723438 w 8290981"/>
              <a:gd name="connsiteY5" fmla="*/ 0 h 6858000"/>
              <a:gd name="connsiteX6" fmla="*/ 6839287 w 8290981"/>
              <a:gd name="connsiteY6" fmla="*/ 0 h 6858000"/>
              <a:gd name="connsiteX7" fmla="*/ 8290981 w 8290981"/>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90981" h="6858000">
                <a:moveTo>
                  <a:pt x="8290981" y="6858000"/>
                </a:moveTo>
                <a:lnTo>
                  <a:pt x="6839287" y="6858000"/>
                </a:lnTo>
                <a:lnTo>
                  <a:pt x="6723438" y="6858000"/>
                </a:lnTo>
                <a:lnTo>
                  <a:pt x="0" y="6858000"/>
                </a:lnTo>
                <a:lnTo>
                  <a:pt x="1461028" y="0"/>
                </a:lnTo>
                <a:lnTo>
                  <a:pt x="6723438" y="0"/>
                </a:lnTo>
                <a:lnTo>
                  <a:pt x="6839287" y="0"/>
                </a:lnTo>
                <a:lnTo>
                  <a:pt x="8290981" y="0"/>
                </a:lnTo>
                <a:close/>
              </a:path>
            </a:pathLst>
          </a:custGeom>
          <a:solidFill>
            <a:srgbClr val="0078D7"/>
          </a:solidFill>
          <a:ln>
            <a:noFill/>
          </a:ln>
        </p:spPr>
        <p:txBody>
          <a:bodyPr vert="horz" wrap="square" lIns="93236" tIns="46618" rIns="93236" bIns="46618" numCol="1" anchor="t" anchorCtr="0" compatLnSpc="1">
            <a:prstTxWarp prst="textNoShape">
              <a:avLst/>
            </a:prstTxWarp>
            <a:noAutofit/>
          </a:bodyPr>
          <a:lstStyle/>
          <a:p>
            <a:pPr marL="0" marR="0" lvl="0" indent="0" algn="l" defTabSz="932317" rtl="0" eaLnBrk="1" fontAlgn="auto" latinLnBrk="0" hangingPunct="1">
              <a:lnSpc>
                <a:spcPct val="100000"/>
              </a:lnSpc>
              <a:spcBef>
                <a:spcPts val="0"/>
              </a:spcBef>
              <a:spcAft>
                <a:spcPts val="0"/>
              </a:spcAft>
              <a:buClrTx/>
              <a:buSzTx/>
              <a:buFontTx/>
              <a:buNone/>
              <a:tabLst/>
              <a:defRPr/>
            </a:pPr>
            <a:endParaRPr kumimoji="0" lang="en-US" sz="1835" b="0" i="0" u="none" strike="noStrike" kern="1200" cap="none" spc="0" normalizeH="0" baseline="0" noProof="0" dirty="0">
              <a:ln>
                <a:noFill/>
              </a:ln>
              <a:solidFill>
                <a:srgbClr val="000000"/>
              </a:solidFill>
              <a:effectLst/>
              <a:uLnTx/>
              <a:uFillTx/>
              <a:latin typeface="Segoe UI"/>
              <a:ea typeface="+mn-ea"/>
              <a:cs typeface="+mn-cs"/>
            </a:endParaRPr>
          </a:p>
        </p:txBody>
      </p:sp>
      <p:sp>
        <p:nvSpPr>
          <p:cNvPr id="7" name="Title 1"/>
          <p:cNvSpPr>
            <a:spLocks noGrp="1"/>
          </p:cNvSpPr>
          <p:nvPr>
            <p:ph type="title" hasCustomPrompt="1"/>
          </p:nvPr>
        </p:nvSpPr>
        <p:spPr bwMode="auto">
          <a:xfrm>
            <a:off x="373616" y="2249369"/>
            <a:ext cx="8705446" cy="2486942"/>
          </a:xfrm>
          <a:noFill/>
        </p:spPr>
        <p:txBody>
          <a:bodyPr lIns="195067" tIns="121917" rIns="195067" bIns="121917" anchor="t" anchorCtr="0"/>
          <a:lstStyle>
            <a:lvl1pPr>
              <a:defRPr sz="5505" spc="-136" baseline="0">
                <a:solidFill>
                  <a:srgbClr val="FFFFFF"/>
                </a:solidFill>
                <a:latin typeface="Segoe UI Light"/>
                <a:cs typeface="Segoe UI Light"/>
              </a:defRPr>
            </a:lvl1pPr>
          </a:lstStyle>
          <a:p>
            <a:r>
              <a:rPr lang="en-US" dirty="0"/>
              <a:t>Presentation title</a:t>
            </a:r>
          </a:p>
        </p:txBody>
      </p:sp>
      <p:sp>
        <p:nvSpPr>
          <p:cNvPr id="8" name="Text Placeholder 2"/>
          <p:cNvSpPr>
            <a:spLocks noGrp="1"/>
          </p:cNvSpPr>
          <p:nvPr>
            <p:ph type="body" sz="quarter" idx="14" hasCustomPrompt="1"/>
          </p:nvPr>
        </p:nvSpPr>
        <p:spPr bwMode="auto">
          <a:xfrm>
            <a:off x="371369" y="3657934"/>
            <a:ext cx="7464044" cy="1078377"/>
          </a:xfrm>
          <a:noFill/>
        </p:spPr>
        <p:txBody>
          <a:bodyPr tIns="146300" bIns="146300">
            <a:noAutofit/>
          </a:bodyPr>
          <a:lstStyle>
            <a:lvl1pPr marL="0" indent="0">
              <a:spcBef>
                <a:spcPts val="0"/>
              </a:spcBef>
              <a:buNone/>
              <a:defRPr sz="2447">
                <a:solidFill>
                  <a:srgbClr val="FFFFFF"/>
                </a:solidFill>
              </a:defRPr>
            </a:lvl1pPr>
          </a:lstStyle>
          <a:p>
            <a:pPr lvl="0"/>
            <a:r>
              <a:rPr lang="en-US" dirty="0"/>
              <a:t>Speaker Name</a:t>
            </a:r>
          </a:p>
        </p:txBody>
      </p:sp>
      <p:pic>
        <p:nvPicPr>
          <p:cNvPr id="12" name="Picture 11"/>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0729916" y="264490"/>
            <a:ext cx="1330273" cy="291453"/>
          </a:xfrm>
          <a:prstGeom prst="rect">
            <a:avLst/>
          </a:prstGeom>
        </p:spPr>
      </p:pic>
    </p:spTree>
    <p:extLst>
      <p:ext uri="{BB962C8B-B14F-4D97-AF65-F5344CB8AC3E}">
        <p14:creationId xmlns:p14="http://schemas.microsoft.com/office/powerpoint/2010/main" val="1744579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9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Divider Slide 2_Animated">
    <p:spTree>
      <p:nvGrpSpPr>
        <p:cNvPr id="1" name=""/>
        <p:cNvGrpSpPr/>
        <p:nvPr/>
      </p:nvGrpSpPr>
      <p:grpSpPr>
        <a:xfrm>
          <a:off x="0" y="0"/>
          <a:ext cx="0" cy="0"/>
          <a:chOff x="0" y="0"/>
          <a:chExt cx="0" cy="0"/>
        </a:xfrm>
      </p:grpSpPr>
      <p:sp>
        <p:nvSpPr>
          <p:cNvPr id="15" name="Freeform 14"/>
          <p:cNvSpPr>
            <a:spLocks/>
          </p:cNvSpPr>
          <p:nvPr/>
        </p:nvSpPr>
        <p:spPr bwMode="auto">
          <a:xfrm>
            <a:off x="967622" y="3"/>
            <a:ext cx="11468855" cy="6994526"/>
          </a:xfrm>
          <a:custGeom>
            <a:avLst/>
            <a:gdLst>
              <a:gd name="connsiteX0" fmla="*/ 1457720 w 11243401"/>
              <a:gd name="connsiteY0" fmla="*/ 0 h 6858001"/>
              <a:gd name="connsiteX1" fmla="*/ 6823801 w 11243401"/>
              <a:gd name="connsiteY1" fmla="*/ 0 h 6858001"/>
              <a:gd name="connsiteX2" fmla="*/ 6823801 w 11243401"/>
              <a:gd name="connsiteY2" fmla="*/ 1 h 6858001"/>
              <a:gd name="connsiteX3" fmla="*/ 11243401 w 11243401"/>
              <a:gd name="connsiteY3" fmla="*/ 1 h 6858001"/>
              <a:gd name="connsiteX4" fmla="*/ 11243401 w 11243401"/>
              <a:gd name="connsiteY4" fmla="*/ 6858001 h 6858001"/>
              <a:gd name="connsiteX5" fmla="*/ 6823801 w 11243401"/>
              <a:gd name="connsiteY5" fmla="*/ 6858001 h 6858001"/>
              <a:gd name="connsiteX6" fmla="*/ 0 w 11243401"/>
              <a:gd name="connsiteY6"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43401" h="6858001">
                <a:moveTo>
                  <a:pt x="1457720" y="0"/>
                </a:moveTo>
                <a:lnTo>
                  <a:pt x="6823801" y="0"/>
                </a:lnTo>
                <a:lnTo>
                  <a:pt x="6823801" y="1"/>
                </a:lnTo>
                <a:lnTo>
                  <a:pt x="11243401" y="1"/>
                </a:lnTo>
                <a:lnTo>
                  <a:pt x="11243401" y="6858001"/>
                </a:lnTo>
                <a:lnTo>
                  <a:pt x="6823801" y="6858001"/>
                </a:lnTo>
                <a:lnTo>
                  <a:pt x="0" y="6858001"/>
                </a:lnTo>
                <a:close/>
              </a:path>
            </a:pathLst>
          </a:custGeom>
          <a:solidFill>
            <a:schemeClr val="accent1"/>
          </a:solidFill>
          <a:ln>
            <a:noFill/>
          </a:ln>
        </p:spPr>
        <p:txBody>
          <a:bodyPr vert="horz" wrap="square" lIns="93236" tIns="46618" rIns="93236" bIns="46618" numCol="1" anchor="t" anchorCtr="0" compatLnSpc="1">
            <a:prstTxWarp prst="textNoShape">
              <a:avLst/>
            </a:prstTxWarp>
            <a:noAutofit/>
          </a:bodyPr>
          <a:lstStyle/>
          <a:p>
            <a:pPr marL="0" marR="0" lvl="0" indent="0" algn="l" defTabSz="932317" rtl="0" eaLnBrk="1" fontAlgn="auto" latinLnBrk="0" hangingPunct="1">
              <a:lnSpc>
                <a:spcPct val="100000"/>
              </a:lnSpc>
              <a:spcBef>
                <a:spcPts val="0"/>
              </a:spcBef>
              <a:spcAft>
                <a:spcPts val="0"/>
              </a:spcAft>
              <a:buClrTx/>
              <a:buSzTx/>
              <a:buFontTx/>
              <a:buNone/>
              <a:tabLst/>
              <a:defRPr/>
            </a:pPr>
            <a:endParaRPr kumimoji="0" lang="en-US" sz="1835" b="0" i="0" u="none" strike="noStrike" kern="1200" cap="none" spc="0" normalizeH="0" baseline="0" noProof="0" dirty="0">
              <a:ln>
                <a:noFill/>
              </a:ln>
              <a:solidFill>
                <a:srgbClr val="000000"/>
              </a:solidFill>
              <a:effectLst/>
              <a:uLnTx/>
              <a:uFillTx/>
              <a:latin typeface="Segoe UI"/>
              <a:ea typeface="+mn-ea"/>
              <a:cs typeface="+mn-cs"/>
            </a:endParaRPr>
          </a:p>
        </p:txBody>
      </p:sp>
      <p:sp>
        <p:nvSpPr>
          <p:cNvPr id="6" name="Text Placeholder 5"/>
          <p:cNvSpPr>
            <a:spLocks noGrp="1"/>
          </p:cNvSpPr>
          <p:nvPr>
            <p:ph type="body" sz="quarter" idx="13"/>
          </p:nvPr>
        </p:nvSpPr>
        <p:spPr>
          <a:xfrm>
            <a:off x="2826708" y="4453276"/>
            <a:ext cx="9143400" cy="574675"/>
          </a:xfrm>
          <a:prstGeom prst="rect">
            <a:avLst/>
          </a:prstGeom>
        </p:spPr>
        <p:txBody>
          <a:bodyPr lIns="192024"/>
          <a:lstStyle>
            <a:lvl1pPr marL="0" indent="0">
              <a:buNone/>
              <a:defRPr lang="en-US" sz="2799" kern="1200" smtClean="0">
                <a:solidFill>
                  <a:schemeClr val="bg1"/>
                </a:solidFill>
                <a:latin typeface="+mj-lt"/>
                <a:ea typeface="+mn-ea"/>
                <a:cs typeface="+mn-cs"/>
              </a:defRPr>
            </a:lvl1pPr>
            <a:lvl2pPr marL="0" indent="0">
              <a:buNone/>
              <a:defRPr lang="en-US" sz="3169" kern="1200" smtClean="0">
                <a:solidFill>
                  <a:schemeClr val="bg1"/>
                </a:solidFill>
                <a:latin typeface="+mj-lt"/>
                <a:ea typeface="+mn-ea"/>
                <a:cs typeface="+mn-cs"/>
              </a:defRPr>
            </a:lvl2pPr>
            <a:lvl3pPr marL="0" indent="0">
              <a:buNone/>
              <a:defRPr lang="en-US" sz="3169" kern="1200" smtClean="0">
                <a:solidFill>
                  <a:schemeClr val="bg1"/>
                </a:solidFill>
                <a:latin typeface="+mj-lt"/>
                <a:ea typeface="+mn-ea"/>
                <a:cs typeface="+mn-cs"/>
              </a:defRPr>
            </a:lvl3pPr>
            <a:lvl4pPr marL="0" indent="0">
              <a:buNone/>
              <a:defRPr lang="en-US" sz="3169" kern="1200" smtClean="0">
                <a:solidFill>
                  <a:schemeClr val="bg1"/>
                </a:solidFill>
                <a:latin typeface="+mj-lt"/>
                <a:ea typeface="+mn-ea"/>
                <a:cs typeface="+mn-cs"/>
              </a:defRPr>
            </a:lvl4pPr>
            <a:lvl5pPr marL="0" indent="0">
              <a:buNone/>
              <a:defRPr lang="en-US" sz="3169" kern="1200">
                <a:solidFill>
                  <a:schemeClr val="bg1"/>
                </a:solidFill>
                <a:latin typeface="+mj-lt"/>
                <a:ea typeface="+mn-ea"/>
                <a:cs typeface="+mn-cs"/>
              </a:defRPr>
            </a:lvl5pPr>
          </a:lstStyle>
          <a:p>
            <a:pPr lvl="0"/>
            <a:r>
              <a:rPr lang="en-US" dirty="0"/>
              <a:t>Click to edit Master text styles</a:t>
            </a:r>
          </a:p>
        </p:txBody>
      </p:sp>
      <p:sp>
        <p:nvSpPr>
          <p:cNvPr id="7" name="Title 2"/>
          <p:cNvSpPr>
            <a:spLocks noGrp="1"/>
          </p:cNvSpPr>
          <p:nvPr>
            <p:ph type="title"/>
          </p:nvPr>
        </p:nvSpPr>
        <p:spPr>
          <a:xfrm>
            <a:off x="2826390" y="3497261"/>
            <a:ext cx="9143719" cy="946413"/>
          </a:xfrm>
          <a:prstGeom prst="rect">
            <a:avLst/>
          </a:prstGeom>
        </p:spPr>
        <p:txBody>
          <a:bodyPr/>
          <a:lstStyle>
            <a:lvl1pPr algn="l">
              <a:defRPr sz="5505">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47866742"/>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ivider Slide 2_Not Animated">
    <p:spTree>
      <p:nvGrpSpPr>
        <p:cNvPr id="1" name=""/>
        <p:cNvGrpSpPr/>
        <p:nvPr/>
      </p:nvGrpSpPr>
      <p:grpSpPr>
        <a:xfrm>
          <a:off x="0" y="0"/>
          <a:ext cx="0" cy="0"/>
          <a:chOff x="0" y="0"/>
          <a:chExt cx="0" cy="0"/>
        </a:xfrm>
      </p:grpSpPr>
      <p:sp>
        <p:nvSpPr>
          <p:cNvPr id="11" name="Freeform 10"/>
          <p:cNvSpPr>
            <a:spLocks/>
          </p:cNvSpPr>
          <p:nvPr/>
        </p:nvSpPr>
        <p:spPr bwMode="auto">
          <a:xfrm>
            <a:off x="1663476" y="-1"/>
            <a:ext cx="11468855" cy="6994526"/>
          </a:xfrm>
          <a:custGeom>
            <a:avLst/>
            <a:gdLst>
              <a:gd name="connsiteX0" fmla="*/ 1457720 w 11243401"/>
              <a:gd name="connsiteY0" fmla="*/ 0 h 6858001"/>
              <a:gd name="connsiteX1" fmla="*/ 6823801 w 11243401"/>
              <a:gd name="connsiteY1" fmla="*/ 0 h 6858001"/>
              <a:gd name="connsiteX2" fmla="*/ 6823801 w 11243401"/>
              <a:gd name="connsiteY2" fmla="*/ 1 h 6858001"/>
              <a:gd name="connsiteX3" fmla="*/ 11243401 w 11243401"/>
              <a:gd name="connsiteY3" fmla="*/ 1 h 6858001"/>
              <a:gd name="connsiteX4" fmla="*/ 11243401 w 11243401"/>
              <a:gd name="connsiteY4" fmla="*/ 6858001 h 6858001"/>
              <a:gd name="connsiteX5" fmla="*/ 6823801 w 11243401"/>
              <a:gd name="connsiteY5" fmla="*/ 6858001 h 6858001"/>
              <a:gd name="connsiteX6" fmla="*/ 0 w 11243401"/>
              <a:gd name="connsiteY6"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43401" h="6858001">
                <a:moveTo>
                  <a:pt x="1457720" y="0"/>
                </a:moveTo>
                <a:lnTo>
                  <a:pt x="6823801" y="0"/>
                </a:lnTo>
                <a:lnTo>
                  <a:pt x="6823801" y="1"/>
                </a:lnTo>
                <a:lnTo>
                  <a:pt x="11243401" y="1"/>
                </a:lnTo>
                <a:lnTo>
                  <a:pt x="11243401" y="6858001"/>
                </a:lnTo>
                <a:lnTo>
                  <a:pt x="6823801" y="6858001"/>
                </a:lnTo>
                <a:lnTo>
                  <a:pt x="0" y="6858001"/>
                </a:lnTo>
                <a:close/>
              </a:path>
            </a:pathLst>
          </a:custGeom>
          <a:solidFill>
            <a:schemeClr val="accent1"/>
          </a:solidFill>
          <a:ln>
            <a:noFill/>
          </a:ln>
        </p:spPr>
        <p:txBody>
          <a:bodyPr vert="horz" wrap="square" lIns="93236" tIns="46618" rIns="93236" bIns="46618" numCol="1" anchor="t" anchorCtr="0" compatLnSpc="1">
            <a:prstTxWarp prst="textNoShape">
              <a:avLst/>
            </a:prstTxWarp>
            <a:noAutofit/>
          </a:bodyPr>
          <a:lstStyle/>
          <a:p>
            <a:pPr marL="0" marR="0" lvl="0" indent="0" algn="l" defTabSz="932317" rtl="0" eaLnBrk="1" fontAlgn="auto" latinLnBrk="0" hangingPunct="1">
              <a:lnSpc>
                <a:spcPct val="100000"/>
              </a:lnSpc>
              <a:spcBef>
                <a:spcPts val="0"/>
              </a:spcBef>
              <a:spcAft>
                <a:spcPts val="0"/>
              </a:spcAft>
              <a:buClrTx/>
              <a:buSzTx/>
              <a:buFontTx/>
              <a:buNone/>
              <a:tabLst/>
              <a:defRPr/>
            </a:pPr>
            <a:endParaRPr kumimoji="0" lang="en-US" sz="1835" b="0" i="0" u="none" strike="noStrike" kern="1200" cap="none" spc="0" normalizeH="0" baseline="0" noProof="0" dirty="0">
              <a:ln>
                <a:noFill/>
              </a:ln>
              <a:solidFill>
                <a:srgbClr val="000000"/>
              </a:solidFill>
              <a:effectLst/>
              <a:uLnTx/>
              <a:uFillTx/>
              <a:latin typeface="Segoe UI"/>
              <a:ea typeface="+mn-ea"/>
              <a:cs typeface="+mn-cs"/>
            </a:endParaRPr>
          </a:p>
        </p:txBody>
      </p:sp>
      <p:sp>
        <p:nvSpPr>
          <p:cNvPr id="6" name="Text Placeholder 5"/>
          <p:cNvSpPr>
            <a:spLocks noGrp="1"/>
          </p:cNvSpPr>
          <p:nvPr userDrawn="1">
            <p:ph type="body" sz="quarter" idx="13"/>
          </p:nvPr>
        </p:nvSpPr>
        <p:spPr>
          <a:xfrm>
            <a:off x="2826708" y="4453276"/>
            <a:ext cx="9143400" cy="574675"/>
          </a:xfrm>
          <a:prstGeom prst="rect">
            <a:avLst/>
          </a:prstGeom>
        </p:spPr>
        <p:txBody>
          <a:bodyPr lIns="192024"/>
          <a:lstStyle>
            <a:lvl1pPr marL="0" indent="0">
              <a:buNone/>
              <a:defRPr lang="en-US" sz="2799" kern="1200" smtClean="0">
                <a:solidFill>
                  <a:schemeClr val="bg1"/>
                </a:solidFill>
                <a:latin typeface="+mj-lt"/>
                <a:ea typeface="+mn-ea"/>
                <a:cs typeface="+mn-cs"/>
              </a:defRPr>
            </a:lvl1pPr>
            <a:lvl2pPr marL="0" indent="0">
              <a:buNone/>
              <a:defRPr lang="en-US" sz="3169" kern="1200" smtClean="0">
                <a:solidFill>
                  <a:schemeClr val="bg1"/>
                </a:solidFill>
                <a:latin typeface="+mj-lt"/>
                <a:ea typeface="+mn-ea"/>
                <a:cs typeface="+mn-cs"/>
              </a:defRPr>
            </a:lvl2pPr>
            <a:lvl3pPr marL="0" indent="0">
              <a:buNone/>
              <a:defRPr lang="en-US" sz="3169" kern="1200" smtClean="0">
                <a:solidFill>
                  <a:schemeClr val="bg1"/>
                </a:solidFill>
                <a:latin typeface="+mj-lt"/>
                <a:ea typeface="+mn-ea"/>
                <a:cs typeface="+mn-cs"/>
              </a:defRPr>
            </a:lvl3pPr>
            <a:lvl4pPr marL="0" indent="0">
              <a:buNone/>
              <a:defRPr lang="en-US" sz="3169" kern="1200" smtClean="0">
                <a:solidFill>
                  <a:schemeClr val="bg1"/>
                </a:solidFill>
                <a:latin typeface="+mj-lt"/>
                <a:ea typeface="+mn-ea"/>
                <a:cs typeface="+mn-cs"/>
              </a:defRPr>
            </a:lvl4pPr>
            <a:lvl5pPr marL="0" indent="0">
              <a:buNone/>
              <a:defRPr lang="en-US" sz="3169" kern="1200">
                <a:solidFill>
                  <a:schemeClr val="bg1"/>
                </a:solidFill>
                <a:latin typeface="+mj-lt"/>
                <a:ea typeface="+mn-ea"/>
                <a:cs typeface="+mn-cs"/>
              </a:defRPr>
            </a:lvl5pPr>
          </a:lstStyle>
          <a:p>
            <a:pPr lvl="0"/>
            <a:r>
              <a:rPr lang="en-US" dirty="0"/>
              <a:t>Click to edit Master text styles</a:t>
            </a:r>
          </a:p>
        </p:txBody>
      </p:sp>
      <p:sp>
        <p:nvSpPr>
          <p:cNvPr id="7" name="Title 2"/>
          <p:cNvSpPr>
            <a:spLocks noGrp="1"/>
          </p:cNvSpPr>
          <p:nvPr userDrawn="1">
            <p:ph type="title"/>
          </p:nvPr>
        </p:nvSpPr>
        <p:spPr>
          <a:xfrm>
            <a:off x="2826390" y="3497261"/>
            <a:ext cx="9143719" cy="946413"/>
          </a:xfrm>
          <a:prstGeom prst="rect">
            <a:avLst/>
          </a:prstGeom>
        </p:spPr>
        <p:txBody>
          <a:bodyPr/>
          <a:lstStyle>
            <a:lvl1pPr algn="l">
              <a:defRPr sz="5505">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567223098"/>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Large Title and Content">
    <p:spTree>
      <p:nvGrpSpPr>
        <p:cNvPr id="1" name=""/>
        <p:cNvGrpSpPr/>
        <p:nvPr/>
      </p:nvGrpSpPr>
      <p:grpSpPr>
        <a:xfrm>
          <a:off x="0" y="0"/>
          <a:ext cx="0" cy="0"/>
          <a:chOff x="0" y="0"/>
          <a:chExt cx="0" cy="0"/>
        </a:xfrm>
      </p:grpSpPr>
      <p:sp>
        <p:nvSpPr>
          <p:cNvPr id="17" name="Freeform 16"/>
          <p:cNvSpPr/>
          <p:nvPr userDrawn="1"/>
        </p:nvSpPr>
        <p:spPr bwMode="auto">
          <a:xfrm>
            <a:off x="1" y="3"/>
            <a:ext cx="4219475" cy="6994526"/>
          </a:xfrm>
          <a:custGeom>
            <a:avLst/>
            <a:gdLst>
              <a:gd name="connsiteX0" fmla="*/ 0 w 4136529"/>
              <a:gd name="connsiteY0" fmla="*/ 0 h 6858001"/>
              <a:gd name="connsiteX1" fmla="*/ 268927 w 4136529"/>
              <a:gd name="connsiteY1" fmla="*/ 0 h 6858001"/>
              <a:gd name="connsiteX2" fmla="*/ 469900 w 4136529"/>
              <a:gd name="connsiteY2" fmla="*/ 0 h 6858001"/>
              <a:gd name="connsiteX3" fmla="*/ 4136529 w 4136529"/>
              <a:gd name="connsiteY3" fmla="*/ 0 h 6858001"/>
              <a:gd name="connsiteX4" fmla="*/ 2678809 w 4136529"/>
              <a:gd name="connsiteY4" fmla="*/ 6858001 h 6858001"/>
              <a:gd name="connsiteX5" fmla="*/ 469900 w 4136529"/>
              <a:gd name="connsiteY5" fmla="*/ 6858001 h 6858001"/>
              <a:gd name="connsiteX6" fmla="*/ 268927 w 4136529"/>
              <a:gd name="connsiteY6" fmla="*/ 6858001 h 6858001"/>
              <a:gd name="connsiteX7" fmla="*/ 0 w 4136529"/>
              <a:gd name="connsiteY7"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6529" h="6858001">
                <a:moveTo>
                  <a:pt x="0" y="0"/>
                </a:moveTo>
                <a:lnTo>
                  <a:pt x="268927" y="0"/>
                </a:lnTo>
                <a:lnTo>
                  <a:pt x="469900" y="0"/>
                </a:lnTo>
                <a:lnTo>
                  <a:pt x="4136529" y="0"/>
                </a:lnTo>
                <a:lnTo>
                  <a:pt x="2678809" y="6858001"/>
                </a:lnTo>
                <a:lnTo>
                  <a:pt x="469900" y="6858001"/>
                </a:lnTo>
                <a:lnTo>
                  <a:pt x="268927" y="6858001"/>
                </a:lnTo>
                <a:lnTo>
                  <a:pt x="0" y="6858001"/>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72" tIns="149178" rIns="186472" bIns="149178" numCol="1" spcCol="0" rtlCol="0" fromWordArt="0" anchor="t" anchorCtr="0" forceAA="0" compatLnSpc="1">
            <a:prstTxWarp prst="textNoShape">
              <a:avLst/>
            </a:prstTxWarp>
            <a:noAutofit/>
          </a:bodyPr>
          <a:lstStyle/>
          <a:p>
            <a:pPr marL="0" marR="0" lvl="0" indent="0" algn="ctr" defTabSz="950743" rtl="0" eaLnBrk="1" fontAlgn="base" latinLnBrk="0" hangingPunct="1">
              <a:lnSpc>
                <a:spcPct val="90000"/>
              </a:lnSpc>
              <a:spcBef>
                <a:spcPct val="0"/>
              </a:spcBef>
              <a:spcAft>
                <a:spcPct val="0"/>
              </a:spcAft>
              <a:buClrTx/>
              <a:buSzTx/>
              <a:buFontTx/>
              <a:buNone/>
              <a:tabLst/>
              <a:defRPr/>
            </a:pPr>
            <a:endParaRPr kumimoji="0" lang="en-US" sz="2039" b="1"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sp>
        <p:nvSpPr>
          <p:cNvPr id="8" name="TextBox 7"/>
          <p:cNvSpPr txBox="1"/>
          <p:nvPr userDrawn="1"/>
        </p:nvSpPr>
        <p:spPr>
          <a:xfrm>
            <a:off x="10117138" y="-1044575"/>
            <a:ext cx="914400" cy="914400"/>
          </a:xfrm>
          <a:prstGeom prst="rect">
            <a:avLst/>
          </a:prstGeom>
          <a:noFill/>
        </p:spPr>
        <p:txBody>
          <a:bodyPr wrap="none" lIns="182806" tIns="146246" rIns="182806" bIns="146246"/>
          <a:lstStyle/>
          <a:p>
            <a:pPr marL="0" marR="0" lvl="0" indent="0" algn="l" defTabSz="931404" rtl="0" eaLnBrk="1" fontAlgn="base" latinLnBrk="0" hangingPunct="1">
              <a:lnSpc>
                <a:spcPct val="90000"/>
              </a:lnSpc>
              <a:spcBef>
                <a:spcPct val="0"/>
              </a:spcBef>
              <a:spcAft>
                <a:spcPts val="600"/>
              </a:spcAft>
              <a:buClrTx/>
              <a:buSzTx/>
              <a:buFontTx/>
              <a:buNone/>
              <a:tabLst/>
              <a:defRPr/>
            </a:pPr>
            <a:endParaRPr kumimoji="0" lang="en-US" sz="2399"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S PGothic" charset="0"/>
              <a:cs typeface="+mn-cs"/>
            </a:endParaRPr>
          </a:p>
        </p:txBody>
      </p:sp>
      <p:sp>
        <p:nvSpPr>
          <p:cNvPr id="9" name="TextBox 8"/>
          <p:cNvSpPr txBox="1"/>
          <p:nvPr userDrawn="1"/>
        </p:nvSpPr>
        <p:spPr>
          <a:xfrm>
            <a:off x="11274426" y="-1708150"/>
            <a:ext cx="914400" cy="914400"/>
          </a:xfrm>
          <a:prstGeom prst="rect">
            <a:avLst/>
          </a:prstGeom>
          <a:noFill/>
        </p:spPr>
        <p:txBody>
          <a:bodyPr wrap="none" lIns="182806" tIns="146246" rIns="182806" bIns="146246"/>
          <a:lstStyle/>
          <a:p>
            <a:pPr marL="0" marR="0" lvl="0" indent="0" algn="l" defTabSz="931404" rtl="0" eaLnBrk="1" fontAlgn="base" latinLnBrk="0" hangingPunct="1">
              <a:lnSpc>
                <a:spcPct val="90000"/>
              </a:lnSpc>
              <a:spcBef>
                <a:spcPct val="0"/>
              </a:spcBef>
              <a:spcAft>
                <a:spcPts val="600"/>
              </a:spcAft>
              <a:buClrTx/>
              <a:buSzTx/>
              <a:buFontTx/>
              <a:buNone/>
              <a:tabLst/>
              <a:defRPr/>
            </a:pPr>
            <a:endParaRPr kumimoji="0" lang="en-US" sz="2399"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S PGothic" charset="0"/>
              <a:cs typeface="+mn-cs"/>
            </a:endParaRPr>
          </a:p>
        </p:txBody>
      </p:sp>
      <p:sp>
        <p:nvSpPr>
          <p:cNvPr id="10" name="Title 2"/>
          <p:cNvSpPr>
            <a:spLocks noGrp="1"/>
          </p:cNvSpPr>
          <p:nvPr>
            <p:ph type="title"/>
          </p:nvPr>
        </p:nvSpPr>
        <p:spPr>
          <a:xfrm>
            <a:off x="274321" y="292085"/>
            <a:ext cx="3093892" cy="2052930"/>
          </a:xfrm>
          <a:prstGeom prst="rect">
            <a:avLst/>
          </a:prstGeom>
        </p:spPr>
        <p:txBody>
          <a:bodyPr>
            <a:spAutoFit/>
          </a:bodyPr>
          <a:lstStyle>
            <a:lvl1pPr algn="l">
              <a:defRPr sz="4487">
                <a:solidFill>
                  <a:schemeClr val="bg1"/>
                </a:solidFill>
              </a:defRPr>
            </a:lvl1pPr>
          </a:lstStyle>
          <a:p>
            <a:r>
              <a:rPr lang="en-US" dirty="0"/>
              <a:t>Click to edit Master title style</a:t>
            </a:r>
          </a:p>
        </p:txBody>
      </p:sp>
      <p:sp>
        <p:nvSpPr>
          <p:cNvPr id="12" name="Slide Number Placeholder 3"/>
          <p:cNvSpPr>
            <a:spLocks noGrp="1"/>
          </p:cNvSpPr>
          <p:nvPr>
            <p:ph type="sldNum" sz="quarter" idx="15"/>
          </p:nvPr>
        </p:nvSpPr>
        <p:spPr>
          <a:xfrm>
            <a:off x="11595101" y="6565901"/>
            <a:ext cx="566738" cy="136525"/>
          </a:xfrm>
        </p:spPr>
        <p:txBody>
          <a:bodyPr/>
          <a:lstStyle>
            <a:lvl1pPr>
              <a:defRPr/>
            </a:lvl1pPr>
          </a:lstStyle>
          <a:p>
            <a:pPr defTabSz="932317"/>
            <a:fld id="{6052FC3A-E1BD-E54F-9A48-71EBDEF00552}" type="slidenum">
              <a:rPr lang="en-US" smtClean="0"/>
              <a:pPr defTabSz="932317"/>
              <a:t>‹#›</a:t>
            </a:fld>
            <a:endParaRPr lang="en-US"/>
          </a:p>
        </p:txBody>
      </p:sp>
      <p:sp>
        <p:nvSpPr>
          <p:cNvPr id="3" name="Content Placeholder 2"/>
          <p:cNvSpPr>
            <a:spLocks noGrp="1"/>
          </p:cNvSpPr>
          <p:nvPr>
            <p:ph sz="quarter" idx="16"/>
          </p:nvPr>
        </p:nvSpPr>
        <p:spPr>
          <a:xfrm>
            <a:off x="4219475" y="757740"/>
            <a:ext cx="7941714" cy="5479045"/>
          </a:xfrm>
        </p:spPr>
        <p:txBody>
          <a:bodyPr/>
          <a:lstStyle>
            <a:lvl1pPr marL="0" indent="0">
              <a:spcBef>
                <a:spcPts val="1224"/>
              </a:spcBef>
              <a:buNone/>
              <a:defRPr sz="3263"/>
            </a:lvl1pPr>
            <a:lvl2pPr marL="0" indent="0">
              <a:spcBef>
                <a:spcPts val="1224"/>
              </a:spcBef>
              <a:buNone/>
              <a:defRPr sz="2039"/>
            </a:lvl2pPr>
            <a:lvl3pPr marL="571218" indent="0">
              <a:buNone/>
              <a:defRPr sz="1835"/>
            </a:lvl3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42472598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89345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mall Title and Content">
    <p:spTree>
      <p:nvGrpSpPr>
        <p:cNvPr id="1" name=""/>
        <p:cNvGrpSpPr/>
        <p:nvPr/>
      </p:nvGrpSpPr>
      <p:grpSpPr>
        <a:xfrm>
          <a:off x="0" y="0"/>
          <a:ext cx="0" cy="0"/>
          <a:chOff x="0" y="0"/>
          <a:chExt cx="0" cy="0"/>
        </a:xfrm>
      </p:grpSpPr>
      <p:sp>
        <p:nvSpPr>
          <p:cNvPr id="19" name="Freeform 18"/>
          <p:cNvSpPr>
            <a:spLocks/>
          </p:cNvSpPr>
          <p:nvPr userDrawn="1"/>
        </p:nvSpPr>
        <p:spPr bwMode="auto">
          <a:xfrm flipH="1" flipV="1">
            <a:off x="0" y="3"/>
            <a:ext cx="3108625" cy="6994526"/>
          </a:xfrm>
          <a:custGeom>
            <a:avLst/>
            <a:gdLst>
              <a:gd name="connsiteX0" fmla="*/ 3047516 w 3047516"/>
              <a:gd name="connsiteY0" fmla="*/ 6858001 h 6858001"/>
              <a:gd name="connsiteX1" fmla="*/ 0 w 3047516"/>
              <a:gd name="connsiteY1" fmla="*/ 6858001 h 6858001"/>
              <a:gd name="connsiteX2" fmla="*/ 1457720 w 3047516"/>
              <a:gd name="connsiteY2" fmla="*/ 0 h 6858001"/>
              <a:gd name="connsiteX3" fmla="*/ 3047516 w 3047516"/>
              <a:gd name="connsiteY3" fmla="*/ 0 h 6858001"/>
            </a:gdLst>
            <a:ahLst/>
            <a:cxnLst>
              <a:cxn ang="0">
                <a:pos x="connsiteX0" y="connsiteY0"/>
              </a:cxn>
              <a:cxn ang="0">
                <a:pos x="connsiteX1" y="connsiteY1"/>
              </a:cxn>
              <a:cxn ang="0">
                <a:pos x="connsiteX2" y="connsiteY2"/>
              </a:cxn>
              <a:cxn ang="0">
                <a:pos x="connsiteX3" y="connsiteY3"/>
              </a:cxn>
            </a:cxnLst>
            <a:rect l="l" t="t" r="r" b="b"/>
            <a:pathLst>
              <a:path w="3047516" h="6858001">
                <a:moveTo>
                  <a:pt x="3047516" y="6858001"/>
                </a:moveTo>
                <a:lnTo>
                  <a:pt x="0" y="6858001"/>
                </a:lnTo>
                <a:lnTo>
                  <a:pt x="1457720" y="0"/>
                </a:lnTo>
                <a:lnTo>
                  <a:pt x="3047516" y="0"/>
                </a:lnTo>
                <a:close/>
              </a:path>
            </a:pathLst>
          </a:custGeom>
          <a:solidFill>
            <a:schemeClr val="accent1"/>
          </a:solidFill>
          <a:ln>
            <a:noFill/>
          </a:ln>
        </p:spPr>
        <p:txBody>
          <a:bodyPr vert="horz" wrap="square" lIns="93236" tIns="46618" rIns="93236" bIns="46618" numCol="1" anchor="t" anchorCtr="0" compatLnSpc="1">
            <a:prstTxWarp prst="textNoShape">
              <a:avLst/>
            </a:prstTxWarp>
            <a:noAutofit/>
          </a:bodyPr>
          <a:lstStyle/>
          <a:p>
            <a:pPr marL="0" marR="0" lvl="0" indent="0" algn="l" defTabSz="932317" rtl="0" eaLnBrk="1" fontAlgn="auto" latinLnBrk="0" hangingPunct="1">
              <a:lnSpc>
                <a:spcPct val="100000"/>
              </a:lnSpc>
              <a:spcBef>
                <a:spcPts val="0"/>
              </a:spcBef>
              <a:spcAft>
                <a:spcPts val="0"/>
              </a:spcAft>
              <a:buClrTx/>
              <a:buSzTx/>
              <a:buFontTx/>
              <a:buNone/>
              <a:tabLst/>
              <a:defRPr/>
            </a:pPr>
            <a:endParaRPr kumimoji="0" lang="en-US" sz="1835" b="0" i="0" u="none" strike="noStrike" kern="1200" cap="none" spc="0" normalizeH="0" baseline="0" noProof="0" dirty="0">
              <a:ln>
                <a:noFill/>
              </a:ln>
              <a:solidFill>
                <a:srgbClr val="000000"/>
              </a:solidFill>
              <a:effectLst/>
              <a:uLnTx/>
              <a:uFillTx/>
              <a:latin typeface="Segoe UI"/>
              <a:ea typeface="+mn-ea"/>
              <a:cs typeface="+mn-cs"/>
            </a:endParaRPr>
          </a:p>
        </p:txBody>
      </p:sp>
      <p:sp>
        <p:nvSpPr>
          <p:cNvPr id="8" name="TextBox 7"/>
          <p:cNvSpPr txBox="1"/>
          <p:nvPr userDrawn="1"/>
        </p:nvSpPr>
        <p:spPr>
          <a:xfrm>
            <a:off x="10117138" y="-1044575"/>
            <a:ext cx="914400" cy="914400"/>
          </a:xfrm>
          <a:prstGeom prst="rect">
            <a:avLst/>
          </a:prstGeom>
          <a:noFill/>
        </p:spPr>
        <p:txBody>
          <a:bodyPr wrap="none" lIns="182806" tIns="146246" rIns="182806" bIns="146246"/>
          <a:lstStyle/>
          <a:p>
            <a:pPr marL="0" marR="0" lvl="0" indent="0" algn="l" defTabSz="931404" rtl="0" eaLnBrk="1" fontAlgn="base" latinLnBrk="0" hangingPunct="1">
              <a:lnSpc>
                <a:spcPct val="90000"/>
              </a:lnSpc>
              <a:spcBef>
                <a:spcPct val="0"/>
              </a:spcBef>
              <a:spcAft>
                <a:spcPts val="600"/>
              </a:spcAft>
              <a:buClrTx/>
              <a:buSzTx/>
              <a:buFontTx/>
              <a:buNone/>
              <a:tabLst/>
              <a:defRPr/>
            </a:pPr>
            <a:endParaRPr kumimoji="0" lang="en-US" sz="2399"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S PGothic" charset="0"/>
              <a:cs typeface="+mn-cs"/>
            </a:endParaRPr>
          </a:p>
        </p:txBody>
      </p:sp>
      <p:sp>
        <p:nvSpPr>
          <p:cNvPr id="9" name="TextBox 8"/>
          <p:cNvSpPr txBox="1"/>
          <p:nvPr userDrawn="1"/>
        </p:nvSpPr>
        <p:spPr>
          <a:xfrm>
            <a:off x="11274426" y="-1708150"/>
            <a:ext cx="914400" cy="914400"/>
          </a:xfrm>
          <a:prstGeom prst="rect">
            <a:avLst/>
          </a:prstGeom>
          <a:noFill/>
        </p:spPr>
        <p:txBody>
          <a:bodyPr wrap="none" lIns="182806" tIns="146246" rIns="182806" bIns="146246"/>
          <a:lstStyle/>
          <a:p>
            <a:pPr marL="0" marR="0" lvl="0" indent="0" algn="l" defTabSz="931404" rtl="0" eaLnBrk="1" fontAlgn="base" latinLnBrk="0" hangingPunct="1">
              <a:lnSpc>
                <a:spcPct val="90000"/>
              </a:lnSpc>
              <a:spcBef>
                <a:spcPct val="0"/>
              </a:spcBef>
              <a:spcAft>
                <a:spcPts val="600"/>
              </a:spcAft>
              <a:buClrTx/>
              <a:buSzTx/>
              <a:buFontTx/>
              <a:buNone/>
              <a:tabLst/>
              <a:defRPr/>
            </a:pPr>
            <a:endParaRPr kumimoji="0" lang="en-US" sz="2399"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S PGothic" charset="0"/>
              <a:cs typeface="+mn-cs"/>
            </a:endParaRPr>
          </a:p>
        </p:txBody>
      </p:sp>
      <p:sp>
        <p:nvSpPr>
          <p:cNvPr id="10" name="Title 2"/>
          <p:cNvSpPr>
            <a:spLocks noGrp="1"/>
          </p:cNvSpPr>
          <p:nvPr>
            <p:ph type="title"/>
          </p:nvPr>
        </p:nvSpPr>
        <p:spPr>
          <a:xfrm>
            <a:off x="274321" y="292085"/>
            <a:ext cx="2679343" cy="1544406"/>
          </a:xfrm>
          <a:prstGeom prst="rect">
            <a:avLst/>
          </a:prstGeom>
        </p:spPr>
        <p:txBody>
          <a:bodyPr wrap="square">
            <a:spAutoFit/>
          </a:bodyPr>
          <a:lstStyle>
            <a:lvl1pPr algn="l">
              <a:defRPr sz="3263" spc="0">
                <a:solidFill>
                  <a:schemeClr val="bg1"/>
                </a:solidFill>
              </a:defRPr>
            </a:lvl1pPr>
          </a:lstStyle>
          <a:p>
            <a:r>
              <a:rPr lang="en-US" dirty="0"/>
              <a:t>Click to edit Master title style</a:t>
            </a:r>
          </a:p>
        </p:txBody>
      </p:sp>
      <p:sp>
        <p:nvSpPr>
          <p:cNvPr id="11" name="Slide Number Placeholder 3"/>
          <p:cNvSpPr>
            <a:spLocks noGrp="1"/>
          </p:cNvSpPr>
          <p:nvPr>
            <p:ph type="sldNum" sz="quarter" idx="15"/>
          </p:nvPr>
        </p:nvSpPr>
        <p:spPr>
          <a:xfrm>
            <a:off x="11595101" y="6565901"/>
            <a:ext cx="566738" cy="136525"/>
          </a:xfrm>
        </p:spPr>
        <p:txBody>
          <a:bodyPr/>
          <a:lstStyle>
            <a:lvl1pPr>
              <a:defRPr/>
            </a:lvl1pPr>
          </a:lstStyle>
          <a:p>
            <a:pPr defTabSz="932317"/>
            <a:fld id="{6052FC3A-E1BD-E54F-9A48-71EBDEF00552}" type="slidenum">
              <a:rPr lang="en-US" smtClean="0"/>
              <a:pPr defTabSz="932317"/>
              <a:t>‹#›</a:t>
            </a:fld>
            <a:endParaRPr lang="en-US"/>
          </a:p>
        </p:txBody>
      </p:sp>
      <p:sp>
        <p:nvSpPr>
          <p:cNvPr id="13" name="Content Placeholder 2"/>
          <p:cNvSpPr>
            <a:spLocks noGrp="1"/>
          </p:cNvSpPr>
          <p:nvPr>
            <p:ph sz="quarter" idx="16"/>
          </p:nvPr>
        </p:nvSpPr>
        <p:spPr>
          <a:xfrm>
            <a:off x="3108625" y="757740"/>
            <a:ext cx="9052564" cy="5479045"/>
          </a:xfrm>
        </p:spPr>
        <p:txBody>
          <a:bodyPr/>
          <a:lstStyle>
            <a:lvl1pPr marL="0" indent="0">
              <a:spcBef>
                <a:spcPts val="1224"/>
              </a:spcBef>
              <a:buNone/>
              <a:defRPr sz="2855"/>
            </a:lvl1pPr>
            <a:lvl2pPr marL="0" indent="0">
              <a:spcBef>
                <a:spcPts val="1224"/>
              </a:spcBef>
              <a:defRPr lang="en-US" sz="2039" kern="1200" dirty="0" smtClean="0">
                <a:solidFill>
                  <a:schemeClr val="tx2"/>
                </a:solidFill>
                <a:latin typeface="+mn-lt"/>
                <a:ea typeface="ＭＳ Ｐゴシック" charset="0"/>
                <a:cs typeface="+mn-cs"/>
              </a:defRPr>
            </a:lvl2pPr>
            <a:lvl3pPr>
              <a:defRPr sz="1835"/>
            </a:lvl3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086846489"/>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mall Title and 2 Content">
    <p:spTree>
      <p:nvGrpSpPr>
        <p:cNvPr id="1" name=""/>
        <p:cNvGrpSpPr/>
        <p:nvPr/>
      </p:nvGrpSpPr>
      <p:grpSpPr>
        <a:xfrm>
          <a:off x="0" y="0"/>
          <a:ext cx="0" cy="0"/>
          <a:chOff x="0" y="0"/>
          <a:chExt cx="0" cy="0"/>
        </a:xfrm>
      </p:grpSpPr>
      <p:sp>
        <p:nvSpPr>
          <p:cNvPr id="19" name="Freeform 18"/>
          <p:cNvSpPr>
            <a:spLocks/>
          </p:cNvSpPr>
          <p:nvPr userDrawn="1"/>
        </p:nvSpPr>
        <p:spPr bwMode="auto">
          <a:xfrm flipH="1" flipV="1">
            <a:off x="0" y="3"/>
            <a:ext cx="3108625" cy="6994526"/>
          </a:xfrm>
          <a:custGeom>
            <a:avLst/>
            <a:gdLst>
              <a:gd name="connsiteX0" fmla="*/ 3047516 w 3047516"/>
              <a:gd name="connsiteY0" fmla="*/ 6858001 h 6858001"/>
              <a:gd name="connsiteX1" fmla="*/ 0 w 3047516"/>
              <a:gd name="connsiteY1" fmla="*/ 6858001 h 6858001"/>
              <a:gd name="connsiteX2" fmla="*/ 1457720 w 3047516"/>
              <a:gd name="connsiteY2" fmla="*/ 0 h 6858001"/>
              <a:gd name="connsiteX3" fmla="*/ 3047516 w 3047516"/>
              <a:gd name="connsiteY3" fmla="*/ 0 h 6858001"/>
            </a:gdLst>
            <a:ahLst/>
            <a:cxnLst>
              <a:cxn ang="0">
                <a:pos x="connsiteX0" y="connsiteY0"/>
              </a:cxn>
              <a:cxn ang="0">
                <a:pos x="connsiteX1" y="connsiteY1"/>
              </a:cxn>
              <a:cxn ang="0">
                <a:pos x="connsiteX2" y="connsiteY2"/>
              </a:cxn>
              <a:cxn ang="0">
                <a:pos x="connsiteX3" y="connsiteY3"/>
              </a:cxn>
            </a:cxnLst>
            <a:rect l="l" t="t" r="r" b="b"/>
            <a:pathLst>
              <a:path w="3047516" h="6858001">
                <a:moveTo>
                  <a:pt x="3047516" y="6858001"/>
                </a:moveTo>
                <a:lnTo>
                  <a:pt x="0" y="6858001"/>
                </a:lnTo>
                <a:lnTo>
                  <a:pt x="1457720" y="0"/>
                </a:lnTo>
                <a:lnTo>
                  <a:pt x="3047516" y="0"/>
                </a:lnTo>
                <a:close/>
              </a:path>
            </a:pathLst>
          </a:custGeom>
          <a:solidFill>
            <a:schemeClr val="accent1"/>
          </a:solidFill>
          <a:ln>
            <a:noFill/>
          </a:ln>
        </p:spPr>
        <p:txBody>
          <a:bodyPr vert="horz" wrap="square" lIns="93236" tIns="46618" rIns="93236" bIns="46618" numCol="1" anchor="t" anchorCtr="0" compatLnSpc="1">
            <a:prstTxWarp prst="textNoShape">
              <a:avLst/>
            </a:prstTxWarp>
            <a:noAutofit/>
          </a:bodyPr>
          <a:lstStyle/>
          <a:p>
            <a:pPr marL="0" marR="0" lvl="0" indent="0" algn="l" defTabSz="932317" rtl="0" eaLnBrk="1" fontAlgn="auto" latinLnBrk="0" hangingPunct="1">
              <a:lnSpc>
                <a:spcPct val="100000"/>
              </a:lnSpc>
              <a:spcBef>
                <a:spcPts val="0"/>
              </a:spcBef>
              <a:spcAft>
                <a:spcPts val="0"/>
              </a:spcAft>
              <a:buClrTx/>
              <a:buSzTx/>
              <a:buFontTx/>
              <a:buNone/>
              <a:tabLst/>
              <a:defRPr/>
            </a:pPr>
            <a:endParaRPr kumimoji="0" lang="en-US" sz="1835" b="0" i="0" u="none" strike="noStrike" kern="1200" cap="none" spc="0" normalizeH="0" baseline="0" noProof="0" dirty="0">
              <a:ln>
                <a:noFill/>
              </a:ln>
              <a:solidFill>
                <a:srgbClr val="000000"/>
              </a:solidFill>
              <a:effectLst/>
              <a:uLnTx/>
              <a:uFillTx/>
              <a:latin typeface="Segoe UI"/>
              <a:ea typeface="+mn-ea"/>
              <a:cs typeface="+mn-cs"/>
            </a:endParaRPr>
          </a:p>
        </p:txBody>
      </p:sp>
      <p:sp>
        <p:nvSpPr>
          <p:cNvPr id="8" name="TextBox 7"/>
          <p:cNvSpPr txBox="1"/>
          <p:nvPr userDrawn="1"/>
        </p:nvSpPr>
        <p:spPr>
          <a:xfrm>
            <a:off x="10117138" y="-1044575"/>
            <a:ext cx="914400" cy="914400"/>
          </a:xfrm>
          <a:prstGeom prst="rect">
            <a:avLst/>
          </a:prstGeom>
          <a:noFill/>
        </p:spPr>
        <p:txBody>
          <a:bodyPr wrap="none" lIns="182806" tIns="146246" rIns="182806" bIns="146246"/>
          <a:lstStyle/>
          <a:p>
            <a:pPr marL="0" marR="0" lvl="0" indent="0" algn="l" defTabSz="931404" rtl="0" eaLnBrk="1" fontAlgn="base" latinLnBrk="0" hangingPunct="1">
              <a:lnSpc>
                <a:spcPct val="90000"/>
              </a:lnSpc>
              <a:spcBef>
                <a:spcPct val="0"/>
              </a:spcBef>
              <a:spcAft>
                <a:spcPts val="600"/>
              </a:spcAft>
              <a:buClrTx/>
              <a:buSzTx/>
              <a:buFontTx/>
              <a:buNone/>
              <a:tabLst/>
              <a:defRPr/>
            </a:pPr>
            <a:endParaRPr kumimoji="0" lang="en-US" sz="2399"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S PGothic" charset="0"/>
              <a:cs typeface="+mn-cs"/>
            </a:endParaRPr>
          </a:p>
        </p:txBody>
      </p:sp>
      <p:sp>
        <p:nvSpPr>
          <p:cNvPr id="9" name="TextBox 8"/>
          <p:cNvSpPr txBox="1"/>
          <p:nvPr userDrawn="1"/>
        </p:nvSpPr>
        <p:spPr>
          <a:xfrm>
            <a:off x="11274426" y="-1708150"/>
            <a:ext cx="914400" cy="914400"/>
          </a:xfrm>
          <a:prstGeom prst="rect">
            <a:avLst/>
          </a:prstGeom>
          <a:noFill/>
        </p:spPr>
        <p:txBody>
          <a:bodyPr wrap="none" lIns="182806" tIns="146246" rIns="182806" bIns="146246"/>
          <a:lstStyle/>
          <a:p>
            <a:pPr marL="0" marR="0" lvl="0" indent="0" algn="l" defTabSz="931404" rtl="0" eaLnBrk="1" fontAlgn="base" latinLnBrk="0" hangingPunct="1">
              <a:lnSpc>
                <a:spcPct val="90000"/>
              </a:lnSpc>
              <a:spcBef>
                <a:spcPct val="0"/>
              </a:spcBef>
              <a:spcAft>
                <a:spcPts val="600"/>
              </a:spcAft>
              <a:buClrTx/>
              <a:buSzTx/>
              <a:buFontTx/>
              <a:buNone/>
              <a:tabLst/>
              <a:defRPr/>
            </a:pPr>
            <a:endParaRPr kumimoji="0" lang="en-US" sz="2399"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S PGothic" charset="0"/>
              <a:cs typeface="+mn-cs"/>
            </a:endParaRPr>
          </a:p>
        </p:txBody>
      </p:sp>
      <p:sp>
        <p:nvSpPr>
          <p:cNvPr id="10" name="Title 2"/>
          <p:cNvSpPr>
            <a:spLocks noGrp="1"/>
          </p:cNvSpPr>
          <p:nvPr>
            <p:ph type="title"/>
          </p:nvPr>
        </p:nvSpPr>
        <p:spPr>
          <a:xfrm>
            <a:off x="274321" y="292085"/>
            <a:ext cx="2679343" cy="1544406"/>
          </a:xfrm>
          <a:prstGeom prst="rect">
            <a:avLst/>
          </a:prstGeom>
        </p:spPr>
        <p:txBody>
          <a:bodyPr wrap="square">
            <a:spAutoFit/>
          </a:bodyPr>
          <a:lstStyle>
            <a:lvl1pPr algn="l">
              <a:defRPr sz="3263" spc="0">
                <a:solidFill>
                  <a:schemeClr val="bg1"/>
                </a:solidFill>
              </a:defRPr>
            </a:lvl1pPr>
          </a:lstStyle>
          <a:p>
            <a:r>
              <a:rPr lang="en-US" dirty="0"/>
              <a:t>Click to edit Master title style</a:t>
            </a:r>
          </a:p>
        </p:txBody>
      </p:sp>
      <p:sp>
        <p:nvSpPr>
          <p:cNvPr id="11" name="Slide Number Placeholder 3"/>
          <p:cNvSpPr>
            <a:spLocks noGrp="1"/>
          </p:cNvSpPr>
          <p:nvPr>
            <p:ph type="sldNum" sz="quarter" idx="15"/>
          </p:nvPr>
        </p:nvSpPr>
        <p:spPr>
          <a:xfrm>
            <a:off x="11595101" y="6565901"/>
            <a:ext cx="566738" cy="136525"/>
          </a:xfrm>
        </p:spPr>
        <p:txBody>
          <a:bodyPr/>
          <a:lstStyle>
            <a:lvl1pPr>
              <a:defRPr/>
            </a:lvl1pPr>
          </a:lstStyle>
          <a:p>
            <a:pPr defTabSz="932317"/>
            <a:fld id="{6052FC3A-E1BD-E54F-9A48-71EBDEF00552}" type="slidenum">
              <a:rPr lang="en-US" smtClean="0"/>
              <a:pPr defTabSz="932317"/>
              <a:t>‹#›</a:t>
            </a:fld>
            <a:endParaRPr lang="en-US"/>
          </a:p>
        </p:txBody>
      </p:sp>
      <p:sp>
        <p:nvSpPr>
          <p:cNvPr id="13" name="Content Placeholder 2"/>
          <p:cNvSpPr>
            <a:spLocks noGrp="1"/>
          </p:cNvSpPr>
          <p:nvPr>
            <p:ph sz="quarter" idx="16"/>
          </p:nvPr>
        </p:nvSpPr>
        <p:spPr>
          <a:xfrm>
            <a:off x="3108625" y="757740"/>
            <a:ext cx="4438965" cy="5479045"/>
          </a:xfrm>
        </p:spPr>
        <p:txBody>
          <a:bodyPr/>
          <a:lstStyle>
            <a:lvl1pPr marL="0" indent="0">
              <a:spcBef>
                <a:spcPts val="1224"/>
              </a:spcBef>
              <a:buNone/>
              <a:defRPr sz="2855"/>
            </a:lvl1pPr>
            <a:lvl2pPr>
              <a:spcBef>
                <a:spcPts val="1224"/>
              </a:spcBef>
              <a:defRPr sz="2039"/>
            </a:lvl2pPr>
            <a:lvl3pPr>
              <a:defRPr sz="1835"/>
            </a:lvl3pPr>
          </a:lstStyle>
          <a:p>
            <a:pPr lvl="0"/>
            <a:r>
              <a:rPr lang="en-US" dirty="0"/>
              <a:t>Click to edit Master text styles</a:t>
            </a:r>
          </a:p>
          <a:p>
            <a:pPr lvl="1"/>
            <a:r>
              <a:rPr lang="en-US" dirty="0"/>
              <a:t>Second level</a:t>
            </a:r>
          </a:p>
        </p:txBody>
      </p:sp>
      <p:sp>
        <p:nvSpPr>
          <p:cNvPr id="14" name="Content Placeholder 2"/>
          <p:cNvSpPr>
            <a:spLocks noGrp="1"/>
          </p:cNvSpPr>
          <p:nvPr>
            <p:ph sz="quarter" idx="17"/>
          </p:nvPr>
        </p:nvSpPr>
        <p:spPr>
          <a:xfrm>
            <a:off x="7722873" y="757740"/>
            <a:ext cx="4438965" cy="5479045"/>
          </a:xfrm>
        </p:spPr>
        <p:txBody>
          <a:bodyPr/>
          <a:lstStyle>
            <a:lvl1pPr marL="0" indent="0">
              <a:spcBef>
                <a:spcPts val="1224"/>
              </a:spcBef>
              <a:buNone/>
              <a:defRPr sz="2855"/>
            </a:lvl1pPr>
            <a:lvl2pPr>
              <a:spcBef>
                <a:spcPts val="1224"/>
              </a:spcBef>
              <a:defRPr sz="2039"/>
            </a:lvl2pPr>
            <a:lvl3pPr>
              <a:defRPr sz="1835"/>
            </a:lvl3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173110537"/>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Small Title and 2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3833"/>
          <a:stretch/>
        </p:blipFill>
        <p:spPr>
          <a:xfrm>
            <a:off x="1524949" y="3"/>
            <a:ext cx="10911527" cy="6994526"/>
          </a:xfrm>
          <a:prstGeom prst="rect">
            <a:avLst/>
          </a:prstGeom>
        </p:spPr>
      </p:pic>
      <p:sp>
        <p:nvSpPr>
          <p:cNvPr id="12" name="Rectangle 11"/>
          <p:cNvSpPr/>
          <p:nvPr userDrawn="1"/>
        </p:nvSpPr>
        <p:spPr bwMode="auto">
          <a:xfrm>
            <a:off x="3109" y="1"/>
            <a:ext cx="12433366" cy="6994526"/>
          </a:xfrm>
          <a:prstGeom prst="rect">
            <a:avLst/>
          </a:prstGeom>
          <a:solidFill>
            <a:schemeClr val="tx2">
              <a:lumMod val="50000"/>
              <a:alpha val="74902"/>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72" tIns="149178" rIns="186472" bIns="149178" numCol="1" spcCol="0" rtlCol="0" fromWordArt="0" anchor="t" anchorCtr="0" forceAA="0" compatLnSpc="1">
            <a:prstTxWarp prst="textNoShape">
              <a:avLst/>
            </a:prstTxWarp>
            <a:noAutofit/>
          </a:bodyPr>
          <a:lstStyle/>
          <a:p>
            <a:pPr marL="0" marR="0" lvl="0" indent="0" algn="ctr" defTabSz="950743" rtl="0" eaLnBrk="1" fontAlgn="base" latinLnBrk="0" hangingPunct="1">
              <a:lnSpc>
                <a:spcPct val="90000"/>
              </a:lnSpc>
              <a:spcBef>
                <a:spcPct val="0"/>
              </a:spcBef>
              <a:spcAft>
                <a:spcPct val="0"/>
              </a:spcAft>
              <a:buClrTx/>
              <a:buSzTx/>
              <a:buFontTx/>
              <a:buNone/>
              <a:tabLst/>
              <a:defRPr/>
            </a:pPr>
            <a:endParaRPr kumimoji="0" lang="en-US" sz="2447"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 name="Freeform 18"/>
          <p:cNvSpPr>
            <a:spLocks/>
          </p:cNvSpPr>
          <p:nvPr userDrawn="1"/>
        </p:nvSpPr>
        <p:spPr bwMode="auto">
          <a:xfrm flipH="1" flipV="1">
            <a:off x="0" y="3"/>
            <a:ext cx="3108625" cy="6994526"/>
          </a:xfrm>
          <a:custGeom>
            <a:avLst/>
            <a:gdLst>
              <a:gd name="connsiteX0" fmla="*/ 3047516 w 3047516"/>
              <a:gd name="connsiteY0" fmla="*/ 6858001 h 6858001"/>
              <a:gd name="connsiteX1" fmla="*/ 0 w 3047516"/>
              <a:gd name="connsiteY1" fmla="*/ 6858001 h 6858001"/>
              <a:gd name="connsiteX2" fmla="*/ 1457720 w 3047516"/>
              <a:gd name="connsiteY2" fmla="*/ 0 h 6858001"/>
              <a:gd name="connsiteX3" fmla="*/ 3047516 w 3047516"/>
              <a:gd name="connsiteY3" fmla="*/ 0 h 6858001"/>
            </a:gdLst>
            <a:ahLst/>
            <a:cxnLst>
              <a:cxn ang="0">
                <a:pos x="connsiteX0" y="connsiteY0"/>
              </a:cxn>
              <a:cxn ang="0">
                <a:pos x="connsiteX1" y="connsiteY1"/>
              </a:cxn>
              <a:cxn ang="0">
                <a:pos x="connsiteX2" y="connsiteY2"/>
              </a:cxn>
              <a:cxn ang="0">
                <a:pos x="connsiteX3" y="connsiteY3"/>
              </a:cxn>
            </a:cxnLst>
            <a:rect l="l" t="t" r="r" b="b"/>
            <a:pathLst>
              <a:path w="3047516" h="6858001">
                <a:moveTo>
                  <a:pt x="3047516" y="6858001"/>
                </a:moveTo>
                <a:lnTo>
                  <a:pt x="0" y="6858001"/>
                </a:lnTo>
                <a:lnTo>
                  <a:pt x="1457720" y="0"/>
                </a:lnTo>
                <a:lnTo>
                  <a:pt x="3047516" y="0"/>
                </a:lnTo>
                <a:close/>
              </a:path>
            </a:pathLst>
          </a:custGeom>
          <a:solidFill>
            <a:schemeClr val="accent1"/>
          </a:solidFill>
          <a:ln>
            <a:noFill/>
          </a:ln>
        </p:spPr>
        <p:txBody>
          <a:bodyPr vert="horz" wrap="square" lIns="93236" tIns="46618" rIns="93236" bIns="46618" numCol="1" anchor="t" anchorCtr="0" compatLnSpc="1">
            <a:prstTxWarp prst="textNoShape">
              <a:avLst/>
            </a:prstTxWarp>
            <a:noAutofit/>
          </a:bodyPr>
          <a:lstStyle/>
          <a:p>
            <a:pPr marL="0" marR="0" lvl="0" indent="0" algn="l" defTabSz="932317" rtl="0" eaLnBrk="1" fontAlgn="auto" latinLnBrk="0" hangingPunct="1">
              <a:lnSpc>
                <a:spcPct val="100000"/>
              </a:lnSpc>
              <a:spcBef>
                <a:spcPts val="0"/>
              </a:spcBef>
              <a:spcAft>
                <a:spcPts val="0"/>
              </a:spcAft>
              <a:buClrTx/>
              <a:buSzTx/>
              <a:buFontTx/>
              <a:buNone/>
              <a:tabLst/>
              <a:defRPr/>
            </a:pPr>
            <a:endParaRPr kumimoji="0" lang="en-US" sz="1835" b="0" i="0" u="none" strike="noStrike" kern="1200" cap="none" spc="0" normalizeH="0" baseline="0" noProof="0" dirty="0">
              <a:ln>
                <a:noFill/>
              </a:ln>
              <a:solidFill>
                <a:srgbClr val="000000"/>
              </a:solidFill>
              <a:effectLst/>
              <a:uLnTx/>
              <a:uFillTx/>
              <a:latin typeface="Segoe UI"/>
              <a:ea typeface="+mn-ea"/>
              <a:cs typeface="+mn-cs"/>
            </a:endParaRPr>
          </a:p>
        </p:txBody>
      </p:sp>
      <p:sp>
        <p:nvSpPr>
          <p:cNvPr id="8" name="TextBox 7"/>
          <p:cNvSpPr txBox="1"/>
          <p:nvPr userDrawn="1"/>
        </p:nvSpPr>
        <p:spPr>
          <a:xfrm>
            <a:off x="10117138" y="-1044575"/>
            <a:ext cx="914400" cy="914400"/>
          </a:xfrm>
          <a:prstGeom prst="rect">
            <a:avLst/>
          </a:prstGeom>
          <a:noFill/>
        </p:spPr>
        <p:txBody>
          <a:bodyPr wrap="none" lIns="182806" tIns="146246" rIns="182806" bIns="146246"/>
          <a:lstStyle/>
          <a:p>
            <a:pPr marL="0" marR="0" lvl="0" indent="0" algn="l" defTabSz="931404" rtl="0" eaLnBrk="1" fontAlgn="base" latinLnBrk="0" hangingPunct="1">
              <a:lnSpc>
                <a:spcPct val="90000"/>
              </a:lnSpc>
              <a:spcBef>
                <a:spcPct val="0"/>
              </a:spcBef>
              <a:spcAft>
                <a:spcPts val="600"/>
              </a:spcAft>
              <a:buClrTx/>
              <a:buSzTx/>
              <a:buFontTx/>
              <a:buNone/>
              <a:tabLst/>
              <a:defRPr/>
            </a:pPr>
            <a:endParaRPr kumimoji="0" lang="en-US" sz="2399"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S PGothic" charset="0"/>
              <a:cs typeface="+mn-cs"/>
            </a:endParaRPr>
          </a:p>
        </p:txBody>
      </p:sp>
      <p:sp>
        <p:nvSpPr>
          <p:cNvPr id="9" name="TextBox 8"/>
          <p:cNvSpPr txBox="1"/>
          <p:nvPr userDrawn="1"/>
        </p:nvSpPr>
        <p:spPr>
          <a:xfrm>
            <a:off x="11274426" y="-1708150"/>
            <a:ext cx="914400" cy="914400"/>
          </a:xfrm>
          <a:prstGeom prst="rect">
            <a:avLst/>
          </a:prstGeom>
          <a:noFill/>
        </p:spPr>
        <p:txBody>
          <a:bodyPr wrap="none" lIns="182806" tIns="146246" rIns="182806" bIns="146246"/>
          <a:lstStyle/>
          <a:p>
            <a:pPr marL="0" marR="0" lvl="0" indent="0" algn="l" defTabSz="931404" rtl="0" eaLnBrk="1" fontAlgn="base" latinLnBrk="0" hangingPunct="1">
              <a:lnSpc>
                <a:spcPct val="90000"/>
              </a:lnSpc>
              <a:spcBef>
                <a:spcPct val="0"/>
              </a:spcBef>
              <a:spcAft>
                <a:spcPts val="600"/>
              </a:spcAft>
              <a:buClrTx/>
              <a:buSzTx/>
              <a:buFontTx/>
              <a:buNone/>
              <a:tabLst/>
              <a:defRPr/>
            </a:pPr>
            <a:endParaRPr kumimoji="0" lang="en-US" sz="2399"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S PGothic" charset="0"/>
              <a:cs typeface="+mn-cs"/>
            </a:endParaRPr>
          </a:p>
        </p:txBody>
      </p:sp>
      <p:sp>
        <p:nvSpPr>
          <p:cNvPr id="10" name="Title 2"/>
          <p:cNvSpPr>
            <a:spLocks noGrp="1"/>
          </p:cNvSpPr>
          <p:nvPr>
            <p:ph type="title"/>
          </p:nvPr>
        </p:nvSpPr>
        <p:spPr>
          <a:xfrm>
            <a:off x="274321" y="292085"/>
            <a:ext cx="2679343" cy="1544406"/>
          </a:xfrm>
          <a:prstGeom prst="rect">
            <a:avLst/>
          </a:prstGeom>
        </p:spPr>
        <p:txBody>
          <a:bodyPr wrap="square">
            <a:spAutoFit/>
          </a:bodyPr>
          <a:lstStyle>
            <a:lvl1pPr algn="l">
              <a:defRPr sz="3263"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887029824"/>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mall Title and Content with Label">
    <p:spTree>
      <p:nvGrpSpPr>
        <p:cNvPr id="1" name=""/>
        <p:cNvGrpSpPr/>
        <p:nvPr/>
      </p:nvGrpSpPr>
      <p:grpSpPr>
        <a:xfrm>
          <a:off x="0" y="0"/>
          <a:ext cx="0" cy="0"/>
          <a:chOff x="0" y="0"/>
          <a:chExt cx="0" cy="0"/>
        </a:xfrm>
      </p:grpSpPr>
      <p:sp>
        <p:nvSpPr>
          <p:cNvPr id="19" name="Freeform 18"/>
          <p:cNvSpPr>
            <a:spLocks/>
          </p:cNvSpPr>
          <p:nvPr userDrawn="1"/>
        </p:nvSpPr>
        <p:spPr bwMode="auto">
          <a:xfrm flipH="1" flipV="1">
            <a:off x="0" y="3"/>
            <a:ext cx="3108625" cy="6994526"/>
          </a:xfrm>
          <a:custGeom>
            <a:avLst/>
            <a:gdLst>
              <a:gd name="connsiteX0" fmla="*/ 3047516 w 3047516"/>
              <a:gd name="connsiteY0" fmla="*/ 6858001 h 6858001"/>
              <a:gd name="connsiteX1" fmla="*/ 0 w 3047516"/>
              <a:gd name="connsiteY1" fmla="*/ 6858001 h 6858001"/>
              <a:gd name="connsiteX2" fmla="*/ 1457720 w 3047516"/>
              <a:gd name="connsiteY2" fmla="*/ 0 h 6858001"/>
              <a:gd name="connsiteX3" fmla="*/ 3047516 w 3047516"/>
              <a:gd name="connsiteY3" fmla="*/ 0 h 6858001"/>
            </a:gdLst>
            <a:ahLst/>
            <a:cxnLst>
              <a:cxn ang="0">
                <a:pos x="connsiteX0" y="connsiteY0"/>
              </a:cxn>
              <a:cxn ang="0">
                <a:pos x="connsiteX1" y="connsiteY1"/>
              </a:cxn>
              <a:cxn ang="0">
                <a:pos x="connsiteX2" y="connsiteY2"/>
              </a:cxn>
              <a:cxn ang="0">
                <a:pos x="connsiteX3" y="connsiteY3"/>
              </a:cxn>
            </a:cxnLst>
            <a:rect l="l" t="t" r="r" b="b"/>
            <a:pathLst>
              <a:path w="3047516" h="6858001">
                <a:moveTo>
                  <a:pt x="3047516" y="6858001"/>
                </a:moveTo>
                <a:lnTo>
                  <a:pt x="0" y="6858001"/>
                </a:lnTo>
                <a:lnTo>
                  <a:pt x="1457720" y="0"/>
                </a:lnTo>
                <a:lnTo>
                  <a:pt x="3047516" y="0"/>
                </a:lnTo>
                <a:close/>
              </a:path>
            </a:pathLst>
          </a:custGeom>
          <a:solidFill>
            <a:schemeClr val="accent1"/>
          </a:solidFill>
          <a:ln>
            <a:noFill/>
          </a:ln>
        </p:spPr>
        <p:txBody>
          <a:bodyPr vert="horz" wrap="square" lIns="93236" tIns="46618" rIns="93236" bIns="46618" numCol="1" anchor="t" anchorCtr="0" compatLnSpc="1">
            <a:prstTxWarp prst="textNoShape">
              <a:avLst/>
            </a:prstTxWarp>
            <a:noAutofit/>
          </a:bodyPr>
          <a:lstStyle/>
          <a:p>
            <a:pPr marL="0" marR="0" lvl="0" indent="0" algn="l" defTabSz="932317" rtl="0" eaLnBrk="1" fontAlgn="auto" latinLnBrk="0" hangingPunct="1">
              <a:lnSpc>
                <a:spcPct val="100000"/>
              </a:lnSpc>
              <a:spcBef>
                <a:spcPts val="0"/>
              </a:spcBef>
              <a:spcAft>
                <a:spcPts val="0"/>
              </a:spcAft>
              <a:buClrTx/>
              <a:buSzTx/>
              <a:buFontTx/>
              <a:buNone/>
              <a:tabLst/>
              <a:defRPr/>
            </a:pPr>
            <a:endParaRPr kumimoji="0" lang="en-US" sz="1835" b="0" i="0" u="none" strike="noStrike" kern="1200" cap="none" spc="0" normalizeH="0" baseline="0" noProof="0" dirty="0">
              <a:ln>
                <a:noFill/>
              </a:ln>
              <a:solidFill>
                <a:srgbClr val="000000"/>
              </a:solidFill>
              <a:effectLst/>
              <a:uLnTx/>
              <a:uFillTx/>
              <a:latin typeface="Segoe UI"/>
              <a:ea typeface="+mn-ea"/>
              <a:cs typeface="+mn-cs"/>
            </a:endParaRPr>
          </a:p>
        </p:txBody>
      </p:sp>
      <p:sp>
        <p:nvSpPr>
          <p:cNvPr id="8" name="TextBox 7"/>
          <p:cNvSpPr txBox="1"/>
          <p:nvPr userDrawn="1"/>
        </p:nvSpPr>
        <p:spPr>
          <a:xfrm>
            <a:off x="10117138" y="-1044575"/>
            <a:ext cx="914400" cy="914400"/>
          </a:xfrm>
          <a:prstGeom prst="rect">
            <a:avLst/>
          </a:prstGeom>
          <a:noFill/>
        </p:spPr>
        <p:txBody>
          <a:bodyPr wrap="none" lIns="182806" tIns="146246" rIns="182806" bIns="146246"/>
          <a:lstStyle/>
          <a:p>
            <a:pPr marL="0" marR="0" lvl="0" indent="0" algn="l" defTabSz="931404" rtl="0" eaLnBrk="1" fontAlgn="base" latinLnBrk="0" hangingPunct="1">
              <a:lnSpc>
                <a:spcPct val="90000"/>
              </a:lnSpc>
              <a:spcBef>
                <a:spcPct val="0"/>
              </a:spcBef>
              <a:spcAft>
                <a:spcPts val="600"/>
              </a:spcAft>
              <a:buClrTx/>
              <a:buSzTx/>
              <a:buFontTx/>
              <a:buNone/>
              <a:tabLst/>
              <a:defRPr/>
            </a:pPr>
            <a:endParaRPr kumimoji="0" lang="en-US" sz="2399"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S PGothic" charset="0"/>
              <a:cs typeface="+mn-cs"/>
            </a:endParaRPr>
          </a:p>
        </p:txBody>
      </p:sp>
      <p:sp>
        <p:nvSpPr>
          <p:cNvPr id="9" name="TextBox 8"/>
          <p:cNvSpPr txBox="1"/>
          <p:nvPr userDrawn="1"/>
        </p:nvSpPr>
        <p:spPr>
          <a:xfrm>
            <a:off x="11274426" y="-1708150"/>
            <a:ext cx="914400" cy="914400"/>
          </a:xfrm>
          <a:prstGeom prst="rect">
            <a:avLst/>
          </a:prstGeom>
          <a:noFill/>
        </p:spPr>
        <p:txBody>
          <a:bodyPr wrap="none" lIns="182806" tIns="146246" rIns="182806" bIns="146246"/>
          <a:lstStyle/>
          <a:p>
            <a:pPr marL="0" marR="0" lvl="0" indent="0" algn="l" defTabSz="931404" rtl="0" eaLnBrk="1" fontAlgn="base" latinLnBrk="0" hangingPunct="1">
              <a:lnSpc>
                <a:spcPct val="90000"/>
              </a:lnSpc>
              <a:spcBef>
                <a:spcPct val="0"/>
              </a:spcBef>
              <a:spcAft>
                <a:spcPts val="600"/>
              </a:spcAft>
              <a:buClrTx/>
              <a:buSzTx/>
              <a:buFontTx/>
              <a:buNone/>
              <a:tabLst/>
              <a:defRPr/>
            </a:pPr>
            <a:endParaRPr kumimoji="0" lang="en-US" sz="2399"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S PGothic" charset="0"/>
              <a:cs typeface="+mn-cs"/>
            </a:endParaRPr>
          </a:p>
        </p:txBody>
      </p:sp>
      <p:sp>
        <p:nvSpPr>
          <p:cNvPr id="6" name="Rectangle 5"/>
          <p:cNvSpPr/>
          <p:nvPr userDrawn="1"/>
        </p:nvSpPr>
        <p:spPr>
          <a:xfrm>
            <a:off x="2" y="5826715"/>
            <a:ext cx="1943200" cy="638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3236" tIns="46618" rIns="93236" bIns="46618" rtlCol="0" anchor="t" anchorCtr="0">
            <a:noAutofit/>
          </a:bodyPr>
          <a:lstStyle/>
          <a:p>
            <a:pPr marL="0" marR="0" lvl="0" indent="0" algn="ctr" defTabSz="932317" rtl="0" eaLnBrk="1" fontAlgn="auto" latinLnBrk="0" hangingPunct="1">
              <a:lnSpc>
                <a:spcPct val="100000"/>
              </a:lnSpc>
              <a:spcBef>
                <a:spcPts val="0"/>
              </a:spcBef>
              <a:spcAft>
                <a:spcPts val="0"/>
              </a:spcAft>
              <a:buClrTx/>
              <a:buSzTx/>
              <a:buFontTx/>
              <a:buNone/>
              <a:tabLst/>
              <a:defRPr/>
            </a:pPr>
            <a:endParaRPr kumimoji="0" lang="en-US" sz="1835" b="0" i="0" u="none" strike="noStrike" kern="1200" cap="none" spc="0" normalizeH="0" baseline="0" noProof="0" dirty="0" err="1">
              <a:ln>
                <a:solidFill>
                  <a:srgbClr val="FFFFFF">
                    <a:alpha val="0"/>
                  </a:srgbClr>
                </a:solidFill>
              </a:ln>
              <a:solidFill>
                <a:srgbClr val="FFFFFF"/>
              </a:solidFill>
              <a:effectLst/>
              <a:uLnTx/>
              <a:uFillTx/>
              <a:latin typeface="Segoe UI"/>
              <a:ea typeface="+mn-ea"/>
              <a:cs typeface="+mn-cs"/>
            </a:endParaRPr>
          </a:p>
        </p:txBody>
      </p:sp>
      <p:sp>
        <p:nvSpPr>
          <p:cNvPr id="21" name="Slide Number Placeholder 3"/>
          <p:cNvSpPr>
            <a:spLocks noGrp="1"/>
          </p:cNvSpPr>
          <p:nvPr>
            <p:ph type="sldNum" sz="quarter" idx="15"/>
          </p:nvPr>
        </p:nvSpPr>
        <p:spPr>
          <a:xfrm>
            <a:off x="11595101" y="6565901"/>
            <a:ext cx="566738" cy="136525"/>
          </a:xfrm>
        </p:spPr>
        <p:txBody>
          <a:bodyPr/>
          <a:lstStyle>
            <a:lvl1pPr>
              <a:defRPr/>
            </a:lvl1pPr>
          </a:lstStyle>
          <a:p>
            <a:pPr defTabSz="932317"/>
            <a:fld id="{6052FC3A-E1BD-E54F-9A48-71EBDEF00552}" type="slidenum">
              <a:rPr lang="en-US" smtClean="0"/>
              <a:pPr defTabSz="932317"/>
              <a:t>‹#›</a:t>
            </a:fld>
            <a:endParaRPr lang="en-US"/>
          </a:p>
        </p:txBody>
      </p:sp>
      <p:sp>
        <p:nvSpPr>
          <p:cNvPr id="25" name="Text Placeholder 5"/>
          <p:cNvSpPr>
            <a:spLocks noGrp="1"/>
          </p:cNvSpPr>
          <p:nvPr>
            <p:ph type="body" sz="quarter" idx="13"/>
          </p:nvPr>
        </p:nvSpPr>
        <p:spPr>
          <a:xfrm>
            <a:off x="97586" y="5919275"/>
            <a:ext cx="1729023" cy="453517"/>
          </a:xfrm>
          <a:prstGeom prst="rect">
            <a:avLst/>
          </a:prstGeom>
        </p:spPr>
        <p:txBody>
          <a:bodyPr lIns="91440" tIns="91440" rIns="91440" bIns="91440" anchor="ctr" anchorCtr="0"/>
          <a:lstStyle>
            <a:lvl1pPr marL="0" indent="0">
              <a:buNone/>
              <a:defRPr lang="en-US" sz="1632" kern="1200" spc="0" dirty="0">
                <a:ln w="3175">
                  <a:noFill/>
                </a:ln>
                <a:solidFill>
                  <a:srgbClr val="505050"/>
                </a:solidFill>
                <a:latin typeface="+mn-lt"/>
                <a:ea typeface="ＭＳ Ｐゴシック" charset="0"/>
                <a:cs typeface="Segoe UI" pitchFamily="34" charset="0"/>
              </a:defRPr>
            </a:lvl1pPr>
            <a:lvl2pPr marL="0" indent="0">
              <a:buNone/>
              <a:defRPr lang="en-US" sz="3169" kern="1200" smtClean="0">
                <a:solidFill>
                  <a:schemeClr val="bg1"/>
                </a:solidFill>
                <a:latin typeface="+mj-lt"/>
                <a:ea typeface="+mn-ea"/>
                <a:cs typeface="+mn-cs"/>
              </a:defRPr>
            </a:lvl2pPr>
            <a:lvl3pPr marL="0" indent="0">
              <a:buNone/>
              <a:defRPr lang="en-US" sz="3169" kern="1200" smtClean="0">
                <a:solidFill>
                  <a:schemeClr val="bg1"/>
                </a:solidFill>
                <a:latin typeface="+mj-lt"/>
                <a:ea typeface="+mn-ea"/>
                <a:cs typeface="+mn-cs"/>
              </a:defRPr>
            </a:lvl3pPr>
            <a:lvl4pPr marL="0" indent="0">
              <a:buNone/>
              <a:defRPr lang="en-US" sz="3169" kern="1200" smtClean="0">
                <a:solidFill>
                  <a:schemeClr val="bg1"/>
                </a:solidFill>
                <a:latin typeface="+mj-lt"/>
                <a:ea typeface="+mn-ea"/>
                <a:cs typeface="+mn-cs"/>
              </a:defRPr>
            </a:lvl4pPr>
            <a:lvl5pPr marL="0" indent="0">
              <a:buNone/>
              <a:defRPr lang="en-US" sz="3169" kern="1200">
                <a:solidFill>
                  <a:schemeClr val="bg1"/>
                </a:solidFill>
                <a:latin typeface="+mj-lt"/>
                <a:ea typeface="+mn-ea"/>
                <a:cs typeface="+mn-cs"/>
              </a:defRPr>
            </a:lvl5pPr>
          </a:lstStyle>
          <a:p>
            <a:pPr lvl="0"/>
            <a:r>
              <a:rPr lang="en-US" dirty="0"/>
              <a:t>Click to edit</a:t>
            </a:r>
          </a:p>
        </p:txBody>
      </p:sp>
      <p:sp>
        <p:nvSpPr>
          <p:cNvPr id="26" name="Title 2"/>
          <p:cNvSpPr>
            <a:spLocks noGrp="1"/>
          </p:cNvSpPr>
          <p:nvPr>
            <p:ph type="title"/>
          </p:nvPr>
        </p:nvSpPr>
        <p:spPr>
          <a:xfrm>
            <a:off x="274321" y="292085"/>
            <a:ext cx="2679343" cy="1544406"/>
          </a:xfrm>
          <a:prstGeom prst="rect">
            <a:avLst/>
          </a:prstGeom>
        </p:spPr>
        <p:txBody>
          <a:bodyPr wrap="square">
            <a:spAutoFit/>
          </a:bodyPr>
          <a:lstStyle>
            <a:lvl1pPr algn="l">
              <a:defRPr sz="3263" spc="0">
                <a:solidFill>
                  <a:schemeClr val="bg1"/>
                </a:solidFill>
              </a:defRPr>
            </a:lvl1pPr>
          </a:lstStyle>
          <a:p>
            <a:r>
              <a:rPr lang="en-US" dirty="0"/>
              <a:t>Click to edit Master title style</a:t>
            </a:r>
          </a:p>
        </p:txBody>
      </p:sp>
      <p:sp>
        <p:nvSpPr>
          <p:cNvPr id="27" name="Content Placeholder 2"/>
          <p:cNvSpPr>
            <a:spLocks noGrp="1"/>
          </p:cNvSpPr>
          <p:nvPr>
            <p:ph sz="quarter" idx="16"/>
          </p:nvPr>
        </p:nvSpPr>
        <p:spPr>
          <a:xfrm>
            <a:off x="3108625" y="757740"/>
            <a:ext cx="9052564" cy="5479045"/>
          </a:xfrm>
        </p:spPr>
        <p:txBody>
          <a:bodyPr/>
          <a:lstStyle>
            <a:lvl1pPr marL="0" indent="0">
              <a:spcBef>
                <a:spcPts val="1224"/>
              </a:spcBef>
              <a:buNone/>
              <a:defRPr sz="2855"/>
            </a:lvl1pPr>
            <a:lvl2pPr>
              <a:spcBef>
                <a:spcPts val="1224"/>
              </a:spcBef>
              <a:defRPr sz="2039"/>
            </a:lvl2pPr>
            <a:lvl3pPr>
              <a:defRPr sz="1835"/>
            </a:lvl3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997857347"/>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0" name="Freeform 9"/>
          <p:cNvSpPr>
            <a:spLocks/>
          </p:cNvSpPr>
          <p:nvPr userDrawn="1"/>
        </p:nvSpPr>
        <p:spPr bwMode="auto">
          <a:xfrm rot="10800000" flipH="1" flipV="1">
            <a:off x="9327850" y="3"/>
            <a:ext cx="3108625" cy="6994526"/>
          </a:xfrm>
          <a:custGeom>
            <a:avLst/>
            <a:gdLst>
              <a:gd name="connsiteX0" fmla="*/ 3047516 w 3047516"/>
              <a:gd name="connsiteY0" fmla="*/ 6858001 h 6858001"/>
              <a:gd name="connsiteX1" fmla="*/ 0 w 3047516"/>
              <a:gd name="connsiteY1" fmla="*/ 6858001 h 6858001"/>
              <a:gd name="connsiteX2" fmla="*/ 1457720 w 3047516"/>
              <a:gd name="connsiteY2" fmla="*/ 0 h 6858001"/>
              <a:gd name="connsiteX3" fmla="*/ 3047516 w 3047516"/>
              <a:gd name="connsiteY3" fmla="*/ 0 h 6858001"/>
            </a:gdLst>
            <a:ahLst/>
            <a:cxnLst>
              <a:cxn ang="0">
                <a:pos x="connsiteX0" y="connsiteY0"/>
              </a:cxn>
              <a:cxn ang="0">
                <a:pos x="connsiteX1" y="connsiteY1"/>
              </a:cxn>
              <a:cxn ang="0">
                <a:pos x="connsiteX2" y="connsiteY2"/>
              </a:cxn>
              <a:cxn ang="0">
                <a:pos x="connsiteX3" y="connsiteY3"/>
              </a:cxn>
            </a:cxnLst>
            <a:rect l="l" t="t" r="r" b="b"/>
            <a:pathLst>
              <a:path w="3047516" h="6858001">
                <a:moveTo>
                  <a:pt x="3047516" y="6858001"/>
                </a:moveTo>
                <a:lnTo>
                  <a:pt x="0" y="6858001"/>
                </a:lnTo>
                <a:lnTo>
                  <a:pt x="1457720" y="0"/>
                </a:lnTo>
                <a:lnTo>
                  <a:pt x="3047516" y="0"/>
                </a:lnTo>
                <a:close/>
              </a:path>
            </a:pathLst>
          </a:custGeom>
          <a:solidFill>
            <a:schemeClr val="accent1"/>
          </a:solidFill>
          <a:ln>
            <a:noFill/>
          </a:ln>
        </p:spPr>
        <p:txBody>
          <a:bodyPr vert="horz" wrap="square" lIns="93236" tIns="46618" rIns="93236" bIns="46618" numCol="1" anchor="t" anchorCtr="0" compatLnSpc="1">
            <a:prstTxWarp prst="textNoShape">
              <a:avLst/>
            </a:prstTxWarp>
            <a:noAutofit/>
          </a:bodyPr>
          <a:lstStyle/>
          <a:p>
            <a:pPr marL="0" marR="0" lvl="0" indent="0" algn="l" defTabSz="932317" rtl="0" eaLnBrk="1" fontAlgn="auto" latinLnBrk="0" hangingPunct="1">
              <a:lnSpc>
                <a:spcPct val="100000"/>
              </a:lnSpc>
              <a:spcBef>
                <a:spcPts val="0"/>
              </a:spcBef>
              <a:spcAft>
                <a:spcPts val="0"/>
              </a:spcAft>
              <a:buClrTx/>
              <a:buSzTx/>
              <a:buFontTx/>
              <a:buNone/>
              <a:tabLst/>
              <a:defRPr/>
            </a:pPr>
            <a:endParaRPr kumimoji="0" lang="en-US" sz="1835" b="0" i="0" u="none" strike="noStrike" kern="1200" cap="none" spc="0" normalizeH="0" baseline="0" noProof="0" dirty="0">
              <a:ln>
                <a:noFill/>
              </a:ln>
              <a:solidFill>
                <a:srgbClr val="000000"/>
              </a:solidFill>
              <a:effectLst/>
              <a:uLnTx/>
              <a:uFillTx/>
              <a:latin typeface="Segoe UI"/>
              <a:ea typeface="+mn-ea"/>
              <a:cs typeface="+mn-cs"/>
            </a:endParaRPr>
          </a:p>
        </p:txBody>
      </p:sp>
      <p:sp>
        <p:nvSpPr>
          <p:cNvPr id="6" name="Text Placeholder 5"/>
          <p:cNvSpPr>
            <a:spLocks noGrp="1"/>
          </p:cNvSpPr>
          <p:nvPr>
            <p:ph type="body" sz="quarter" idx="13"/>
          </p:nvPr>
        </p:nvSpPr>
        <p:spPr>
          <a:xfrm>
            <a:off x="274640" y="1042679"/>
            <a:ext cx="9556884" cy="574675"/>
          </a:xfrm>
          <a:prstGeom prst="rect">
            <a:avLst/>
          </a:prstGeom>
        </p:spPr>
        <p:txBody>
          <a:bodyPr lIns="192024"/>
          <a:lstStyle>
            <a:lvl1pPr marL="0" indent="0">
              <a:buNone/>
              <a:defRPr lang="en-US" sz="2855" kern="1200" smtClean="0">
                <a:solidFill>
                  <a:schemeClr val="tx2"/>
                </a:solidFill>
                <a:latin typeface="+mj-lt"/>
                <a:ea typeface="+mn-ea"/>
                <a:cs typeface="+mn-cs"/>
              </a:defRPr>
            </a:lvl1pPr>
            <a:lvl2pPr marL="0" indent="0">
              <a:buNone/>
              <a:defRPr lang="en-US" sz="3169" kern="1200" smtClean="0">
                <a:solidFill>
                  <a:schemeClr val="bg1"/>
                </a:solidFill>
                <a:latin typeface="+mj-lt"/>
                <a:ea typeface="+mn-ea"/>
                <a:cs typeface="+mn-cs"/>
              </a:defRPr>
            </a:lvl2pPr>
            <a:lvl3pPr marL="0" indent="0">
              <a:buNone/>
              <a:defRPr lang="en-US" sz="3169" kern="1200" smtClean="0">
                <a:solidFill>
                  <a:schemeClr val="bg1"/>
                </a:solidFill>
                <a:latin typeface="+mj-lt"/>
                <a:ea typeface="+mn-ea"/>
                <a:cs typeface="+mn-cs"/>
              </a:defRPr>
            </a:lvl3pPr>
            <a:lvl4pPr marL="0" indent="0">
              <a:buNone/>
              <a:defRPr lang="en-US" sz="3169" kern="1200" smtClean="0">
                <a:solidFill>
                  <a:schemeClr val="bg1"/>
                </a:solidFill>
                <a:latin typeface="+mj-lt"/>
                <a:ea typeface="+mn-ea"/>
                <a:cs typeface="+mn-cs"/>
              </a:defRPr>
            </a:lvl4pPr>
            <a:lvl5pPr marL="0" indent="0">
              <a:buNone/>
              <a:defRPr lang="en-US" sz="3169" kern="1200">
                <a:solidFill>
                  <a:schemeClr val="bg1"/>
                </a:solidFill>
                <a:latin typeface="+mj-lt"/>
                <a:ea typeface="+mn-ea"/>
                <a:cs typeface="+mn-cs"/>
              </a:defRPr>
            </a:lvl5pPr>
          </a:lstStyle>
          <a:p>
            <a:pPr lvl="0"/>
            <a:r>
              <a:rPr lang="en-US" dirty="0"/>
              <a:t>Click to edit Master text styles</a:t>
            </a:r>
          </a:p>
        </p:txBody>
      </p:sp>
      <p:sp>
        <p:nvSpPr>
          <p:cNvPr id="7" name="Title 2"/>
          <p:cNvSpPr>
            <a:spLocks noGrp="1"/>
          </p:cNvSpPr>
          <p:nvPr>
            <p:ph type="title"/>
          </p:nvPr>
        </p:nvSpPr>
        <p:spPr>
          <a:xfrm>
            <a:off x="274321" y="292082"/>
            <a:ext cx="10296684" cy="789455"/>
          </a:xfrm>
          <a:prstGeom prst="rect">
            <a:avLst/>
          </a:prstGeom>
        </p:spPr>
        <p:txBody>
          <a:bodyPr/>
          <a:lstStyle>
            <a:lvl1pPr algn="l">
              <a:defRPr sz="4487">
                <a:solidFill>
                  <a:schemeClr val="tx2"/>
                </a:solidFill>
              </a:defRPr>
            </a:lvl1pPr>
          </a:lstStyle>
          <a:p>
            <a:r>
              <a:rPr lang="en-US" dirty="0"/>
              <a:t>Click to edit Master title style</a:t>
            </a:r>
          </a:p>
        </p:txBody>
      </p:sp>
      <p:sp>
        <p:nvSpPr>
          <p:cNvPr id="5" name="Slide Number Placeholder 3"/>
          <p:cNvSpPr>
            <a:spLocks noGrp="1"/>
          </p:cNvSpPr>
          <p:nvPr>
            <p:ph type="sldNum" sz="quarter" idx="15"/>
          </p:nvPr>
        </p:nvSpPr>
        <p:spPr/>
        <p:txBody>
          <a:bodyPr/>
          <a:lstStyle>
            <a:lvl1pPr>
              <a:defRPr>
                <a:solidFill>
                  <a:schemeClr val="bg1"/>
                </a:solidFill>
              </a:defRPr>
            </a:lvl1pPr>
          </a:lstStyle>
          <a:p>
            <a:pPr defTabSz="932317"/>
            <a:fld id="{6052FC3A-E1BD-E54F-9A48-71EBDEF00552}" type="slidenum">
              <a:rPr lang="en-US" smtClean="0">
                <a:solidFill>
                  <a:srgbClr val="FFFFFF"/>
                </a:solidFill>
              </a:rPr>
              <a:pPr defTabSz="932317"/>
              <a:t>‹#›</a:t>
            </a:fld>
            <a:endParaRPr lang="en-US">
              <a:solidFill>
                <a:srgbClr val="FFFFFF"/>
              </a:solidFill>
            </a:endParaRPr>
          </a:p>
        </p:txBody>
      </p:sp>
    </p:spTree>
    <p:extLst>
      <p:ext uri="{BB962C8B-B14F-4D97-AF65-F5344CB8AC3E}">
        <p14:creationId xmlns:p14="http://schemas.microsoft.com/office/powerpoint/2010/main" val="804291278"/>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8" name="Freeform 7"/>
          <p:cNvSpPr/>
          <p:nvPr userDrawn="1"/>
        </p:nvSpPr>
        <p:spPr bwMode="auto">
          <a:xfrm rot="10800000">
            <a:off x="8217000" y="3"/>
            <a:ext cx="4219475" cy="6994526"/>
          </a:xfrm>
          <a:custGeom>
            <a:avLst/>
            <a:gdLst>
              <a:gd name="connsiteX0" fmla="*/ 0 w 4136529"/>
              <a:gd name="connsiteY0" fmla="*/ 0 h 6858001"/>
              <a:gd name="connsiteX1" fmla="*/ 268927 w 4136529"/>
              <a:gd name="connsiteY1" fmla="*/ 0 h 6858001"/>
              <a:gd name="connsiteX2" fmla="*/ 469900 w 4136529"/>
              <a:gd name="connsiteY2" fmla="*/ 0 h 6858001"/>
              <a:gd name="connsiteX3" fmla="*/ 4136529 w 4136529"/>
              <a:gd name="connsiteY3" fmla="*/ 0 h 6858001"/>
              <a:gd name="connsiteX4" fmla="*/ 2678809 w 4136529"/>
              <a:gd name="connsiteY4" fmla="*/ 6858001 h 6858001"/>
              <a:gd name="connsiteX5" fmla="*/ 469900 w 4136529"/>
              <a:gd name="connsiteY5" fmla="*/ 6858001 h 6858001"/>
              <a:gd name="connsiteX6" fmla="*/ 268927 w 4136529"/>
              <a:gd name="connsiteY6" fmla="*/ 6858001 h 6858001"/>
              <a:gd name="connsiteX7" fmla="*/ 0 w 4136529"/>
              <a:gd name="connsiteY7"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6529" h="6858001">
                <a:moveTo>
                  <a:pt x="0" y="0"/>
                </a:moveTo>
                <a:lnTo>
                  <a:pt x="268927" y="0"/>
                </a:lnTo>
                <a:lnTo>
                  <a:pt x="469900" y="0"/>
                </a:lnTo>
                <a:lnTo>
                  <a:pt x="4136529" y="0"/>
                </a:lnTo>
                <a:lnTo>
                  <a:pt x="2678809" y="6858001"/>
                </a:lnTo>
                <a:lnTo>
                  <a:pt x="469900" y="6858001"/>
                </a:lnTo>
                <a:lnTo>
                  <a:pt x="268927" y="6858001"/>
                </a:lnTo>
                <a:lnTo>
                  <a:pt x="0" y="6858001"/>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72" tIns="149178" rIns="186472" bIns="149178" numCol="1" spcCol="0" rtlCol="0" fromWordArt="0" anchor="t" anchorCtr="0" forceAA="0" compatLnSpc="1">
            <a:prstTxWarp prst="textNoShape">
              <a:avLst/>
            </a:prstTxWarp>
            <a:noAutofit/>
          </a:bodyPr>
          <a:lstStyle/>
          <a:p>
            <a:pPr marL="0" marR="0" lvl="0" indent="0" algn="ctr" defTabSz="950743" rtl="0" eaLnBrk="1" fontAlgn="base" latinLnBrk="0" hangingPunct="1">
              <a:lnSpc>
                <a:spcPct val="90000"/>
              </a:lnSpc>
              <a:spcBef>
                <a:spcPct val="0"/>
              </a:spcBef>
              <a:spcAft>
                <a:spcPct val="0"/>
              </a:spcAft>
              <a:buClrTx/>
              <a:buSzTx/>
              <a:buFontTx/>
              <a:buNone/>
              <a:tabLst/>
              <a:defRPr/>
            </a:pPr>
            <a:endParaRPr kumimoji="0" lang="en-US" sz="2039" b="1"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sp>
        <p:nvSpPr>
          <p:cNvPr id="6" name="Text Placeholder 5"/>
          <p:cNvSpPr>
            <a:spLocks noGrp="1"/>
          </p:cNvSpPr>
          <p:nvPr>
            <p:ph type="body" sz="quarter" idx="13"/>
          </p:nvPr>
        </p:nvSpPr>
        <p:spPr>
          <a:xfrm>
            <a:off x="274640" y="1042679"/>
            <a:ext cx="9556884" cy="574675"/>
          </a:xfrm>
          <a:prstGeom prst="rect">
            <a:avLst/>
          </a:prstGeom>
        </p:spPr>
        <p:txBody>
          <a:bodyPr lIns="192024"/>
          <a:lstStyle>
            <a:lvl1pPr marL="0" indent="0">
              <a:buNone/>
              <a:defRPr lang="en-US" sz="2855" kern="1200" smtClean="0">
                <a:solidFill>
                  <a:schemeClr val="tx2"/>
                </a:solidFill>
                <a:latin typeface="+mj-lt"/>
                <a:ea typeface="+mn-ea"/>
                <a:cs typeface="+mn-cs"/>
              </a:defRPr>
            </a:lvl1pPr>
            <a:lvl2pPr marL="0" indent="0">
              <a:buNone/>
              <a:defRPr lang="en-US" sz="3169" kern="1200" smtClean="0">
                <a:solidFill>
                  <a:schemeClr val="bg1"/>
                </a:solidFill>
                <a:latin typeface="+mj-lt"/>
                <a:ea typeface="+mn-ea"/>
                <a:cs typeface="+mn-cs"/>
              </a:defRPr>
            </a:lvl2pPr>
            <a:lvl3pPr marL="0" indent="0">
              <a:buNone/>
              <a:defRPr lang="en-US" sz="3169" kern="1200" smtClean="0">
                <a:solidFill>
                  <a:schemeClr val="bg1"/>
                </a:solidFill>
                <a:latin typeface="+mj-lt"/>
                <a:ea typeface="+mn-ea"/>
                <a:cs typeface="+mn-cs"/>
              </a:defRPr>
            </a:lvl3pPr>
            <a:lvl4pPr marL="0" indent="0">
              <a:buNone/>
              <a:defRPr lang="en-US" sz="3169" kern="1200" smtClean="0">
                <a:solidFill>
                  <a:schemeClr val="bg1"/>
                </a:solidFill>
                <a:latin typeface="+mj-lt"/>
                <a:ea typeface="+mn-ea"/>
                <a:cs typeface="+mn-cs"/>
              </a:defRPr>
            </a:lvl4pPr>
            <a:lvl5pPr marL="0" indent="0">
              <a:buNone/>
              <a:defRPr lang="en-US" sz="3169" kern="1200">
                <a:solidFill>
                  <a:schemeClr val="bg1"/>
                </a:solidFill>
                <a:latin typeface="+mj-lt"/>
                <a:ea typeface="+mn-ea"/>
                <a:cs typeface="+mn-cs"/>
              </a:defRPr>
            </a:lvl5pPr>
          </a:lstStyle>
          <a:p>
            <a:pPr lvl="0"/>
            <a:r>
              <a:rPr lang="en-US" dirty="0"/>
              <a:t>Click to edit Master text styles</a:t>
            </a:r>
          </a:p>
        </p:txBody>
      </p:sp>
      <p:sp>
        <p:nvSpPr>
          <p:cNvPr id="7" name="Title 2"/>
          <p:cNvSpPr>
            <a:spLocks noGrp="1"/>
          </p:cNvSpPr>
          <p:nvPr>
            <p:ph type="title"/>
          </p:nvPr>
        </p:nvSpPr>
        <p:spPr>
          <a:xfrm>
            <a:off x="274321" y="292082"/>
            <a:ext cx="10296684" cy="789455"/>
          </a:xfrm>
          <a:prstGeom prst="rect">
            <a:avLst/>
          </a:prstGeom>
        </p:spPr>
        <p:txBody>
          <a:bodyPr/>
          <a:lstStyle>
            <a:lvl1pPr algn="l">
              <a:defRPr sz="4487">
                <a:solidFill>
                  <a:schemeClr val="tx2"/>
                </a:solidFill>
              </a:defRPr>
            </a:lvl1pPr>
          </a:lstStyle>
          <a:p>
            <a:r>
              <a:rPr lang="en-US" dirty="0"/>
              <a:t>Click to edit Master title style</a:t>
            </a:r>
          </a:p>
        </p:txBody>
      </p:sp>
      <p:sp>
        <p:nvSpPr>
          <p:cNvPr id="5" name="Slide Number Placeholder 3"/>
          <p:cNvSpPr>
            <a:spLocks noGrp="1"/>
          </p:cNvSpPr>
          <p:nvPr>
            <p:ph type="sldNum" sz="quarter" idx="15"/>
          </p:nvPr>
        </p:nvSpPr>
        <p:spPr/>
        <p:txBody>
          <a:bodyPr/>
          <a:lstStyle>
            <a:lvl1pPr>
              <a:defRPr>
                <a:solidFill>
                  <a:schemeClr val="bg1"/>
                </a:solidFill>
              </a:defRPr>
            </a:lvl1pPr>
          </a:lstStyle>
          <a:p>
            <a:pPr defTabSz="932317"/>
            <a:fld id="{6052FC3A-E1BD-E54F-9A48-71EBDEF00552}" type="slidenum">
              <a:rPr lang="en-US" smtClean="0">
                <a:solidFill>
                  <a:srgbClr val="FFFFFF"/>
                </a:solidFill>
              </a:rPr>
              <a:pPr defTabSz="932317"/>
              <a:t>‹#›</a:t>
            </a:fld>
            <a:endParaRPr lang="en-US">
              <a:solidFill>
                <a:srgbClr val="FFFFFF"/>
              </a:solidFill>
            </a:endParaRPr>
          </a:p>
        </p:txBody>
      </p:sp>
    </p:spTree>
    <p:extLst>
      <p:ext uri="{BB962C8B-B14F-4D97-AF65-F5344CB8AC3E}">
        <p14:creationId xmlns:p14="http://schemas.microsoft.com/office/powerpoint/2010/main" val="1324406330"/>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Color w/Photo Block Title on Left">
    <p:spTree>
      <p:nvGrpSpPr>
        <p:cNvPr id="1" name=""/>
        <p:cNvGrpSpPr/>
        <p:nvPr/>
      </p:nvGrpSpPr>
      <p:grpSpPr>
        <a:xfrm>
          <a:off x="0" y="0"/>
          <a:ext cx="0" cy="0"/>
          <a:chOff x="0" y="0"/>
          <a:chExt cx="0" cy="0"/>
        </a:xfrm>
      </p:grpSpPr>
      <p:sp>
        <p:nvSpPr>
          <p:cNvPr id="18" name="Freeform 17"/>
          <p:cNvSpPr>
            <a:spLocks/>
          </p:cNvSpPr>
          <p:nvPr userDrawn="1"/>
        </p:nvSpPr>
        <p:spPr bwMode="auto">
          <a:xfrm flipH="1" flipV="1">
            <a:off x="-9715" y="-3"/>
            <a:ext cx="6198341" cy="7001075"/>
          </a:xfrm>
          <a:custGeom>
            <a:avLst/>
            <a:gdLst>
              <a:gd name="connsiteX0" fmla="*/ 5476196 w 5476196"/>
              <a:gd name="connsiteY0" fmla="*/ 6858002 h 6858002"/>
              <a:gd name="connsiteX1" fmla="*/ 0 w 5476196"/>
              <a:gd name="connsiteY1" fmla="*/ 6858002 h 6858002"/>
              <a:gd name="connsiteX2" fmla="*/ 1457721 w 5476196"/>
              <a:gd name="connsiteY2" fmla="*/ 0 h 6858002"/>
              <a:gd name="connsiteX3" fmla="*/ 5476196 w 5476196"/>
              <a:gd name="connsiteY3" fmla="*/ 0 h 6858002"/>
              <a:gd name="connsiteX0" fmla="*/ 5476196 w 5476196"/>
              <a:gd name="connsiteY0" fmla="*/ 6858002 h 6858002"/>
              <a:gd name="connsiteX1" fmla="*/ 0 w 5476196"/>
              <a:gd name="connsiteY1" fmla="*/ 6858002 h 6858002"/>
              <a:gd name="connsiteX2" fmla="*/ 1328759 w 5476196"/>
              <a:gd name="connsiteY2" fmla="*/ 662007 h 6858002"/>
              <a:gd name="connsiteX3" fmla="*/ 5476196 w 5476196"/>
              <a:gd name="connsiteY3" fmla="*/ 0 h 6858002"/>
              <a:gd name="connsiteX4" fmla="*/ 5476196 w 5476196"/>
              <a:gd name="connsiteY4" fmla="*/ 6858002 h 6858002"/>
              <a:gd name="connsiteX0" fmla="*/ 5476196 w 5484793"/>
              <a:gd name="connsiteY0" fmla="*/ 6195995 h 6195995"/>
              <a:gd name="connsiteX1" fmla="*/ 0 w 5484793"/>
              <a:gd name="connsiteY1" fmla="*/ 6195995 h 6195995"/>
              <a:gd name="connsiteX2" fmla="*/ 1328759 w 5484793"/>
              <a:gd name="connsiteY2" fmla="*/ 0 h 6195995"/>
              <a:gd name="connsiteX3" fmla="*/ 5484793 w 5484793"/>
              <a:gd name="connsiteY3" fmla="*/ 0 h 6195995"/>
              <a:gd name="connsiteX4" fmla="*/ 5476196 w 5484793"/>
              <a:gd name="connsiteY4" fmla="*/ 6195995 h 6195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4793" h="6195995">
                <a:moveTo>
                  <a:pt x="5476196" y="6195995"/>
                </a:moveTo>
                <a:lnTo>
                  <a:pt x="0" y="6195995"/>
                </a:lnTo>
                <a:lnTo>
                  <a:pt x="1328759" y="0"/>
                </a:lnTo>
                <a:lnTo>
                  <a:pt x="5484793" y="0"/>
                </a:lnTo>
                <a:cubicBezTo>
                  <a:pt x="5481927" y="2065332"/>
                  <a:pt x="5479062" y="4130663"/>
                  <a:pt x="5476196" y="6195995"/>
                </a:cubicBezTo>
                <a:close/>
              </a:path>
            </a:pathLst>
          </a:custGeom>
          <a:solidFill>
            <a:schemeClr val="accent1">
              <a:alpha val="90000"/>
            </a:schemeClr>
          </a:solidFill>
          <a:ln>
            <a:noFill/>
          </a:ln>
        </p:spPr>
        <p:txBody>
          <a:bodyPr vert="horz" wrap="square" lIns="93236" tIns="46618" rIns="93236" bIns="46618" numCol="1" anchor="t" anchorCtr="0" compatLnSpc="1">
            <a:prstTxWarp prst="textNoShape">
              <a:avLst/>
            </a:prstTxWarp>
            <a:noAutofit/>
          </a:bodyPr>
          <a:lstStyle/>
          <a:p>
            <a:pPr marL="0" marR="0" lvl="0" indent="0" algn="l" defTabSz="932317" rtl="0" eaLnBrk="1" fontAlgn="auto" latinLnBrk="0" hangingPunct="1">
              <a:lnSpc>
                <a:spcPct val="100000"/>
              </a:lnSpc>
              <a:spcBef>
                <a:spcPts val="0"/>
              </a:spcBef>
              <a:spcAft>
                <a:spcPts val="0"/>
              </a:spcAft>
              <a:buClrTx/>
              <a:buSzTx/>
              <a:buFontTx/>
              <a:buNone/>
              <a:tabLst/>
              <a:defRPr/>
            </a:pPr>
            <a:endParaRPr kumimoji="0" lang="en-US" sz="1835" b="0" i="0" u="none" strike="noStrike" kern="1200" cap="none" spc="0" normalizeH="0" baseline="0" noProof="0" dirty="0">
              <a:ln>
                <a:noFill/>
              </a:ln>
              <a:solidFill>
                <a:srgbClr val="000000"/>
              </a:solidFill>
              <a:effectLst/>
              <a:uLnTx/>
              <a:uFillTx/>
              <a:latin typeface="Segoe UI"/>
              <a:ea typeface="+mn-ea"/>
              <a:cs typeface="+mn-cs"/>
            </a:endParaRPr>
          </a:p>
        </p:txBody>
      </p:sp>
      <p:sp>
        <p:nvSpPr>
          <p:cNvPr id="20" name="Freeform 19"/>
          <p:cNvSpPr/>
          <p:nvPr userDrawn="1"/>
        </p:nvSpPr>
        <p:spPr bwMode="auto">
          <a:xfrm>
            <a:off x="4697205" y="-2"/>
            <a:ext cx="8346289" cy="6994527"/>
          </a:xfrm>
          <a:custGeom>
            <a:avLst/>
            <a:gdLst>
              <a:gd name="connsiteX0" fmla="*/ 1457721 w 8182218"/>
              <a:gd name="connsiteY0" fmla="*/ 0 h 6858002"/>
              <a:gd name="connsiteX1" fmla="*/ 4044813 w 8182218"/>
              <a:gd name="connsiteY1" fmla="*/ 0 h 6858002"/>
              <a:gd name="connsiteX2" fmla="*/ 5476196 w 8182218"/>
              <a:gd name="connsiteY2" fmla="*/ 0 h 6858002"/>
              <a:gd name="connsiteX3" fmla="*/ 8182218 w 8182218"/>
              <a:gd name="connsiteY3" fmla="*/ 0 h 6858002"/>
              <a:gd name="connsiteX4" fmla="*/ 8182218 w 8182218"/>
              <a:gd name="connsiteY4" fmla="*/ 6858002 h 6858002"/>
              <a:gd name="connsiteX5" fmla="*/ 5476196 w 8182218"/>
              <a:gd name="connsiteY5" fmla="*/ 6858002 h 6858002"/>
              <a:gd name="connsiteX6" fmla="*/ 4044813 w 8182218"/>
              <a:gd name="connsiteY6" fmla="*/ 6858002 h 6858002"/>
              <a:gd name="connsiteX7" fmla="*/ 0 w 8182218"/>
              <a:gd name="connsiteY7"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82218" h="6858002">
                <a:moveTo>
                  <a:pt x="1457721" y="0"/>
                </a:moveTo>
                <a:lnTo>
                  <a:pt x="4044813" y="0"/>
                </a:lnTo>
                <a:lnTo>
                  <a:pt x="5476196" y="0"/>
                </a:lnTo>
                <a:lnTo>
                  <a:pt x="8182218" y="0"/>
                </a:lnTo>
                <a:lnTo>
                  <a:pt x="8182218" y="6858002"/>
                </a:lnTo>
                <a:lnTo>
                  <a:pt x="5476196" y="6858002"/>
                </a:lnTo>
                <a:lnTo>
                  <a:pt x="4044813" y="6858002"/>
                </a:lnTo>
                <a:lnTo>
                  <a:pt x="0" y="6858002"/>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72" tIns="149178" rIns="186472" bIns="149178" numCol="1" spcCol="0" rtlCol="0" fromWordArt="0" anchor="t" anchorCtr="0" forceAA="0" compatLnSpc="1">
            <a:prstTxWarp prst="textNoShape">
              <a:avLst/>
            </a:prstTxWarp>
            <a:noAutofit/>
          </a:bodyPr>
          <a:lstStyle/>
          <a:p>
            <a:pPr marL="0" marR="0" lvl="0" indent="0" algn="ctr" defTabSz="950743" rtl="0" eaLnBrk="1" fontAlgn="base" latinLnBrk="0" hangingPunct="1">
              <a:lnSpc>
                <a:spcPct val="90000"/>
              </a:lnSpc>
              <a:spcBef>
                <a:spcPct val="0"/>
              </a:spcBef>
              <a:spcAft>
                <a:spcPct val="0"/>
              </a:spcAft>
              <a:buClrTx/>
              <a:buSzTx/>
              <a:buFontTx/>
              <a:buNone/>
              <a:tabLst/>
              <a:defRPr/>
            </a:pPr>
            <a:endParaRPr kumimoji="0" lang="en-US" sz="2039" b="1"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sp>
        <p:nvSpPr>
          <p:cNvPr id="7" name="Title 2"/>
          <p:cNvSpPr>
            <a:spLocks noGrp="1"/>
          </p:cNvSpPr>
          <p:nvPr>
            <p:ph type="title"/>
          </p:nvPr>
        </p:nvSpPr>
        <p:spPr>
          <a:xfrm>
            <a:off x="481595" y="1130744"/>
            <a:ext cx="4013672" cy="946413"/>
          </a:xfrm>
          <a:prstGeom prst="rect">
            <a:avLst/>
          </a:prstGeom>
        </p:spPr>
        <p:txBody>
          <a:bodyPr/>
          <a:lstStyle>
            <a:lvl1pPr algn="l">
              <a:defRPr sz="4487" spc="0">
                <a:solidFill>
                  <a:schemeClr val="bg1"/>
                </a:solidFill>
              </a:defRPr>
            </a:lvl1pPr>
          </a:lstStyle>
          <a:p>
            <a:r>
              <a:rPr lang="en-US" dirty="0"/>
              <a:t>Click to edit Master title style</a:t>
            </a:r>
          </a:p>
        </p:txBody>
      </p:sp>
      <p:sp>
        <p:nvSpPr>
          <p:cNvPr id="5" name="Slide Number Placeholder 3"/>
          <p:cNvSpPr>
            <a:spLocks noGrp="1"/>
          </p:cNvSpPr>
          <p:nvPr>
            <p:ph type="sldNum" sz="quarter" idx="15"/>
          </p:nvPr>
        </p:nvSpPr>
        <p:spPr/>
        <p:txBody>
          <a:bodyPr/>
          <a:lstStyle>
            <a:lvl1pPr>
              <a:defRPr/>
            </a:lvl1pPr>
          </a:lstStyle>
          <a:p>
            <a:pPr defTabSz="932317"/>
            <a:fld id="{6052FC3A-E1BD-E54F-9A48-71EBDEF00552}" type="slidenum">
              <a:rPr lang="en-US" smtClean="0"/>
              <a:pPr defTabSz="932317"/>
              <a:t>‹#›</a:t>
            </a:fld>
            <a:endParaRPr lang="en-US"/>
          </a:p>
        </p:txBody>
      </p:sp>
      <p:sp>
        <p:nvSpPr>
          <p:cNvPr id="26" name="Content Placeholder 25"/>
          <p:cNvSpPr>
            <a:spLocks noGrp="1"/>
          </p:cNvSpPr>
          <p:nvPr>
            <p:ph sz="quarter" idx="17"/>
          </p:nvPr>
        </p:nvSpPr>
        <p:spPr>
          <a:xfrm>
            <a:off x="5586008" y="1130135"/>
            <a:ext cx="6575832" cy="4841118"/>
          </a:xfrm>
        </p:spPr>
        <p:txBody>
          <a:bodyPr/>
          <a:lstStyle>
            <a:lvl1pPr marL="0" indent="0">
              <a:spcBef>
                <a:spcPts val="1224"/>
              </a:spcBef>
              <a:buNone/>
              <a:defRPr sz="2855">
                <a:solidFill>
                  <a:schemeClr val="accent1"/>
                </a:solidFill>
              </a:defRPr>
            </a:lvl1pPr>
            <a:lvl2pPr>
              <a:spcBef>
                <a:spcPts val="1224"/>
              </a:spcBef>
              <a:defRPr sz="1835"/>
            </a:lvl2pPr>
            <a:lvl3pPr>
              <a:defRPr sz="1835"/>
            </a:lvl3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0477233"/>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1-Color w/Photo Block Title on Left">
    <p:spTree>
      <p:nvGrpSpPr>
        <p:cNvPr id="1" name=""/>
        <p:cNvGrpSpPr/>
        <p:nvPr/>
      </p:nvGrpSpPr>
      <p:grpSpPr>
        <a:xfrm>
          <a:off x="0" y="0"/>
          <a:ext cx="0" cy="0"/>
          <a:chOff x="0" y="0"/>
          <a:chExt cx="0" cy="0"/>
        </a:xfrm>
      </p:grpSpPr>
      <p:sp>
        <p:nvSpPr>
          <p:cNvPr id="7" name="Title 2"/>
          <p:cNvSpPr>
            <a:spLocks noGrp="1"/>
          </p:cNvSpPr>
          <p:nvPr>
            <p:ph type="title"/>
          </p:nvPr>
        </p:nvSpPr>
        <p:spPr>
          <a:xfrm>
            <a:off x="481595" y="1130744"/>
            <a:ext cx="4013672" cy="946413"/>
          </a:xfrm>
          <a:prstGeom prst="rect">
            <a:avLst/>
          </a:prstGeom>
        </p:spPr>
        <p:txBody>
          <a:bodyPr/>
          <a:lstStyle>
            <a:lvl1pPr algn="l">
              <a:defRPr sz="4487" spc="0">
                <a:solidFill>
                  <a:schemeClr val="bg1"/>
                </a:solidFill>
              </a:defRPr>
            </a:lvl1pPr>
          </a:lstStyle>
          <a:p>
            <a:r>
              <a:rPr lang="en-US" dirty="0"/>
              <a:t>Click to edit Master title style</a:t>
            </a:r>
          </a:p>
        </p:txBody>
      </p:sp>
      <p:sp>
        <p:nvSpPr>
          <p:cNvPr id="5" name="Slide Number Placeholder 3"/>
          <p:cNvSpPr>
            <a:spLocks noGrp="1"/>
          </p:cNvSpPr>
          <p:nvPr>
            <p:ph type="sldNum" sz="quarter" idx="15"/>
          </p:nvPr>
        </p:nvSpPr>
        <p:spPr/>
        <p:txBody>
          <a:bodyPr/>
          <a:lstStyle>
            <a:lvl1pPr>
              <a:defRPr/>
            </a:lvl1pPr>
          </a:lstStyle>
          <a:p>
            <a:pPr defTabSz="932317"/>
            <a:fld id="{6052FC3A-E1BD-E54F-9A48-71EBDEF00552}" type="slidenum">
              <a:rPr lang="en-US" smtClean="0"/>
              <a:pPr defTabSz="932317"/>
              <a:t>‹#›</a:t>
            </a:fld>
            <a:endParaRPr lang="en-US"/>
          </a:p>
        </p:txBody>
      </p:sp>
      <p:pic>
        <p:nvPicPr>
          <p:cNvPr id="27" name="Picture 26"/>
          <p:cNvPicPr>
            <a:picLocks noChangeAspect="1"/>
          </p:cNvPicPr>
          <p:nvPr userDrawn="1"/>
        </p:nvPicPr>
        <p:blipFill>
          <a:blip r:embed="rId2"/>
          <a:stretch>
            <a:fillRect/>
          </a:stretch>
        </p:blipFill>
        <p:spPr>
          <a:xfrm>
            <a:off x="3776903" y="-2"/>
            <a:ext cx="10434234" cy="6961190"/>
          </a:xfrm>
          <a:prstGeom prst="rect">
            <a:avLst/>
          </a:prstGeom>
        </p:spPr>
      </p:pic>
      <p:sp>
        <p:nvSpPr>
          <p:cNvPr id="30" name="Freeform 29"/>
          <p:cNvSpPr/>
          <p:nvPr userDrawn="1"/>
        </p:nvSpPr>
        <p:spPr bwMode="auto">
          <a:xfrm rot="10800000">
            <a:off x="0" y="-2"/>
            <a:ext cx="8346289" cy="6994527"/>
          </a:xfrm>
          <a:custGeom>
            <a:avLst/>
            <a:gdLst>
              <a:gd name="connsiteX0" fmla="*/ 1457721 w 8182218"/>
              <a:gd name="connsiteY0" fmla="*/ 0 h 6858002"/>
              <a:gd name="connsiteX1" fmla="*/ 4044813 w 8182218"/>
              <a:gd name="connsiteY1" fmla="*/ 0 h 6858002"/>
              <a:gd name="connsiteX2" fmla="*/ 5476196 w 8182218"/>
              <a:gd name="connsiteY2" fmla="*/ 0 h 6858002"/>
              <a:gd name="connsiteX3" fmla="*/ 8182218 w 8182218"/>
              <a:gd name="connsiteY3" fmla="*/ 0 h 6858002"/>
              <a:gd name="connsiteX4" fmla="*/ 8182218 w 8182218"/>
              <a:gd name="connsiteY4" fmla="*/ 6858002 h 6858002"/>
              <a:gd name="connsiteX5" fmla="*/ 5476196 w 8182218"/>
              <a:gd name="connsiteY5" fmla="*/ 6858002 h 6858002"/>
              <a:gd name="connsiteX6" fmla="*/ 4044813 w 8182218"/>
              <a:gd name="connsiteY6" fmla="*/ 6858002 h 6858002"/>
              <a:gd name="connsiteX7" fmla="*/ 0 w 8182218"/>
              <a:gd name="connsiteY7"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82218" h="6858002">
                <a:moveTo>
                  <a:pt x="1457721" y="0"/>
                </a:moveTo>
                <a:lnTo>
                  <a:pt x="4044813" y="0"/>
                </a:lnTo>
                <a:lnTo>
                  <a:pt x="5476196" y="0"/>
                </a:lnTo>
                <a:lnTo>
                  <a:pt x="8182218" y="0"/>
                </a:lnTo>
                <a:lnTo>
                  <a:pt x="8182218" y="6858002"/>
                </a:lnTo>
                <a:lnTo>
                  <a:pt x="5476196" y="6858002"/>
                </a:lnTo>
                <a:lnTo>
                  <a:pt x="4044813" y="6858002"/>
                </a:lnTo>
                <a:lnTo>
                  <a:pt x="0" y="6858002"/>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72" tIns="149178" rIns="186472" bIns="149178" numCol="1" spcCol="0" rtlCol="0" fromWordArt="0" anchor="t" anchorCtr="0" forceAA="0" compatLnSpc="1">
            <a:prstTxWarp prst="textNoShape">
              <a:avLst/>
            </a:prstTxWarp>
            <a:noAutofit/>
          </a:bodyPr>
          <a:lstStyle/>
          <a:p>
            <a:pPr marL="0" marR="0" lvl="0" indent="0" algn="ctr" defTabSz="950743" rtl="0" eaLnBrk="1" fontAlgn="base" latinLnBrk="0" hangingPunct="1">
              <a:lnSpc>
                <a:spcPct val="90000"/>
              </a:lnSpc>
              <a:spcBef>
                <a:spcPct val="0"/>
              </a:spcBef>
              <a:spcAft>
                <a:spcPct val="0"/>
              </a:spcAft>
              <a:buClrTx/>
              <a:buSzTx/>
              <a:buFontTx/>
              <a:buNone/>
              <a:tabLst/>
              <a:defRPr/>
            </a:pPr>
            <a:endParaRPr kumimoji="0" lang="en-US" sz="2039" b="1"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spTree>
    <p:extLst>
      <p:ext uri="{BB962C8B-B14F-4D97-AF65-F5344CB8AC3E}">
        <p14:creationId xmlns:p14="http://schemas.microsoft.com/office/powerpoint/2010/main" val="2669536528"/>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Color Block Title on Left">
    <p:spTree>
      <p:nvGrpSpPr>
        <p:cNvPr id="1" name=""/>
        <p:cNvGrpSpPr/>
        <p:nvPr/>
      </p:nvGrpSpPr>
      <p:grpSpPr>
        <a:xfrm>
          <a:off x="0" y="0"/>
          <a:ext cx="0" cy="0"/>
          <a:chOff x="0" y="0"/>
          <a:chExt cx="0" cy="0"/>
        </a:xfrm>
      </p:grpSpPr>
      <p:sp>
        <p:nvSpPr>
          <p:cNvPr id="18" name="Freeform 17"/>
          <p:cNvSpPr>
            <a:spLocks/>
          </p:cNvSpPr>
          <p:nvPr userDrawn="1"/>
        </p:nvSpPr>
        <p:spPr bwMode="auto">
          <a:xfrm flipH="1" flipV="1">
            <a:off x="0" y="-2"/>
            <a:ext cx="5586005" cy="6994527"/>
          </a:xfrm>
          <a:custGeom>
            <a:avLst/>
            <a:gdLst>
              <a:gd name="connsiteX0" fmla="*/ 5476196 w 5476196"/>
              <a:gd name="connsiteY0" fmla="*/ 6858002 h 6858002"/>
              <a:gd name="connsiteX1" fmla="*/ 0 w 5476196"/>
              <a:gd name="connsiteY1" fmla="*/ 6858002 h 6858002"/>
              <a:gd name="connsiteX2" fmla="*/ 1457721 w 5476196"/>
              <a:gd name="connsiteY2" fmla="*/ 0 h 6858002"/>
              <a:gd name="connsiteX3" fmla="*/ 5476196 w 5476196"/>
              <a:gd name="connsiteY3" fmla="*/ 0 h 6858002"/>
            </a:gdLst>
            <a:ahLst/>
            <a:cxnLst>
              <a:cxn ang="0">
                <a:pos x="connsiteX0" y="connsiteY0"/>
              </a:cxn>
              <a:cxn ang="0">
                <a:pos x="connsiteX1" y="connsiteY1"/>
              </a:cxn>
              <a:cxn ang="0">
                <a:pos x="connsiteX2" y="connsiteY2"/>
              </a:cxn>
              <a:cxn ang="0">
                <a:pos x="connsiteX3" y="connsiteY3"/>
              </a:cxn>
            </a:cxnLst>
            <a:rect l="l" t="t" r="r" b="b"/>
            <a:pathLst>
              <a:path w="5476196" h="6858002">
                <a:moveTo>
                  <a:pt x="5476196" y="6858002"/>
                </a:moveTo>
                <a:lnTo>
                  <a:pt x="0" y="6858002"/>
                </a:lnTo>
                <a:lnTo>
                  <a:pt x="1457721" y="0"/>
                </a:lnTo>
                <a:lnTo>
                  <a:pt x="5476196" y="0"/>
                </a:lnTo>
                <a:close/>
              </a:path>
            </a:pathLst>
          </a:custGeom>
          <a:solidFill>
            <a:schemeClr val="accent1"/>
          </a:solidFill>
          <a:ln>
            <a:noFill/>
          </a:ln>
        </p:spPr>
        <p:txBody>
          <a:bodyPr vert="horz" wrap="square" lIns="93236" tIns="46618" rIns="93236" bIns="46618" numCol="1" anchor="t" anchorCtr="0" compatLnSpc="1">
            <a:prstTxWarp prst="textNoShape">
              <a:avLst/>
            </a:prstTxWarp>
            <a:noAutofit/>
          </a:bodyPr>
          <a:lstStyle/>
          <a:p>
            <a:pPr marL="0" marR="0" lvl="0" indent="0" algn="l" defTabSz="932317" rtl="0" eaLnBrk="1" fontAlgn="auto" latinLnBrk="0" hangingPunct="1">
              <a:lnSpc>
                <a:spcPct val="100000"/>
              </a:lnSpc>
              <a:spcBef>
                <a:spcPts val="0"/>
              </a:spcBef>
              <a:spcAft>
                <a:spcPts val="0"/>
              </a:spcAft>
              <a:buClrTx/>
              <a:buSzTx/>
              <a:buFontTx/>
              <a:buNone/>
              <a:tabLst/>
              <a:defRPr/>
            </a:pPr>
            <a:endParaRPr kumimoji="0" lang="en-US" sz="1835" b="0" i="0" u="none" strike="noStrike" kern="1200" cap="none" spc="0" normalizeH="0" baseline="0" noProof="0" dirty="0">
              <a:ln>
                <a:noFill/>
              </a:ln>
              <a:solidFill>
                <a:srgbClr val="000000"/>
              </a:solidFill>
              <a:effectLst/>
              <a:uLnTx/>
              <a:uFillTx/>
              <a:latin typeface="Segoe UI"/>
              <a:ea typeface="+mn-ea"/>
              <a:cs typeface="+mn-cs"/>
            </a:endParaRPr>
          </a:p>
        </p:txBody>
      </p:sp>
      <p:sp>
        <p:nvSpPr>
          <p:cNvPr id="7" name="Title 2"/>
          <p:cNvSpPr>
            <a:spLocks noGrp="1"/>
          </p:cNvSpPr>
          <p:nvPr>
            <p:ph type="title"/>
          </p:nvPr>
        </p:nvSpPr>
        <p:spPr>
          <a:xfrm>
            <a:off x="481595" y="1130744"/>
            <a:ext cx="4013672" cy="946413"/>
          </a:xfrm>
          <a:prstGeom prst="rect">
            <a:avLst/>
          </a:prstGeom>
        </p:spPr>
        <p:txBody>
          <a:bodyPr/>
          <a:lstStyle>
            <a:lvl1pPr algn="l">
              <a:defRPr sz="4487" spc="0">
                <a:solidFill>
                  <a:schemeClr val="bg1"/>
                </a:solidFill>
              </a:defRPr>
            </a:lvl1pPr>
          </a:lstStyle>
          <a:p>
            <a:r>
              <a:rPr lang="en-US" dirty="0"/>
              <a:t>Click to edit Master title style</a:t>
            </a:r>
          </a:p>
        </p:txBody>
      </p:sp>
      <p:sp>
        <p:nvSpPr>
          <p:cNvPr id="5" name="Slide Number Placeholder 3"/>
          <p:cNvSpPr>
            <a:spLocks noGrp="1"/>
          </p:cNvSpPr>
          <p:nvPr>
            <p:ph type="sldNum" sz="quarter" idx="15"/>
          </p:nvPr>
        </p:nvSpPr>
        <p:spPr/>
        <p:txBody>
          <a:bodyPr/>
          <a:lstStyle>
            <a:lvl1pPr>
              <a:defRPr/>
            </a:lvl1pPr>
          </a:lstStyle>
          <a:p>
            <a:pPr defTabSz="932317"/>
            <a:fld id="{6052FC3A-E1BD-E54F-9A48-71EBDEF00552}" type="slidenum">
              <a:rPr lang="en-US" smtClean="0"/>
              <a:pPr defTabSz="932317"/>
              <a:t>‹#›</a:t>
            </a:fld>
            <a:endParaRPr lang="en-US"/>
          </a:p>
        </p:txBody>
      </p:sp>
      <p:sp>
        <p:nvSpPr>
          <p:cNvPr id="10" name="Content Placeholder 25"/>
          <p:cNvSpPr>
            <a:spLocks noGrp="1"/>
          </p:cNvSpPr>
          <p:nvPr>
            <p:ph sz="quarter" idx="17"/>
          </p:nvPr>
        </p:nvSpPr>
        <p:spPr>
          <a:xfrm>
            <a:off x="5586008" y="1130135"/>
            <a:ext cx="6575832" cy="4841118"/>
          </a:xfrm>
        </p:spPr>
        <p:txBody>
          <a:bodyPr/>
          <a:lstStyle>
            <a:lvl1pPr marL="0" indent="0">
              <a:spcBef>
                <a:spcPts val="1224"/>
              </a:spcBef>
              <a:buNone/>
              <a:defRPr sz="2855">
                <a:solidFill>
                  <a:schemeClr val="accent1"/>
                </a:solidFill>
              </a:defRPr>
            </a:lvl1pPr>
            <a:lvl2pPr>
              <a:spcBef>
                <a:spcPts val="1224"/>
              </a:spcBef>
              <a:defRPr sz="1835"/>
            </a:lvl2pPr>
            <a:lvl3pPr>
              <a:defRPr sz="1835"/>
            </a:lvl3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64104347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lor Block Content on Right">
    <p:spTree>
      <p:nvGrpSpPr>
        <p:cNvPr id="1" name=""/>
        <p:cNvGrpSpPr/>
        <p:nvPr/>
      </p:nvGrpSpPr>
      <p:grpSpPr>
        <a:xfrm>
          <a:off x="0" y="0"/>
          <a:ext cx="0" cy="0"/>
          <a:chOff x="0" y="0"/>
          <a:chExt cx="0" cy="0"/>
        </a:xfrm>
      </p:grpSpPr>
      <p:sp>
        <p:nvSpPr>
          <p:cNvPr id="21" name="Freeform 20"/>
          <p:cNvSpPr/>
          <p:nvPr userDrawn="1"/>
        </p:nvSpPr>
        <p:spPr bwMode="auto">
          <a:xfrm>
            <a:off x="4090186" y="-2"/>
            <a:ext cx="8346289" cy="6994527"/>
          </a:xfrm>
          <a:custGeom>
            <a:avLst/>
            <a:gdLst>
              <a:gd name="connsiteX0" fmla="*/ 1457721 w 8182218"/>
              <a:gd name="connsiteY0" fmla="*/ 0 h 6858002"/>
              <a:gd name="connsiteX1" fmla="*/ 4044813 w 8182218"/>
              <a:gd name="connsiteY1" fmla="*/ 0 h 6858002"/>
              <a:gd name="connsiteX2" fmla="*/ 5476196 w 8182218"/>
              <a:gd name="connsiteY2" fmla="*/ 0 h 6858002"/>
              <a:gd name="connsiteX3" fmla="*/ 8182218 w 8182218"/>
              <a:gd name="connsiteY3" fmla="*/ 0 h 6858002"/>
              <a:gd name="connsiteX4" fmla="*/ 8182218 w 8182218"/>
              <a:gd name="connsiteY4" fmla="*/ 6858002 h 6858002"/>
              <a:gd name="connsiteX5" fmla="*/ 5476196 w 8182218"/>
              <a:gd name="connsiteY5" fmla="*/ 6858002 h 6858002"/>
              <a:gd name="connsiteX6" fmla="*/ 4044813 w 8182218"/>
              <a:gd name="connsiteY6" fmla="*/ 6858002 h 6858002"/>
              <a:gd name="connsiteX7" fmla="*/ 0 w 8182218"/>
              <a:gd name="connsiteY7"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82218" h="6858002">
                <a:moveTo>
                  <a:pt x="1457721" y="0"/>
                </a:moveTo>
                <a:lnTo>
                  <a:pt x="4044813" y="0"/>
                </a:lnTo>
                <a:lnTo>
                  <a:pt x="5476196" y="0"/>
                </a:lnTo>
                <a:lnTo>
                  <a:pt x="8182218" y="0"/>
                </a:lnTo>
                <a:lnTo>
                  <a:pt x="8182218" y="6858002"/>
                </a:lnTo>
                <a:lnTo>
                  <a:pt x="5476196" y="6858002"/>
                </a:lnTo>
                <a:lnTo>
                  <a:pt x="4044813" y="6858002"/>
                </a:lnTo>
                <a:lnTo>
                  <a:pt x="0" y="6858002"/>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72" tIns="149178" rIns="186472" bIns="149178" numCol="1" spcCol="0" rtlCol="0" fromWordArt="0" anchor="t" anchorCtr="0" forceAA="0" compatLnSpc="1">
            <a:prstTxWarp prst="textNoShape">
              <a:avLst/>
            </a:prstTxWarp>
            <a:noAutofit/>
          </a:bodyPr>
          <a:lstStyle/>
          <a:p>
            <a:pPr marL="0" marR="0" lvl="0" indent="0" algn="ctr" defTabSz="950743" rtl="0" eaLnBrk="1" fontAlgn="base" latinLnBrk="0" hangingPunct="1">
              <a:lnSpc>
                <a:spcPct val="90000"/>
              </a:lnSpc>
              <a:spcBef>
                <a:spcPct val="0"/>
              </a:spcBef>
              <a:spcAft>
                <a:spcPct val="0"/>
              </a:spcAft>
              <a:buClrTx/>
              <a:buSzTx/>
              <a:buFontTx/>
              <a:buNone/>
              <a:tabLst/>
              <a:defRPr/>
            </a:pPr>
            <a:endParaRPr kumimoji="0" lang="en-US" sz="2039" b="1"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sp>
        <p:nvSpPr>
          <p:cNvPr id="7" name="Title 2"/>
          <p:cNvSpPr>
            <a:spLocks noGrp="1"/>
          </p:cNvSpPr>
          <p:nvPr>
            <p:ph type="title"/>
          </p:nvPr>
        </p:nvSpPr>
        <p:spPr>
          <a:xfrm>
            <a:off x="481597" y="1130744"/>
            <a:ext cx="4521855" cy="946413"/>
          </a:xfrm>
          <a:prstGeom prst="rect">
            <a:avLst/>
          </a:prstGeom>
        </p:spPr>
        <p:txBody>
          <a:bodyPr/>
          <a:lstStyle>
            <a:lvl1pPr algn="l">
              <a:defRPr sz="4487" spc="0">
                <a:solidFill>
                  <a:schemeClr val="tx2"/>
                </a:solidFill>
              </a:defRPr>
            </a:lvl1pPr>
          </a:lstStyle>
          <a:p>
            <a:r>
              <a:rPr lang="en-US" dirty="0"/>
              <a:t>Click to edit Master title style</a:t>
            </a:r>
          </a:p>
        </p:txBody>
      </p:sp>
      <p:sp>
        <p:nvSpPr>
          <p:cNvPr id="5" name="Slide Number Placeholder 3"/>
          <p:cNvSpPr>
            <a:spLocks noGrp="1"/>
          </p:cNvSpPr>
          <p:nvPr>
            <p:ph type="sldNum" sz="quarter" idx="15"/>
          </p:nvPr>
        </p:nvSpPr>
        <p:spPr/>
        <p:txBody>
          <a:bodyPr/>
          <a:lstStyle>
            <a:lvl1pPr>
              <a:defRPr>
                <a:solidFill>
                  <a:schemeClr val="bg1"/>
                </a:solidFill>
              </a:defRPr>
            </a:lvl1pPr>
          </a:lstStyle>
          <a:p>
            <a:pPr defTabSz="932317"/>
            <a:fld id="{6052FC3A-E1BD-E54F-9A48-71EBDEF00552}" type="slidenum">
              <a:rPr lang="en-US" smtClean="0">
                <a:solidFill>
                  <a:srgbClr val="FFFFFF"/>
                </a:solidFill>
              </a:rPr>
              <a:pPr defTabSz="932317"/>
              <a:t>‹#›</a:t>
            </a:fld>
            <a:endParaRPr lang="en-US">
              <a:solidFill>
                <a:srgbClr val="FFFFFF"/>
              </a:solidFill>
            </a:endParaRPr>
          </a:p>
        </p:txBody>
      </p:sp>
      <p:sp>
        <p:nvSpPr>
          <p:cNvPr id="25" name="Content Placeholder 25"/>
          <p:cNvSpPr>
            <a:spLocks noGrp="1"/>
          </p:cNvSpPr>
          <p:nvPr>
            <p:ph sz="quarter" idx="17"/>
          </p:nvPr>
        </p:nvSpPr>
        <p:spPr>
          <a:xfrm>
            <a:off x="5586008" y="1130135"/>
            <a:ext cx="6575832" cy="4841118"/>
          </a:xfrm>
        </p:spPr>
        <p:txBody>
          <a:bodyPr/>
          <a:lstStyle>
            <a:lvl1pPr marL="0" indent="0">
              <a:spcBef>
                <a:spcPts val="1224"/>
              </a:spcBef>
              <a:buNone/>
              <a:defRPr sz="2855">
                <a:solidFill>
                  <a:schemeClr val="bg1"/>
                </a:solidFill>
              </a:defRPr>
            </a:lvl1pPr>
            <a:lvl2pPr>
              <a:spcBef>
                <a:spcPts val="1224"/>
              </a:spcBef>
              <a:defRPr sz="1835">
                <a:solidFill>
                  <a:schemeClr val="bg1"/>
                </a:solidFill>
              </a:defRPr>
            </a:lvl2pPr>
            <a:lvl3pPr>
              <a:defRPr sz="1835">
                <a:solidFill>
                  <a:schemeClr val="bg1"/>
                </a:solidFill>
              </a:defRPr>
            </a:lvl3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390219993"/>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086985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_Color Block Content on Right">
    <p:spTree>
      <p:nvGrpSpPr>
        <p:cNvPr id="1" name=""/>
        <p:cNvGrpSpPr/>
        <p:nvPr/>
      </p:nvGrpSpPr>
      <p:grpSpPr>
        <a:xfrm>
          <a:off x="0" y="0"/>
          <a:ext cx="0" cy="0"/>
          <a:chOff x="0" y="0"/>
          <a:chExt cx="0" cy="0"/>
        </a:xfrm>
      </p:grpSpPr>
      <p:pic>
        <p:nvPicPr>
          <p:cNvPr id="6" name="Picture 2" descr="https://customers.microsoft.com/Assets/2517d5ff-22f0-e411-80f0-c4346bac0abc/Real%20Madrid%20Phot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0243" y="-18323"/>
            <a:ext cx="12469945" cy="7012354"/>
          </a:xfrm>
          <a:prstGeom prst="rect">
            <a:avLst/>
          </a:prstGeom>
          <a:noFill/>
          <a:extLst>
            <a:ext uri="{909E8E84-426E-40DD-AFC4-6F175D3DCCD1}">
              <a14:hiddenFill xmlns:a14="http://schemas.microsoft.com/office/drawing/2010/main">
                <a:solidFill>
                  <a:srgbClr val="FFFFFF"/>
                </a:solidFill>
              </a14:hiddenFill>
            </a:ext>
          </a:extLst>
        </p:spPr>
      </p:pic>
      <p:sp>
        <p:nvSpPr>
          <p:cNvPr id="21" name="Freeform 20"/>
          <p:cNvSpPr/>
          <p:nvPr userDrawn="1"/>
        </p:nvSpPr>
        <p:spPr bwMode="auto">
          <a:xfrm>
            <a:off x="4090186" y="-2"/>
            <a:ext cx="8346289" cy="6994527"/>
          </a:xfrm>
          <a:custGeom>
            <a:avLst/>
            <a:gdLst>
              <a:gd name="connsiteX0" fmla="*/ 1457721 w 8182218"/>
              <a:gd name="connsiteY0" fmla="*/ 0 h 6858002"/>
              <a:gd name="connsiteX1" fmla="*/ 4044813 w 8182218"/>
              <a:gd name="connsiteY1" fmla="*/ 0 h 6858002"/>
              <a:gd name="connsiteX2" fmla="*/ 5476196 w 8182218"/>
              <a:gd name="connsiteY2" fmla="*/ 0 h 6858002"/>
              <a:gd name="connsiteX3" fmla="*/ 8182218 w 8182218"/>
              <a:gd name="connsiteY3" fmla="*/ 0 h 6858002"/>
              <a:gd name="connsiteX4" fmla="*/ 8182218 w 8182218"/>
              <a:gd name="connsiteY4" fmla="*/ 6858002 h 6858002"/>
              <a:gd name="connsiteX5" fmla="*/ 5476196 w 8182218"/>
              <a:gd name="connsiteY5" fmla="*/ 6858002 h 6858002"/>
              <a:gd name="connsiteX6" fmla="*/ 4044813 w 8182218"/>
              <a:gd name="connsiteY6" fmla="*/ 6858002 h 6858002"/>
              <a:gd name="connsiteX7" fmla="*/ 0 w 8182218"/>
              <a:gd name="connsiteY7"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82218" h="6858002">
                <a:moveTo>
                  <a:pt x="1457721" y="0"/>
                </a:moveTo>
                <a:lnTo>
                  <a:pt x="4044813" y="0"/>
                </a:lnTo>
                <a:lnTo>
                  <a:pt x="5476196" y="0"/>
                </a:lnTo>
                <a:lnTo>
                  <a:pt x="8182218" y="0"/>
                </a:lnTo>
                <a:lnTo>
                  <a:pt x="8182218" y="6858002"/>
                </a:lnTo>
                <a:lnTo>
                  <a:pt x="5476196" y="6858002"/>
                </a:lnTo>
                <a:lnTo>
                  <a:pt x="4044813" y="6858002"/>
                </a:lnTo>
                <a:lnTo>
                  <a:pt x="0" y="6858002"/>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72" tIns="149178" rIns="186472" bIns="149178" numCol="1" spcCol="0" rtlCol="0" fromWordArt="0" anchor="t" anchorCtr="0" forceAA="0" compatLnSpc="1">
            <a:prstTxWarp prst="textNoShape">
              <a:avLst/>
            </a:prstTxWarp>
            <a:noAutofit/>
          </a:bodyPr>
          <a:lstStyle/>
          <a:p>
            <a:pPr marL="0" marR="0" lvl="0" indent="0" algn="ctr" defTabSz="950743" rtl="0" eaLnBrk="1" fontAlgn="base" latinLnBrk="0" hangingPunct="1">
              <a:lnSpc>
                <a:spcPct val="90000"/>
              </a:lnSpc>
              <a:spcBef>
                <a:spcPct val="0"/>
              </a:spcBef>
              <a:spcAft>
                <a:spcPct val="0"/>
              </a:spcAft>
              <a:buClrTx/>
              <a:buSzTx/>
              <a:buFontTx/>
              <a:buNone/>
              <a:tabLst/>
              <a:defRPr/>
            </a:pPr>
            <a:endParaRPr kumimoji="0" lang="en-US" sz="2039" b="1"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sp>
        <p:nvSpPr>
          <p:cNvPr id="7" name="Title 2"/>
          <p:cNvSpPr>
            <a:spLocks noGrp="1"/>
          </p:cNvSpPr>
          <p:nvPr>
            <p:ph type="title"/>
          </p:nvPr>
        </p:nvSpPr>
        <p:spPr>
          <a:xfrm>
            <a:off x="481597" y="1130744"/>
            <a:ext cx="4521855" cy="946413"/>
          </a:xfrm>
          <a:prstGeom prst="rect">
            <a:avLst/>
          </a:prstGeom>
        </p:spPr>
        <p:txBody>
          <a:bodyPr/>
          <a:lstStyle>
            <a:lvl1pPr algn="l">
              <a:defRPr sz="4487" spc="0">
                <a:solidFill>
                  <a:schemeClr val="tx2"/>
                </a:solidFill>
              </a:defRPr>
            </a:lvl1pPr>
          </a:lstStyle>
          <a:p>
            <a:r>
              <a:rPr lang="en-US" dirty="0"/>
              <a:t>Click to edit Master title style</a:t>
            </a:r>
          </a:p>
        </p:txBody>
      </p:sp>
      <p:sp>
        <p:nvSpPr>
          <p:cNvPr id="5" name="Slide Number Placeholder 3"/>
          <p:cNvSpPr>
            <a:spLocks noGrp="1"/>
          </p:cNvSpPr>
          <p:nvPr>
            <p:ph type="sldNum" sz="quarter" idx="15"/>
          </p:nvPr>
        </p:nvSpPr>
        <p:spPr/>
        <p:txBody>
          <a:bodyPr/>
          <a:lstStyle>
            <a:lvl1pPr>
              <a:defRPr>
                <a:solidFill>
                  <a:schemeClr val="bg1"/>
                </a:solidFill>
              </a:defRPr>
            </a:lvl1pPr>
          </a:lstStyle>
          <a:p>
            <a:pPr defTabSz="932317"/>
            <a:fld id="{6052FC3A-E1BD-E54F-9A48-71EBDEF00552}" type="slidenum">
              <a:rPr lang="en-US" smtClean="0">
                <a:solidFill>
                  <a:srgbClr val="FFFFFF"/>
                </a:solidFill>
              </a:rPr>
              <a:pPr defTabSz="932317"/>
              <a:t>‹#›</a:t>
            </a:fld>
            <a:endParaRPr lang="en-US">
              <a:solidFill>
                <a:srgbClr val="FFFFFF"/>
              </a:solidFill>
            </a:endParaRPr>
          </a:p>
        </p:txBody>
      </p:sp>
      <p:sp>
        <p:nvSpPr>
          <p:cNvPr id="25" name="Content Placeholder 25"/>
          <p:cNvSpPr>
            <a:spLocks noGrp="1"/>
          </p:cNvSpPr>
          <p:nvPr>
            <p:ph sz="quarter" idx="17"/>
          </p:nvPr>
        </p:nvSpPr>
        <p:spPr>
          <a:xfrm>
            <a:off x="5586008" y="1130135"/>
            <a:ext cx="6575832" cy="4841118"/>
          </a:xfrm>
        </p:spPr>
        <p:txBody>
          <a:bodyPr/>
          <a:lstStyle>
            <a:lvl1pPr marL="0" indent="0">
              <a:spcBef>
                <a:spcPts val="1224"/>
              </a:spcBef>
              <a:buNone/>
              <a:defRPr sz="2855">
                <a:solidFill>
                  <a:schemeClr val="bg1"/>
                </a:solidFill>
              </a:defRPr>
            </a:lvl1pPr>
            <a:lvl2pPr>
              <a:spcBef>
                <a:spcPts val="1224"/>
              </a:spcBef>
              <a:defRPr sz="1835">
                <a:solidFill>
                  <a:schemeClr val="bg1"/>
                </a:solidFill>
              </a:defRPr>
            </a:lvl2pPr>
            <a:lvl3pPr>
              <a:defRPr sz="1835">
                <a:solidFill>
                  <a:schemeClr val="bg1"/>
                </a:solidFill>
              </a:defRPr>
            </a:lvl3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858471051"/>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Color Block Content on Right">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a:stretch>
            <a:fillRect/>
          </a:stretch>
        </p:blipFill>
        <p:spPr>
          <a:xfrm>
            <a:off x="-6714445" y="0"/>
            <a:ext cx="10646682" cy="7092326"/>
          </a:xfrm>
          <a:prstGeom prst="rect">
            <a:avLst/>
          </a:prstGeom>
        </p:spPr>
      </p:pic>
      <p:sp>
        <p:nvSpPr>
          <p:cNvPr id="17" name="Freeform 16"/>
          <p:cNvSpPr/>
          <p:nvPr userDrawn="1"/>
        </p:nvSpPr>
        <p:spPr bwMode="auto">
          <a:xfrm>
            <a:off x="1044701" y="0"/>
            <a:ext cx="11406579" cy="7045625"/>
          </a:xfrm>
          <a:custGeom>
            <a:avLst/>
            <a:gdLst>
              <a:gd name="connsiteX0" fmla="*/ 1457721 w 8182218"/>
              <a:gd name="connsiteY0" fmla="*/ 0 h 6858002"/>
              <a:gd name="connsiteX1" fmla="*/ 4044813 w 8182218"/>
              <a:gd name="connsiteY1" fmla="*/ 0 h 6858002"/>
              <a:gd name="connsiteX2" fmla="*/ 5476196 w 8182218"/>
              <a:gd name="connsiteY2" fmla="*/ 0 h 6858002"/>
              <a:gd name="connsiteX3" fmla="*/ 8182218 w 8182218"/>
              <a:gd name="connsiteY3" fmla="*/ 0 h 6858002"/>
              <a:gd name="connsiteX4" fmla="*/ 8182218 w 8182218"/>
              <a:gd name="connsiteY4" fmla="*/ 6858002 h 6858002"/>
              <a:gd name="connsiteX5" fmla="*/ 5476196 w 8182218"/>
              <a:gd name="connsiteY5" fmla="*/ 6858002 h 6858002"/>
              <a:gd name="connsiteX6" fmla="*/ 4044813 w 8182218"/>
              <a:gd name="connsiteY6" fmla="*/ 6858002 h 6858002"/>
              <a:gd name="connsiteX7" fmla="*/ 0 w 8182218"/>
              <a:gd name="connsiteY7" fmla="*/ 6858002 h 6858002"/>
              <a:gd name="connsiteX0" fmla="*/ 1457721 w 8182218"/>
              <a:gd name="connsiteY0" fmla="*/ 0 h 6858002"/>
              <a:gd name="connsiteX1" fmla="*/ 4044813 w 8182218"/>
              <a:gd name="connsiteY1" fmla="*/ 0 h 6858002"/>
              <a:gd name="connsiteX2" fmla="*/ 5476196 w 8182218"/>
              <a:gd name="connsiteY2" fmla="*/ 0 h 6858002"/>
              <a:gd name="connsiteX3" fmla="*/ 8182218 w 8182218"/>
              <a:gd name="connsiteY3" fmla="*/ 0 h 6858002"/>
              <a:gd name="connsiteX4" fmla="*/ 8172147 w 8182218"/>
              <a:gd name="connsiteY4" fmla="*/ 4672552 h 6858002"/>
              <a:gd name="connsiteX5" fmla="*/ 5476196 w 8182218"/>
              <a:gd name="connsiteY5" fmla="*/ 6858002 h 6858002"/>
              <a:gd name="connsiteX6" fmla="*/ 4044813 w 8182218"/>
              <a:gd name="connsiteY6" fmla="*/ 6858002 h 6858002"/>
              <a:gd name="connsiteX7" fmla="*/ 0 w 8182218"/>
              <a:gd name="connsiteY7" fmla="*/ 6858002 h 6858002"/>
              <a:gd name="connsiteX8" fmla="*/ 1457721 w 8182218"/>
              <a:gd name="connsiteY8" fmla="*/ 0 h 6858002"/>
              <a:gd name="connsiteX0" fmla="*/ 1024660 w 7749157"/>
              <a:gd name="connsiteY0" fmla="*/ 0 h 6858002"/>
              <a:gd name="connsiteX1" fmla="*/ 3611752 w 7749157"/>
              <a:gd name="connsiteY1" fmla="*/ 0 h 6858002"/>
              <a:gd name="connsiteX2" fmla="*/ 5043135 w 7749157"/>
              <a:gd name="connsiteY2" fmla="*/ 0 h 6858002"/>
              <a:gd name="connsiteX3" fmla="*/ 7749157 w 7749157"/>
              <a:gd name="connsiteY3" fmla="*/ 0 h 6858002"/>
              <a:gd name="connsiteX4" fmla="*/ 7739086 w 7749157"/>
              <a:gd name="connsiteY4" fmla="*/ 4672552 h 6858002"/>
              <a:gd name="connsiteX5" fmla="*/ 5043135 w 7749157"/>
              <a:gd name="connsiteY5" fmla="*/ 6858002 h 6858002"/>
              <a:gd name="connsiteX6" fmla="*/ 3611752 w 7749157"/>
              <a:gd name="connsiteY6" fmla="*/ 6858002 h 6858002"/>
              <a:gd name="connsiteX7" fmla="*/ 0 w 7749157"/>
              <a:gd name="connsiteY7" fmla="*/ 4773264 h 6858002"/>
              <a:gd name="connsiteX8" fmla="*/ 1024660 w 7749157"/>
              <a:gd name="connsiteY8" fmla="*/ 0 h 6858002"/>
              <a:gd name="connsiteX0" fmla="*/ 1024660 w 7749157"/>
              <a:gd name="connsiteY0" fmla="*/ 0 h 6858002"/>
              <a:gd name="connsiteX1" fmla="*/ 3611752 w 7749157"/>
              <a:gd name="connsiteY1" fmla="*/ 0 h 6858002"/>
              <a:gd name="connsiteX2" fmla="*/ 5043135 w 7749157"/>
              <a:gd name="connsiteY2" fmla="*/ 0 h 6858002"/>
              <a:gd name="connsiteX3" fmla="*/ 7749157 w 7749157"/>
              <a:gd name="connsiteY3" fmla="*/ 0 h 6858002"/>
              <a:gd name="connsiteX4" fmla="*/ 7739086 w 7749157"/>
              <a:gd name="connsiteY4" fmla="*/ 4672552 h 6858002"/>
              <a:gd name="connsiteX5" fmla="*/ 5043135 w 7749157"/>
              <a:gd name="connsiteY5" fmla="*/ 6858002 h 6858002"/>
              <a:gd name="connsiteX6" fmla="*/ 0 w 7749157"/>
              <a:gd name="connsiteY6" fmla="*/ 4773264 h 6858002"/>
              <a:gd name="connsiteX7" fmla="*/ 1024660 w 7749157"/>
              <a:gd name="connsiteY7" fmla="*/ 0 h 6858002"/>
              <a:gd name="connsiteX0" fmla="*/ 1024660 w 7749157"/>
              <a:gd name="connsiteY0" fmla="*/ 0 h 4773264"/>
              <a:gd name="connsiteX1" fmla="*/ 3611752 w 7749157"/>
              <a:gd name="connsiteY1" fmla="*/ 0 h 4773264"/>
              <a:gd name="connsiteX2" fmla="*/ 5043135 w 7749157"/>
              <a:gd name="connsiteY2" fmla="*/ 0 h 4773264"/>
              <a:gd name="connsiteX3" fmla="*/ 7749157 w 7749157"/>
              <a:gd name="connsiteY3" fmla="*/ 0 h 4773264"/>
              <a:gd name="connsiteX4" fmla="*/ 7739086 w 7749157"/>
              <a:gd name="connsiteY4" fmla="*/ 4672552 h 4773264"/>
              <a:gd name="connsiteX5" fmla="*/ 0 w 7749157"/>
              <a:gd name="connsiteY5" fmla="*/ 4773264 h 4773264"/>
              <a:gd name="connsiteX6" fmla="*/ 1024660 w 7749157"/>
              <a:gd name="connsiteY6" fmla="*/ 0 h 4773264"/>
              <a:gd name="connsiteX0" fmla="*/ 1024660 w 7759228"/>
              <a:gd name="connsiteY0" fmla="*/ 0 h 4773264"/>
              <a:gd name="connsiteX1" fmla="*/ 3611752 w 7759228"/>
              <a:gd name="connsiteY1" fmla="*/ 0 h 4773264"/>
              <a:gd name="connsiteX2" fmla="*/ 5043135 w 7759228"/>
              <a:gd name="connsiteY2" fmla="*/ 0 h 4773264"/>
              <a:gd name="connsiteX3" fmla="*/ 7749157 w 7759228"/>
              <a:gd name="connsiteY3" fmla="*/ 0 h 4773264"/>
              <a:gd name="connsiteX4" fmla="*/ 7759228 w 7759228"/>
              <a:gd name="connsiteY4" fmla="*/ 4753121 h 4773264"/>
              <a:gd name="connsiteX5" fmla="*/ 0 w 7759228"/>
              <a:gd name="connsiteY5" fmla="*/ 4773264 h 4773264"/>
              <a:gd name="connsiteX6" fmla="*/ 1024660 w 7759228"/>
              <a:gd name="connsiteY6" fmla="*/ 0 h 4773264"/>
              <a:gd name="connsiteX0" fmla="*/ 1024660 w 7759228"/>
              <a:gd name="connsiteY0" fmla="*/ 0 h 4793406"/>
              <a:gd name="connsiteX1" fmla="*/ 3611752 w 7759228"/>
              <a:gd name="connsiteY1" fmla="*/ 0 h 4793406"/>
              <a:gd name="connsiteX2" fmla="*/ 5043135 w 7759228"/>
              <a:gd name="connsiteY2" fmla="*/ 0 h 4793406"/>
              <a:gd name="connsiteX3" fmla="*/ 7749157 w 7759228"/>
              <a:gd name="connsiteY3" fmla="*/ 0 h 4793406"/>
              <a:gd name="connsiteX4" fmla="*/ 7759228 w 7759228"/>
              <a:gd name="connsiteY4" fmla="*/ 4793406 h 4793406"/>
              <a:gd name="connsiteX5" fmla="*/ 0 w 7759228"/>
              <a:gd name="connsiteY5" fmla="*/ 4773264 h 4793406"/>
              <a:gd name="connsiteX6" fmla="*/ 1024660 w 7759228"/>
              <a:gd name="connsiteY6" fmla="*/ 0 h 4793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9228" h="4793406">
                <a:moveTo>
                  <a:pt x="1024660" y="0"/>
                </a:moveTo>
                <a:lnTo>
                  <a:pt x="3611752" y="0"/>
                </a:lnTo>
                <a:lnTo>
                  <a:pt x="5043135" y="0"/>
                </a:lnTo>
                <a:lnTo>
                  <a:pt x="7749157" y="0"/>
                </a:lnTo>
                <a:lnTo>
                  <a:pt x="7759228" y="4793406"/>
                </a:lnTo>
                <a:lnTo>
                  <a:pt x="0" y="4773264"/>
                </a:lnTo>
                <a:lnTo>
                  <a:pt x="1024660"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72" tIns="149178" rIns="186472" bIns="149178" numCol="1" spcCol="0" rtlCol="0" fromWordArt="0" anchor="t" anchorCtr="0" forceAA="0" compatLnSpc="1">
            <a:prstTxWarp prst="textNoShape">
              <a:avLst/>
            </a:prstTxWarp>
            <a:noAutofit/>
          </a:bodyPr>
          <a:lstStyle/>
          <a:p>
            <a:pPr marL="0" marR="0" lvl="0" indent="0" algn="ctr" defTabSz="950743" rtl="0" eaLnBrk="1" fontAlgn="base" latinLnBrk="0" hangingPunct="1">
              <a:lnSpc>
                <a:spcPct val="90000"/>
              </a:lnSpc>
              <a:spcBef>
                <a:spcPct val="0"/>
              </a:spcBef>
              <a:spcAft>
                <a:spcPct val="0"/>
              </a:spcAft>
              <a:buClrTx/>
              <a:buSzTx/>
              <a:buFontTx/>
              <a:buNone/>
              <a:tabLst/>
              <a:defRPr/>
            </a:pPr>
            <a:endParaRPr kumimoji="0" lang="en-US" sz="2039" b="1"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sp>
        <p:nvSpPr>
          <p:cNvPr id="5" name="Slide Number Placeholder 3"/>
          <p:cNvSpPr>
            <a:spLocks noGrp="1"/>
          </p:cNvSpPr>
          <p:nvPr>
            <p:ph type="sldNum" sz="quarter" idx="15"/>
          </p:nvPr>
        </p:nvSpPr>
        <p:spPr/>
        <p:txBody>
          <a:bodyPr/>
          <a:lstStyle>
            <a:lvl1pPr>
              <a:defRPr>
                <a:solidFill>
                  <a:schemeClr val="bg1"/>
                </a:solidFill>
              </a:defRPr>
            </a:lvl1pPr>
          </a:lstStyle>
          <a:p>
            <a:pPr defTabSz="932317"/>
            <a:fld id="{6052FC3A-E1BD-E54F-9A48-71EBDEF00552}" type="slidenum">
              <a:rPr lang="en-US" smtClean="0">
                <a:solidFill>
                  <a:srgbClr val="FFFFFF"/>
                </a:solidFill>
              </a:rPr>
              <a:pPr defTabSz="932317"/>
              <a:t>‹#›</a:t>
            </a:fld>
            <a:endParaRPr lang="en-US">
              <a:solidFill>
                <a:srgbClr val="FFFFFF"/>
              </a:solidFill>
            </a:endParaRPr>
          </a:p>
        </p:txBody>
      </p:sp>
      <p:sp>
        <p:nvSpPr>
          <p:cNvPr id="25" name="Content Placeholder 25"/>
          <p:cNvSpPr>
            <a:spLocks noGrp="1"/>
          </p:cNvSpPr>
          <p:nvPr>
            <p:ph sz="quarter" idx="17"/>
          </p:nvPr>
        </p:nvSpPr>
        <p:spPr>
          <a:xfrm>
            <a:off x="5586008" y="1130135"/>
            <a:ext cx="6575832" cy="4841118"/>
          </a:xfrm>
        </p:spPr>
        <p:txBody>
          <a:bodyPr/>
          <a:lstStyle>
            <a:lvl1pPr marL="0" indent="0">
              <a:spcBef>
                <a:spcPts val="1224"/>
              </a:spcBef>
              <a:buNone/>
              <a:defRPr sz="2855">
                <a:solidFill>
                  <a:schemeClr val="bg1"/>
                </a:solidFill>
              </a:defRPr>
            </a:lvl1pPr>
            <a:lvl2pPr>
              <a:spcBef>
                <a:spcPts val="1224"/>
              </a:spcBef>
              <a:defRPr sz="1835">
                <a:solidFill>
                  <a:schemeClr val="bg1"/>
                </a:solidFill>
              </a:defRPr>
            </a:lvl2pPr>
            <a:lvl3pPr>
              <a:defRPr sz="1835">
                <a:solidFill>
                  <a:schemeClr val="bg1"/>
                </a:solidFill>
              </a:defRPr>
            </a:lvl3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80346207"/>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5" name="Group 24"/>
          <p:cNvGrpSpPr/>
          <p:nvPr userDrawn="1"/>
        </p:nvGrpSpPr>
        <p:grpSpPr>
          <a:xfrm>
            <a:off x="520348" y="6512751"/>
            <a:ext cx="1188493" cy="231356"/>
            <a:chOff x="382588" y="4784726"/>
            <a:chExt cx="896938" cy="174625"/>
          </a:xfrm>
          <a:solidFill>
            <a:srgbClr val="005586"/>
          </a:solidFill>
        </p:grpSpPr>
        <p:sp>
          <p:nvSpPr>
            <p:cNvPr id="26" name="Freeform 15"/>
            <p:cNvSpPr>
              <a:spLocks/>
            </p:cNvSpPr>
            <p:nvPr userDrawn="1"/>
          </p:nvSpPr>
          <p:spPr bwMode="auto">
            <a:xfrm>
              <a:off x="1087438" y="4824413"/>
              <a:ext cx="77788" cy="134938"/>
            </a:xfrm>
            <a:custGeom>
              <a:avLst/>
              <a:gdLst>
                <a:gd name="T0" fmla="*/ 347 w 390"/>
                <a:gd name="T1" fmla="*/ 0 h 666"/>
                <a:gd name="T2" fmla="*/ 347 w 390"/>
                <a:gd name="T3" fmla="*/ 0 h 666"/>
                <a:gd name="T4" fmla="*/ 217 w 390"/>
                <a:gd name="T5" fmla="*/ 17 h 666"/>
                <a:gd name="T6" fmla="*/ 161 w 390"/>
                <a:gd name="T7" fmla="*/ 38 h 666"/>
                <a:gd name="T8" fmla="*/ 149 w 390"/>
                <a:gd name="T9" fmla="*/ 24 h 666"/>
                <a:gd name="T10" fmla="*/ 89 w 390"/>
                <a:gd name="T11" fmla="*/ 0 h 666"/>
                <a:gd name="T12" fmla="*/ 0 w 390"/>
                <a:gd name="T13" fmla="*/ 0 h 666"/>
                <a:gd name="T14" fmla="*/ 0 w 390"/>
                <a:gd name="T15" fmla="*/ 666 h 666"/>
                <a:gd name="T16" fmla="*/ 174 w 390"/>
                <a:gd name="T17" fmla="*/ 666 h 666"/>
                <a:gd name="T18" fmla="*/ 174 w 390"/>
                <a:gd name="T19" fmla="*/ 320 h 666"/>
                <a:gd name="T20" fmla="*/ 209 w 390"/>
                <a:gd name="T21" fmla="*/ 203 h 666"/>
                <a:gd name="T22" fmla="*/ 315 w 390"/>
                <a:gd name="T23" fmla="*/ 168 h 666"/>
                <a:gd name="T24" fmla="*/ 390 w 390"/>
                <a:gd name="T25" fmla="*/ 168 h 666"/>
                <a:gd name="T26" fmla="*/ 390 w 390"/>
                <a:gd name="T27" fmla="*/ 0 h 666"/>
                <a:gd name="T28" fmla="*/ 347 w 390"/>
                <a:gd name="T29"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666">
                  <a:moveTo>
                    <a:pt x="347" y="0"/>
                  </a:moveTo>
                  <a:lnTo>
                    <a:pt x="347" y="0"/>
                  </a:lnTo>
                  <a:cubicBezTo>
                    <a:pt x="303" y="0"/>
                    <a:pt x="259" y="5"/>
                    <a:pt x="217" y="17"/>
                  </a:cubicBezTo>
                  <a:cubicBezTo>
                    <a:pt x="197" y="23"/>
                    <a:pt x="178" y="30"/>
                    <a:pt x="161" y="38"/>
                  </a:cubicBezTo>
                  <a:cubicBezTo>
                    <a:pt x="158" y="33"/>
                    <a:pt x="154" y="28"/>
                    <a:pt x="149" y="24"/>
                  </a:cubicBezTo>
                  <a:cubicBezTo>
                    <a:pt x="132" y="7"/>
                    <a:pt x="112" y="0"/>
                    <a:pt x="89" y="0"/>
                  </a:cubicBezTo>
                  <a:lnTo>
                    <a:pt x="0" y="0"/>
                  </a:lnTo>
                  <a:lnTo>
                    <a:pt x="0" y="666"/>
                  </a:lnTo>
                  <a:lnTo>
                    <a:pt x="174" y="666"/>
                  </a:lnTo>
                  <a:lnTo>
                    <a:pt x="174" y="320"/>
                  </a:lnTo>
                  <a:cubicBezTo>
                    <a:pt x="174" y="253"/>
                    <a:pt x="185" y="226"/>
                    <a:pt x="209" y="203"/>
                  </a:cubicBezTo>
                  <a:cubicBezTo>
                    <a:pt x="231" y="180"/>
                    <a:pt x="267" y="168"/>
                    <a:pt x="315" y="168"/>
                  </a:cubicBezTo>
                  <a:lnTo>
                    <a:pt x="390" y="168"/>
                  </a:lnTo>
                  <a:lnTo>
                    <a:pt x="390" y="0"/>
                  </a:lnTo>
                  <a:lnTo>
                    <a:pt x="3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5586"/>
                </a:solidFill>
                <a:effectLst/>
                <a:uLnTx/>
                <a:uFillTx/>
                <a:latin typeface="Calibri"/>
              </a:endParaRPr>
            </a:p>
          </p:txBody>
        </p:sp>
        <p:sp>
          <p:nvSpPr>
            <p:cNvPr id="27" name="Freeform 16"/>
            <p:cNvSpPr>
              <a:spLocks/>
            </p:cNvSpPr>
            <p:nvPr userDrawn="1"/>
          </p:nvSpPr>
          <p:spPr bwMode="auto">
            <a:xfrm>
              <a:off x="512763" y="4784726"/>
              <a:ext cx="33338" cy="173038"/>
            </a:xfrm>
            <a:custGeom>
              <a:avLst/>
              <a:gdLst>
                <a:gd name="T0" fmla="*/ 89 w 173"/>
                <a:gd name="T1" fmla="*/ 0 h 862"/>
                <a:gd name="T2" fmla="*/ 89 w 173"/>
                <a:gd name="T3" fmla="*/ 0 h 862"/>
                <a:gd name="T4" fmla="*/ 0 w 173"/>
                <a:gd name="T5" fmla="*/ 0 h 862"/>
                <a:gd name="T6" fmla="*/ 0 w 173"/>
                <a:gd name="T7" fmla="*/ 780 h 862"/>
                <a:gd name="T8" fmla="*/ 24 w 173"/>
                <a:gd name="T9" fmla="*/ 838 h 862"/>
                <a:gd name="T10" fmla="*/ 84 w 173"/>
                <a:gd name="T11" fmla="*/ 862 h 862"/>
                <a:gd name="T12" fmla="*/ 173 w 173"/>
                <a:gd name="T13" fmla="*/ 862 h 862"/>
                <a:gd name="T14" fmla="*/ 173 w 173"/>
                <a:gd name="T15" fmla="*/ 81 h 862"/>
                <a:gd name="T16" fmla="*/ 149 w 173"/>
                <a:gd name="T17" fmla="*/ 23 h 862"/>
                <a:gd name="T18" fmla="*/ 89 w 173"/>
                <a:gd name="T19" fmla="*/ 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862">
                  <a:moveTo>
                    <a:pt x="89" y="0"/>
                  </a:moveTo>
                  <a:lnTo>
                    <a:pt x="89" y="0"/>
                  </a:lnTo>
                  <a:lnTo>
                    <a:pt x="0" y="0"/>
                  </a:lnTo>
                  <a:lnTo>
                    <a:pt x="0" y="780"/>
                  </a:lnTo>
                  <a:cubicBezTo>
                    <a:pt x="0" y="803"/>
                    <a:pt x="7" y="822"/>
                    <a:pt x="24" y="838"/>
                  </a:cubicBezTo>
                  <a:cubicBezTo>
                    <a:pt x="41" y="854"/>
                    <a:pt x="61" y="862"/>
                    <a:pt x="84" y="862"/>
                  </a:cubicBezTo>
                  <a:lnTo>
                    <a:pt x="173" y="862"/>
                  </a:lnTo>
                  <a:lnTo>
                    <a:pt x="173" y="81"/>
                  </a:lnTo>
                  <a:cubicBezTo>
                    <a:pt x="173" y="58"/>
                    <a:pt x="165" y="38"/>
                    <a:pt x="149" y="23"/>
                  </a:cubicBezTo>
                  <a:cubicBezTo>
                    <a:pt x="131" y="7"/>
                    <a:pt x="112" y="0"/>
                    <a:pt x="8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5586"/>
                </a:solidFill>
                <a:effectLst/>
                <a:uLnTx/>
                <a:uFillTx/>
                <a:latin typeface="Calibri"/>
              </a:endParaRPr>
            </a:p>
          </p:txBody>
        </p:sp>
        <p:sp>
          <p:nvSpPr>
            <p:cNvPr id="28" name="Freeform 17"/>
            <p:cNvSpPr>
              <a:spLocks noEditPoints="1"/>
            </p:cNvSpPr>
            <p:nvPr userDrawn="1"/>
          </p:nvSpPr>
          <p:spPr bwMode="auto">
            <a:xfrm>
              <a:off x="560388" y="4821238"/>
              <a:ext cx="119063" cy="138113"/>
            </a:xfrm>
            <a:custGeom>
              <a:avLst/>
              <a:gdLst>
                <a:gd name="T0" fmla="*/ 302 w 607"/>
                <a:gd name="T1" fmla="*/ 0 h 688"/>
                <a:gd name="T2" fmla="*/ 302 w 607"/>
                <a:gd name="T3" fmla="*/ 0 h 688"/>
                <a:gd name="T4" fmla="*/ 607 w 607"/>
                <a:gd name="T5" fmla="*/ 345 h 688"/>
                <a:gd name="T6" fmla="*/ 302 w 607"/>
                <a:gd name="T7" fmla="*/ 688 h 688"/>
                <a:gd name="T8" fmla="*/ 0 w 607"/>
                <a:gd name="T9" fmla="*/ 345 h 688"/>
                <a:gd name="T10" fmla="*/ 302 w 607"/>
                <a:gd name="T11" fmla="*/ 0 h 688"/>
                <a:gd name="T12" fmla="*/ 302 w 607"/>
                <a:gd name="T13" fmla="*/ 547 h 688"/>
                <a:gd name="T14" fmla="*/ 302 w 607"/>
                <a:gd name="T15" fmla="*/ 547 h 688"/>
                <a:gd name="T16" fmla="*/ 438 w 607"/>
                <a:gd name="T17" fmla="*/ 347 h 688"/>
                <a:gd name="T18" fmla="*/ 302 w 607"/>
                <a:gd name="T19" fmla="*/ 146 h 688"/>
                <a:gd name="T20" fmla="*/ 168 w 607"/>
                <a:gd name="T21" fmla="*/ 347 h 688"/>
                <a:gd name="T22" fmla="*/ 302 w 607"/>
                <a:gd name="T23" fmla="*/ 547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7" h="688">
                  <a:moveTo>
                    <a:pt x="302" y="0"/>
                  </a:moveTo>
                  <a:lnTo>
                    <a:pt x="302" y="0"/>
                  </a:lnTo>
                  <a:cubicBezTo>
                    <a:pt x="498" y="0"/>
                    <a:pt x="607" y="130"/>
                    <a:pt x="607" y="345"/>
                  </a:cubicBezTo>
                  <a:cubicBezTo>
                    <a:pt x="607" y="560"/>
                    <a:pt x="498" y="688"/>
                    <a:pt x="302" y="688"/>
                  </a:cubicBezTo>
                  <a:cubicBezTo>
                    <a:pt x="103" y="688"/>
                    <a:pt x="0" y="560"/>
                    <a:pt x="0" y="345"/>
                  </a:cubicBezTo>
                  <a:cubicBezTo>
                    <a:pt x="0" y="130"/>
                    <a:pt x="103" y="0"/>
                    <a:pt x="302" y="0"/>
                  </a:cubicBezTo>
                  <a:close/>
                  <a:moveTo>
                    <a:pt x="302" y="547"/>
                  </a:moveTo>
                  <a:lnTo>
                    <a:pt x="302" y="547"/>
                  </a:lnTo>
                  <a:cubicBezTo>
                    <a:pt x="405" y="547"/>
                    <a:pt x="438" y="439"/>
                    <a:pt x="438" y="347"/>
                  </a:cubicBezTo>
                  <a:cubicBezTo>
                    <a:pt x="438" y="256"/>
                    <a:pt x="405" y="146"/>
                    <a:pt x="302" y="146"/>
                  </a:cubicBezTo>
                  <a:cubicBezTo>
                    <a:pt x="199" y="146"/>
                    <a:pt x="168" y="256"/>
                    <a:pt x="168" y="347"/>
                  </a:cubicBezTo>
                  <a:cubicBezTo>
                    <a:pt x="168" y="439"/>
                    <a:pt x="199" y="547"/>
                    <a:pt x="302"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5586"/>
                </a:solidFill>
                <a:effectLst/>
                <a:uLnTx/>
                <a:uFillTx/>
                <a:latin typeface="Calibri"/>
              </a:endParaRPr>
            </a:p>
          </p:txBody>
        </p:sp>
        <p:sp>
          <p:nvSpPr>
            <p:cNvPr id="29" name="Freeform 18"/>
            <p:cNvSpPr>
              <a:spLocks/>
            </p:cNvSpPr>
            <p:nvPr userDrawn="1"/>
          </p:nvSpPr>
          <p:spPr bwMode="auto">
            <a:xfrm>
              <a:off x="382588" y="4821238"/>
              <a:ext cx="117475" cy="138113"/>
            </a:xfrm>
            <a:custGeom>
              <a:avLst/>
              <a:gdLst>
                <a:gd name="T0" fmla="*/ 303 w 592"/>
                <a:gd name="T1" fmla="*/ 547 h 689"/>
                <a:gd name="T2" fmla="*/ 303 w 592"/>
                <a:gd name="T3" fmla="*/ 547 h 689"/>
                <a:gd name="T4" fmla="*/ 168 w 592"/>
                <a:gd name="T5" fmla="*/ 347 h 689"/>
                <a:gd name="T6" fmla="*/ 303 w 592"/>
                <a:gd name="T7" fmla="*/ 146 h 689"/>
                <a:gd name="T8" fmla="*/ 412 w 592"/>
                <a:gd name="T9" fmla="*/ 217 h 689"/>
                <a:gd name="T10" fmla="*/ 592 w 592"/>
                <a:gd name="T11" fmla="*/ 217 h 689"/>
                <a:gd name="T12" fmla="*/ 303 w 592"/>
                <a:gd name="T13" fmla="*/ 0 h 689"/>
                <a:gd name="T14" fmla="*/ 0 w 592"/>
                <a:gd name="T15" fmla="*/ 345 h 689"/>
                <a:gd name="T16" fmla="*/ 303 w 592"/>
                <a:gd name="T17" fmla="*/ 689 h 689"/>
                <a:gd name="T18" fmla="*/ 592 w 592"/>
                <a:gd name="T19" fmla="*/ 473 h 689"/>
                <a:gd name="T20" fmla="*/ 474 w 592"/>
                <a:gd name="T21" fmla="*/ 473 h 689"/>
                <a:gd name="T22" fmla="*/ 424 w 592"/>
                <a:gd name="T23" fmla="*/ 491 h 689"/>
                <a:gd name="T24" fmla="*/ 303 w 592"/>
                <a:gd name="T25" fmla="*/ 54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 h="689">
                  <a:moveTo>
                    <a:pt x="303" y="547"/>
                  </a:moveTo>
                  <a:lnTo>
                    <a:pt x="303" y="547"/>
                  </a:lnTo>
                  <a:cubicBezTo>
                    <a:pt x="199" y="547"/>
                    <a:pt x="168" y="439"/>
                    <a:pt x="168" y="347"/>
                  </a:cubicBezTo>
                  <a:cubicBezTo>
                    <a:pt x="168" y="256"/>
                    <a:pt x="199" y="146"/>
                    <a:pt x="303" y="146"/>
                  </a:cubicBezTo>
                  <a:cubicBezTo>
                    <a:pt x="356" y="146"/>
                    <a:pt x="391" y="176"/>
                    <a:pt x="412" y="217"/>
                  </a:cubicBezTo>
                  <a:lnTo>
                    <a:pt x="592" y="217"/>
                  </a:lnTo>
                  <a:cubicBezTo>
                    <a:pt x="556" y="80"/>
                    <a:pt x="456" y="0"/>
                    <a:pt x="303" y="0"/>
                  </a:cubicBezTo>
                  <a:cubicBezTo>
                    <a:pt x="103" y="0"/>
                    <a:pt x="0" y="130"/>
                    <a:pt x="0" y="345"/>
                  </a:cubicBezTo>
                  <a:cubicBezTo>
                    <a:pt x="0" y="560"/>
                    <a:pt x="103" y="689"/>
                    <a:pt x="303" y="689"/>
                  </a:cubicBezTo>
                  <a:cubicBezTo>
                    <a:pt x="456" y="689"/>
                    <a:pt x="556" y="609"/>
                    <a:pt x="592" y="473"/>
                  </a:cubicBezTo>
                  <a:lnTo>
                    <a:pt x="474" y="473"/>
                  </a:lnTo>
                  <a:cubicBezTo>
                    <a:pt x="474" y="473"/>
                    <a:pt x="442" y="473"/>
                    <a:pt x="424" y="491"/>
                  </a:cubicBezTo>
                  <a:cubicBezTo>
                    <a:pt x="392" y="520"/>
                    <a:pt x="367" y="547"/>
                    <a:pt x="303"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5586"/>
                </a:solidFill>
                <a:effectLst/>
                <a:uLnTx/>
                <a:uFillTx/>
                <a:latin typeface="Calibri"/>
              </a:endParaRPr>
            </a:p>
          </p:txBody>
        </p:sp>
        <p:sp>
          <p:nvSpPr>
            <p:cNvPr id="30" name="Freeform 19"/>
            <p:cNvSpPr>
              <a:spLocks/>
            </p:cNvSpPr>
            <p:nvPr userDrawn="1"/>
          </p:nvSpPr>
          <p:spPr bwMode="auto">
            <a:xfrm>
              <a:off x="692151" y="4824413"/>
              <a:ext cx="114300" cy="134938"/>
            </a:xfrm>
            <a:custGeom>
              <a:avLst/>
              <a:gdLst>
                <a:gd name="T0" fmla="*/ 553 w 577"/>
                <a:gd name="T1" fmla="*/ 25 h 672"/>
                <a:gd name="T2" fmla="*/ 553 w 577"/>
                <a:gd name="T3" fmla="*/ 25 h 672"/>
                <a:gd name="T4" fmla="*/ 492 w 577"/>
                <a:gd name="T5" fmla="*/ 0 h 672"/>
                <a:gd name="T6" fmla="*/ 406 w 577"/>
                <a:gd name="T7" fmla="*/ 0 h 672"/>
                <a:gd name="T8" fmla="*/ 406 w 577"/>
                <a:gd name="T9" fmla="*/ 417 h 672"/>
                <a:gd name="T10" fmla="*/ 370 w 577"/>
                <a:gd name="T11" fmla="*/ 504 h 672"/>
                <a:gd name="T12" fmla="*/ 288 w 577"/>
                <a:gd name="T13" fmla="*/ 531 h 672"/>
                <a:gd name="T14" fmla="*/ 208 w 577"/>
                <a:gd name="T15" fmla="*/ 504 h 672"/>
                <a:gd name="T16" fmla="*/ 172 w 577"/>
                <a:gd name="T17" fmla="*/ 417 h 672"/>
                <a:gd name="T18" fmla="*/ 172 w 577"/>
                <a:gd name="T19" fmla="*/ 85 h 672"/>
                <a:gd name="T20" fmla="*/ 148 w 577"/>
                <a:gd name="T21" fmla="*/ 25 h 672"/>
                <a:gd name="T22" fmla="*/ 88 w 577"/>
                <a:gd name="T23" fmla="*/ 0 h 672"/>
                <a:gd name="T24" fmla="*/ 0 w 577"/>
                <a:gd name="T25" fmla="*/ 0 h 672"/>
                <a:gd name="T26" fmla="*/ 0 w 577"/>
                <a:gd name="T27" fmla="*/ 387 h 672"/>
                <a:gd name="T28" fmla="*/ 93 w 577"/>
                <a:gd name="T29" fmla="*/ 618 h 672"/>
                <a:gd name="T30" fmla="*/ 288 w 577"/>
                <a:gd name="T31" fmla="*/ 672 h 672"/>
                <a:gd name="T32" fmla="*/ 485 w 577"/>
                <a:gd name="T33" fmla="*/ 618 h 672"/>
                <a:gd name="T34" fmla="*/ 577 w 577"/>
                <a:gd name="T35" fmla="*/ 387 h 672"/>
                <a:gd name="T36" fmla="*/ 577 w 577"/>
                <a:gd name="T37" fmla="*/ 85 h 672"/>
                <a:gd name="T38" fmla="*/ 553 w 577"/>
                <a:gd name="T39" fmla="*/ 25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7" h="672">
                  <a:moveTo>
                    <a:pt x="553" y="25"/>
                  </a:moveTo>
                  <a:lnTo>
                    <a:pt x="553" y="25"/>
                  </a:lnTo>
                  <a:cubicBezTo>
                    <a:pt x="538" y="8"/>
                    <a:pt x="518" y="0"/>
                    <a:pt x="492" y="0"/>
                  </a:cubicBezTo>
                  <a:lnTo>
                    <a:pt x="406" y="0"/>
                  </a:lnTo>
                  <a:lnTo>
                    <a:pt x="406" y="417"/>
                  </a:lnTo>
                  <a:cubicBezTo>
                    <a:pt x="406" y="457"/>
                    <a:pt x="393" y="486"/>
                    <a:pt x="370" y="504"/>
                  </a:cubicBezTo>
                  <a:cubicBezTo>
                    <a:pt x="346" y="522"/>
                    <a:pt x="318" y="531"/>
                    <a:pt x="288" y="531"/>
                  </a:cubicBezTo>
                  <a:cubicBezTo>
                    <a:pt x="259" y="531"/>
                    <a:pt x="232" y="522"/>
                    <a:pt x="208" y="504"/>
                  </a:cubicBezTo>
                  <a:cubicBezTo>
                    <a:pt x="184" y="486"/>
                    <a:pt x="172" y="457"/>
                    <a:pt x="172" y="417"/>
                  </a:cubicBezTo>
                  <a:lnTo>
                    <a:pt x="172" y="85"/>
                  </a:lnTo>
                  <a:cubicBezTo>
                    <a:pt x="172" y="61"/>
                    <a:pt x="164" y="41"/>
                    <a:pt x="148" y="25"/>
                  </a:cubicBezTo>
                  <a:cubicBezTo>
                    <a:pt x="132" y="8"/>
                    <a:pt x="112" y="0"/>
                    <a:pt x="88" y="0"/>
                  </a:cubicBezTo>
                  <a:lnTo>
                    <a:pt x="0" y="0"/>
                  </a:lnTo>
                  <a:lnTo>
                    <a:pt x="0" y="387"/>
                  </a:lnTo>
                  <a:cubicBezTo>
                    <a:pt x="0" y="505"/>
                    <a:pt x="34" y="577"/>
                    <a:pt x="93" y="618"/>
                  </a:cubicBezTo>
                  <a:cubicBezTo>
                    <a:pt x="151" y="659"/>
                    <a:pt x="216" y="672"/>
                    <a:pt x="288" y="672"/>
                  </a:cubicBezTo>
                  <a:cubicBezTo>
                    <a:pt x="362" y="672"/>
                    <a:pt x="426" y="659"/>
                    <a:pt x="485" y="618"/>
                  </a:cubicBezTo>
                  <a:cubicBezTo>
                    <a:pt x="544" y="577"/>
                    <a:pt x="577" y="505"/>
                    <a:pt x="577" y="387"/>
                  </a:cubicBezTo>
                  <a:lnTo>
                    <a:pt x="577" y="85"/>
                  </a:lnTo>
                  <a:cubicBezTo>
                    <a:pt x="577" y="61"/>
                    <a:pt x="569" y="41"/>
                    <a:pt x="553" y="2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5586"/>
                </a:solidFill>
                <a:effectLst/>
                <a:uLnTx/>
                <a:uFillTx/>
                <a:latin typeface="Calibri"/>
              </a:endParaRPr>
            </a:p>
          </p:txBody>
        </p:sp>
        <p:sp>
          <p:nvSpPr>
            <p:cNvPr id="31" name="Freeform 20"/>
            <p:cNvSpPr>
              <a:spLocks noEditPoints="1"/>
            </p:cNvSpPr>
            <p:nvPr userDrawn="1"/>
          </p:nvSpPr>
          <p:spPr bwMode="auto">
            <a:xfrm>
              <a:off x="820738" y="4784726"/>
              <a:ext cx="122238" cy="174625"/>
            </a:xfrm>
            <a:custGeom>
              <a:avLst/>
              <a:gdLst>
                <a:gd name="T0" fmla="*/ 308 w 618"/>
                <a:gd name="T1" fmla="*/ 726 h 868"/>
                <a:gd name="T2" fmla="*/ 308 w 618"/>
                <a:gd name="T3" fmla="*/ 726 h 868"/>
                <a:gd name="T4" fmla="*/ 171 w 618"/>
                <a:gd name="T5" fmla="*/ 526 h 868"/>
                <a:gd name="T6" fmla="*/ 308 w 618"/>
                <a:gd name="T7" fmla="*/ 325 h 868"/>
                <a:gd name="T8" fmla="*/ 446 w 618"/>
                <a:gd name="T9" fmla="*/ 525 h 868"/>
                <a:gd name="T10" fmla="*/ 446 w 618"/>
                <a:gd name="T11" fmla="*/ 527 h 868"/>
                <a:gd name="T12" fmla="*/ 308 w 618"/>
                <a:gd name="T13" fmla="*/ 726 h 868"/>
                <a:gd name="T14" fmla="*/ 593 w 618"/>
                <a:gd name="T15" fmla="*/ 23 h 868"/>
                <a:gd name="T16" fmla="*/ 593 w 618"/>
                <a:gd name="T17" fmla="*/ 23 h 868"/>
                <a:gd name="T18" fmla="*/ 533 w 618"/>
                <a:gd name="T19" fmla="*/ 0 h 868"/>
                <a:gd name="T20" fmla="*/ 446 w 618"/>
                <a:gd name="T21" fmla="*/ 0 h 868"/>
                <a:gd name="T22" fmla="*/ 446 w 618"/>
                <a:gd name="T23" fmla="*/ 246 h 868"/>
                <a:gd name="T24" fmla="*/ 280 w 618"/>
                <a:gd name="T25" fmla="*/ 179 h 868"/>
                <a:gd name="T26" fmla="*/ 0 w 618"/>
                <a:gd name="T27" fmla="*/ 524 h 868"/>
                <a:gd name="T28" fmla="*/ 308 w 618"/>
                <a:gd name="T29" fmla="*/ 868 h 868"/>
                <a:gd name="T30" fmla="*/ 618 w 618"/>
                <a:gd name="T31" fmla="*/ 527 h 868"/>
                <a:gd name="T32" fmla="*/ 618 w 618"/>
                <a:gd name="T33" fmla="*/ 81 h 868"/>
                <a:gd name="T34" fmla="*/ 593 w 618"/>
                <a:gd name="T35" fmla="*/ 23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8" h="868">
                  <a:moveTo>
                    <a:pt x="308" y="726"/>
                  </a:moveTo>
                  <a:lnTo>
                    <a:pt x="308" y="726"/>
                  </a:lnTo>
                  <a:cubicBezTo>
                    <a:pt x="203" y="726"/>
                    <a:pt x="171" y="618"/>
                    <a:pt x="171" y="526"/>
                  </a:cubicBezTo>
                  <a:cubicBezTo>
                    <a:pt x="171" y="435"/>
                    <a:pt x="203" y="325"/>
                    <a:pt x="308" y="325"/>
                  </a:cubicBezTo>
                  <a:cubicBezTo>
                    <a:pt x="413" y="325"/>
                    <a:pt x="446" y="434"/>
                    <a:pt x="446" y="525"/>
                  </a:cubicBezTo>
                  <a:lnTo>
                    <a:pt x="446" y="527"/>
                  </a:lnTo>
                  <a:cubicBezTo>
                    <a:pt x="446" y="618"/>
                    <a:pt x="413" y="726"/>
                    <a:pt x="308" y="726"/>
                  </a:cubicBezTo>
                  <a:close/>
                  <a:moveTo>
                    <a:pt x="593" y="23"/>
                  </a:moveTo>
                  <a:lnTo>
                    <a:pt x="593" y="23"/>
                  </a:lnTo>
                  <a:cubicBezTo>
                    <a:pt x="576" y="7"/>
                    <a:pt x="557" y="0"/>
                    <a:pt x="533" y="0"/>
                  </a:cubicBezTo>
                  <a:lnTo>
                    <a:pt x="446" y="0"/>
                  </a:lnTo>
                  <a:lnTo>
                    <a:pt x="446" y="246"/>
                  </a:lnTo>
                  <a:cubicBezTo>
                    <a:pt x="420" y="221"/>
                    <a:pt x="364" y="179"/>
                    <a:pt x="280" y="179"/>
                  </a:cubicBezTo>
                  <a:cubicBezTo>
                    <a:pt x="102" y="179"/>
                    <a:pt x="0" y="309"/>
                    <a:pt x="0" y="524"/>
                  </a:cubicBezTo>
                  <a:cubicBezTo>
                    <a:pt x="0" y="739"/>
                    <a:pt x="106" y="868"/>
                    <a:pt x="308" y="868"/>
                  </a:cubicBezTo>
                  <a:cubicBezTo>
                    <a:pt x="506" y="868"/>
                    <a:pt x="616" y="740"/>
                    <a:pt x="618" y="527"/>
                  </a:cubicBezTo>
                  <a:lnTo>
                    <a:pt x="618" y="81"/>
                  </a:lnTo>
                  <a:cubicBezTo>
                    <a:pt x="618" y="58"/>
                    <a:pt x="609" y="38"/>
                    <a:pt x="593" y="2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5586"/>
                </a:solidFill>
                <a:effectLst/>
                <a:uLnTx/>
                <a:uFillTx/>
                <a:latin typeface="Calibri"/>
              </a:endParaRPr>
            </a:p>
          </p:txBody>
        </p:sp>
        <p:sp>
          <p:nvSpPr>
            <p:cNvPr id="32" name="Freeform 21"/>
            <p:cNvSpPr>
              <a:spLocks noEditPoints="1"/>
            </p:cNvSpPr>
            <p:nvPr userDrawn="1"/>
          </p:nvSpPr>
          <p:spPr bwMode="auto">
            <a:xfrm>
              <a:off x="955676" y="4821238"/>
              <a:ext cx="119063" cy="138113"/>
            </a:xfrm>
            <a:custGeom>
              <a:avLst/>
              <a:gdLst>
                <a:gd name="T0" fmla="*/ 303 w 606"/>
                <a:gd name="T1" fmla="*/ 146 h 689"/>
                <a:gd name="T2" fmla="*/ 303 w 606"/>
                <a:gd name="T3" fmla="*/ 146 h 689"/>
                <a:gd name="T4" fmla="*/ 178 w 606"/>
                <a:gd name="T5" fmla="*/ 262 h 689"/>
                <a:gd name="T6" fmla="*/ 429 w 606"/>
                <a:gd name="T7" fmla="*/ 262 h 689"/>
                <a:gd name="T8" fmla="*/ 303 w 606"/>
                <a:gd name="T9" fmla="*/ 146 h 689"/>
                <a:gd name="T10" fmla="*/ 606 w 606"/>
                <a:gd name="T11" fmla="*/ 307 h 689"/>
                <a:gd name="T12" fmla="*/ 606 w 606"/>
                <a:gd name="T13" fmla="*/ 307 h 689"/>
                <a:gd name="T14" fmla="*/ 597 w 606"/>
                <a:gd name="T15" fmla="*/ 345 h 689"/>
                <a:gd name="T16" fmla="*/ 582 w 606"/>
                <a:gd name="T17" fmla="*/ 366 h 689"/>
                <a:gd name="T18" fmla="*/ 524 w 606"/>
                <a:gd name="T19" fmla="*/ 391 h 689"/>
                <a:gd name="T20" fmla="*/ 172 w 606"/>
                <a:gd name="T21" fmla="*/ 391 h 689"/>
                <a:gd name="T22" fmla="*/ 303 w 606"/>
                <a:gd name="T23" fmla="*/ 547 h 689"/>
                <a:gd name="T24" fmla="*/ 424 w 606"/>
                <a:gd name="T25" fmla="*/ 491 h 689"/>
                <a:gd name="T26" fmla="*/ 474 w 606"/>
                <a:gd name="T27" fmla="*/ 473 h 689"/>
                <a:gd name="T28" fmla="*/ 593 w 606"/>
                <a:gd name="T29" fmla="*/ 473 h 689"/>
                <a:gd name="T30" fmla="*/ 303 w 606"/>
                <a:gd name="T31" fmla="*/ 689 h 689"/>
                <a:gd name="T32" fmla="*/ 0 w 606"/>
                <a:gd name="T33" fmla="*/ 345 h 689"/>
                <a:gd name="T34" fmla="*/ 303 w 606"/>
                <a:gd name="T35" fmla="*/ 0 h 689"/>
                <a:gd name="T36" fmla="*/ 593 w 606"/>
                <a:gd name="T37" fmla="*/ 217 h 689"/>
                <a:gd name="T38" fmla="*/ 606 w 606"/>
                <a:gd name="T39" fmla="*/ 297 h 689"/>
                <a:gd name="T40" fmla="*/ 606 w 606"/>
                <a:gd name="T41" fmla="*/ 30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6" h="689">
                  <a:moveTo>
                    <a:pt x="303" y="146"/>
                  </a:moveTo>
                  <a:lnTo>
                    <a:pt x="303" y="146"/>
                  </a:lnTo>
                  <a:cubicBezTo>
                    <a:pt x="231" y="146"/>
                    <a:pt x="184" y="200"/>
                    <a:pt x="178" y="262"/>
                  </a:cubicBezTo>
                  <a:lnTo>
                    <a:pt x="429" y="262"/>
                  </a:lnTo>
                  <a:cubicBezTo>
                    <a:pt x="428" y="200"/>
                    <a:pt x="373" y="146"/>
                    <a:pt x="303" y="146"/>
                  </a:cubicBezTo>
                  <a:close/>
                  <a:moveTo>
                    <a:pt x="606" y="307"/>
                  </a:moveTo>
                  <a:lnTo>
                    <a:pt x="606" y="307"/>
                  </a:lnTo>
                  <a:cubicBezTo>
                    <a:pt x="606" y="320"/>
                    <a:pt x="603" y="333"/>
                    <a:pt x="597" y="345"/>
                  </a:cubicBezTo>
                  <a:cubicBezTo>
                    <a:pt x="593" y="353"/>
                    <a:pt x="588" y="359"/>
                    <a:pt x="582" y="366"/>
                  </a:cubicBezTo>
                  <a:cubicBezTo>
                    <a:pt x="566" y="382"/>
                    <a:pt x="547" y="391"/>
                    <a:pt x="524" y="391"/>
                  </a:cubicBezTo>
                  <a:lnTo>
                    <a:pt x="172" y="391"/>
                  </a:lnTo>
                  <a:cubicBezTo>
                    <a:pt x="176" y="470"/>
                    <a:pt x="216" y="547"/>
                    <a:pt x="303" y="547"/>
                  </a:cubicBezTo>
                  <a:cubicBezTo>
                    <a:pt x="368" y="547"/>
                    <a:pt x="393" y="520"/>
                    <a:pt x="424" y="491"/>
                  </a:cubicBezTo>
                  <a:cubicBezTo>
                    <a:pt x="442" y="473"/>
                    <a:pt x="474" y="473"/>
                    <a:pt x="474" y="473"/>
                  </a:cubicBezTo>
                  <a:lnTo>
                    <a:pt x="593" y="473"/>
                  </a:lnTo>
                  <a:cubicBezTo>
                    <a:pt x="556" y="609"/>
                    <a:pt x="457" y="689"/>
                    <a:pt x="303" y="689"/>
                  </a:cubicBezTo>
                  <a:cubicBezTo>
                    <a:pt x="104" y="689"/>
                    <a:pt x="0" y="560"/>
                    <a:pt x="0" y="345"/>
                  </a:cubicBezTo>
                  <a:cubicBezTo>
                    <a:pt x="0" y="130"/>
                    <a:pt x="104" y="0"/>
                    <a:pt x="303" y="0"/>
                  </a:cubicBezTo>
                  <a:cubicBezTo>
                    <a:pt x="457" y="0"/>
                    <a:pt x="556" y="80"/>
                    <a:pt x="593" y="217"/>
                  </a:cubicBezTo>
                  <a:cubicBezTo>
                    <a:pt x="599" y="242"/>
                    <a:pt x="603" y="268"/>
                    <a:pt x="606" y="297"/>
                  </a:cubicBezTo>
                  <a:lnTo>
                    <a:pt x="606" y="30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5586"/>
                </a:solidFill>
                <a:effectLst/>
                <a:uLnTx/>
                <a:uFillTx/>
                <a:latin typeface="Calibri"/>
              </a:endParaRPr>
            </a:p>
          </p:txBody>
        </p:sp>
        <p:sp>
          <p:nvSpPr>
            <p:cNvPr id="33" name="Freeform 22"/>
            <p:cNvSpPr>
              <a:spLocks noEditPoints="1"/>
            </p:cNvSpPr>
            <p:nvPr userDrawn="1"/>
          </p:nvSpPr>
          <p:spPr bwMode="auto">
            <a:xfrm>
              <a:off x="1169988" y="4821238"/>
              <a:ext cx="109538" cy="138113"/>
            </a:xfrm>
            <a:custGeom>
              <a:avLst/>
              <a:gdLst>
                <a:gd name="T0" fmla="*/ 372 w 559"/>
                <a:gd name="T1" fmla="*/ 508 h 688"/>
                <a:gd name="T2" fmla="*/ 372 w 559"/>
                <a:gd name="T3" fmla="*/ 508 h 688"/>
                <a:gd name="T4" fmla="*/ 263 w 559"/>
                <a:gd name="T5" fmla="*/ 547 h 688"/>
                <a:gd name="T6" fmla="*/ 184 w 559"/>
                <a:gd name="T7" fmla="*/ 526 h 688"/>
                <a:gd name="T8" fmla="*/ 161 w 559"/>
                <a:gd name="T9" fmla="*/ 475 h 688"/>
                <a:gd name="T10" fmla="*/ 179 w 559"/>
                <a:gd name="T11" fmla="*/ 429 h 688"/>
                <a:gd name="T12" fmla="*/ 288 w 559"/>
                <a:gd name="T13" fmla="*/ 386 h 688"/>
                <a:gd name="T14" fmla="*/ 398 w 559"/>
                <a:gd name="T15" fmla="*/ 350 h 688"/>
                <a:gd name="T16" fmla="*/ 398 w 559"/>
                <a:gd name="T17" fmla="*/ 400 h 688"/>
                <a:gd name="T18" fmla="*/ 372 w 559"/>
                <a:gd name="T19" fmla="*/ 508 h 688"/>
                <a:gd name="T20" fmla="*/ 559 w 559"/>
                <a:gd name="T21" fmla="*/ 185 h 688"/>
                <a:gd name="T22" fmla="*/ 559 w 559"/>
                <a:gd name="T23" fmla="*/ 185 h 688"/>
                <a:gd name="T24" fmla="*/ 486 w 559"/>
                <a:gd name="T25" fmla="*/ 47 h 688"/>
                <a:gd name="T26" fmla="*/ 278 w 559"/>
                <a:gd name="T27" fmla="*/ 0 h 688"/>
                <a:gd name="T28" fmla="*/ 87 w 559"/>
                <a:gd name="T29" fmla="*/ 57 h 688"/>
                <a:gd name="T30" fmla="*/ 17 w 559"/>
                <a:gd name="T31" fmla="*/ 185 h 688"/>
                <a:gd name="T32" fmla="*/ 183 w 559"/>
                <a:gd name="T33" fmla="*/ 185 h 688"/>
                <a:gd name="T34" fmla="*/ 224 w 559"/>
                <a:gd name="T35" fmla="*/ 146 h 688"/>
                <a:gd name="T36" fmla="*/ 286 w 559"/>
                <a:gd name="T37" fmla="*/ 136 h 688"/>
                <a:gd name="T38" fmla="*/ 356 w 559"/>
                <a:gd name="T39" fmla="*/ 147 h 688"/>
                <a:gd name="T40" fmla="*/ 394 w 559"/>
                <a:gd name="T41" fmla="*/ 195 h 688"/>
                <a:gd name="T42" fmla="*/ 286 w 559"/>
                <a:gd name="T43" fmla="*/ 255 h 688"/>
                <a:gd name="T44" fmla="*/ 66 w 559"/>
                <a:gd name="T45" fmla="*/ 322 h 688"/>
                <a:gd name="T46" fmla="*/ 0 w 559"/>
                <a:gd name="T47" fmla="*/ 475 h 688"/>
                <a:gd name="T48" fmla="*/ 67 w 559"/>
                <a:gd name="T49" fmla="*/ 633 h 688"/>
                <a:gd name="T50" fmla="*/ 274 w 559"/>
                <a:gd name="T51" fmla="*/ 688 h 688"/>
                <a:gd name="T52" fmla="*/ 482 w 559"/>
                <a:gd name="T53" fmla="*/ 637 h 688"/>
                <a:gd name="T54" fmla="*/ 559 w 559"/>
                <a:gd name="T55" fmla="*/ 497 h 688"/>
                <a:gd name="T56" fmla="*/ 559 w 559"/>
                <a:gd name="T57" fmla="*/ 185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9" h="688">
                  <a:moveTo>
                    <a:pt x="372" y="508"/>
                  </a:moveTo>
                  <a:lnTo>
                    <a:pt x="372" y="508"/>
                  </a:lnTo>
                  <a:cubicBezTo>
                    <a:pt x="345" y="534"/>
                    <a:pt x="309" y="547"/>
                    <a:pt x="263" y="547"/>
                  </a:cubicBezTo>
                  <a:cubicBezTo>
                    <a:pt x="249" y="547"/>
                    <a:pt x="203" y="544"/>
                    <a:pt x="184" y="526"/>
                  </a:cubicBezTo>
                  <a:cubicBezTo>
                    <a:pt x="170" y="513"/>
                    <a:pt x="161" y="499"/>
                    <a:pt x="161" y="475"/>
                  </a:cubicBezTo>
                  <a:cubicBezTo>
                    <a:pt x="161" y="457"/>
                    <a:pt x="168" y="440"/>
                    <a:pt x="179" y="429"/>
                  </a:cubicBezTo>
                  <a:cubicBezTo>
                    <a:pt x="203" y="403"/>
                    <a:pt x="230" y="399"/>
                    <a:pt x="288" y="386"/>
                  </a:cubicBezTo>
                  <a:cubicBezTo>
                    <a:pt x="327" y="378"/>
                    <a:pt x="373" y="364"/>
                    <a:pt x="398" y="350"/>
                  </a:cubicBezTo>
                  <a:lnTo>
                    <a:pt x="398" y="400"/>
                  </a:lnTo>
                  <a:cubicBezTo>
                    <a:pt x="398" y="446"/>
                    <a:pt x="399" y="483"/>
                    <a:pt x="372" y="508"/>
                  </a:cubicBezTo>
                  <a:close/>
                  <a:moveTo>
                    <a:pt x="559" y="185"/>
                  </a:moveTo>
                  <a:lnTo>
                    <a:pt x="559" y="185"/>
                  </a:lnTo>
                  <a:cubicBezTo>
                    <a:pt x="559" y="126"/>
                    <a:pt x="534" y="80"/>
                    <a:pt x="486" y="47"/>
                  </a:cubicBezTo>
                  <a:cubicBezTo>
                    <a:pt x="440" y="17"/>
                    <a:pt x="371" y="0"/>
                    <a:pt x="278" y="0"/>
                  </a:cubicBezTo>
                  <a:cubicBezTo>
                    <a:pt x="196" y="0"/>
                    <a:pt x="131" y="20"/>
                    <a:pt x="87" y="57"/>
                  </a:cubicBezTo>
                  <a:cubicBezTo>
                    <a:pt x="47" y="90"/>
                    <a:pt x="23" y="135"/>
                    <a:pt x="17" y="185"/>
                  </a:cubicBezTo>
                  <a:lnTo>
                    <a:pt x="183" y="185"/>
                  </a:lnTo>
                  <a:cubicBezTo>
                    <a:pt x="191" y="165"/>
                    <a:pt x="205" y="152"/>
                    <a:pt x="224" y="146"/>
                  </a:cubicBezTo>
                  <a:cubicBezTo>
                    <a:pt x="242" y="139"/>
                    <a:pt x="262" y="136"/>
                    <a:pt x="286" y="136"/>
                  </a:cubicBezTo>
                  <a:cubicBezTo>
                    <a:pt x="315" y="136"/>
                    <a:pt x="335" y="139"/>
                    <a:pt x="356" y="147"/>
                  </a:cubicBezTo>
                  <a:cubicBezTo>
                    <a:pt x="381" y="156"/>
                    <a:pt x="394" y="170"/>
                    <a:pt x="394" y="195"/>
                  </a:cubicBezTo>
                  <a:cubicBezTo>
                    <a:pt x="394" y="221"/>
                    <a:pt x="358" y="246"/>
                    <a:pt x="286" y="255"/>
                  </a:cubicBezTo>
                  <a:cubicBezTo>
                    <a:pt x="198" y="266"/>
                    <a:pt x="129" y="276"/>
                    <a:pt x="66" y="322"/>
                  </a:cubicBezTo>
                  <a:cubicBezTo>
                    <a:pt x="26" y="352"/>
                    <a:pt x="0" y="406"/>
                    <a:pt x="0" y="475"/>
                  </a:cubicBezTo>
                  <a:cubicBezTo>
                    <a:pt x="0" y="549"/>
                    <a:pt x="23" y="601"/>
                    <a:pt x="67" y="633"/>
                  </a:cubicBezTo>
                  <a:cubicBezTo>
                    <a:pt x="107" y="663"/>
                    <a:pt x="170" y="688"/>
                    <a:pt x="274" y="688"/>
                  </a:cubicBezTo>
                  <a:cubicBezTo>
                    <a:pt x="366" y="688"/>
                    <a:pt x="436" y="668"/>
                    <a:pt x="482" y="637"/>
                  </a:cubicBezTo>
                  <a:cubicBezTo>
                    <a:pt x="530" y="604"/>
                    <a:pt x="557" y="566"/>
                    <a:pt x="559" y="497"/>
                  </a:cubicBezTo>
                  <a:lnTo>
                    <a:pt x="559"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5586"/>
                </a:solidFill>
                <a:effectLst/>
                <a:uLnTx/>
                <a:uFillTx/>
                <a:latin typeface="Calibri"/>
              </a:endParaRPr>
            </a:p>
          </p:txBody>
        </p:sp>
      </p:grpSp>
      <p:sp>
        <p:nvSpPr>
          <p:cNvPr id="34" name="Slide Number Placeholder 5"/>
          <p:cNvSpPr txBox="1">
            <a:spLocks/>
          </p:cNvSpPr>
          <p:nvPr userDrawn="1"/>
        </p:nvSpPr>
        <p:spPr>
          <a:xfrm>
            <a:off x="11582864" y="6586509"/>
            <a:ext cx="347685" cy="202928"/>
          </a:xfrm>
          <a:prstGeom prst="rect">
            <a:avLst/>
          </a:prstGeom>
        </p:spPr>
        <p:txBody>
          <a:bodyPr vert="horz" lIns="0" tIns="0" rIns="0" bIns="0" rtlCol="0" anchor="ctr"/>
          <a:lstStyle>
            <a:defPPr>
              <a:defRPr lang="en-US"/>
            </a:defPPr>
            <a:lvl1pPr marL="0" algn="r" defTabSz="457200" rtl="0" eaLnBrk="1" latinLnBrk="0" hangingPunct="1">
              <a:defRPr sz="700" kern="1200">
                <a:solidFill>
                  <a:schemeClr val="tx1"/>
                </a:solidFill>
                <a:latin typeface="Calibre Ligh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811AAA-31B3-8347-9AC8-36DEEB43E775}" type="slidenum">
              <a:rPr lang="en-US" sz="918" smtClean="0">
                <a:solidFill>
                  <a:srgbClr val="282828"/>
                </a:solidFill>
                <a:latin typeface="Calibri"/>
                <a:cs typeface="Calibri"/>
              </a:rPr>
              <a:pPr/>
              <a:t>‹#›</a:t>
            </a:fld>
            <a:endParaRPr lang="en-US" sz="918" dirty="0">
              <a:solidFill>
                <a:srgbClr val="282828"/>
              </a:solidFill>
              <a:latin typeface="Calibri"/>
              <a:cs typeface="Calibri"/>
            </a:endParaRPr>
          </a:p>
        </p:txBody>
      </p:sp>
      <p:sp>
        <p:nvSpPr>
          <p:cNvPr id="35" name="Footer Placeholder 4"/>
          <p:cNvSpPr txBox="1">
            <a:spLocks/>
          </p:cNvSpPr>
          <p:nvPr userDrawn="1"/>
        </p:nvSpPr>
        <p:spPr>
          <a:xfrm>
            <a:off x="7644647" y="6586508"/>
            <a:ext cx="3938217" cy="205173"/>
          </a:xfrm>
          <a:prstGeom prst="rect">
            <a:avLst/>
          </a:prstGeom>
        </p:spPr>
        <p:txBody>
          <a:bodyPr vert="horz" lIns="0" tIns="0" rIns="0" bIns="0" rtlCol="0" anchor="ctr"/>
          <a:lstStyle>
            <a:defPPr>
              <a:defRPr lang="en-US"/>
            </a:defPPr>
            <a:lvl1pPr marL="0" algn="r" defTabSz="914400" rtl="0" eaLnBrk="1" latinLnBrk="0" hangingPunct="1">
              <a:defRPr lang="en-US" sz="900" kern="1200" dirty="0">
                <a:solidFill>
                  <a:schemeClr val="tx1"/>
                </a:solidFill>
                <a:latin typeface="Calibre Regular"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66298"/>
            <a:r>
              <a:rPr sz="918">
                <a:solidFill>
                  <a:srgbClr val="282828"/>
                </a:solidFill>
                <a:latin typeface="Calibri"/>
                <a:cs typeface="Calibri"/>
              </a:rPr>
              <a:t>© Cloudera, Inc. All rights reserved.</a:t>
            </a:r>
          </a:p>
        </p:txBody>
      </p:sp>
    </p:spTree>
    <p:extLst>
      <p:ext uri="{BB962C8B-B14F-4D97-AF65-F5344CB8AC3E}">
        <p14:creationId xmlns:p14="http://schemas.microsoft.com/office/powerpoint/2010/main" val="354469420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4" name="Slide Number Placeholder 5"/>
          <p:cNvSpPr txBox="1">
            <a:spLocks/>
          </p:cNvSpPr>
          <p:nvPr userDrawn="1"/>
        </p:nvSpPr>
        <p:spPr>
          <a:xfrm>
            <a:off x="11582864" y="6586509"/>
            <a:ext cx="347685" cy="202928"/>
          </a:xfrm>
          <a:prstGeom prst="rect">
            <a:avLst/>
          </a:prstGeom>
        </p:spPr>
        <p:txBody>
          <a:bodyPr vert="horz" lIns="0" tIns="0" rIns="0" bIns="0" rtlCol="0" anchor="ctr"/>
          <a:lstStyle>
            <a:defPPr>
              <a:defRPr lang="en-US"/>
            </a:defPPr>
            <a:lvl1pPr marL="0" algn="r" defTabSz="457200" rtl="0" eaLnBrk="1" latinLnBrk="0" hangingPunct="1">
              <a:defRPr sz="700" kern="1200">
                <a:solidFill>
                  <a:schemeClr val="tx1"/>
                </a:solidFill>
                <a:latin typeface="Calibre Ligh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811AAA-31B3-8347-9AC8-36DEEB43E775}" type="slidenum">
              <a:rPr lang="en-US" sz="918" smtClean="0">
                <a:solidFill>
                  <a:srgbClr val="282828"/>
                </a:solidFill>
                <a:latin typeface="Calibri"/>
                <a:cs typeface="Calibri"/>
              </a:rPr>
              <a:pPr/>
              <a:t>‹#›</a:t>
            </a:fld>
            <a:endParaRPr lang="en-US" sz="918" dirty="0">
              <a:solidFill>
                <a:srgbClr val="282828"/>
              </a:solidFill>
              <a:latin typeface="Calibri"/>
              <a:cs typeface="Calibri"/>
            </a:endParaRPr>
          </a:p>
        </p:txBody>
      </p:sp>
      <p:sp>
        <p:nvSpPr>
          <p:cNvPr id="35" name="Footer Placeholder 4"/>
          <p:cNvSpPr txBox="1">
            <a:spLocks/>
          </p:cNvSpPr>
          <p:nvPr userDrawn="1"/>
        </p:nvSpPr>
        <p:spPr>
          <a:xfrm>
            <a:off x="7644647" y="6586508"/>
            <a:ext cx="3938217" cy="205173"/>
          </a:xfrm>
          <a:prstGeom prst="rect">
            <a:avLst/>
          </a:prstGeom>
        </p:spPr>
        <p:txBody>
          <a:bodyPr vert="horz" lIns="0" tIns="0" rIns="0" bIns="0" rtlCol="0" anchor="ctr"/>
          <a:lstStyle>
            <a:defPPr>
              <a:defRPr lang="en-US"/>
            </a:defPPr>
            <a:lvl1pPr marL="0" algn="r" defTabSz="914400" rtl="0" eaLnBrk="1" latinLnBrk="0" hangingPunct="1">
              <a:defRPr lang="en-US" sz="900" kern="1200" dirty="0">
                <a:solidFill>
                  <a:schemeClr val="tx1"/>
                </a:solidFill>
                <a:latin typeface="Calibre Regular"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66298"/>
            <a:r>
              <a:rPr sz="918">
                <a:solidFill>
                  <a:srgbClr val="282828"/>
                </a:solidFill>
                <a:latin typeface="Calibri"/>
                <a:cs typeface="Calibri"/>
              </a:rPr>
              <a:t>© Cloudera, Inc. All rights reserved.</a:t>
            </a:r>
          </a:p>
        </p:txBody>
      </p:sp>
    </p:spTree>
    <p:extLst>
      <p:ext uri="{BB962C8B-B14F-4D97-AF65-F5344CB8AC3E}">
        <p14:creationId xmlns:p14="http://schemas.microsoft.com/office/powerpoint/2010/main" val="3279742104"/>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4" name="Slide Number Placeholder 5"/>
          <p:cNvSpPr txBox="1">
            <a:spLocks/>
          </p:cNvSpPr>
          <p:nvPr userDrawn="1"/>
        </p:nvSpPr>
        <p:spPr>
          <a:xfrm>
            <a:off x="11582864" y="6586509"/>
            <a:ext cx="347685" cy="202928"/>
          </a:xfrm>
          <a:prstGeom prst="rect">
            <a:avLst/>
          </a:prstGeom>
        </p:spPr>
        <p:txBody>
          <a:bodyPr vert="horz" lIns="0" tIns="0" rIns="0" bIns="0" rtlCol="0" anchor="ctr"/>
          <a:lstStyle>
            <a:defPPr>
              <a:defRPr lang="en-US"/>
            </a:defPPr>
            <a:lvl1pPr marL="0" algn="r" defTabSz="457200" rtl="0" eaLnBrk="1" latinLnBrk="0" hangingPunct="1">
              <a:defRPr sz="700" kern="1200">
                <a:solidFill>
                  <a:schemeClr val="tx1"/>
                </a:solidFill>
                <a:latin typeface="Calibre Ligh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811AAA-31B3-8347-9AC8-36DEEB43E775}" type="slidenum">
              <a:rPr lang="en-US" sz="918" smtClean="0">
                <a:solidFill>
                  <a:srgbClr val="282828"/>
                </a:solidFill>
                <a:latin typeface="Calibri"/>
                <a:cs typeface="Calibri"/>
              </a:rPr>
              <a:pPr/>
              <a:t>‹#›</a:t>
            </a:fld>
            <a:endParaRPr lang="en-US" sz="918" dirty="0">
              <a:solidFill>
                <a:srgbClr val="282828"/>
              </a:solidFill>
              <a:latin typeface="Calibri"/>
              <a:cs typeface="Calibri"/>
            </a:endParaRPr>
          </a:p>
        </p:txBody>
      </p:sp>
    </p:spTree>
    <p:extLst>
      <p:ext uri="{BB962C8B-B14F-4D97-AF65-F5344CB8AC3E}">
        <p14:creationId xmlns:p14="http://schemas.microsoft.com/office/powerpoint/2010/main" val="1258966231"/>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Slide - ANIMATED">
    <p:bg bwMode="auto">
      <p:bgPr>
        <a:solidFill>
          <a:schemeClr val="accent2"/>
        </a:solidFill>
        <a:effectLst/>
      </p:bgPr>
    </p:bg>
    <p:spTree>
      <p:nvGrpSpPr>
        <p:cNvPr id="1" name=""/>
        <p:cNvGrpSpPr/>
        <p:nvPr/>
      </p:nvGrpSpPr>
      <p:grpSpPr>
        <a:xfrm>
          <a:off x="0" y="0"/>
          <a:ext cx="0" cy="0"/>
          <a:chOff x="0" y="0"/>
          <a:chExt cx="0" cy="0"/>
        </a:xfrm>
      </p:grpSpPr>
      <p:sp>
        <p:nvSpPr>
          <p:cNvPr id="12" name="Rectangle 5"/>
          <p:cNvSpPr>
            <a:spLocks noChangeArrowheads="1"/>
          </p:cNvSpPr>
          <p:nvPr userDrawn="1"/>
        </p:nvSpPr>
        <p:spPr bwMode="auto">
          <a:xfrm>
            <a:off x="3177" y="4395790"/>
            <a:ext cx="12433300" cy="2601913"/>
          </a:xfrm>
          <a:prstGeom prst="rect">
            <a:avLst/>
          </a:prstGeom>
          <a:solidFill>
            <a:srgbClr val="4DA0E2"/>
          </a:solidFill>
          <a:ln>
            <a:noFill/>
          </a:ln>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 name="Rectangle 7"/>
          <p:cNvSpPr>
            <a:spLocks noChangeArrowheads="1"/>
          </p:cNvSpPr>
          <p:nvPr userDrawn="1"/>
        </p:nvSpPr>
        <p:spPr bwMode="auto">
          <a:xfrm>
            <a:off x="2" y="5843588"/>
            <a:ext cx="12433301" cy="1154113"/>
          </a:xfrm>
          <a:prstGeom prst="rect">
            <a:avLst/>
          </a:prstGeom>
          <a:solidFill>
            <a:srgbClr val="00188F"/>
          </a:solidFill>
          <a:ln>
            <a:noFill/>
          </a:ln>
          <a:extLst/>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1" name="Rectangle 8"/>
          <p:cNvSpPr>
            <a:spLocks noChangeArrowheads="1"/>
          </p:cNvSpPr>
          <p:nvPr userDrawn="1"/>
        </p:nvSpPr>
        <p:spPr bwMode="auto">
          <a:xfrm>
            <a:off x="3177" y="3409952"/>
            <a:ext cx="12430127" cy="282575"/>
          </a:xfrm>
          <a:prstGeom prst="rect">
            <a:avLst/>
          </a:prstGeom>
          <a:solidFill>
            <a:srgbClr val="25B9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 name="Rectangle 12"/>
          <p:cNvSpPr/>
          <p:nvPr userDrawn="1"/>
        </p:nvSpPr>
        <p:spPr bwMode="white">
          <a:xfrm>
            <a:off x="0" y="-318"/>
            <a:ext cx="12435840" cy="699516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76540" y="3954459"/>
            <a:ext cx="6399213" cy="1830388"/>
          </a:xfrm>
          <a:noFill/>
        </p:spPr>
        <p:txBody>
          <a:bodyPr lIns="146304" tIns="109728" rIns="146304" bIns="109728">
            <a:noAutofit/>
          </a:bodyPr>
          <a:lstStyle>
            <a:lvl1pPr marL="0" indent="0">
              <a:spcBef>
                <a:spcPts val="0"/>
              </a:spcBef>
              <a:buNone/>
              <a:defRPr sz="3598"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5998" spc="-100" baseline="0">
                <a:gradFill>
                  <a:gsLst>
                    <a:gs pos="3333">
                      <a:schemeClr val="tx1"/>
                    </a:gs>
                    <a:gs pos="39000">
                      <a:schemeClr val="tx1"/>
                    </a:gs>
                  </a:gsLst>
                  <a:lin ang="5400000" scaled="0"/>
                </a:gradFill>
              </a:defRPr>
            </a:lvl1pPr>
          </a:lstStyle>
          <a:p>
            <a:r>
              <a:rPr lang="en-US" dirty="0"/>
              <a:t>Presentation title</a:t>
            </a:r>
          </a:p>
        </p:txBody>
      </p:sp>
      <p:pic>
        <p:nvPicPr>
          <p:cNvPr id="6" name="Picture 5"/>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tretch>
            <a:fillRect/>
          </a:stretch>
        </p:blipFill>
        <p:spPr bwMode="black">
          <a:xfrm>
            <a:off x="458332" y="6182442"/>
            <a:ext cx="1552931" cy="332660"/>
          </a:xfrm>
          <a:prstGeom prst="rect">
            <a:avLst/>
          </a:prstGeom>
        </p:spPr>
      </p:pic>
      <p:sp>
        <p:nvSpPr>
          <p:cNvPr id="8" name="Rectangle 6"/>
          <p:cNvSpPr>
            <a:spLocks noChangeArrowheads="1"/>
          </p:cNvSpPr>
          <p:nvPr userDrawn="1"/>
        </p:nvSpPr>
        <p:spPr bwMode="auto">
          <a:xfrm>
            <a:off x="3177" y="4395790"/>
            <a:ext cx="124333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28994277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24000" decel="76000" fill="hold" grpId="0" nodeType="withEffect">
                                  <p:stCondLst>
                                    <p:cond delay="0"/>
                                  </p:stCondLst>
                                  <p:childTnLst>
                                    <p:animMotion origin="layout" path="M 0 3.25011E-6 L 1.00728 3.25011E-6 " pathEditMode="relative" rAng="0" ptsTypes="AA">
                                      <p:cBhvr>
                                        <p:cTn id="6" dur="750" fill="hold"/>
                                        <p:tgtEl>
                                          <p:spTgt spid="11"/>
                                        </p:tgtEl>
                                        <p:attrNameLst>
                                          <p:attrName>ppt_x</p:attrName>
                                          <p:attrName>ppt_y</p:attrName>
                                        </p:attrNameLst>
                                      </p:cBhvr>
                                      <p:rCtr x="50357" y="0"/>
                                    </p:animMotion>
                                  </p:childTnLst>
                                </p:cTn>
                              </p:par>
                              <p:par>
                                <p:cTn id="7" presetID="63" presetClass="path" presetSubtype="0" accel="24000" decel="76000" fill="hold" grpId="0" nodeType="withEffect">
                                  <p:stCondLst>
                                    <p:cond delay="250"/>
                                  </p:stCondLst>
                                  <p:childTnLst>
                                    <p:animMotion origin="layout" path="M 0 3.25011E-6 L 1.00728 3.25011E-6 " pathEditMode="relative" rAng="0" ptsTypes="AA">
                                      <p:cBhvr>
                                        <p:cTn id="8" dur="750" fill="hold"/>
                                        <p:tgtEl>
                                          <p:spTgt spid="12"/>
                                        </p:tgtEl>
                                        <p:attrNameLst>
                                          <p:attrName>ppt_x</p:attrName>
                                          <p:attrName>ppt_y</p:attrName>
                                        </p:attrNameLst>
                                      </p:cBhvr>
                                      <p:rCtr x="50357" y="0"/>
                                    </p:animMotion>
                                  </p:childTnLst>
                                </p:cTn>
                              </p:par>
                              <p:par>
                                <p:cTn id="9" presetID="63" presetClass="path" presetSubtype="0" accel="24000" decel="76000" fill="hold" grpId="0" nodeType="withEffect">
                                  <p:stCondLst>
                                    <p:cond delay="150"/>
                                  </p:stCondLst>
                                  <p:childTnLst>
                                    <p:animMotion origin="layout" path="M 0 3.25011E-6 L 1.00728 3.25011E-6 " pathEditMode="relative" rAng="0" ptsTypes="AA">
                                      <p:cBhvr>
                                        <p:cTn id="10" dur="750" fill="hold"/>
                                        <p:tgtEl>
                                          <p:spTgt spid="10"/>
                                        </p:tgtEl>
                                        <p:attrNameLst>
                                          <p:attrName>ppt_x</p:attrName>
                                          <p:attrName>ppt_y</p:attrName>
                                        </p:attrNameLst>
                                      </p:cBhvr>
                                      <p:rCtr x="50357" y="0"/>
                                    </p:animMotion>
                                  </p:childTnLst>
                                </p:cTn>
                              </p:par>
                              <p:par>
                                <p:cTn id="11" presetID="1"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950"/>
                                        <p:tgtEl>
                                          <p:spTgt spid="9"/>
                                        </p:tgtEl>
                                      </p:cBhvr>
                                    </p:animEffect>
                                  </p:childTnLst>
                                </p:cTn>
                              </p:par>
                              <p:par>
                                <p:cTn id="16" presetID="63" presetClass="path" presetSubtype="0" decel="100000" fill="hold" grpId="1" nodeType="withEffect">
                                  <p:stCondLst>
                                    <p:cond delay="750"/>
                                  </p:stCondLst>
                                  <p:childTnLst>
                                    <p:animMotion origin="layout" path="M -0.01455 -1.34362E-6 L -3.90605E-7 -1.34362E-6 " pathEditMode="relative" rAng="0" ptsTypes="AA">
                                      <p:cBhvr>
                                        <p:cTn id="17" dur="950" fill="hold"/>
                                        <p:tgtEl>
                                          <p:spTgt spid="9"/>
                                        </p:tgtEl>
                                        <p:attrNameLst>
                                          <p:attrName>ppt_x</p:attrName>
                                          <p:attrName>ppt_y</p:attrName>
                                        </p:attrNameLst>
                                      </p:cBhvr>
                                      <p:rCtr x="728" y="0"/>
                                    </p:animMotion>
                                  </p:childTnLst>
                                </p:cTn>
                              </p:par>
                              <p:par>
                                <p:cTn id="18" presetID="6" presetClass="emph" presetSubtype="0" accel="100000" autoRev="1" fill="hold" grpId="2" nodeType="withEffect">
                                  <p:stCondLst>
                                    <p:cond delay="50"/>
                                  </p:stCondLst>
                                  <p:childTnLst>
                                    <p:animScale>
                                      <p:cBhvr>
                                        <p:cTn id="19" dur="500" fill="hold"/>
                                        <p:tgtEl>
                                          <p:spTgt spid="9"/>
                                        </p:tgtEl>
                                      </p:cBhvr>
                                      <p:by x="95000" y="95000"/>
                                    </p:animScale>
                                  </p:childTnLst>
                                </p:cTn>
                              </p:par>
                              <p:par>
                                <p:cTn id="20" presetID="10" presetClass="entr" presetSubtype="0" fill="hold" grpId="0" nodeType="withEffect">
                                  <p:stCondLst>
                                    <p:cond delay="8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950"/>
                                        <p:tgtEl>
                                          <p:spTgt spid="5"/>
                                        </p:tgtEl>
                                      </p:cBhvr>
                                    </p:animEffect>
                                  </p:childTnLst>
                                </p:cTn>
                              </p:par>
                              <p:par>
                                <p:cTn id="23" presetID="63" presetClass="path" presetSubtype="0" decel="100000" fill="hold" grpId="1" nodeType="withEffect">
                                  <p:stCondLst>
                                    <p:cond delay="800"/>
                                  </p:stCondLst>
                                  <p:childTnLst>
                                    <p:animMotion origin="layout" path="M -0.01455 -1.34362E-6 L -3.90605E-7 -1.34362E-6 " pathEditMode="relative" rAng="0" ptsTypes="AA">
                                      <p:cBhvr>
                                        <p:cTn id="24" dur="950" fill="hold"/>
                                        <p:tgtEl>
                                          <p:spTgt spid="5"/>
                                        </p:tgtEl>
                                        <p:attrNameLst>
                                          <p:attrName>ppt_x</p:attrName>
                                          <p:attrName>ppt_y</p:attrName>
                                        </p:attrNameLst>
                                      </p:cBhvr>
                                      <p:rCtr x="728" y="0"/>
                                    </p:animMotion>
                                  </p:childTnLst>
                                </p:cTn>
                              </p:par>
                              <p:par>
                                <p:cTn id="25" presetID="6" presetClass="emph" presetSubtype="0" accel="100000" autoRev="1" fill="hold" grpId="2" nodeType="withEffect">
                                  <p:stCondLst>
                                    <p:cond delay="100"/>
                                  </p:stCondLst>
                                  <p:childTnLst>
                                    <p:animScale>
                                      <p:cBhvr>
                                        <p:cTn id="26" dur="500" fill="hold"/>
                                        <p:tgtEl>
                                          <p:spTgt spid="5"/>
                                        </p:tgtEl>
                                      </p:cBhvr>
                                      <p:by x="95000" y="95000"/>
                                    </p:animScale>
                                  </p:childTnLst>
                                </p:cTn>
                              </p:par>
                              <p:par>
                                <p:cTn id="27" presetID="10" presetClass="entr" presetSubtype="0" fill="hold" nodeType="withEffect">
                                  <p:stCondLst>
                                    <p:cond delay="90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950"/>
                                        <p:tgtEl>
                                          <p:spTgt spid="6"/>
                                        </p:tgtEl>
                                      </p:cBhvr>
                                    </p:animEffect>
                                  </p:childTnLst>
                                </p:cTn>
                              </p:par>
                              <p:par>
                                <p:cTn id="30" presetID="63" presetClass="path" presetSubtype="0" decel="100000" fill="hold" nodeType="withEffect">
                                  <p:stCondLst>
                                    <p:cond delay="900"/>
                                  </p:stCondLst>
                                  <p:childTnLst>
                                    <p:animMotion origin="layout" path="M -0.01455 -1.34362E-6 L -3.90605E-7 -1.34362E-6 " pathEditMode="relative" rAng="0" ptsTypes="AA">
                                      <p:cBhvr>
                                        <p:cTn id="31" dur="950" fill="hold"/>
                                        <p:tgtEl>
                                          <p:spTgt spid="6"/>
                                        </p:tgtEl>
                                        <p:attrNameLst>
                                          <p:attrName>ppt_x</p:attrName>
                                          <p:attrName>ppt_y</p:attrName>
                                        </p:attrNameLst>
                                      </p:cBhvr>
                                      <p:rCtr x="728" y="0"/>
                                    </p:animMotion>
                                  </p:childTnLst>
                                </p:cTn>
                              </p:par>
                              <p:par>
                                <p:cTn id="32" presetID="6" presetClass="emph" presetSubtype="0" accel="100000" autoRev="1" fill="hold" nodeType="withEffect">
                                  <p:stCondLst>
                                    <p:cond delay="200"/>
                                  </p:stCondLst>
                                  <p:childTnLst>
                                    <p:animScale>
                                      <p:cBhvr>
                                        <p:cTn id="33" dur="500" fill="hold"/>
                                        <p:tgtEl>
                                          <p:spTgt spid="6"/>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11" grpId="0" animBg="1"/>
      <p:bldP spid="13" grpId="0" animBg="1"/>
      <p:bldP spid="5" grpId="0">
        <p:tmplLst>
          <p:tmpl>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950"/>
                        <p:tgtEl>
                          <p:spTgt spid="5"/>
                        </p:tgtEl>
                      </p:cBhvr>
                    </p:animEffect>
                  </p:childTnLst>
                </p:cTn>
              </p:par>
            </p:tnLst>
          </p:tmpl>
        </p:tmplLst>
      </p:bldP>
      <p:bldP spid="5" grpId="1">
        <p:tmplLst>
          <p:tmpl>
            <p:tnLst>
              <p:par>
                <p:cTn presetID="63" presetClass="path" presetSubtype="0" decel="100000" fill="hold" nodeType="withEffect">
                  <p:stCondLst>
                    <p:cond delay="800"/>
                  </p:stCondLst>
                  <p:childTnLst>
                    <p:animMotion origin="layout" path="M -0.01455 -1.34362E-6 L -3.90605E-7 -1.34362E-6 " pathEditMode="relative" rAng="0" ptsTypes="AA">
                      <p:cBhvr>
                        <p:cTn dur="950" fill="hold"/>
                        <p:tgtEl>
                          <p:spTgt spid="5"/>
                        </p:tgtEl>
                        <p:attrNameLst>
                          <p:attrName>ppt_x</p:attrName>
                          <p:attrName>ppt_y</p:attrName>
                        </p:attrNameLst>
                      </p:cBhvr>
                      <p:rCtr x="728" y="0"/>
                    </p:animMotion>
                  </p:childTnLst>
                </p:cTn>
              </p:par>
            </p:tnLst>
          </p:tmpl>
        </p:tmplLst>
      </p:bldP>
      <p:bldP spid="5" grpId="2">
        <p:tmplLst>
          <p:tmpl>
            <p:tnLst>
              <p:par>
                <p:cTn presetID="6" presetClass="emph" presetSubtype="0" accel="100000" autoRev="1" fill="hold" nodeType="withEffect">
                  <p:stCondLst>
                    <p:cond delay="100"/>
                  </p:stCondLst>
                  <p:childTnLst>
                    <p:animScale>
                      <p:cBhvr>
                        <p:cTn dur="500" fill="hold"/>
                        <p:tgtEl>
                          <p:spTgt spid="5"/>
                        </p:tgtEl>
                      </p:cBhvr>
                      <p:by x="95000" y="95000"/>
                    </p:animScale>
                  </p:childTnLst>
                </p:cTn>
              </p:par>
            </p:tnLst>
          </p:tmpl>
        </p:tmplLst>
      </p:bldP>
      <p:bldP spid="9" grpId="0"/>
      <p:bldP spid="9" grpId="1"/>
      <p:bldP spid="9" grpId="2"/>
    </p:bldLst>
  </p:timing>
  <p:extLst mod="1">
    <p:ext uri="{DCECCB84-F9BA-43D5-87BE-67443E8EF086}">
      <p15:sldGuideLst xmlns:p15="http://schemas.microsoft.com/office/powerpoint/2012/main">
        <p15:guide id="1" orient="horz" pos="4494">
          <p15:clr>
            <a:srgbClr val="C35EA4"/>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4"/>
            <a:ext cx="11887200" cy="1831975"/>
          </a:xfrm>
          <a:noFill/>
        </p:spPr>
        <p:txBody>
          <a:bodyPr tIns="91440" bIns="91440" anchor="t" anchorCtr="0"/>
          <a:lstStyle>
            <a:lvl1pPr algn="l" defTabSz="932384" rtl="0" eaLnBrk="1" latinLnBrk="0" hangingPunct="1">
              <a:lnSpc>
                <a:spcPct val="90000"/>
              </a:lnSpc>
              <a:spcBef>
                <a:spcPct val="0"/>
              </a:spcBef>
              <a:buNone/>
              <a:defRPr lang="en-US" sz="8798" b="0" kern="1200" cap="none" spc="-100" baseline="0" dirty="0">
                <a:ln w="3175">
                  <a:noFill/>
                </a:ln>
                <a:gradFill>
                  <a:gsLst>
                    <a:gs pos="75912">
                      <a:schemeClr val="tx1"/>
                    </a:gs>
                    <a:gs pos="34307">
                      <a:schemeClr val="tx1"/>
                    </a:gs>
                    <a:gs pos="43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2595689606"/>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74639" y="1212851"/>
            <a:ext cx="11889564" cy="2059025"/>
          </a:xfrm>
        </p:spPr>
        <p:txBody>
          <a:bodyPr/>
          <a:lstStyle>
            <a:lvl1pPr marL="0" indent="0">
              <a:buNone/>
              <a:defRPr/>
            </a:lvl1pPr>
            <a:lvl2pPr marL="28563" indent="0">
              <a:buNone/>
              <a:defRPr sz="2000"/>
            </a:lvl2pPr>
            <a:lvl3pPr marL="223752" indent="0">
              <a:buNone/>
              <a:defRPr sz="2000"/>
            </a:lvl3pPr>
            <a:lvl4pPr marL="476068" indent="0">
              <a:buNone/>
              <a:defRPr sz="1800"/>
            </a:lvl4pPr>
            <a:lvl5pPr marL="739490" indent="0">
              <a:buNone/>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33365291"/>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0" y="1212850"/>
            <a:ext cx="11887200" cy="2228302"/>
          </a:xfrm>
        </p:spPr>
        <p:txBody>
          <a:bodyPr>
            <a:spAutoFit/>
          </a:bodyPr>
          <a:lstStyle>
            <a:lvl3pPr>
              <a:defRPr sz="24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65196465"/>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1" y="1212851"/>
            <a:ext cx="5486399" cy="2040832"/>
          </a:xfrm>
        </p:spPr>
        <p:txBody>
          <a:bodyPr wrap="square">
            <a:spAutoFit/>
          </a:bodyPr>
          <a:lstStyle>
            <a:lvl1pPr marL="0" indent="0">
              <a:spcBef>
                <a:spcPts val="1224"/>
              </a:spcBef>
              <a:buClr>
                <a:schemeClr val="tx1"/>
              </a:buClr>
              <a:buFont typeface="Wingdings" pitchFamily="2" charset="2"/>
              <a:buNone/>
              <a:defRPr sz="3598"/>
            </a:lvl1pPr>
            <a:lvl2pPr marL="0" indent="0">
              <a:buNone/>
              <a:defRPr sz="2000"/>
            </a:lvl2pPr>
            <a:lvl3pPr marL="231686" indent="0">
              <a:buNone/>
              <a:tabLst/>
              <a:defRPr sz="2000"/>
            </a:lvl3pPr>
            <a:lvl4pPr marL="460198" indent="0">
              <a:buNone/>
              <a:defRPr/>
            </a:lvl4pPr>
            <a:lvl5pPr marL="685537"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1"/>
            <a:ext cx="5486399" cy="2040832"/>
          </a:xfrm>
        </p:spPr>
        <p:txBody>
          <a:bodyPr wrap="square">
            <a:spAutoFit/>
          </a:bodyPr>
          <a:lstStyle>
            <a:lvl1pPr marL="0" indent="0">
              <a:spcBef>
                <a:spcPts val="1224"/>
              </a:spcBef>
              <a:buClr>
                <a:schemeClr val="tx1"/>
              </a:buClr>
              <a:buFont typeface="Wingdings" pitchFamily="2" charset="2"/>
              <a:buNone/>
              <a:defRPr sz="3598"/>
            </a:lvl1pPr>
            <a:lvl2pPr marL="0" indent="0">
              <a:buNone/>
              <a:defRPr sz="2000"/>
            </a:lvl2pPr>
            <a:lvl3pPr marL="231686" indent="0">
              <a:buNone/>
              <a:tabLst/>
              <a:defRPr sz="2000"/>
            </a:lvl3pPr>
            <a:lvl4pPr marL="460198" indent="0">
              <a:buNone/>
              <a:defRPr/>
            </a:lvl4pPr>
            <a:lvl5pPr marL="685537"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8793513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3669745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1" y="1212851"/>
            <a:ext cx="5486399" cy="2108517"/>
          </a:xfrm>
        </p:spPr>
        <p:txBody>
          <a:bodyPr wrap="square">
            <a:spAutoFit/>
          </a:bodyPr>
          <a:lstStyle>
            <a:lvl1pPr marL="287227" indent="-287227">
              <a:spcBef>
                <a:spcPts val="1224"/>
              </a:spcBef>
              <a:buClr>
                <a:schemeClr val="tx1"/>
              </a:buClr>
              <a:buFont typeface="Wingdings" panose="05000000000000000000" pitchFamily="2" charset="2"/>
              <a:buChar char="§"/>
              <a:defRPr sz="3598"/>
            </a:lvl1pPr>
            <a:lvl2pPr marL="530962" indent="-233105">
              <a:defRPr sz="2400"/>
            </a:lvl2pPr>
            <a:lvl3pPr marL="699316" indent="-168355">
              <a:tabLst/>
              <a:defRPr sz="2000"/>
            </a:lvl3pPr>
            <a:lvl4pPr marL="880619" indent="-181305">
              <a:defRPr/>
            </a:lvl4pPr>
            <a:lvl5pPr marL="1048973" indent="-168355">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1"/>
            <a:ext cx="5486399" cy="2108517"/>
          </a:xfrm>
        </p:spPr>
        <p:txBody>
          <a:bodyPr wrap="square">
            <a:spAutoFit/>
          </a:bodyPr>
          <a:lstStyle>
            <a:lvl1pPr marL="287227" indent="-287227">
              <a:spcBef>
                <a:spcPts val="1224"/>
              </a:spcBef>
              <a:buClr>
                <a:schemeClr val="tx1"/>
              </a:buClr>
              <a:buFont typeface="Wingdings" panose="05000000000000000000" pitchFamily="2" charset="2"/>
              <a:buChar char="§"/>
              <a:defRPr sz="3598"/>
            </a:lvl1pPr>
            <a:lvl2pPr marL="530962" indent="-233105">
              <a:defRPr sz="2400"/>
            </a:lvl2pPr>
            <a:lvl3pPr marL="699316" indent="-168355">
              <a:tabLst/>
              <a:defRPr sz="2000"/>
            </a:lvl3pPr>
            <a:lvl4pPr marL="880619" indent="-181305">
              <a:defRPr/>
            </a:lvl4pPr>
            <a:lvl5pPr marL="1048973" indent="-168355">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64849839"/>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0516929"/>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5"/>
            <a:ext cx="11889564" cy="917575"/>
          </a:xfrm>
        </p:spPr>
        <p:txBody>
          <a:bodyPr/>
          <a:lstStyle>
            <a:lvl1pPr>
              <a:defRPr sz="7196" baseline="0"/>
            </a:lvl1pPr>
          </a:lstStyle>
          <a:p>
            <a:r>
              <a:rPr lang="en-US"/>
              <a:t>Click to edit Master title style</a:t>
            </a:r>
            <a:endParaRPr lang="en-US" dirty="0"/>
          </a:p>
        </p:txBody>
      </p:sp>
    </p:spTree>
    <p:extLst>
      <p:ext uri="{BB962C8B-B14F-4D97-AF65-F5344CB8AC3E}">
        <p14:creationId xmlns:p14="http://schemas.microsoft.com/office/powerpoint/2010/main" val="509962526"/>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7" y="2125664"/>
            <a:ext cx="8219813" cy="1828800"/>
          </a:xfrm>
        </p:spPr>
        <p:txBody>
          <a:bodyPr/>
          <a:lstStyle>
            <a:lvl1pPr>
              <a:defRPr sz="5998" baseline="0"/>
            </a:lvl1pPr>
          </a:lstStyle>
          <a:p>
            <a:r>
              <a:rPr lang="en-US"/>
              <a:t>Click to edit Master title style</a:t>
            </a:r>
            <a:endParaRPr lang="en-US" dirty="0"/>
          </a:p>
        </p:txBody>
      </p:sp>
    </p:spTree>
    <p:extLst>
      <p:ext uri="{BB962C8B-B14F-4D97-AF65-F5344CB8AC3E}">
        <p14:creationId xmlns:p14="http://schemas.microsoft.com/office/powerpoint/2010/main" val="1034732226"/>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8"/>
            <a:ext cx="10058399" cy="917575"/>
          </a:xfrm>
        </p:spPr>
        <p:txBody>
          <a:bodyPr/>
          <a:lstStyle>
            <a:lvl1pPr marL="233274" indent="-233274">
              <a:defRPr sz="5998" baseline="0"/>
            </a:lvl1pPr>
          </a:lstStyle>
          <a:p>
            <a:r>
              <a:rPr lang="en-US" dirty="0"/>
              <a:t>“Sample quote goes here. Design is easier than it looks, and more important than it seems.”</a:t>
            </a:r>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198" baseline="0">
                <a:latin typeface="+mj-lt"/>
              </a:defRPr>
            </a:lvl1pPr>
          </a:lstStyle>
          <a:p>
            <a:pPr lvl="0"/>
            <a:r>
              <a:rPr lang="en-US" dirty="0"/>
              <a:t>Author Name</a:t>
            </a:r>
          </a:p>
          <a:p>
            <a:pPr lvl="0"/>
            <a:r>
              <a:rPr lang="en-US" dirty="0"/>
              <a:t>Title</a:t>
            </a:r>
          </a:p>
        </p:txBody>
      </p:sp>
    </p:spTree>
    <p:extLst>
      <p:ext uri="{BB962C8B-B14F-4D97-AF65-F5344CB8AC3E}">
        <p14:creationId xmlns:p14="http://schemas.microsoft.com/office/powerpoint/2010/main" val="393518859"/>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accent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5"/>
            <a:ext cx="10058399" cy="917575"/>
          </a:xfrm>
        </p:spPr>
        <p:txBody>
          <a:bodyPr/>
          <a:lstStyle>
            <a:lvl1pPr marL="282465" indent="-282465">
              <a:tabLst>
                <a:tab pos="282465" algn="l"/>
              </a:tabLst>
              <a:defRPr sz="5998" baseline="0"/>
            </a:lvl1pPr>
          </a:lstStyle>
          <a:p>
            <a:r>
              <a:rPr lang="en-US" dirty="0"/>
              <a:t>“	Add a quote here. Design is easier than it looks, and more important than it seems.”</a:t>
            </a:r>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198" baseline="0">
                <a:latin typeface="+mj-lt"/>
              </a:defRPr>
            </a:lvl1pPr>
          </a:lstStyle>
          <a:p>
            <a:pPr lvl="0"/>
            <a:r>
              <a:rPr lang="en-US" dirty="0"/>
              <a:t>Author’s Name</a:t>
            </a:r>
          </a:p>
          <a:p>
            <a:pPr lvl="0"/>
            <a:r>
              <a:rPr lang="en-US" dirty="0"/>
              <a:t>Title</a:t>
            </a:r>
          </a:p>
        </p:txBody>
      </p:sp>
    </p:spTree>
    <p:extLst>
      <p:ext uri="{BB962C8B-B14F-4D97-AF65-F5344CB8AC3E}">
        <p14:creationId xmlns:p14="http://schemas.microsoft.com/office/powerpoint/2010/main" val="1533371057"/>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8" y="2430464"/>
            <a:ext cx="11887200" cy="932563"/>
          </a:xfrm>
        </p:spPr>
        <p:txBody>
          <a:bodyPr/>
          <a:lstStyle>
            <a:lvl1pPr marL="0" indent="0">
              <a:buNone/>
              <a:defRPr sz="5398">
                <a:gradFill>
                  <a:gsLst>
                    <a:gs pos="3333">
                      <a:schemeClr val="tx1"/>
                    </a:gs>
                    <a:gs pos="39000">
                      <a:schemeClr val="tx1"/>
                    </a:gs>
                  </a:gsLst>
                  <a:lin ang="5400000" scaled="0"/>
                </a:gradFill>
              </a:defRPr>
            </a:lvl1pPr>
            <a:lvl2pPr marL="0" indent="0">
              <a:buFontTx/>
              <a:buNone/>
              <a:defRPr sz="2000"/>
            </a:lvl2pPr>
            <a:lvl3pPr marL="228513" indent="0">
              <a:buNone/>
              <a:defRPr/>
            </a:lvl3pPr>
            <a:lvl4pPr marL="457024" indent="0">
              <a:buNone/>
              <a:defRPr/>
            </a:lvl4pPr>
            <a:lvl5pPr marL="685537" indent="0">
              <a:buNone/>
              <a:defRPr/>
            </a:lvl5pPr>
          </a:lstStyle>
          <a:p>
            <a:pPr lvl="0"/>
            <a:r>
              <a:rPr lang="en-US"/>
              <a:t>Edit Master text styles</a:t>
            </a:r>
          </a:p>
        </p:txBody>
      </p:sp>
      <p:sp>
        <p:nvSpPr>
          <p:cNvPr id="4" name="Title 1"/>
          <p:cNvSpPr>
            <a:spLocks noGrp="1"/>
          </p:cNvSpPr>
          <p:nvPr>
            <p:ph type="title"/>
          </p:nvPr>
        </p:nvSpPr>
        <p:spPr>
          <a:xfrm>
            <a:off x="282576" y="1211265"/>
            <a:ext cx="11889564" cy="917575"/>
          </a:xfrm>
        </p:spPr>
        <p:txBody>
          <a:bodyPr/>
          <a:lstStyle>
            <a:lvl1pPr>
              <a:defRPr sz="7196" baseline="0">
                <a:gradFill>
                  <a:gsLst>
                    <a:gs pos="1250">
                      <a:schemeClr val="tx1"/>
                    </a:gs>
                    <a:gs pos="100000">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2253090182"/>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lank Accent Color 2">
    <p:spTree>
      <p:nvGrpSpPr>
        <p:cNvPr id="1" name=""/>
        <p:cNvGrpSpPr/>
        <p:nvPr/>
      </p:nvGrpSpPr>
      <p:grpSpPr>
        <a:xfrm>
          <a:off x="0" y="0"/>
          <a:ext cx="0" cy="0"/>
          <a:chOff x="0" y="0"/>
          <a:chExt cx="0" cy="0"/>
        </a:xfrm>
      </p:grpSpPr>
    </p:spTree>
    <p:extLst>
      <p:ext uri="{BB962C8B-B14F-4D97-AF65-F5344CB8AC3E}">
        <p14:creationId xmlns:p14="http://schemas.microsoft.com/office/powerpoint/2010/main" val="642070473"/>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7"/>
            <a:ext cx="11887199"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invGray">
          <a:xfrm>
            <a:off x="459233" y="3145040"/>
            <a:ext cx="3291840" cy="705836"/>
          </a:xfrm>
          <a:prstGeom prst="rect">
            <a:avLst/>
          </a:prstGeom>
        </p:spPr>
      </p:pic>
      <p:pic>
        <p:nvPicPr>
          <p:cNvPr id="3" name="Picture 2"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0946" y="2441907"/>
            <a:ext cx="4698293" cy="2105809"/>
          </a:xfrm>
          <a:prstGeom prst="rect">
            <a:avLst/>
          </a:prstGeom>
        </p:spPr>
      </p:pic>
    </p:spTree>
    <p:extLst>
      <p:ext uri="{BB962C8B-B14F-4D97-AF65-F5344CB8AC3E}">
        <p14:creationId xmlns:p14="http://schemas.microsoft.com/office/powerpoint/2010/main" val="3041104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Section Title Accent Color 3">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2862948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23796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0" y="1212856"/>
            <a:ext cx="11887200" cy="2231397"/>
          </a:xfrm>
        </p:spPr>
        <p:txBody>
          <a:bodyPr>
            <a:spAutoFit/>
          </a:bodyPr>
          <a:lstStyle>
            <a:lvl1pPr>
              <a:defRPr>
                <a:solidFill>
                  <a:schemeClr val="accent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5973270"/>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0"/>
            <a:ext cx="11887200" cy="2163711"/>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12398753"/>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_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2"/>
          <a:stretch>
            <a:fillRect/>
          </a:stretch>
        </p:blipFill>
        <p:spPr>
          <a:xfrm>
            <a:off x="-246501" y="1965643"/>
            <a:ext cx="7899548" cy="2148840"/>
          </a:xfrm>
          <a:prstGeom prst="rect">
            <a:avLst/>
          </a:prstGeom>
        </p:spPr>
      </p:pic>
      <p:sp>
        <p:nvSpPr>
          <p:cNvPr id="6" name="Rectangle 5"/>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stretch>
            <a:fillRect/>
          </a:stretch>
        </p:blipFill>
        <p:spPr>
          <a:xfrm>
            <a:off x="462280" y="6209084"/>
            <a:ext cx="1456418" cy="310896"/>
          </a:xfrm>
          <a:prstGeom prst="rect">
            <a:avLst/>
          </a:prstGeom>
        </p:spPr>
      </p:pic>
    </p:spTree>
    <p:extLst>
      <p:ext uri="{BB962C8B-B14F-4D97-AF65-F5344CB8AC3E}">
        <p14:creationId xmlns:p14="http://schemas.microsoft.com/office/powerpoint/2010/main" val="16920397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2406311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2732849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1606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6029539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267694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16257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618080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66390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292662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713658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Click to 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Click to edit Master text styles</a:t>
            </a:r>
          </a:p>
        </p:txBody>
      </p:sp>
    </p:spTree>
    <p:extLst>
      <p:ext uri="{BB962C8B-B14F-4D97-AF65-F5344CB8AC3E}">
        <p14:creationId xmlns:p14="http://schemas.microsoft.com/office/powerpoint/2010/main" val="410720363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7663321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1301611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501533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2681407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87640555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68626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7324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6944540"/>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27350511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797379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10562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p:cNvPicPr>
            <a:picLocks noChangeAspect="1"/>
          </p:cNvPicPr>
          <p:nvPr userDrawn="1"/>
        </p:nvPicPr>
        <p:blipFill>
          <a:blip r:embed="rId2"/>
          <a:stretch>
            <a:fillRect/>
          </a:stretch>
        </p:blipFill>
        <p:spPr>
          <a:xfrm>
            <a:off x="462280" y="6209084"/>
            <a:ext cx="1456418" cy="310896"/>
          </a:xfrm>
          <a:prstGeom prst="rect">
            <a:avLst/>
          </a:prstGeom>
        </p:spPr>
      </p:pic>
      <p:pic>
        <p:nvPicPr>
          <p:cNvPr id="6" name="Picture 5"/>
          <p:cNvPicPr>
            <a:picLocks noChangeAspect="1"/>
          </p:cNvPicPr>
          <p:nvPr userDrawn="1"/>
        </p:nvPicPr>
        <p:blipFill rotWithShape="1">
          <a:blip r:embed="rId3"/>
          <a:srcRect r="40044"/>
          <a:stretch/>
        </p:blipFill>
        <p:spPr>
          <a:xfrm>
            <a:off x="-246501" y="1965643"/>
            <a:ext cx="4736205" cy="2148840"/>
          </a:xfrm>
          <a:prstGeom prst="rect">
            <a:avLst/>
          </a:prstGeom>
        </p:spPr>
      </p:pic>
    </p:spTree>
    <p:extLst>
      <p:ext uri="{BB962C8B-B14F-4D97-AF65-F5344CB8AC3E}">
        <p14:creationId xmlns:p14="http://schemas.microsoft.com/office/powerpoint/2010/main" val="2620341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6" name="Rectangle 5"/>
          <p:cNvSpPr/>
          <p:nvPr userDrawn="1"/>
        </p:nvSpPr>
        <p:spPr bwMode="gray">
          <a:xfrm>
            <a:off x="0" y="5897245"/>
            <a:ext cx="12435840" cy="10972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stretch>
            <a:fillRect/>
          </a:stretch>
        </p:blipFill>
        <p:spPr>
          <a:xfrm>
            <a:off x="370840" y="6294142"/>
            <a:ext cx="1456418" cy="310896"/>
          </a:xfrm>
          <a:prstGeom prst="rect">
            <a:avLst/>
          </a:prstGeom>
        </p:spPr>
      </p:pic>
      <p:sp>
        <p:nvSpPr>
          <p:cNvPr id="3" name="Text Placeholder 2"/>
          <p:cNvSpPr>
            <a:spLocks noGrp="1"/>
          </p:cNvSpPr>
          <p:nvPr>
            <p:ph type="body" sz="quarter" idx="13" hasCustomPrompt="1"/>
          </p:nvPr>
        </p:nvSpPr>
        <p:spPr bwMode="white">
          <a:xfrm>
            <a:off x="10333038" y="296863"/>
            <a:ext cx="1828800" cy="461665"/>
          </a:xfrm>
        </p:spPr>
        <p:txBody>
          <a:bodyPr/>
          <a:lstStyle>
            <a:lvl1pPr marL="0" indent="0" algn="r">
              <a:buNone/>
              <a:defRPr sz="2000">
                <a:latin typeface="+mn-lt"/>
              </a:defRPr>
            </a:lvl1pPr>
          </a:lstStyle>
          <a:p>
            <a:pPr lvl="0"/>
            <a:r>
              <a:rPr lang="en-US" dirty="0"/>
              <a:t>Session Code</a:t>
            </a:r>
          </a:p>
        </p:txBody>
      </p:sp>
    </p:spTree>
    <p:extLst>
      <p:ext uri="{BB962C8B-B14F-4D97-AF65-F5344CB8AC3E}">
        <p14:creationId xmlns:p14="http://schemas.microsoft.com/office/powerpoint/2010/main" val="17835652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74638" y="1212850"/>
            <a:ext cx="11887200" cy="2065181"/>
          </a:xfrm>
        </p:spPr>
        <p:txBody>
          <a:bodyPr/>
          <a:lstStyle>
            <a:lvl1pPr marL="0" indent="0">
              <a:buNone/>
              <a:defRPr>
                <a:gradFill>
                  <a:gsLst>
                    <a:gs pos="1250">
                      <a:schemeClr val="tx1"/>
                    </a:gs>
                    <a:gs pos="99000">
                      <a:schemeClr val="tx1"/>
                    </a:gs>
                  </a:gsLst>
                  <a:lin ang="5400000" scaled="0"/>
                </a:gradFill>
              </a:defRPr>
            </a:lvl1pPr>
            <a:lvl2pPr marL="0" indent="0">
              <a:buFontTx/>
              <a:buNone/>
              <a:defRPr sz="24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065595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359454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238344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707770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92662917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13373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8953311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2925191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235704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0261040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5536269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7508537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39976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0298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6503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500129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24043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a:blip r:embed="rId2"/>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18212562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854040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3508377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69597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81006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66984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34018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747864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52768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35886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32684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67552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0099646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9966985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0885253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36749932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2218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9765057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37950056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8606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5384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39778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435388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14782815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904015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6560312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4585377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4321047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2310485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71173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92817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8648077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959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414678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0235375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71793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30608761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1375958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40984463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773036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54537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6836011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51493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05684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70052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62740315"/>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182351216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7764346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Web Mobile Media">
    <p:spTree>
      <p:nvGrpSpPr>
        <p:cNvPr id="1" name=""/>
        <p:cNvGrpSpPr/>
        <p:nvPr/>
      </p:nvGrpSpPr>
      <p:grpSpPr>
        <a:xfrm>
          <a:off x="0" y="0"/>
          <a:ext cx="0" cy="0"/>
          <a:chOff x="0" y="0"/>
          <a:chExt cx="0" cy="0"/>
        </a:xfrm>
      </p:grpSpPr>
      <p:pic>
        <p:nvPicPr>
          <p:cNvPr id="29" name="Picture 2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431" y="0"/>
            <a:ext cx="12461176" cy="7008416"/>
          </a:xfrm>
          <a:prstGeom prst="rect">
            <a:avLst/>
          </a:prstGeom>
        </p:spPr>
      </p:pic>
      <p:sp>
        <p:nvSpPr>
          <p:cNvPr id="28" name="Rectangle 27"/>
          <p:cNvSpPr/>
          <p:nvPr userDrawn="1"/>
        </p:nvSpPr>
        <p:spPr>
          <a:xfrm>
            <a:off x="0" y="0"/>
            <a:ext cx="12436475" cy="7133768"/>
          </a:xfrm>
          <a:prstGeom prst="rect">
            <a:avLst/>
          </a:prstGeom>
          <a:gradFill>
            <a:gsLst>
              <a:gs pos="61000">
                <a:srgbClr val="000000">
                  <a:alpha val="0"/>
                </a:srgbClr>
              </a:gs>
              <a:gs pos="100000">
                <a:srgbClr val="000000">
                  <a:alpha val="5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3" name="Rectangle 12"/>
          <p:cNvSpPr/>
          <p:nvPr userDrawn="1"/>
        </p:nvSpPr>
        <p:spPr bwMode="gray">
          <a:xfrm>
            <a:off x="6538477" y="1436209"/>
            <a:ext cx="5447176" cy="3030961"/>
          </a:xfrm>
          <a:prstGeom prst="rect">
            <a:avLst/>
          </a:prstGeom>
          <a:solidFill>
            <a:schemeClr val="accent3">
              <a:alpha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gray">
          <a:xfrm>
            <a:off x="6538477" y="1441921"/>
            <a:ext cx="5439287" cy="2129073"/>
          </a:xfrm>
          <a:noFill/>
        </p:spPr>
        <p:txBody>
          <a:bodyPr lIns="393192" tIns="393192" rIns="146304" bIns="91440" anchor="t" anchorCtr="0"/>
          <a:lstStyle>
            <a:lvl1pPr>
              <a:defRPr sz="4896" spc="-100" baseline="0">
                <a:gradFill>
                  <a:gsLst>
                    <a:gs pos="57576">
                      <a:srgbClr val="FFFFFF"/>
                    </a:gs>
                    <a:gs pos="35000">
                      <a:srgbClr val="FFFFFF"/>
                    </a:gs>
                  </a:gsLst>
                  <a:lin ang="5400000" scaled="0"/>
                </a:gradFill>
              </a:defRPr>
            </a:lvl1pPr>
          </a:lstStyle>
          <a:p>
            <a:r>
              <a:rPr lang="en-US" dirty="0"/>
              <a:t>Presentation title</a:t>
            </a:r>
          </a:p>
        </p:txBody>
      </p:sp>
      <p:grpSp>
        <p:nvGrpSpPr>
          <p:cNvPr id="27" name="Group 26"/>
          <p:cNvGrpSpPr/>
          <p:nvPr userDrawn="1"/>
        </p:nvGrpSpPr>
        <p:grpSpPr>
          <a:xfrm>
            <a:off x="9870766" y="444080"/>
            <a:ext cx="2127249" cy="455612"/>
            <a:chOff x="9759951" y="481013"/>
            <a:chExt cx="2127249" cy="455612"/>
          </a:xfrm>
        </p:grpSpPr>
        <p:sp>
          <p:nvSpPr>
            <p:cNvPr id="6" name="AutoShape 3"/>
            <p:cNvSpPr>
              <a:spLocks noChangeAspect="1" noChangeArrowheads="1" noTextEdit="1"/>
            </p:cNvSpPr>
            <p:nvPr userDrawn="1"/>
          </p:nvSpPr>
          <p:spPr bwMode="auto">
            <a:xfrm>
              <a:off x="9761538" y="481013"/>
              <a:ext cx="21256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505050"/>
                </a:solidFill>
              </a:endParaRPr>
            </a:p>
          </p:txBody>
        </p:sp>
        <p:grpSp>
          <p:nvGrpSpPr>
            <p:cNvPr id="26" name="Group 25"/>
            <p:cNvGrpSpPr/>
            <p:nvPr userDrawn="1"/>
          </p:nvGrpSpPr>
          <p:grpSpPr>
            <a:xfrm>
              <a:off x="10352088" y="552450"/>
              <a:ext cx="1535112" cy="296862"/>
              <a:chOff x="10352088" y="552450"/>
              <a:chExt cx="1535112" cy="296862"/>
            </a:xfrm>
            <a:solidFill>
              <a:schemeClr val="bg1"/>
            </a:solidFill>
          </p:grpSpPr>
          <p:sp>
            <p:nvSpPr>
              <p:cNvPr id="7" name="Freeform 5"/>
              <p:cNvSpPr>
                <a:spLocks/>
              </p:cNvSpPr>
              <p:nvPr userDrawn="1"/>
            </p:nvSpPr>
            <p:spPr bwMode="auto">
              <a:xfrm>
                <a:off x="10352088" y="571500"/>
                <a:ext cx="293687" cy="273050"/>
              </a:xfrm>
              <a:custGeom>
                <a:avLst/>
                <a:gdLst>
                  <a:gd name="T0" fmla="*/ 118 w 218"/>
                  <a:gd name="T1" fmla="*/ 126 h 201"/>
                  <a:gd name="T2" fmla="*/ 109 w 218"/>
                  <a:gd name="T3" fmla="*/ 153 h 201"/>
                  <a:gd name="T4" fmla="*/ 108 w 218"/>
                  <a:gd name="T5" fmla="*/ 153 h 201"/>
                  <a:gd name="T6" fmla="*/ 100 w 218"/>
                  <a:gd name="T7" fmla="*/ 127 h 201"/>
                  <a:gd name="T8" fmla="*/ 49 w 218"/>
                  <a:gd name="T9" fmla="*/ 0 h 201"/>
                  <a:gd name="T10" fmla="*/ 0 w 218"/>
                  <a:gd name="T11" fmla="*/ 0 h 201"/>
                  <a:gd name="T12" fmla="*/ 0 w 218"/>
                  <a:gd name="T13" fmla="*/ 201 h 201"/>
                  <a:gd name="T14" fmla="*/ 32 w 218"/>
                  <a:gd name="T15" fmla="*/ 201 h 201"/>
                  <a:gd name="T16" fmla="*/ 32 w 218"/>
                  <a:gd name="T17" fmla="*/ 77 h 201"/>
                  <a:gd name="T18" fmla="*/ 32 w 218"/>
                  <a:gd name="T19" fmla="*/ 50 h 201"/>
                  <a:gd name="T20" fmla="*/ 31 w 218"/>
                  <a:gd name="T21" fmla="*/ 37 h 201"/>
                  <a:gd name="T22" fmla="*/ 32 w 218"/>
                  <a:gd name="T23" fmla="*/ 37 h 201"/>
                  <a:gd name="T24" fmla="*/ 36 w 218"/>
                  <a:gd name="T25" fmla="*/ 54 h 201"/>
                  <a:gd name="T26" fmla="*/ 97 w 218"/>
                  <a:gd name="T27" fmla="*/ 201 h 201"/>
                  <a:gd name="T28" fmla="*/ 120 w 218"/>
                  <a:gd name="T29" fmla="*/ 201 h 201"/>
                  <a:gd name="T30" fmla="*/ 180 w 218"/>
                  <a:gd name="T31" fmla="*/ 53 h 201"/>
                  <a:gd name="T32" fmla="*/ 184 w 218"/>
                  <a:gd name="T33" fmla="*/ 37 h 201"/>
                  <a:gd name="T34" fmla="*/ 185 w 218"/>
                  <a:gd name="T35" fmla="*/ 37 h 201"/>
                  <a:gd name="T36" fmla="*/ 183 w 218"/>
                  <a:gd name="T37" fmla="*/ 73 h 201"/>
                  <a:gd name="T38" fmla="*/ 183 w 218"/>
                  <a:gd name="T39" fmla="*/ 201 h 201"/>
                  <a:gd name="T40" fmla="*/ 218 w 218"/>
                  <a:gd name="T41" fmla="*/ 201 h 201"/>
                  <a:gd name="T42" fmla="*/ 218 w 218"/>
                  <a:gd name="T43" fmla="*/ 0 h 201"/>
                  <a:gd name="T44" fmla="*/ 170 w 218"/>
                  <a:gd name="T45" fmla="*/ 0 h 201"/>
                  <a:gd name="T46" fmla="*/ 118 w 218"/>
                  <a:gd name="T47" fmla="*/ 12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8" h="201">
                    <a:moveTo>
                      <a:pt x="118" y="126"/>
                    </a:moveTo>
                    <a:cubicBezTo>
                      <a:pt x="109" y="153"/>
                      <a:pt x="109" y="153"/>
                      <a:pt x="109" y="153"/>
                    </a:cubicBezTo>
                    <a:cubicBezTo>
                      <a:pt x="108" y="153"/>
                      <a:pt x="108" y="153"/>
                      <a:pt x="108" y="153"/>
                    </a:cubicBezTo>
                    <a:cubicBezTo>
                      <a:pt x="107" y="147"/>
                      <a:pt x="104" y="138"/>
                      <a:pt x="100" y="127"/>
                    </a:cubicBezTo>
                    <a:cubicBezTo>
                      <a:pt x="49" y="0"/>
                      <a:pt x="49" y="0"/>
                      <a:pt x="49" y="0"/>
                    </a:cubicBezTo>
                    <a:cubicBezTo>
                      <a:pt x="0" y="0"/>
                      <a:pt x="0" y="0"/>
                      <a:pt x="0" y="0"/>
                    </a:cubicBezTo>
                    <a:cubicBezTo>
                      <a:pt x="0" y="201"/>
                      <a:pt x="0" y="201"/>
                      <a:pt x="0" y="201"/>
                    </a:cubicBezTo>
                    <a:cubicBezTo>
                      <a:pt x="32" y="201"/>
                      <a:pt x="32" y="201"/>
                      <a:pt x="32" y="201"/>
                    </a:cubicBezTo>
                    <a:cubicBezTo>
                      <a:pt x="32" y="77"/>
                      <a:pt x="32" y="77"/>
                      <a:pt x="32" y="77"/>
                    </a:cubicBezTo>
                    <a:cubicBezTo>
                      <a:pt x="32" y="70"/>
                      <a:pt x="32" y="61"/>
                      <a:pt x="32" y="50"/>
                    </a:cubicBezTo>
                    <a:cubicBezTo>
                      <a:pt x="32" y="45"/>
                      <a:pt x="31" y="40"/>
                      <a:pt x="31" y="37"/>
                    </a:cubicBezTo>
                    <a:cubicBezTo>
                      <a:pt x="32" y="37"/>
                      <a:pt x="32" y="37"/>
                      <a:pt x="32" y="37"/>
                    </a:cubicBezTo>
                    <a:cubicBezTo>
                      <a:pt x="33" y="45"/>
                      <a:pt x="35" y="50"/>
                      <a:pt x="36" y="54"/>
                    </a:cubicBezTo>
                    <a:cubicBezTo>
                      <a:pt x="97" y="201"/>
                      <a:pt x="97" y="201"/>
                      <a:pt x="97" y="201"/>
                    </a:cubicBezTo>
                    <a:cubicBezTo>
                      <a:pt x="120" y="201"/>
                      <a:pt x="120" y="201"/>
                      <a:pt x="120" y="201"/>
                    </a:cubicBezTo>
                    <a:cubicBezTo>
                      <a:pt x="180" y="53"/>
                      <a:pt x="180" y="53"/>
                      <a:pt x="180" y="53"/>
                    </a:cubicBezTo>
                    <a:cubicBezTo>
                      <a:pt x="181" y="50"/>
                      <a:pt x="183" y="43"/>
                      <a:pt x="184" y="37"/>
                    </a:cubicBezTo>
                    <a:cubicBezTo>
                      <a:pt x="185" y="37"/>
                      <a:pt x="185" y="37"/>
                      <a:pt x="185" y="37"/>
                    </a:cubicBezTo>
                    <a:cubicBezTo>
                      <a:pt x="184" y="52"/>
                      <a:pt x="183" y="65"/>
                      <a:pt x="183" y="73"/>
                    </a:cubicBezTo>
                    <a:cubicBezTo>
                      <a:pt x="183" y="201"/>
                      <a:pt x="183" y="201"/>
                      <a:pt x="183" y="201"/>
                    </a:cubicBezTo>
                    <a:cubicBezTo>
                      <a:pt x="218" y="201"/>
                      <a:pt x="218" y="201"/>
                      <a:pt x="218" y="201"/>
                    </a:cubicBezTo>
                    <a:cubicBezTo>
                      <a:pt x="218" y="0"/>
                      <a:pt x="218" y="0"/>
                      <a:pt x="218" y="0"/>
                    </a:cubicBezTo>
                    <a:cubicBezTo>
                      <a:pt x="170" y="0"/>
                      <a:pt x="170" y="0"/>
                      <a:pt x="170" y="0"/>
                    </a:cubicBezTo>
                    <a:lnTo>
                      <a:pt x="118" y="1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505050"/>
                  </a:solidFill>
                </a:endParaRPr>
              </a:p>
            </p:txBody>
          </p:sp>
          <p:sp>
            <p:nvSpPr>
              <p:cNvPr id="12" name="Rectangle 6"/>
              <p:cNvSpPr>
                <a:spLocks noChangeArrowheads="1"/>
              </p:cNvSpPr>
              <p:nvPr userDrawn="1"/>
            </p:nvSpPr>
            <p:spPr bwMode="auto">
              <a:xfrm>
                <a:off x="10688638" y="649288"/>
                <a:ext cx="46037" cy="1952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505050"/>
                  </a:solidFill>
                </a:endParaRPr>
              </a:p>
            </p:txBody>
          </p:sp>
          <p:sp>
            <p:nvSpPr>
              <p:cNvPr id="14" name="Freeform 7"/>
              <p:cNvSpPr>
                <a:spLocks/>
              </p:cNvSpPr>
              <p:nvPr userDrawn="1"/>
            </p:nvSpPr>
            <p:spPr bwMode="auto">
              <a:xfrm>
                <a:off x="10685463" y="566738"/>
                <a:ext cx="53975" cy="52387"/>
              </a:xfrm>
              <a:custGeom>
                <a:avLst/>
                <a:gdLst>
                  <a:gd name="T0" fmla="*/ 21 w 41"/>
                  <a:gd name="T1" fmla="*/ 0 h 39"/>
                  <a:gd name="T2" fmla="*/ 6 w 41"/>
                  <a:gd name="T3" fmla="*/ 5 h 39"/>
                  <a:gd name="T4" fmla="*/ 0 w 41"/>
                  <a:gd name="T5" fmla="*/ 19 h 39"/>
                  <a:gd name="T6" fmla="*/ 6 w 41"/>
                  <a:gd name="T7" fmla="*/ 33 h 39"/>
                  <a:gd name="T8" fmla="*/ 21 w 41"/>
                  <a:gd name="T9" fmla="*/ 39 h 39"/>
                  <a:gd name="T10" fmla="*/ 35 w 41"/>
                  <a:gd name="T11" fmla="*/ 33 h 39"/>
                  <a:gd name="T12" fmla="*/ 41 w 41"/>
                  <a:gd name="T13" fmla="*/ 19 h 39"/>
                  <a:gd name="T14" fmla="*/ 35 w 41"/>
                  <a:gd name="T15" fmla="*/ 5 h 39"/>
                  <a:gd name="T16" fmla="*/ 21 w 41"/>
                  <a:gd name="T1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9">
                    <a:moveTo>
                      <a:pt x="21" y="0"/>
                    </a:moveTo>
                    <a:cubicBezTo>
                      <a:pt x="15" y="0"/>
                      <a:pt x="10" y="2"/>
                      <a:pt x="6" y="5"/>
                    </a:cubicBezTo>
                    <a:cubicBezTo>
                      <a:pt x="2" y="9"/>
                      <a:pt x="0" y="14"/>
                      <a:pt x="0" y="19"/>
                    </a:cubicBezTo>
                    <a:cubicBezTo>
                      <a:pt x="0" y="25"/>
                      <a:pt x="2" y="30"/>
                      <a:pt x="6" y="33"/>
                    </a:cubicBezTo>
                    <a:cubicBezTo>
                      <a:pt x="10" y="37"/>
                      <a:pt x="15" y="39"/>
                      <a:pt x="21" y="39"/>
                    </a:cubicBezTo>
                    <a:cubicBezTo>
                      <a:pt x="26" y="39"/>
                      <a:pt x="31" y="37"/>
                      <a:pt x="35" y="33"/>
                    </a:cubicBezTo>
                    <a:cubicBezTo>
                      <a:pt x="39" y="30"/>
                      <a:pt x="41" y="25"/>
                      <a:pt x="41" y="19"/>
                    </a:cubicBezTo>
                    <a:cubicBezTo>
                      <a:pt x="41" y="14"/>
                      <a:pt x="39" y="9"/>
                      <a:pt x="35" y="5"/>
                    </a:cubicBezTo>
                    <a:cubicBezTo>
                      <a:pt x="31" y="1"/>
                      <a:pt x="27" y="0"/>
                      <a:pt x="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505050"/>
                  </a:solidFill>
                </a:endParaRPr>
              </a:p>
            </p:txBody>
          </p:sp>
          <p:sp>
            <p:nvSpPr>
              <p:cNvPr id="16" name="Freeform 8"/>
              <p:cNvSpPr>
                <a:spLocks/>
              </p:cNvSpPr>
              <p:nvPr userDrawn="1"/>
            </p:nvSpPr>
            <p:spPr bwMode="auto">
              <a:xfrm>
                <a:off x="10766425" y="644525"/>
                <a:ext cx="153987" cy="204787"/>
              </a:xfrm>
              <a:custGeom>
                <a:avLst/>
                <a:gdLst>
                  <a:gd name="T0" fmla="*/ 97 w 114"/>
                  <a:gd name="T1" fmla="*/ 2 h 152"/>
                  <a:gd name="T2" fmla="*/ 78 w 114"/>
                  <a:gd name="T3" fmla="*/ 0 h 152"/>
                  <a:gd name="T4" fmla="*/ 37 w 114"/>
                  <a:gd name="T5" fmla="*/ 10 h 152"/>
                  <a:gd name="T6" fmla="*/ 10 w 114"/>
                  <a:gd name="T7" fmla="*/ 38 h 152"/>
                  <a:gd name="T8" fmla="*/ 0 w 114"/>
                  <a:gd name="T9" fmla="*/ 80 h 152"/>
                  <a:gd name="T10" fmla="*/ 10 w 114"/>
                  <a:gd name="T11" fmla="*/ 117 h 152"/>
                  <a:gd name="T12" fmla="*/ 35 w 114"/>
                  <a:gd name="T13" fmla="*/ 143 h 152"/>
                  <a:gd name="T14" fmla="*/ 72 w 114"/>
                  <a:gd name="T15" fmla="*/ 152 h 152"/>
                  <a:gd name="T16" fmla="*/ 113 w 114"/>
                  <a:gd name="T17" fmla="*/ 142 h 152"/>
                  <a:gd name="T18" fmla="*/ 114 w 114"/>
                  <a:gd name="T19" fmla="*/ 142 h 152"/>
                  <a:gd name="T20" fmla="*/ 114 w 114"/>
                  <a:gd name="T21" fmla="*/ 111 h 152"/>
                  <a:gd name="T22" fmla="*/ 112 w 114"/>
                  <a:gd name="T23" fmla="*/ 112 h 152"/>
                  <a:gd name="T24" fmla="*/ 95 w 114"/>
                  <a:gd name="T25" fmla="*/ 121 h 152"/>
                  <a:gd name="T26" fmla="*/ 79 w 114"/>
                  <a:gd name="T27" fmla="*/ 124 h 152"/>
                  <a:gd name="T28" fmla="*/ 47 w 114"/>
                  <a:gd name="T29" fmla="*/ 112 h 152"/>
                  <a:gd name="T30" fmla="*/ 35 w 114"/>
                  <a:gd name="T31" fmla="*/ 77 h 152"/>
                  <a:gd name="T32" fmla="*/ 48 w 114"/>
                  <a:gd name="T33" fmla="*/ 42 h 152"/>
                  <a:gd name="T34" fmla="*/ 80 w 114"/>
                  <a:gd name="T35" fmla="*/ 29 h 152"/>
                  <a:gd name="T36" fmla="*/ 112 w 114"/>
                  <a:gd name="T37" fmla="*/ 40 h 152"/>
                  <a:gd name="T38" fmla="*/ 114 w 114"/>
                  <a:gd name="T39" fmla="*/ 41 h 152"/>
                  <a:gd name="T40" fmla="*/ 114 w 114"/>
                  <a:gd name="T41" fmla="*/ 8 h 152"/>
                  <a:gd name="T42" fmla="*/ 113 w 114"/>
                  <a:gd name="T43" fmla="*/ 8 h 152"/>
                  <a:gd name="T44" fmla="*/ 97 w 114"/>
                  <a:gd name="T45" fmla="*/ 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4" h="152">
                    <a:moveTo>
                      <a:pt x="97" y="2"/>
                    </a:moveTo>
                    <a:cubicBezTo>
                      <a:pt x="90" y="1"/>
                      <a:pt x="84" y="0"/>
                      <a:pt x="78" y="0"/>
                    </a:cubicBezTo>
                    <a:cubicBezTo>
                      <a:pt x="62" y="0"/>
                      <a:pt x="48" y="4"/>
                      <a:pt x="37" y="10"/>
                    </a:cubicBezTo>
                    <a:cubicBezTo>
                      <a:pt x="25" y="17"/>
                      <a:pt x="16" y="26"/>
                      <a:pt x="10" y="38"/>
                    </a:cubicBezTo>
                    <a:cubicBezTo>
                      <a:pt x="3" y="50"/>
                      <a:pt x="0" y="64"/>
                      <a:pt x="0" y="80"/>
                    </a:cubicBezTo>
                    <a:cubicBezTo>
                      <a:pt x="0" y="94"/>
                      <a:pt x="4" y="106"/>
                      <a:pt x="10" y="117"/>
                    </a:cubicBezTo>
                    <a:cubicBezTo>
                      <a:pt x="16" y="128"/>
                      <a:pt x="24" y="137"/>
                      <a:pt x="35" y="143"/>
                    </a:cubicBezTo>
                    <a:cubicBezTo>
                      <a:pt x="46" y="149"/>
                      <a:pt x="58" y="152"/>
                      <a:pt x="72" y="152"/>
                    </a:cubicBezTo>
                    <a:cubicBezTo>
                      <a:pt x="88" y="152"/>
                      <a:pt x="102" y="149"/>
                      <a:pt x="113" y="142"/>
                    </a:cubicBezTo>
                    <a:cubicBezTo>
                      <a:pt x="114" y="142"/>
                      <a:pt x="114" y="142"/>
                      <a:pt x="114" y="142"/>
                    </a:cubicBezTo>
                    <a:cubicBezTo>
                      <a:pt x="114" y="111"/>
                      <a:pt x="114" y="111"/>
                      <a:pt x="114" y="111"/>
                    </a:cubicBezTo>
                    <a:cubicBezTo>
                      <a:pt x="112" y="112"/>
                      <a:pt x="112" y="112"/>
                      <a:pt x="112" y="112"/>
                    </a:cubicBezTo>
                    <a:cubicBezTo>
                      <a:pt x="107" y="116"/>
                      <a:pt x="101" y="118"/>
                      <a:pt x="95" y="121"/>
                    </a:cubicBezTo>
                    <a:cubicBezTo>
                      <a:pt x="89" y="123"/>
                      <a:pt x="84" y="124"/>
                      <a:pt x="79" y="124"/>
                    </a:cubicBezTo>
                    <a:cubicBezTo>
                      <a:pt x="66" y="124"/>
                      <a:pt x="55" y="120"/>
                      <a:pt x="47" y="112"/>
                    </a:cubicBezTo>
                    <a:cubicBezTo>
                      <a:pt x="39" y="103"/>
                      <a:pt x="35" y="92"/>
                      <a:pt x="35" y="77"/>
                    </a:cubicBezTo>
                    <a:cubicBezTo>
                      <a:pt x="35" y="62"/>
                      <a:pt x="39" y="51"/>
                      <a:pt x="48" y="42"/>
                    </a:cubicBezTo>
                    <a:cubicBezTo>
                      <a:pt x="56" y="33"/>
                      <a:pt x="66" y="29"/>
                      <a:pt x="80" y="29"/>
                    </a:cubicBezTo>
                    <a:cubicBezTo>
                      <a:pt x="91" y="29"/>
                      <a:pt x="102" y="32"/>
                      <a:pt x="112" y="40"/>
                    </a:cubicBezTo>
                    <a:cubicBezTo>
                      <a:pt x="114" y="41"/>
                      <a:pt x="114" y="41"/>
                      <a:pt x="114" y="41"/>
                    </a:cubicBezTo>
                    <a:cubicBezTo>
                      <a:pt x="114" y="8"/>
                      <a:pt x="114" y="8"/>
                      <a:pt x="114" y="8"/>
                    </a:cubicBezTo>
                    <a:cubicBezTo>
                      <a:pt x="113" y="8"/>
                      <a:pt x="113" y="8"/>
                      <a:pt x="113" y="8"/>
                    </a:cubicBezTo>
                    <a:cubicBezTo>
                      <a:pt x="108" y="6"/>
                      <a:pt x="103" y="4"/>
                      <a:pt x="9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505050"/>
                  </a:solidFill>
                </a:endParaRPr>
              </a:p>
            </p:txBody>
          </p:sp>
          <p:sp>
            <p:nvSpPr>
              <p:cNvPr id="17" name="Freeform 9"/>
              <p:cNvSpPr>
                <a:spLocks/>
              </p:cNvSpPr>
              <p:nvPr userDrawn="1"/>
            </p:nvSpPr>
            <p:spPr bwMode="auto">
              <a:xfrm>
                <a:off x="10953750" y="646113"/>
                <a:ext cx="114300" cy="198437"/>
              </a:xfrm>
              <a:custGeom>
                <a:avLst/>
                <a:gdLst>
                  <a:gd name="T0" fmla="*/ 71 w 85"/>
                  <a:gd name="T1" fmla="*/ 0 h 146"/>
                  <a:gd name="T2" fmla="*/ 48 w 85"/>
                  <a:gd name="T3" fmla="*/ 8 h 146"/>
                  <a:gd name="T4" fmla="*/ 35 w 85"/>
                  <a:gd name="T5" fmla="*/ 27 h 146"/>
                  <a:gd name="T6" fmla="*/ 34 w 85"/>
                  <a:gd name="T7" fmla="*/ 27 h 146"/>
                  <a:gd name="T8" fmla="*/ 34 w 85"/>
                  <a:gd name="T9" fmla="*/ 2 h 146"/>
                  <a:gd name="T10" fmla="*/ 0 w 85"/>
                  <a:gd name="T11" fmla="*/ 2 h 146"/>
                  <a:gd name="T12" fmla="*/ 0 w 85"/>
                  <a:gd name="T13" fmla="*/ 146 h 146"/>
                  <a:gd name="T14" fmla="*/ 34 w 85"/>
                  <a:gd name="T15" fmla="*/ 146 h 146"/>
                  <a:gd name="T16" fmla="*/ 34 w 85"/>
                  <a:gd name="T17" fmla="*/ 72 h 146"/>
                  <a:gd name="T18" fmla="*/ 43 w 85"/>
                  <a:gd name="T19" fmla="*/ 42 h 146"/>
                  <a:gd name="T20" fmla="*/ 65 w 85"/>
                  <a:gd name="T21" fmla="*/ 30 h 146"/>
                  <a:gd name="T22" fmla="*/ 75 w 85"/>
                  <a:gd name="T23" fmla="*/ 32 h 146"/>
                  <a:gd name="T24" fmla="*/ 83 w 85"/>
                  <a:gd name="T25" fmla="*/ 35 h 146"/>
                  <a:gd name="T26" fmla="*/ 85 w 85"/>
                  <a:gd name="T27" fmla="*/ 36 h 146"/>
                  <a:gd name="T28" fmla="*/ 85 w 85"/>
                  <a:gd name="T29" fmla="*/ 2 h 146"/>
                  <a:gd name="T30" fmla="*/ 84 w 85"/>
                  <a:gd name="T31" fmla="*/ 1 h 146"/>
                  <a:gd name="T32" fmla="*/ 71 w 85"/>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5" h="146">
                    <a:moveTo>
                      <a:pt x="71" y="0"/>
                    </a:moveTo>
                    <a:cubicBezTo>
                      <a:pt x="62" y="0"/>
                      <a:pt x="55" y="2"/>
                      <a:pt x="48" y="8"/>
                    </a:cubicBezTo>
                    <a:cubicBezTo>
                      <a:pt x="42" y="12"/>
                      <a:pt x="38" y="19"/>
                      <a:pt x="35" y="27"/>
                    </a:cubicBezTo>
                    <a:cubicBezTo>
                      <a:pt x="34" y="27"/>
                      <a:pt x="34" y="27"/>
                      <a:pt x="34" y="27"/>
                    </a:cubicBezTo>
                    <a:cubicBezTo>
                      <a:pt x="34" y="2"/>
                      <a:pt x="34" y="2"/>
                      <a:pt x="34" y="2"/>
                    </a:cubicBezTo>
                    <a:cubicBezTo>
                      <a:pt x="0" y="2"/>
                      <a:pt x="0" y="2"/>
                      <a:pt x="0" y="2"/>
                    </a:cubicBezTo>
                    <a:cubicBezTo>
                      <a:pt x="0" y="146"/>
                      <a:pt x="0" y="146"/>
                      <a:pt x="0" y="146"/>
                    </a:cubicBezTo>
                    <a:cubicBezTo>
                      <a:pt x="34" y="146"/>
                      <a:pt x="34" y="146"/>
                      <a:pt x="34" y="146"/>
                    </a:cubicBezTo>
                    <a:cubicBezTo>
                      <a:pt x="34" y="72"/>
                      <a:pt x="34" y="72"/>
                      <a:pt x="34" y="72"/>
                    </a:cubicBezTo>
                    <a:cubicBezTo>
                      <a:pt x="34" y="60"/>
                      <a:pt x="37" y="50"/>
                      <a:pt x="43" y="42"/>
                    </a:cubicBezTo>
                    <a:cubicBezTo>
                      <a:pt x="48" y="34"/>
                      <a:pt x="56" y="30"/>
                      <a:pt x="65" y="30"/>
                    </a:cubicBezTo>
                    <a:cubicBezTo>
                      <a:pt x="68" y="30"/>
                      <a:pt x="71" y="30"/>
                      <a:pt x="75" y="32"/>
                    </a:cubicBezTo>
                    <a:cubicBezTo>
                      <a:pt x="79" y="32"/>
                      <a:pt x="82" y="34"/>
                      <a:pt x="83" y="35"/>
                    </a:cubicBezTo>
                    <a:cubicBezTo>
                      <a:pt x="85" y="36"/>
                      <a:pt x="85" y="36"/>
                      <a:pt x="85" y="36"/>
                    </a:cubicBezTo>
                    <a:cubicBezTo>
                      <a:pt x="85" y="2"/>
                      <a:pt x="85" y="2"/>
                      <a:pt x="85" y="2"/>
                    </a:cubicBezTo>
                    <a:cubicBezTo>
                      <a:pt x="84" y="1"/>
                      <a:pt x="84" y="1"/>
                      <a:pt x="84" y="1"/>
                    </a:cubicBezTo>
                    <a:cubicBezTo>
                      <a:pt x="81" y="0"/>
                      <a:pt x="76" y="0"/>
                      <a:pt x="7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505050"/>
                  </a:solidFill>
                </a:endParaRPr>
              </a:p>
            </p:txBody>
          </p:sp>
          <p:sp>
            <p:nvSpPr>
              <p:cNvPr id="18" name="Freeform 10"/>
              <p:cNvSpPr>
                <a:spLocks noEditPoints="1"/>
              </p:cNvSpPr>
              <p:nvPr userDrawn="1"/>
            </p:nvSpPr>
            <p:spPr bwMode="auto">
              <a:xfrm>
                <a:off x="11069638" y="644525"/>
                <a:ext cx="200025" cy="204787"/>
              </a:xfrm>
              <a:custGeom>
                <a:avLst/>
                <a:gdLst>
                  <a:gd name="T0" fmla="*/ 77 w 149"/>
                  <a:gd name="T1" fmla="*/ 0 h 152"/>
                  <a:gd name="T2" fmla="*/ 20 w 149"/>
                  <a:gd name="T3" fmla="*/ 21 h 152"/>
                  <a:gd name="T4" fmla="*/ 0 w 149"/>
                  <a:gd name="T5" fmla="*/ 78 h 152"/>
                  <a:gd name="T6" fmla="*/ 20 w 149"/>
                  <a:gd name="T7" fmla="*/ 132 h 152"/>
                  <a:gd name="T8" fmla="*/ 73 w 149"/>
                  <a:gd name="T9" fmla="*/ 152 h 152"/>
                  <a:gd name="T10" fmla="*/ 128 w 149"/>
                  <a:gd name="T11" fmla="*/ 131 h 152"/>
                  <a:gd name="T12" fmla="*/ 149 w 149"/>
                  <a:gd name="T13" fmla="*/ 75 h 152"/>
                  <a:gd name="T14" fmla="*/ 130 w 149"/>
                  <a:gd name="T15" fmla="*/ 20 h 152"/>
                  <a:gd name="T16" fmla="*/ 77 w 149"/>
                  <a:gd name="T17" fmla="*/ 0 h 152"/>
                  <a:gd name="T18" fmla="*/ 104 w 149"/>
                  <a:gd name="T19" fmla="*/ 112 h 152"/>
                  <a:gd name="T20" fmla="*/ 76 w 149"/>
                  <a:gd name="T21" fmla="*/ 124 h 152"/>
                  <a:gd name="T22" fmla="*/ 46 w 149"/>
                  <a:gd name="T23" fmla="*/ 111 h 152"/>
                  <a:gd name="T24" fmla="*/ 36 w 149"/>
                  <a:gd name="T25" fmla="*/ 76 h 152"/>
                  <a:gd name="T26" fmla="*/ 46 w 149"/>
                  <a:gd name="T27" fmla="*/ 41 h 152"/>
                  <a:gd name="T28" fmla="*/ 75 w 149"/>
                  <a:gd name="T29" fmla="*/ 28 h 152"/>
                  <a:gd name="T30" fmla="*/ 104 w 149"/>
                  <a:gd name="T31" fmla="*/ 40 h 152"/>
                  <a:gd name="T32" fmla="*/ 114 w 149"/>
                  <a:gd name="T33" fmla="*/ 76 h 152"/>
                  <a:gd name="T34" fmla="*/ 104 w 149"/>
                  <a:gd name="T35" fmla="*/ 11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152">
                    <a:moveTo>
                      <a:pt x="77" y="0"/>
                    </a:moveTo>
                    <a:cubicBezTo>
                      <a:pt x="53" y="0"/>
                      <a:pt x="34" y="7"/>
                      <a:pt x="20" y="21"/>
                    </a:cubicBezTo>
                    <a:cubicBezTo>
                      <a:pt x="7" y="35"/>
                      <a:pt x="0" y="54"/>
                      <a:pt x="0" y="78"/>
                    </a:cubicBezTo>
                    <a:cubicBezTo>
                      <a:pt x="0" y="101"/>
                      <a:pt x="7" y="119"/>
                      <a:pt x="20" y="132"/>
                    </a:cubicBezTo>
                    <a:cubicBezTo>
                      <a:pt x="33" y="145"/>
                      <a:pt x="51" y="152"/>
                      <a:pt x="73" y="152"/>
                    </a:cubicBezTo>
                    <a:cubicBezTo>
                      <a:pt x="96" y="152"/>
                      <a:pt x="115" y="145"/>
                      <a:pt x="128" y="131"/>
                    </a:cubicBezTo>
                    <a:cubicBezTo>
                      <a:pt x="142" y="117"/>
                      <a:pt x="149" y="98"/>
                      <a:pt x="149" y="75"/>
                    </a:cubicBezTo>
                    <a:cubicBezTo>
                      <a:pt x="149" y="52"/>
                      <a:pt x="142" y="34"/>
                      <a:pt x="130" y="20"/>
                    </a:cubicBezTo>
                    <a:cubicBezTo>
                      <a:pt x="117" y="7"/>
                      <a:pt x="99" y="0"/>
                      <a:pt x="77" y="0"/>
                    </a:cubicBezTo>
                    <a:close/>
                    <a:moveTo>
                      <a:pt x="104" y="112"/>
                    </a:moveTo>
                    <a:cubicBezTo>
                      <a:pt x="98" y="120"/>
                      <a:pt x="88" y="124"/>
                      <a:pt x="76" y="124"/>
                    </a:cubicBezTo>
                    <a:cubicBezTo>
                      <a:pt x="63" y="124"/>
                      <a:pt x="53" y="120"/>
                      <a:pt x="46" y="111"/>
                    </a:cubicBezTo>
                    <a:cubicBezTo>
                      <a:pt x="40" y="103"/>
                      <a:pt x="36" y="91"/>
                      <a:pt x="36" y="76"/>
                    </a:cubicBezTo>
                    <a:cubicBezTo>
                      <a:pt x="36" y="61"/>
                      <a:pt x="40" y="49"/>
                      <a:pt x="46" y="41"/>
                    </a:cubicBezTo>
                    <a:cubicBezTo>
                      <a:pt x="53" y="32"/>
                      <a:pt x="63" y="28"/>
                      <a:pt x="75" y="28"/>
                    </a:cubicBezTo>
                    <a:cubicBezTo>
                      <a:pt x="87" y="28"/>
                      <a:pt x="97" y="32"/>
                      <a:pt x="104" y="40"/>
                    </a:cubicBezTo>
                    <a:cubicBezTo>
                      <a:pt x="110" y="48"/>
                      <a:pt x="114" y="60"/>
                      <a:pt x="114" y="76"/>
                    </a:cubicBezTo>
                    <a:cubicBezTo>
                      <a:pt x="114" y="92"/>
                      <a:pt x="110" y="104"/>
                      <a:pt x="104"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505050"/>
                  </a:solidFill>
                </a:endParaRPr>
              </a:p>
            </p:txBody>
          </p:sp>
          <p:sp>
            <p:nvSpPr>
              <p:cNvPr id="19" name="Freeform 11"/>
              <p:cNvSpPr>
                <a:spLocks/>
              </p:cNvSpPr>
              <p:nvPr userDrawn="1"/>
            </p:nvSpPr>
            <p:spPr bwMode="auto">
              <a:xfrm>
                <a:off x="11291888" y="644525"/>
                <a:ext cx="130175" cy="204787"/>
              </a:xfrm>
              <a:custGeom>
                <a:avLst/>
                <a:gdLst>
                  <a:gd name="T0" fmla="*/ 59 w 96"/>
                  <a:gd name="T1" fmla="*/ 64 h 152"/>
                  <a:gd name="T2" fmla="*/ 39 w 96"/>
                  <a:gd name="T3" fmla="*/ 53 h 152"/>
                  <a:gd name="T4" fmla="*/ 35 w 96"/>
                  <a:gd name="T5" fmla="*/ 42 h 152"/>
                  <a:gd name="T6" fmla="*/ 40 w 96"/>
                  <a:gd name="T7" fmla="*/ 31 h 152"/>
                  <a:gd name="T8" fmla="*/ 55 w 96"/>
                  <a:gd name="T9" fmla="*/ 27 h 152"/>
                  <a:gd name="T10" fmla="*/ 72 w 96"/>
                  <a:gd name="T11" fmla="*/ 30 h 152"/>
                  <a:gd name="T12" fmla="*/ 87 w 96"/>
                  <a:gd name="T13" fmla="*/ 37 h 152"/>
                  <a:gd name="T14" fmla="*/ 89 w 96"/>
                  <a:gd name="T15" fmla="*/ 38 h 152"/>
                  <a:gd name="T16" fmla="*/ 89 w 96"/>
                  <a:gd name="T17" fmla="*/ 6 h 152"/>
                  <a:gd name="T18" fmla="*/ 89 w 96"/>
                  <a:gd name="T19" fmla="*/ 6 h 152"/>
                  <a:gd name="T20" fmla="*/ 73 w 96"/>
                  <a:gd name="T21" fmla="*/ 2 h 152"/>
                  <a:gd name="T22" fmla="*/ 56 w 96"/>
                  <a:gd name="T23" fmla="*/ 0 h 152"/>
                  <a:gd name="T24" fmla="*/ 16 w 96"/>
                  <a:gd name="T25" fmla="*/ 12 h 152"/>
                  <a:gd name="T26" fmla="*/ 1 w 96"/>
                  <a:gd name="T27" fmla="*/ 44 h 152"/>
                  <a:gd name="T28" fmla="*/ 4 w 96"/>
                  <a:gd name="T29" fmla="*/ 62 h 152"/>
                  <a:gd name="T30" fmla="*/ 14 w 96"/>
                  <a:gd name="T31" fmla="*/ 76 h 152"/>
                  <a:gd name="T32" fmla="*/ 35 w 96"/>
                  <a:gd name="T33" fmla="*/ 88 h 152"/>
                  <a:gd name="T34" fmla="*/ 52 w 96"/>
                  <a:gd name="T35" fmla="*/ 96 h 152"/>
                  <a:gd name="T36" fmla="*/ 60 w 96"/>
                  <a:gd name="T37" fmla="*/ 102 h 152"/>
                  <a:gd name="T38" fmla="*/ 62 w 96"/>
                  <a:gd name="T39" fmla="*/ 110 h 152"/>
                  <a:gd name="T40" fmla="*/ 39 w 96"/>
                  <a:gd name="T41" fmla="*/ 124 h 152"/>
                  <a:gd name="T42" fmla="*/ 21 w 96"/>
                  <a:gd name="T43" fmla="*/ 121 h 152"/>
                  <a:gd name="T44" fmla="*/ 1 w 96"/>
                  <a:gd name="T45" fmla="*/ 111 h 152"/>
                  <a:gd name="T46" fmla="*/ 0 w 96"/>
                  <a:gd name="T47" fmla="*/ 110 h 152"/>
                  <a:gd name="T48" fmla="*/ 0 w 96"/>
                  <a:gd name="T49" fmla="*/ 143 h 152"/>
                  <a:gd name="T50" fmla="*/ 0 w 96"/>
                  <a:gd name="T51" fmla="*/ 144 h 152"/>
                  <a:gd name="T52" fmla="*/ 19 w 96"/>
                  <a:gd name="T53" fmla="*/ 149 h 152"/>
                  <a:gd name="T54" fmla="*/ 38 w 96"/>
                  <a:gd name="T55" fmla="*/ 152 h 152"/>
                  <a:gd name="T56" fmla="*/ 80 w 96"/>
                  <a:gd name="T57" fmla="*/ 139 h 152"/>
                  <a:gd name="T58" fmla="*/ 96 w 96"/>
                  <a:gd name="T59" fmla="*/ 106 h 152"/>
                  <a:gd name="T60" fmla="*/ 87 w 96"/>
                  <a:gd name="T61" fmla="*/ 82 h 152"/>
                  <a:gd name="T62" fmla="*/ 59 w 96"/>
                  <a:gd name="T63" fmla="*/ 6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 h="152">
                    <a:moveTo>
                      <a:pt x="59" y="64"/>
                    </a:moveTo>
                    <a:cubicBezTo>
                      <a:pt x="48" y="59"/>
                      <a:pt x="41" y="56"/>
                      <a:pt x="39" y="53"/>
                    </a:cubicBezTo>
                    <a:cubicBezTo>
                      <a:pt x="36" y="50"/>
                      <a:pt x="35" y="46"/>
                      <a:pt x="35" y="42"/>
                    </a:cubicBezTo>
                    <a:cubicBezTo>
                      <a:pt x="35" y="37"/>
                      <a:pt x="36" y="34"/>
                      <a:pt x="40" y="31"/>
                    </a:cubicBezTo>
                    <a:cubicBezTo>
                      <a:pt x="43" y="28"/>
                      <a:pt x="48" y="27"/>
                      <a:pt x="55" y="27"/>
                    </a:cubicBezTo>
                    <a:cubicBezTo>
                      <a:pt x="60" y="27"/>
                      <a:pt x="66" y="28"/>
                      <a:pt x="72" y="30"/>
                    </a:cubicBezTo>
                    <a:cubicBezTo>
                      <a:pt x="78" y="32"/>
                      <a:pt x="83" y="34"/>
                      <a:pt x="87" y="37"/>
                    </a:cubicBezTo>
                    <a:cubicBezTo>
                      <a:pt x="89" y="38"/>
                      <a:pt x="89" y="38"/>
                      <a:pt x="89" y="38"/>
                    </a:cubicBezTo>
                    <a:cubicBezTo>
                      <a:pt x="89" y="6"/>
                      <a:pt x="89" y="6"/>
                      <a:pt x="89" y="6"/>
                    </a:cubicBezTo>
                    <a:cubicBezTo>
                      <a:pt x="89" y="6"/>
                      <a:pt x="89" y="6"/>
                      <a:pt x="89" y="6"/>
                    </a:cubicBezTo>
                    <a:cubicBezTo>
                      <a:pt x="85" y="4"/>
                      <a:pt x="79" y="3"/>
                      <a:pt x="73" y="2"/>
                    </a:cubicBezTo>
                    <a:cubicBezTo>
                      <a:pt x="67" y="0"/>
                      <a:pt x="61" y="0"/>
                      <a:pt x="56" y="0"/>
                    </a:cubicBezTo>
                    <a:cubicBezTo>
                      <a:pt x="40" y="0"/>
                      <a:pt x="27" y="4"/>
                      <a:pt x="16" y="12"/>
                    </a:cubicBezTo>
                    <a:cubicBezTo>
                      <a:pt x="6" y="21"/>
                      <a:pt x="1" y="32"/>
                      <a:pt x="1" y="44"/>
                    </a:cubicBezTo>
                    <a:cubicBezTo>
                      <a:pt x="1" y="51"/>
                      <a:pt x="2" y="57"/>
                      <a:pt x="4" y="62"/>
                    </a:cubicBezTo>
                    <a:cubicBezTo>
                      <a:pt x="6" y="68"/>
                      <a:pt x="9" y="72"/>
                      <a:pt x="14" y="76"/>
                    </a:cubicBezTo>
                    <a:cubicBezTo>
                      <a:pt x="19" y="80"/>
                      <a:pt x="26" y="84"/>
                      <a:pt x="35" y="88"/>
                    </a:cubicBezTo>
                    <a:cubicBezTo>
                      <a:pt x="43" y="91"/>
                      <a:pt x="49" y="94"/>
                      <a:pt x="52" y="96"/>
                    </a:cubicBezTo>
                    <a:cubicBezTo>
                      <a:pt x="56" y="98"/>
                      <a:pt x="59" y="100"/>
                      <a:pt x="60" y="102"/>
                    </a:cubicBezTo>
                    <a:cubicBezTo>
                      <a:pt x="61" y="104"/>
                      <a:pt x="62" y="107"/>
                      <a:pt x="62" y="110"/>
                    </a:cubicBezTo>
                    <a:cubicBezTo>
                      <a:pt x="62" y="120"/>
                      <a:pt x="55" y="124"/>
                      <a:pt x="39" y="124"/>
                    </a:cubicBezTo>
                    <a:cubicBezTo>
                      <a:pt x="34" y="124"/>
                      <a:pt x="27" y="123"/>
                      <a:pt x="21" y="121"/>
                    </a:cubicBezTo>
                    <a:cubicBezTo>
                      <a:pt x="14" y="118"/>
                      <a:pt x="7" y="115"/>
                      <a:pt x="1" y="111"/>
                    </a:cubicBezTo>
                    <a:cubicBezTo>
                      <a:pt x="0" y="110"/>
                      <a:pt x="0" y="110"/>
                      <a:pt x="0" y="110"/>
                    </a:cubicBezTo>
                    <a:cubicBezTo>
                      <a:pt x="0" y="143"/>
                      <a:pt x="0" y="143"/>
                      <a:pt x="0" y="143"/>
                    </a:cubicBezTo>
                    <a:cubicBezTo>
                      <a:pt x="0" y="144"/>
                      <a:pt x="0" y="144"/>
                      <a:pt x="0" y="144"/>
                    </a:cubicBezTo>
                    <a:cubicBezTo>
                      <a:pt x="5" y="146"/>
                      <a:pt x="11" y="148"/>
                      <a:pt x="19" y="149"/>
                    </a:cubicBezTo>
                    <a:cubicBezTo>
                      <a:pt x="26" y="151"/>
                      <a:pt x="32" y="152"/>
                      <a:pt x="38" y="152"/>
                    </a:cubicBezTo>
                    <a:cubicBezTo>
                      <a:pt x="56" y="152"/>
                      <a:pt x="70" y="148"/>
                      <a:pt x="80" y="139"/>
                    </a:cubicBezTo>
                    <a:cubicBezTo>
                      <a:pt x="91" y="131"/>
                      <a:pt x="96" y="120"/>
                      <a:pt x="96" y="106"/>
                    </a:cubicBezTo>
                    <a:cubicBezTo>
                      <a:pt x="96" y="97"/>
                      <a:pt x="93" y="88"/>
                      <a:pt x="87" y="82"/>
                    </a:cubicBezTo>
                    <a:cubicBezTo>
                      <a:pt x="82" y="75"/>
                      <a:pt x="73" y="69"/>
                      <a:pt x="59"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505050"/>
                  </a:solidFill>
                </a:endParaRPr>
              </a:p>
            </p:txBody>
          </p:sp>
          <p:sp>
            <p:nvSpPr>
              <p:cNvPr id="20" name="Freeform 12"/>
              <p:cNvSpPr>
                <a:spLocks noEditPoints="1"/>
              </p:cNvSpPr>
              <p:nvPr userDrawn="1"/>
            </p:nvSpPr>
            <p:spPr bwMode="auto">
              <a:xfrm>
                <a:off x="11441113" y="644525"/>
                <a:ext cx="201612" cy="204787"/>
              </a:xfrm>
              <a:custGeom>
                <a:avLst/>
                <a:gdLst>
                  <a:gd name="T0" fmla="*/ 77 w 149"/>
                  <a:gd name="T1" fmla="*/ 0 h 152"/>
                  <a:gd name="T2" fmla="*/ 20 w 149"/>
                  <a:gd name="T3" fmla="*/ 21 h 152"/>
                  <a:gd name="T4" fmla="*/ 0 w 149"/>
                  <a:gd name="T5" fmla="*/ 78 h 152"/>
                  <a:gd name="T6" fmla="*/ 20 w 149"/>
                  <a:gd name="T7" fmla="*/ 132 h 152"/>
                  <a:gd name="T8" fmla="*/ 73 w 149"/>
                  <a:gd name="T9" fmla="*/ 152 h 152"/>
                  <a:gd name="T10" fmla="*/ 128 w 149"/>
                  <a:gd name="T11" fmla="*/ 131 h 152"/>
                  <a:gd name="T12" fmla="*/ 149 w 149"/>
                  <a:gd name="T13" fmla="*/ 75 h 152"/>
                  <a:gd name="T14" fmla="*/ 130 w 149"/>
                  <a:gd name="T15" fmla="*/ 20 h 152"/>
                  <a:gd name="T16" fmla="*/ 77 w 149"/>
                  <a:gd name="T17" fmla="*/ 0 h 152"/>
                  <a:gd name="T18" fmla="*/ 104 w 149"/>
                  <a:gd name="T19" fmla="*/ 112 h 152"/>
                  <a:gd name="T20" fmla="*/ 75 w 149"/>
                  <a:gd name="T21" fmla="*/ 124 h 152"/>
                  <a:gd name="T22" fmla="*/ 46 w 149"/>
                  <a:gd name="T23" fmla="*/ 111 h 152"/>
                  <a:gd name="T24" fmla="*/ 36 w 149"/>
                  <a:gd name="T25" fmla="*/ 76 h 152"/>
                  <a:gd name="T26" fmla="*/ 46 w 149"/>
                  <a:gd name="T27" fmla="*/ 41 h 152"/>
                  <a:gd name="T28" fmla="*/ 75 w 149"/>
                  <a:gd name="T29" fmla="*/ 28 h 152"/>
                  <a:gd name="T30" fmla="*/ 103 w 149"/>
                  <a:gd name="T31" fmla="*/ 40 h 152"/>
                  <a:gd name="T32" fmla="*/ 114 w 149"/>
                  <a:gd name="T33" fmla="*/ 76 h 152"/>
                  <a:gd name="T34" fmla="*/ 104 w 149"/>
                  <a:gd name="T35" fmla="*/ 11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152">
                    <a:moveTo>
                      <a:pt x="77" y="0"/>
                    </a:moveTo>
                    <a:cubicBezTo>
                      <a:pt x="53" y="0"/>
                      <a:pt x="34" y="7"/>
                      <a:pt x="20" y="21"/>
                    </a:cubicBezTo>
                    <a:cubicBezTo>
                      <a:pt x="7" y="35"/>
                      <a:pt x="0" y="54"/>
                      <a:pt x="0" y="78"/>
                    </a:cubicBezTo>
                    <a:cubicBezTo>
                      <a:pt x="0" y="101"/>
                      <a:pt x="7" y="119"/>
                      <a:pt x="20" y="132"/>
                    </a:cubicBezTo>
                    <a:cubicBezTo>
                      <a:pt x="33" y="145"/>
                      <a:pt x="51" y="152"/>
                      <a:pt x="73" y="152"/>
                    </a:cubicBezTo>
                    <a:cubicBezTo>
                      <a:pt x="96" y="152"/>
                      <a:pt x="115" y="145"/>
                      <a:pt x="128" y="131"/>
                    </a:cubicBezTo>
                    <a:cubicBezTo>
                      <a:pt x="142" y="117"/>
                      <a:pt x="149" y="98"/>
                      <a:pt x="149" y="75"/>
                    </a:cubicBezTo>
                    <a:cubicBezTo>
                      <a:pt x="149" y="52"/>
                      <a:pt x="142" y="34"/>
                      <a:pt x="130" y="20"/>
                    </a:cubicBezTo>
                    <a:cubicBezTo>
                      <a:pt x="117" y="7"/>
                      <a:pt x="99" y="0"/>
                      <a:pt x="77" y="0"/>
                    </a:cubicBezTo>
                    <a:close/>
                    <a:moveTo>
                      <a:pt x="104" y="112"/>
                    </a:moveTo>
                    <a:cubicBezTo>
                      <a:pt x="97" y="120"/>
                      <a:pt x="88" y="124"/>
                      <a:pt x="75" y="124"/>
                    </a:cubicBezTo>
                    <a:cubicBezTo>
                      <a:pt x="63" y="124"/>
                      <a:pt x="53" y="120"/>
                      <a:pt x="46" y="111"/>
                    </a:cubicBezTo>
                    <a:cubicBezTo>
                      <a:pt x="39" y="103"/>
                      <a:pt x="36" y="91"/>
                      <a:pt x="36" y="76"/>
                    </a:cubicBezTo>
                    <a:cubicBezTo>
                      <a:pt x="36" y="61"/>
                      <a:pt x="39" y="49"/>
                      <a:pt x="46" y="41"/>
                    </a:cubicBezTo>
                    <a:cubicBezTo>
                      <a:pt x="53" y="32"/>
                      <a:pt x="63" y="28"/>
                      <a:pt x="75" y="28"/>
                    </a:cubicBezTo>
                    <a:cubicBezTo>
                      <a:pt x="87" y="28"/>
                      <a:pt x="96" y="32"/>
                      <a:pt x="103" y="40"/>
                    </a:cubicBezTo>
                    <a:cubicBezTo>
                      <a:pt x="110" y="48"/>
                      <a:pt x="114" y="60"/>
                      <a:pt x="114" y="76"/>
                    </a:cubicBezTo>
                    <a:cubicBezTo>
                      <a:pt x="113" y="92"/>
                      <a:pt x="110" y="104"/>
                      <a:pt x="104"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505050"/>
                  </a:solidFill>
                </a:endParaRPr>
              </a:p>
            </p:txBody>
          </p:sp>
          <p:sp>
            <p:nvSpPr>
              <p:cNvPr id="21" name="Freeform 13"/>
              <p:cNvSpPr>
                <a:spLocks/>
              </p:cNvSpPr>
              <p:nvPr userDrawn="1"/>
            </p:nvSpPr>
            <p:spPr bwMode="auto">
              <a:xfrm>
                <a:off x="11645900" y="552450"/>
                <a:ext cx="241300" cy="296862"/>
              </a:xfrm>
              <a:custGeom>
                <a:avLst/>
                <a:gdLst>
                  <a:gd name="T0" fmla="*/ 179 w 179"/>
                  <a:gd name="T1" fmla="*/ 100 h 220"/>
                  <a:gd name="T2" fmla="*/ 179 w 179"/>
                  <a:gd name="T3" fmla="*/ 72 h 220"/>
                  <a:gd name="T4" fmla="*/ 144 w 179"/>
                  <a:gd name="T5" fmla="*/ 72 h 220"/>
                  <a:gd name="T6" fmla="*/ 144 w 179"/>
                  <a:gd name="T7" fmla="*/ 29 h 220"/>
                  <a:gd name="T8" fmla="*/ 143 w 179"/>
                  <a:gd name="T9" fmla="*/ 29 h 220"/>
                  <a:gd name="T10" fmla="*/ 111 w 179"/>
                  <a:gd name="T11" fmla="*/ 39 h 220"/>
                  <a:gd name="T12" fmla="*/ 110 w 179"/>
                  <a:gd name="T13" fmla="*/ 39 h 220"/>
                  <a:gd name="T14" fmla="*/ 110 w 179"/>
                  <a:gd name="T15" fmla="*/ 72 h 220"/>
                  <a:gd name="T16" fmla="*/ 59 w 179"/>
                  <a:gd name="T17" fmla="*/ 72 h 220"/>
                  <a:gd name="T18" fmla="*/ 59 w 179"/>
                  <a:gd name="T19" fmla="*/ 54 h 220"/>
                  <a:gd name="T20" fmla="*/ 65 w 179"/>
                  <a:gd name="T21" fmla="*/ 35 h 220"/>
                  <a:gd name="T22" fmla="*/ 80 w 179"/>
                  <a:gd name="T23" fmla="*/ 28 h 220"/>
                  <a:gd name="T24" fmla="*/ 95 w 179"/>
                  <a:gd name="T25" fmla="*/ 32 h 220"/>
                  <a:gd name="T26" fmla="*/ 96 w 179"/>
                  <a:gd name="T27" fmla="*/ 32 h 220"/>
                  <a:gd name="T28" fmla="*/ 96 w 179"/>
                  <a:gd name="T29" fmla="*/ 3 h 220"/>
                  <a:gd name="T30" fmla="*/ 96 w 179"/>
                  <a:gd name="T31" fmla="*/ 3 h 220"/>
                  <a:gd name="T32" fmla="*/ 77 w 179"/>
                  <a:gd name="T33" fmla="*/ 0 h 220"/>
                  <a:gd name="T34" fmla="*/ 49 w 179"/>
                  <a:gd name="T35" fmla="*/ 7 h 220"/>
                  <a:gd name="T36" fmla="*/ 31 w 179"/>
                  <a:gd name="T37" fmla="*/ 25 h 220"/>
                  <a:gd name="T38" fmla="*/ 24 w 179"/>
                  <a:gd name="T39" fmla="*/ 52 h 220"/>
                  <a:gd name="T40" fmla="*/ 24 w 179"/>
                  <a:gd name="T41" fmla="*/ 72 h 220"/>
                  <a:gd name="T42" fmla="*/ 0 w 179"/>
                  <a:gd name="T43" fmla="*/ 72 h 220"/>
                  <a:gd name="T44" fmla="*/ 0 w 179"/>
                  <a:gd name="T45" fmla="*/ 100 h 220"/>
                  <a:gd name="T46" fmla="*/ 24 w 179"/>
                  <a:gd name="T47" fmla="*/ 100 h 220"/>
                  <a:gd name="T48" fmla="*/ 24 w 179"/>
                  <a:gd name="T49" fmla="*/ 216 h 220"/>
                  <a:gd name="T50" fmla="*/ 59 w 179"/>
                  <a:gd name="T51" fmla="*/ 216 h 220"/>
                  <a:gd name="T52" fmla="*/ 59 w 179"/>
                  <a:gd name="T53" fmla="*/ 100 h 220"/>
                  <a:gd name="T54" fmla="*/ 109 w 179"/>
                  <a:gd name="T55" fmla="*/ 100 h 220"/>
                  <a:gd name="T56" fmla="*/ 109 w 179"/>
                  <a:gd name="T57" fmla="*/ 174 h 220"/>
                  <a:gd name="T58" fmla="*/ 152 w 179"/>
                  <a:gd name="T59" fmla="*/ 220 h 220"/>
                  <a:gd name="T60" fmla="*/ 167 w 179"/>
                  <a:gd name="T61" fmla="*/ 218 h 220"/>
                  <a:gd name="T62" fmla="*/ 178 w 179"/>
                  <a:gd name="T63" fmla="*/ 215 h 220"/>
                  <a:gd name="T64" fmla="*/ 178 w 179"/>
                  <a:gd name="T65" fmla="*/ 214 h 220"/>
                  <a:gd name="T66" fmla="*/ 178 w 179"/>
                  <a:gd name="T67" fmla="*/ 186 h 220"/>
                  <a:gd name="T68" fmla="*/ 177 w 179"/>
                  <a:gd name="T69" fmla="*/ 187 h 220"/>
                  <a:gd name="T70" fmla="*/ 170 w 179"/>
                  <a:gd name="T71" fmla="*/ 190 h 220"/>
                  <a:gd name="T72" fmla="*/ 163 w 179"/>
                  <a:gd name="T73" fmla="*/ 192 h 220"/>
                  <a:gd name="T74" fmla="*/ 149 w 179"/>
                  <a:gd name="T75" fmla="*/ 186 h 220"/>
                  <a:gd name="T76" fmla="*/ 144 w 179"/>
                  <a:gd name="T77" fmla="*/ 168 h 220"/>
                  <a:gd name="T78" fmla="*/ 144 w 179"/>
                  <a:gd name="T79" fmla="*/ 100 h 220"/>
                  <a:gd name="T80" fmla="*/ 179 w 179"/>
                  <a:gd name="T81"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9" h="220">
                    <a:moveTo>
                      <a:pt x="179" y="100"/>
                    </a:moveTo>
                    <a:cubicBezTo>
                      <a:pt x="179" y="72"/>
                      <a:pt x="179" y="72"/>
                      <a:pt x="179" y="72"/>
                    </a:cubicBezTo>
                    <a:cubicBezTo>
                      <a:pt x="144" y="72"/>
                      <a:pt x="144" y="72"/>
                      <a:pt x="144" y="72"/>
                    </a:cubicBezTo>
                    <a:cubicBezTo>
                      <a:pt x="144" y="29"/>
                      <a:pt x="144" y="29"/>
                      <a:pt x="144" y="29"/>
                    </a:cubicBezTo>
                    <a:cubicBezTo>
                      <a:pt x="143" y="29"/>
                      <a:pt x="143" y="29"/>
                      <a:pt x="143" y="29"/>
                    </a:cubicBezTo>
                    <a:cubicBezTo>
                      <a:pt x="111" y="39"/>
                      <a:pt x="111" y="39"/>
                      <a:pt x="111" y="39"/>
                    </a:cubicBezTo>
                    <a:cubicBezTo>
                      <a:pt x="110" y="39"/>
                      <a:pt x="110" y="39"/>
                      <a:pt x="110" y="39"/>
                    </a:cubicBezTo>
                    <a:cubicBezTo>
                      <a:pt x="110" y="72"/>
                      <a:pt x="110" y="72"/>
                      <a:pt x="110" y="72"/>
                    </a:cubicBezTo>
                    <a:cubicBezTo>
                      <a:pt x="59" y="72"/>
                      <a:pt x="59" y="72"/>
                      <a:pt x="59" y="72"/>
                    </a:cubicBezTo>
                    <a:cubicBezTo>
                      <a:pt x="59" y="54"/>
                      <a:pt x="59" y="54"/>
                      <a:pt x="59" y="54"/>
                    </a:cubicBezTo>
                    <a:cubicBezTo>
                      <a:pt x="59" y="46"/>
                      <a:pt x="61" y="39"/>
                      <a:pt x="65" y="35"/>
                    </a:cubicBezTo>
                    <a:cubicBezTo>
                      <a:pt x="68" y="30"/>
                      <a:pt x="74" y="28"/>
                      <a:pt x="80" y="28"/>
                    </a:cubicBezTo>
                    <a:cubicBezTo>
                      <a:pt x="85" y="28"/>
                      <a:pt x="90" y="30"/>
                      <a:pt x="95" y="32"/>
                    </a:cubicBezTo>
                    <a:cubicBezTo>
                      <a:pt x="96" y="32"/>
                      <a:pt x="96" y="32"/>
                      <a:pt x="96" y="32"/>
                    </a:cubicBezTo>
                    <a:cubicBezTo>
                      <a:pt x="96" y="3"/>
                      <a:pt x="96" y="3"/>
                      <a:pt x="96" y="3"/>
                    </a:cubicBezTo>
                    <a:cubicBezTo>
                      <a:pt x="96" y="3"/>
                      <a:pt x="96" y="3"/>
                      <a:pt x="96" y="3"/>
                    </a:cubicBezTo>
                    <a:cubicBezTo>
                      <a:pt x="91" y="1"/>
                      <a:pt x="85" y="0"/>
                      <a:pt x="77" y="0"/>
                    </a:cubicBezTo>
                    <a:cubicBezTo>
                      <a:pt x="67" y="0"/>
                      <a:pt x="57" y="2"/>
                      <a:pt x="49" y="7"/>
                    </a:cubicBezTo>
                    <a:cubicBezTo>
                      <a:pt x="41" y="11"/>
                      <a:pt x="35" y="17"/>
                      <a:pt x="31" y="25"/>
                    </a:cubicBezTo>
                    <a:cubicBezTo>
                      <a:pt x="26" y="33"/>
                      <a:pt x="24" y="42"/>
                      <a:pt x="24" y="52"/>
                    </a:cubicBezTo>
                    <a:cubicBezTo>
                      <a:pt x="24" y="72"/>
                      <a:pt x="24" y="72"/>
                      <a:pt x="24" y="72"/>
                    </a:cubicBezTo>
                    <a:cubicBezTo>
                      <a:pt x="0" y="72"/>
                      <a:pt x="0" y="72"/>
                      <a:pt x="0" y="72"/>
                    </a:cubicBezTo>
                    <a:cubicBezTo>
                      <a:pt x="0" y="100"/>
                      <a:pt x="0" y="100"/>
                      <a:pt x="0" y="100"/>
                    </a:cubicBezTo>
                    <a:cubicBezTo>
                      <a:pt x="24" y="100"/>
                      <a:pt x="24" y="100"/>
                      <a:pt x="24" y="100"/>
                    </a:cubicBezTo>
                    <a:cubicBezTo>
                      <a:pt x="24" y="216"/>
                      <a:pt x="24" y="216"/>
                      <a:pt x="24" y="216"/>
                    </a:cubicBezTo>
                    <a:cubicBezTo>
                      <a:pt x="59" y="216"/>
                      <a:pt x="59" y="216"/>
                      <a:pt x="59" y="216"/>
                    </a:cubicBezTo>
                    <a:cubicBezTo>
                      <a:pt x="59" y="100"/>
                      <a:pt x="59" y="100"/>
                      <a:pt x="59" y="100"/>
                    </a:cubicBezTo>
                    <a:cubicBezTo>
                      <a:pt x="109" y="100"/>
                      <a:pt x="109" y="100"/>
                      <a:pt x="109" y="100"/>
                    </a:cubicBezTo>
                    <a:cubicBezTo>
                      <a:pt x="109" y="174"/>
                      <a:pt x="109" y="174"/>
                      <a:pt x="109" y="174"/>
                    </a:cubicBezTo>
                    <a:cubicBezTo>
                      <a:pt x="109" y="204"/>
                      <a:pt x="124" y="220"/>
                      <a:pt x="152" y="220"/>
                    </a:cubicBezTo>
                    <a:cubicBezTo>
                      <a:pt x="157" y="220"/>
                      <a:pt x="162" y="219"/>
                      <a:pt x="167" y="218"/>
                    </a:cubicBezTo>
                    <a:cubicBezTo>
                      <a:pt x="172" y="217"/>
                      <a:pt x="175" y="216"/>
                      <a:pt x="178" y="215"/>
                    </a:cubicBezTo>
                    <a:cubicBezTo>
                      <a:pt x="178" y="214"/>
                      <a:pt x="178" y="214"/>
                      <a:pt x="178" y="214"/>
                    </a:cubicBezTo>
                    <a:cubicBezTo>
                      <a:pt x="178" y="186"/>
                      <a:pt x="178" y="186"/>
                      <a:pt x="178" y="186"/>
                    </a:cubicBezTo>
                    <a:cubicBezTo>
                      <a:pt x="177" y="187"/>
                      <a:pt x="177" y="187"/>
                      <a:pt x="177" y="187"/>
                    </a:cubicBezTo>
                    <a:cubicBezTo>
                      <a:pt x="175" y="188"/>
                      <a:pt x="173" y="190"/>
                      <a:pt x="170" y="190"/>
                    </a:cubicBezTo>
                    <a:cubicBezTo>
                      <a:pt x="167" y="191"/>
                      <a:pt x="165" y="192"/>
                      <a:pt x="163" y="192"/>
                    </a:cubicBezTo>
                    <a:cubicBezTo>
                      <a:pt x="157" y="192"/>
                      <a:pt x="152" y="190"/>
                      <a:pt x="149" y="186"/>
                    </a:cubicBezTo>
                    <a:cubicBezTo>
                      <a:pt x="145" y="183"/>
                      <a:pt x="144" y="176"/>
                      <a:pt x="144" y="168"/>
                    </a:cubicBezTo>
                    <a:cubicBezTo>
                      <a:pt x="144" y="100"/>
                      <a:pt x="144" y="100"/>
                      <a:pt x="144" y="100"/>
                    </a:cubicBezTo>
                    <a:cubicBezTo>
                      <a:pt x="179" y="100"/>
                      <a:pt x="179" y="100"/>
                      <a:pt x="179"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505050"/>
                  </a:solidFill>
                </a:endParaRPr>
              </a:p>
            </p:txBody>
          </p:sp>
        </p:grpSp>
        <p:sp>
          <p:nvSpPr>
            <p:cNvPr id="22" name="Rectangle 14"/>
            <p:cNvSpPr>
              <a:spLocks noChangeArrowheads="1"/>
            </p:cNvSpPr>
            <p:nvPr userDrawn="1"/>
          </p:nvSpPr>
          <p:spPr bwMode="auto">
            <a:xfrm>
              <a:off x="9759951" y="481013"/>
              <a:ext cx="215900" cy="217487"/>
            </a:xfrm>
            <a:prstGeom prst="rect">
              <a:avLst/>
            </a:prstGeom>
            <a:solidFill>
              <a:srgbClr val="F265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505050"/>
                </a:solidFill>
              </a:endParaRPr>
            </a:p>
          </p:txBody>
        </p:sp>
        <p:sp>
          <p:nvSpPr>
            <p:cNvPr id="23" name="Rectangle 15"/>
            <p:cNvSpPr>
              <a:spLocks noChangeArrowheads="1"/>
            </p:cNvSpPr>
            <p:nvPr userDrawn="1"/>
          </p:nvSpPr>
          <p:spPr bwMode="auto">
            <a:xfrm>
              <a:off x="9999663" y="481013"/>
              <a:ext cx="215900" cy="217487"/>
            </a:xfrm>
            <a:prstGeom prst="rect">
              <a:avLst/>
            </a:prstGeom>
            <a:solidFill>
              <a:srgbClr val="8DC6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505050"/>
                </a:solidFill>
              </a:endParaRPr>
            </a:p>
          </p:txBody>
        </p:sp>
        <p:sp>
          <p:nvSpPr>
            <p:cNvPr id="24" name="Rectangle 16"/>
            <p:cNvSpPr>
              <a:spLocks noChangeArrowheads="1"/>
            </p:cNvSpPr>
            <p:nvPr userDrawn="1"/>
          </p:nvSpPr>
          <p:spPr bwMode="auto">
            <a:xfrm>
              <a:off x="9759951" y="719138"/>
              <a:ext cx="215900" cy="217487"/>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505050"/>
                </a:solidFill>
              </a:endParaRPr>
            </a:p>
          </p:txBody>
        </p:sp>
        <p:sp>
          <p:nvSpPr>
            <p:cNvPr id="25" name="Rectangle 17"/>
            <p:cNvSpPr>
              <a:spLocks noChangeArrowheads="1"/>
            </p:cNvSpPr>
            <p:nvPr userDrawn="1"/>
          </p:nvSpPr>
          <p:spPr bwMode="auto">
            <a:xfrm>
              <a:off x="9999663" y="719138"/>
              <a:ext cx="215900" cy="217487"/>
            </a:xfrm>
            <a:prstGeom prst="rect">
              <a:avLst/>
            </a:prstGeom>
            <a:solidFill>
              <a:srgbClr val="FFC2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505050"/>
                </a:solidFill>
              </a:endParaRPr>
            </a:p>
          </p:txBody>
        </p:sp>
      </p:grpSp>
      <p:sp>
        <p:nvSpPr>
          <p:cNvPr id="3" name="Text Placeholder 2"/>
          <p:cNvSpPr>
            <a:spLocks noGrp="1"/>
          </p:cNvSpPr>
          <p:nvPr>
            <p:ph type="body" sz="quarter" idx="10" hasCustomPrompt="1"/>
          </p:nvPr>
        </p:nvSpPr>
        <p:spPr>
          <a:xfrm>
            <a:off x="6538477" y="3564384"/>
            <a:ext cx="5447176" cy="894625"/>
          </a:xfrm>
        </p:spPr>
        <p:txBody>
          <a:bodyPr lIns="393192" bIns="393192" anchor="b" anchorCtr="0"/>
          <a:lstStyle>
            <a:lvl1pPr marL="0" indent="0">
              <a:buNone/>
              <a:defRPr sz="2856">
                <a:solidFill>
                  <a:schemeClr val="bg1"/>
                </a:solidFill>
              </a:defRPr>
            </a:lvl1pPr>
          </a:lstStyle>
          <a:p>
            <a:pPr lvl="0"/>
            <a:r>
              <a:rPr lang="en-US" dirty="0"/>
              <a:t>Subtitle</a:t>
            </a:r>
          </a:p>
        </p:txBody>
      </p:sp>
    </p:spTree>
    <p:extLst>
      <p:ext uri="{BB962C8B-B14F-4D97-AF65-F5344CB8AC3E}">
        <p14:creationId xmlns:p14="http://schemas.microsoft.com/office/powerpoint/2010/main" val="99923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pplication LifeCyc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13" y="2247"/>
            <a:ext cx="12486893" cy="7027838"/>
          </a:xfrm>
          <a:prstGeom prst="rect">
            <a:avLst/>
          </a:prstGeom>
        </p:spPr>
      </p:pic>
      <p:sp>
        <p:nvSpPr>
          <p:cNvPr id="8" name="Rectangle 7"/>
          <p:cNvSpPr/>
          <p:nvPr userDrawn="1"/>
        </p:nvSpPr>
        <p:spPr>
          <a:xfrm>
            <a:off x="0" y="1"/>
            <a:ext cx="12436475" cy="6994525"/>
          </a:xfrm>
          <a:prstGeom prst="rect">
            <a:avLst/>
          </a:prstGeom>
          <a:gradFill>
            <a:gsLst>
              <a:gs pos="61000">
                <a:srgbClr val="000000">
                  <a:alpha val="0"/>
                </a:srgbClr>
              </a:gs>
              <a:gs pos="100000">
                <a:srgbClr val="000000">
                  <a:alpha val="5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grpSp>
        <p:nvGrpSpPr>
          <p:cNvPr id="30" name="Group 29"/>
          <p:cNvGrpSpPr/>
          <p:nvPr userDrawn="1"/>
        </p:nvGrpSpPr>
        <p:grpSpPr>
          <a:xfrm>
            <a:off x="9870766" y="444080"/>
            <a:ext cx="2127249" cy="455612"/>
            <a:chOff x="9759951" y="481013"/>
            <a:chExt cx="2127249" cy="455612"/>
          </a:xfrm>
        </p:grpSpPr>
        <p:sp>
          <p:nvSpPr>
            <p:cNvPr id="31" name="AutoShape 3"/>
            <p:cNvSpPr>
              <a:spLocks noChangeAspect="1" noChangeArrowheads="1" noTextEdit="1"/>
            </p:cNvSpPr>
            <p:nvPr userDrawn="1"/>
          </p:nvSpPr>
          <p:spPr bwMode="auto">
            <a:xfrm>
              <a:off x="9761538" y="481013"/>
              <a:ext cx="21256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505050"/>
                </a:solidFill>
              </a:endParaRPr>
            </a:p>
          </p:txBody>
        </p:sp>
        <p:grpSp>
          <p:nvGrpSpPr>
            <p:cNvPr id="32" name="Group 31"/>
            <p:cNvGrpSpPr/>
            <p:nvPr userDrawn="1"/>
          </p:nvGrpSpPr>
          <p:grpSpPr>
            <a:xfrm>
              <a:off x="10352088" y="552450"/>
              <a:ext cx="1535112" cy="296862"/>
              <a:chOff x="10352088" y="552450"/>
              <a:chExt cx="1535112" cy="296862"/>
            </a:xfrm>
            <a:solidFill>
              <a:schemeClr val="bg1"/>
            </a:solidFill>
          </p:grpSpPr>
          <p:sp>
            <p:nvSpPr>
              <p:cNvPr id="37" name="Freeform 5"/>
              <p:cNvSpPr>
                <a:spLocks/>
              </p:cNvSpPr>
              <p:nvPr userDrawn="1"/>
            </p:nvSpPr>
            <p:spPr bwMode="auto">
              <a:xfrm>
                <a:off x="10352088" y="571500"/>
                <a:ext cx="293687" cy="273050"/>
              </a:xfrm>
              <a:custGeom>
                <a:avLst/>
                <a:gdLst>
                  <a:gd name="T0" fmla="*/ 118 w 218"/>
                  <a:gd name="T1" fmla="*/ 126 h 201"/>
                  <a:gd name="T2" fmla="*/ 109 w 218"/>
                  <a:gd name="T3" fmla="*/ 153 h 201"/>
                  <a:gd name="T4" fmla="*/ 108 w 218"/>
                  <a:gd name="T5" fmla="*/ 153 h 201"/>
                  <a:gd name="T6" fmla="*/ 100 w 218"/>
                  <a:gd name="T7" fmla="*/ 127 h 201"/>
                  <a:gd name="T8" fmla="*/ 49 w 218"/>
                  <a:gd name="T9" fmla="*/ 0 h 201"/>
                  <a:gd name="T10" fmla="*/ 0 w 218"/>
                  <a:gd name="T11" fmla="*/ 0 h 201"/>
                  <a:gd name="T12" fmla="*/ 0 w 218"/>
                  <a:gd name="T13" fmla="*/ 201 h 201"/>
                  <a:gd name="T14" fmla="*/ 32 w 218"/>
                  <a:gd name="T15" fmla="*/ 201 h 201"/>
                  <a:gd name="T16" fmla="*/ 32 w 218"/>
                  <a:gd name="T17" fmla="*/ 77 h 201"/>
                  <a:gd name="T18" fmla="*/ 32 w 218"/>
                  <a:gd name="T19" fmla="*/ 50 h 201"/>
                  <a:gd name="T20" fmla="*/ 31 w 218"/>
                  <a:gd name="T21" fmla="*/ 37 h 201"/>
                  <a:gd name="T22" fmla="*/ 32 w 218"/>
                  <a:gd name="T23" fmla="*/ 37 h 201"/>
                  <a:gd name="T24" fmla="*/ 36 w 218"/>
                  <a:gd name="T25" fmla="*/ 54 h 201"/>
                  <a:gd name="T26" fmla="*/ 97 w 218"/>
                  <a:gd name="T27" fmla="*/ 201 h 201"/>
                  <a:gd name="T28" fmla="*/ 120 w 218"/>
                  <a:gd name="T29" fmla="*/ 201 h 201"/>
                  <a:gd name="T30" fmla="*/ 180 w 218"/>
                  <a:gd name="T31" fmla="*/ 53 h 201"/>
                  <a:gd name="T32" fmla="*/ 184 w 218"/>
                  <a:gd name="T33" fmla="*/ 37 h 201"/>
                  <a:gd name="T34" fmla="*/ 185 w 218"/>
                  <a:gd name="T35" fmla="*/ 37 h 201"/>
                  <a:gd name="T36" fmla="*/ 183 w 218"/>
                  <a:gd name="T37" fmla="*/ 73 h 201"/>
                  <a:gd name="T38" fmla="*/ 183 w 218"/>
                  <a:gd name="T39" fmla="*/ 201 h 201"/>
                  <a:gd name="T40" fmla="*/ 218 w 218"/>
                  <a:gd name="T41" fmla="*/ 201 h 201"/>
                  <a:gd name="T42" fmla="*/ 218 w 218"/>
                  <a:gd name="T43" fmla="*/ 0 h 201"/>
                  <a:gd name="T44" fmla="*/ 170 w 218"/>
                  <a:gd name="T45" fmla="*/ 0 h 201"/>
                  <a:gd name="T46" fmla="*/ 118 w 218"/>
                  <a:gd name="T47" fmla="*/ 12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8" h="201">
                    <a:moveTo>
                      <a:pt x="118" y="126"/>
                    </a:moveTo>
                    <a:cubicBezTo>
                      <a:pt x="109" y="153"/>
                      <a:pt x="109" y="153"/>
                      <a:pt x="109" y="153"/>
                    </a:cubicBezTo>
                    <a:cubicBezTo>
                      <a:pt x="108" y="153"/>
                      <a:pt x="108" y="153"/>
                      <a:pt x="108" y="153"/>
                    </a:cubicBezTo>
                    <a:cubicBezTo>
                      <a:pt x="107" y="147"/>
                      <a:pt x="104" y="138"/>
                      <a:pt x="100" y="127"/>
                    </a:cubicBezTo>
                    <a:cubicBezTo>
                      <a:pt x="49" y="0"/>
                      <a:pt x="49" y="0"/>
                      <a:pt x="49" y="0"/>
                    </a:cubicBezTo>
                    <a:cubicBezTo>
                      <a:pt x="0" y="0"/>
                      <a:pt x="0" y="0"/>
                      <a:pt x="0" y="0"/>
                    </a:cubicBezTo>
                    <a:cubicBezTo>
                      <a:pt x="0" y="201"/>
                      <a:pt x="0" y="201"/>
                      <a:pt x="0" y="201"/>
                    </a:cubicBezTo>
                    <a:cubicBezTo>
                      <a:pt x="32" y="201"/>
                      <a:pt x="32" y="201"/>
                      <a:pt x="32" y="201"/>
                    </a:cubicBezTo>
                    <a:cubicBezTo>
                      <a:pt x="32" y="77"/>
                      <a:pt x="32" y="77"/>
                      <a:pt x="32" y="77"/>
                    </a:cubicBezTo>
                    <a:cubicBezTo>
                      <a:pt x="32" y="70"/>
                      <a:pt x="32" y="61"/>
                      <a:pt x="32" y="50"/>
                    </a:cubicBezTo>
                    <a:cubicBezTo>
                      <a:pt x="32" y="45"/>
                      <a:pt x="31" y="40"/>
                      <a:pt x="31" y="37"/>
                    </a:cubicBezTo>
                    <a:cubicBezTo>
                      <a:pt x="32" y="37"/>
                      <a:pt x="32" y="37"/>
                      <a:pt x="32" y="37"/>
                    </a:cubicBezTo>
                    <a:cubicBezTo>
                      <a:pt x="33" y="45"/>
                      <a:pt x="35" y="50"/>
                      <a:pt x="36" y="54"/>
                    </a:cubicBezTo>
                    <a:cubicBezTo>
                      <a:pt x="97" y="201"/>
                      <a:pt x="97" y="201"/>
                      <a:pt x="97" y="201"/>
                    </a:cubicBezTo>
                    <a:cubicBezTo>
                      <a:pt x="120" y="201"/>
                      <a:pt x="120" y="201"/>
                      <a:pt x="120" y="201"/>
                    </a:cubicBezTo>
                    <a:cubicBezTo>
                      <a:pt x="180" y="53"/>
                      <a:pt x="180" y="53"/>
                      <a:pt x="180" y="53"/>
                    </a:cubicBezTo>
                    <a:cubicBezTo>
                      <a:pt x="181" y="50"/>
                      <a:pt x="183" y="43"/>
                      <a:pt x="184" y="37"/>
                    </a:cubicBezTo>
                    <a:cubicBezTo>
                      <a:pt x="185" y="37"/>
                      <a:pt x="185" y="37"/>
                      <a:pt x="185" y="37"/>
                    </a:cubicBezTo>
                    <a:cubicBezTo>
                      <a:pt x="184" y="52"/>
                      <a:pt x="183" y="65"/>
                      <a:pt x="183" y="73"/>
                    </a:cubicBezTo>
                    <a:cubicBezTo>
                      <a:pt x="183" y="201"/>
                      <a:pt x="183" y="201"/>
                      <a:pt x="183" y="201"/>
                    </a:cubicBezTo>
                    <a:cubicBezTo>
                      <a:pt x="218" y="201"/>
                      <a:pt x="218" y="201"/>
                      <a:pt x="218" y="201"/>
                    </a:cubicBezTo>
                    <a:cubicBezTo>
                      <a:pt x="218" y="0"/>
                      <a:pt x="218" y="0"/>
                      <a:pt x="218" y="0"/>
                    </a:cubicBezTo>
                    <a:cubicBezTo>
                      <a:pt x="170" y="0"/>
                      <a:pt x="170" y="0"/>
                      <a:pt x="170" y="0"/>
                    </a:cubicBezTo>
                    <a:lnTo>
                      <a:pt x="118" y="1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505050"/>
                  </a:solidFill>
                </a:endParaRPr>
              </a:p>
            </p:txBody>
          </p:sp>
          <p:sp>
            <p:nvSpPr>
              <p:cNvPr id="38" name="Rectangle 6"/>
              <p:cNvSpPr>
                <a:spLocks noChangeArrowheads="1"/>
              </p:cNvSpPr>
              <p:nvPr userDrawn="1"/>
            </p:nvSpPr>
            <p:spPr bwMode="auto">
              <a:xfrm>
                <a:off x="10688638" y="649288"/>
                <a:ext cx="46037" cy="1952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505050"/>
                  </a:solidFill>
                </a:endParaRPr>
              </a:p>
            </p:txBody>
          </p:sp>
          <p:sp>
            <p:nvSpPr>
              <p:cNvPr id="39" name="Freeform 7"/>
              <p:cNvSpPr>
                <a:spLocks/>
              </p:cNvSpPr>
              <p:nvPr userDrawn="1"/>
            </p:nvSpPr>
            <p:spPr bwMode="auto">
              <a:xfrm>
                <a:off x="10685463" y="566738"/>
                <a:ext cx="53975" cy="52387"/>
              </a:xfrm>
              <a:custGeom>
                <a:avLst/>
                <a:gdLst>
                  <a:gd name="T0" fmla="*/ 21 w 41"/>
                  <a:gd name="T1" fmla="*/ 0 h 39"/>
                  <a:gd name="T2" fmla="*/ 6 w 41"/>
                  <a:gd name="T3" fmla="*/ 5 h 39"/>
                  <a:gd name="T4" fmla="*/ 0 w 41"/>
                  <a:gd name="T5" fmla="*/ 19 h 39"/>
                  <a:gd name="T6" fmla="*/ 6 w 41"/>
                  <a:gd name="T7" fmla="*/ 33 h 39"/>
                  <a:gd name="T8" fmla="*/ 21 w 41"/>
                  <a:gd name="T9" fmla="*/ 39 h 39"/>
                  <a:gd name="T10" fmla="*/ 35 w 41"/>
                  <a:gd name="T11" fmla="*/ 33 h 39"/>
                  <a:gd name="T12" fmla="*/ 41 w 41"/>
                  <a:gd name="T13" fmla="*/ 19 h 39"/>
                  <a:gd name="T14" fmla="*/ 35 w 41"/>
                  <a:gd name="T15" fmla="*/ 5 h 39"/>
                  <a:gd name="T16" fmla="*/ 21 w 41"/>
                  <a:gd name="T1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9">
                    <a:moveTo>
                      <a:pt x="21" y="0"/>
                    </a:moveTo>
                    <a:cubicBezTo>
                      <a:pt x="15" y="0"/>
                      <a:pt x="10" y="2"/>
                      <a:pt x="6" y="5"/>
                    </a:cubicBezTo>
                    <a:cubicBezTo>
                      <a:pt x="2" y="9"/>
                      <a:pt x="0" y="14"/>
                      <a:pt x="0" y="19"/>
                    </a:cubicBezTo>
                    <a:cubicBezTo>
                      <a:pt x="0" y="25"/>
                      <a:pt x="2" y="30"/>
                      <a:pt x="6" y="33"/>
                    </a:cubicBezTo>
                    <a:cubicBezTo>
                      <a:pt x="10" y="37"/>
                      <a:pt x="15" y="39"/>
                      <a:pt x="21" y="39"/>
                    </a:cubicBezTo>
                    <a:cubicBezTo>
                      <a:pt x="26" y="39"/>
                      <a:pt x="31" y="37"/>
                      <a:pt x="35" y="33"/>
                    </a:cubicBezTo>
                    <a:cubicBezTo>
                      <a:pt x="39" y="30"/>
                      <a:pt x="41" y="25"/>
                      <a:pt x="41" y="19"/>
                    </a:cubicBezTo>
                    <a:cubicBezTo>
                      <a:pt x="41" y="14"/>
                      <a:pt x="39" y="9"/>
                      <a:pt x="35" y="5"/>
                    </a:cubicBezTo>
                    <a:cubicBezTo>
                      <a:pt x="31" y="1"/>
                      <a:pt x="27" y="0"/>
                      <a:pt x="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505050"/>
                  </a:solidFill>
                </a:endParaRPr>
              </a:p>
            </p:txBody>
          </p:sp>
          <p:sp>
            <p:nvSpPr>
              <p:cNvPr id="40" name="Freeform 8"/>
              <p:cNvSpPr>
                <a:spLocks/>
              </p:cNvSpPr>
              <p:nvPr userDrawn="1"/>
            </p:nvSpPr>
            <p:spPr bwMode="auto">
              <a:xfrm>
                <a:off x="10766425" y="644525"/>
                <a:ext cx="153987" cy="204787"/>
              </a:xfrm>
              <a:custGeom>
                <a:avLst/>
                <a:gdLst>
                  <a:gd name="T0" fmla="*/ 97 w 114"/>
                  <a:gd name="T1" fmla="*/ 2 h 152"/>
                  <a:gd name="T2" fmla="*/ 78 w 114"/>
                  <a:gd name="T3" fmla="*/ 0 h 152"/>
                  <a:gd name="T4" fmla="*/ 37 w 114"/>
                  <a:gd name="T5" fmla="*/ 10 h 152"/>
                  <a:gd name="T6" fmla="*/ 10 w 114"/>
                  <a:gd name="T7" fmla="*/ 38 h 152"/>
                  <a:gd name="T8" fmla="*/ 0 w 114"/>
                  <a:gd name="T9" fmla="*/ 80 h 152"/>
                  <a:gd name="T10" fmla="*/ 10 w 114"/>
                  <a:gd name="T11" fmla="*/ 117 h 152"/>
                  <a:gd name="T12" fmla="*/ 35 w 114"/>
                  <a:gd name="T13" fmla="*/ 143 h 152"/>
                  <a:gd name="T14" fmla="*/ 72 w 114"/>
                  <a:gd name="T15" fmla="*/ 152 h 152"/>
                  <a:gd name="T16" fmla="*/ 113 w 114"/>
                  <a:gd name="T17" fmla="*/ 142 h 152"/>
                  <a:gd name="T18" fmla="*/ 114 w 114"/>
                  <a:gd name="T19" fmla="*/ 142 h 152"/>
                  <a:gd name="T20" fmla="*/ 114 w 114"/>
                  <a:gd name="T21" fmla="*/ 111 h 152"/>
                  <a:gd name="T22" fmla="*/ 112 w 114"/>
                  <a:gd name="T23" fmla="*/ 112 h 152"/>
                  <a:gd name="T24" fmla="*/ 95 w 114"/>
                  <a:gd name="T25" fmla="*/ 121 h 152"/>
                  <a:gd name="T26" fmla="*/ 79 w 114"/>
                  <a:gd name="T27" fmla="*/ 124 h 152"/>
                  <a:gd name="T28" fmla="*/ 47 w 114"/>
                  <a:gd name="T29" fmla="*/ 112 h 152"/>
                  <a:gd name="T30" fmla="*/ 35 w 114"/>
                  <a:gd name="T31" fmla="*/ 77 h 152"/>
                  <a:gd name="T32" fmla="*/ 48 w 114"/>
                  <a:gd name="T33" fmla="*/ 42 h 152"/>
                  <a:gd name="T34" fmla="*/ 80 w 114"/>
                  <a:gd name="T35" fmla="*/ 29 h 152"/>
                  <a:gd name="T36" fmla="*/ 112 w 114"/>
                  <a:gd name="T37" fmla="*/ 40 h 152"/>
                  <a:gd name="T38" fmla="*/ 114 w 114"/>
                  <a:gd name="T39" fmla="*/ 41 h 152"/>
                  <a:gd name="T40" fmla="*/ 114 w 114"/>
                  <a:gd name="T41" fmla="*/ 8 h 152"/>
                  <a:gd name="T42" fmla="*/ 113 w 114"/>
                  <a:gd name="T43" fmla="*/ 8 h 152"/>
                  <a:gd name="T44" fmla="*/ 97 w 114"/>
                  <a:gd name="T45" fmla="*/ 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4" h="152">
                    <a:moveTo>
                      <a:pt x="97" y="2"/>
                    </a:moveTo>
                    <a:cubicBezTo>
                      <a:pt x="90" y="1"/>
                      <a:pt x="84" y="0"/>
                      <a:pt x="78" y="0"/>
                    </a:cubicBezTo>
                    <a:cubicBezTo>
                      <a:pt x="62" y="0"/>
                      <a:pt x="48" y="4"/>
                      <a:pt x="37" y="10"/>
                    </a:cubicBezTo>
                    <a:cubicBezTo>
                      <a:pt x="25" y="17"/>
                      <a:pt x="16" y="26"/>
                      <a:pt x="10" y="38"/>
                    </a:cubicBezTo>
                    <a:cubicBezTo>
                      <a:pt x="3" y="50"/>
                      <a:pt x="0" y="64"/>
                      <a:pt x="0" y="80"/>
                    </a:cubicBezTo>
                    <a:cubicBezTo>
                      <a:pt x="0" y="94"/>
                      <a:pt x="4" y="106"/>
                      <a:pt x="10" y="117"/>
                    </a:cubicBezTo>
                    <a:cubicBezTo>
                      <a:pt x="16" y="128"/>
                      <a:pt x="24" y="137"/>
                      <a:pt x="35" y="143"/>
                    </a:cubicBezTo>
                    <a:cubicBezTo>
                      <a:pt x="46" y="149"/>
                      <a:pt x="58" y="152"/>
                      <a:pt x="72" y="152"/>
                    </a:cubicBezTo>
                    <a:cubicBezTo>
                      <a:pt x="88" y="152"/>
                      <a:pt x="102" y="149"/>
                      <a:pt x="113" y="142"/>
                    </a:cubicBezTo>
                    <a:cubicBezTo>
                      <a:pt x="114" y="142"/>
                      <a:pt x="114" y="142"/>
                      <a:pt x="114" y="142"/>
                    </a:cubicBezTo>
                    <a:cubicBezTo>
                      <a:pt x="114" y="111"/>
                      <a:pt x="114" y="111"/>
                      <a:pt x="114" y="111"/>
                    </a:cubicBezTo>
                    <a:cubicBezTo>
                      <a:pt x="112" y="112"/>
                      <a:pt x="112" y="112"/>
                      <a:pt x="112" y="112"/>
                    </a:cubicBezTo>
                    <a:cubicBezTo>
                      <a:pt x="107" y="116"/>
                      <a:pt x="101" y="118"/>
                      <a:pt x="95" y="121"/>
                    </a:cubicBezTo>
                    <a:cubicBezTo>
                      <a:pt x="89" y="123"/>
                      <a:pt x="84" y="124"/>
                      <a:pt x="79" y="124"/>
                    </a:cubicBezTo>
                    <a:cubicBezTo>
                      <a:pt x="66" y="124"/>
                      <a:pt x="55" y="120"/>
                      <a:pt x="47" y="112"/>
                    </a:cubicBezTo>
                    <a:cubicBezTo>
                      <a:pt x="39" y="103"/>
                      <a:pt x="35" y="92"/>
                      <a:pt x="35" y="77"/>
                    </a:cubicBezTo>
                    <a:cubicBezTo>
                      <a:pt x="35" y="62"/>
                      <a:pt x="39" y="51"/>
                      <a:pt x="48" y="42"/>
                    </a:cubicBezTo>
                    <a:cubicBezTo>
                      <a:pt x="56" y="33"/>
                      <a:pt x="66" y="29"/>
                      <a:pt x="80" y="29"/>
                    </a:cubicBezTo>
                    <a:cubicBezTo>
                      <a:pt x="91" y="29"/>
                      <a:pt x="102" y="32"/>
                      <a:pt x="112" y="40"/>
                    </a:cubicBezTo>
                    <a:cubicBezTo>
                      <a:pt x="114" y="41"/>
                      <a:pt x="114" y="41"/>
                      <a:pt x="114" y="41"/>
                    </a:cubicBezTo>
                    <a:cubicBezTo>
                      <a:pt x="114" y="8"/>
                      <a:pt x="114" y="8"/>
                      <a:pt x="114" y="8"/>
                    </a:cubicBezTo>
                    <a:cubicBezTo>
                      <a:pt x="113" y="8"/>
                      <a:pt x="113" y="8"/>
                      <a:pt x="113" y="8"/>
                    </a:cubicBezTo>
                    <a:cubicBezTo>
                      <a:pt x="108" y="6"/>
                      <a:pt x="103" y="4"/>
                      <a:pt x="9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505050"/>
                  </a:solidFill>
                </a:endParaRPr>
              </a:p>
            </p:txBody>
          </p:sp>
          <p:sp>
            <p:nvSpPr>
              <p:cNvPr id="41" name="Freeform 9"/>
              <p:cNvSpPr>
                <a:spLocks/>
              </p:cNvSpPr>
              <p:nvPr userDrawn="1"/>
            </p:nvSpPr>
            <p:spPr bwMode="auto">
              <a:xfrm>
                <a:off x="10953750" y="646113"/>
                <a:ext cx="114300" cy="198437"/>
              </a:xfrm>
              <a:custGeom>
                <a:avLst/>
                <a:gdLst>
                  <a:gd name="T0" fmla="*/ 71 w 85"/>
                  <a:gd name="T1" fmla="*/ 0 h 146"/>
                  <a:gd name="T2" fmla="*/ 48 w 85"/>
                  <a:gd name="T3" fmla="*/ 8 h 146"/>
                  <a:gd name="T4" fmla="*/ 35 w 85"/>
                  <a:gd name="T5" fmla="*/ 27 h 146"/>
                  <a:gd name="T6" fmla="*/ 34 w 85"/>
                  <a:gd name="T7" fmla="*/ 27 h 146"/>
                  <a:gd name="T8" fmla="*/ 34 w 85"/>
                  <a:gd name="T9" fmla="*/ 2 h 146"/>
                  <a:gd name="T10" fmla="*/ 0 w 85"/>
                  <a:gd name="T11" fmla="*/ 2 h 146"/>
                  <a:gd name="T12" fmla="*/ 0 w 85"/>
                  <a:gd name="T13" fmla="*/ 146 h 146"/>
                  <a:gd name="T14" fmla="*/ 34 w 85"/>
                  <a:gd name="T15" fmla="*/ 146 h 146"/>
                  <a:gd name="T16" fmla="*/ 34 w 85"/>
                  <a:gd name="T17" fmla="*/ 72 h 146"/>
                  <a:gd name="T18" fmla="*/ 43 w 85"/>
                  <a:gd name="T19" fmla="*/ 42 h 146"/>
                  <a:gd name="T20" fmla="*/ 65 w 85"/>
                  <a:gd name="T21" fmla="*/ 30 h 146"/>
                  <a:gd name="T22" fmla="*/ 75 w 85"/>
                  <a:gd name="T23" fmla="*/ 32 h 146"/>
                  <a:gd name="T24" fmla="*/ 83 w 85"/>
                  <a:gd name="T25" fmla="*/ 35 h 146"/>
                  <a:gd name="T26" fmla="*/ 85 w 85"/>
                  <a:gd name="T27" fmla="*/ 36 h 146"/>
                  <a:gd name="T28" fmla="*/ 85 w 85"/>
                  <a:gd name="T29" fmla="*/ 2 h 146"/>
                  <a:gd name="T30" fmla="*/ 84 w 85"/>
                  <a:gd name="T31" fmla="*/ 1 h 146"/>
                  <a:gd name="T32" fmla="*/ 71 w 85"/>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5" h="146">
                    <a:moveTo>
                      <a:pt x="71" y="0"/>
                    </a:moveTo>
                    <a:cubicBezTo>
                      <a:pt x="62" y="0"/>
                      <a:pt x="55" y="2"/>
                      <a:pt x="48" y="8"/>
                    </a:cubicBezTo>
                    <a:cubicBezTo>
                      <a:pt x="42" y="12"/>
                      <a:pt x="38" y="19"/>
                      <a:pt x="35" y="27"/>
                    </a:cubicBezTo>
                    <a:cubicBezTo>
                      <a:pt x="34" y="27"/>
                      <a:pt x="34" y="27"/>
                      <a:pt x="34" y="27"/>
                    </a:cubicBezTo>
                    <a:cubicBezTo>
                      <a:pt x="34" y="2"/>
                      <a:pt x="34" y="2"/>
                      <a:pt x="34" y="2"/>
                    </a:cubicBezTo>
                    <a:cubicBezTo>
                      <a:pt x="0" y="2"/>
                      <a:pt x="0" y="2"/>
                      <a:pt x="0" y="2"/>
                    </a:cubicBezTo>
                    <a:cubicBezTo>
                      <a:pt x="0" y="146"/>
                      <a:pt x="0" y="146"/>
                      <a:pt x="0" y="146"/>
                    </a:cubicBezTo>
                    <a:cubicBezTo>
                      <a:pt x="34" y="146"/>
                      <a:pt x="34" y="146"/>
                      <a:pt x="34" y="146"/>
                    </a:cubicBezTo>
                    <a:cubicBezTo>
                      <a:pt x="34" y="72"/>
                      <a:pt x="34" y="72"/>
                      <a:pt x="34" y="72"/>
                    </a:cubicBezTo>
                    <a:cubicBezTo>
                      <a:pt x="34" y="60"/>
                      <a:pt x="37" y="50"/>
                      <a:pt x="43" y="42"/>
                    </a:cubicBezTo>
                    <a:cubicBezTo>
                      <a:pt x="48" y="34"/>
                      <a:pt x="56" y="30"/>
                      <a:pt x="65" y="30"/>
                    </a:cubicBezTo>
                    <a:cubicBezTo>
                      <a:pt x="68" y="30"/>
                      <a:pt x="71" y="30"/>
                      <a:pt x="75" y="32"/>
                    </a:cubicBezTo>
                    <a:cubicBezTo>
                      <a:pt x="79" y="32"/>
                      <a:pt x="82" y="34"/>
                      <a:pt x="83" y="35"/>
                    </a:cubicBezTo>
                    <a:cubicBezTo>
                      <a:pt x="85" y="36"/>
                      <a:pt x="85" y="36"/>
                      <a:pt x="85" y="36"/>
                    </a:cubicBezTo>
                    <a:cubicBezTo>
                      <a:pt x="85" y="2"/>
                      <a:pt x="85" y="2"/>
                      <a:pt x="85" y="2"/>
                    </a:cubicBezTo>
                    <a:cubicBezTo>
                      <a:pt x="84" y="1"/>
                      <a:pt x="84" y="1"/>
                      <a:pt x="84" y="1"/>
                    </a:cubicBezTo>
                    <a:cubicBezTo>
                      <a:pt x="81" y="0"/>
                      <a:pt x="76" y="0"/>
                      <a:pt x="7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505050"/>
                  </a:solidFill>
                </a:endParaRPr>
              </a:p>
            </p:txBody>
          </p:sp>
          <p:sp>
            <p:nvSpPr>
              <p:cNvPr id="42" name="Freeform 10"/>
              <p:cNvSpPr>
                <a:spLocks noEditPoints="1"/>
              </p:cNvSpPr>
              <p:nvPr userDrawn="1"/>
            </p:nvSpPr>
            <p:spPr bwMode="auto">
              <a:xfrm>
                <a:off x="11069638" y="644525"/>
                <a:ext cx="200025" cy="204787"/>
              </a:xfrm>
              <a:custGeom>
                <a:avLst/>
                <a:gdLst>
                  <a:gd name="T0" fmla="*/ 77 w 149"/>
                  <a:gd name="T1" fmla="*/ 0 h 152"/>
                  <a:gd name="T2" fmla="*/ 20 w 149"/>
                  <a:gd name="T3" fmla="*/ 21 h 152"/>
                  <a:gd name="T4" fmla="*/ 0 w 149"/>
                  <a:gd name="T5" fmla="*/ 78 h 152"/>
                  <a:gd name="T6" fmla="*/ 20 w 149"/>
                  <a:gd name="T7" fmla="*/ 132 h 152"/>
                  <a:gd name="T8" fmla="*/ 73 w 149"/>
                  <a:gd name="T9" fmla="*/ 152 h 152"/>
                  <a:gd name="T10" fmla="*/ 128 w 149"/>
                  <a:gd name="T11" fmla="*/ 131 h 152"/>
                  <a:gd name="T12" fmla="*/ 149 w 149"/>
                  <a:gd name="T13" fmla="*/ 75 h 152"/>
                  <a:gd name="T14" fmla="*/ 130 w 149"/>
                  <a:gd name="T15" fmla="*/ 20 h 152"/>
                  <a:gd name="T16" fmla="*/ 77 w 149"/>
                  <a:gd name="T17" fmla="*/ 0 h 152"/>
                  <a:gd name="T18" fmla="*/ 104 w 149"/>
                  <a:gd name="T19" fmla="*/ 112 h 152"/>
                  <a:gd name="T20" fmla="*/ 76 w 149"/>
                  <a:gd name="T21" fmla="*/ 124 h 152"/>
                  <a:gd name="T22" fmla="*/ 46 w 149"/>
                  <a:gd name="T23" fmla="*/ 111 h 152"/>
                  <a:gd name="T24" fmla="*/ 36 w 149"/>
                  <a:gd name="T25" fmla="*/ 76 h 152"/>
                  <a:gd name="T26" fmla="*/ 46 w 149"/>
                  <a:gd name="T27" fmla="*/ 41 h 152"/>
                  <a:gd name="T28" fmla="*/ 75 w 149"/>
                  <a:gd name="T29" fmla="*/ 28 h 152"/>
                  <a:gd name="T30" fmla="*/ 104 w 149"/>
                  <a:gd name="T31" fmla="*/ 40 h 152"/>
                  <a:gd name="T32" fmla="*/ 114 w 149"/>
                  <a:gd name="T33" fmla="*/ 76 h 152"/>
                  <a:gd name="T34" fmla="*/ 104 w 149"/>
                  <a:gd name="T35" fmla="*/ 11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152">
                    <a:moveTo>
                      <a:pt x="77" y="0"/>
                    </a:moveTo>
                    <a:cubicBezTo>
                      <a:pt x="53" y="0"/>
                      <a:pt x="34" y="7"/>
                      <a:pt x="20" y="21"/>
                    </a:cubicBezTo>
                    <a:cubicBezTo>
                      <a:pt x="7" y="35"/>
                      <a:pt x="0" y="54"/>
                      <a:pt x="0" y="78"/>
                    </a:cubicBezTo>
                    <a:cubicBezTo>
                      <a:pt x="0" y="101"/>
                      <a:pt x="7" y="119"/>
                      <a:pt x="20" y="132"/>
                    </a:cubicBezTo>
                    <a:cubicBezTo>
                      <a:pt x="33" y="145"/>
                      <a:pt x="51" y="152"/>
                      <a:pt x="73" y="152"/>
                    </a:cubicBezTo>
                    <a:cubicBezTo>
                      <a:pt x="96" y="152"/>
                      <a:pt x="115" y="145"/>
                      <a:pt x="128" y="131"/>
                    </a:cubicBezTo>
                    <a:cubicBezTo>
                      <a:pt x="142" y="117"/>
                      <a:pt x="149" y="98"/>
                      <a:pt x="149" y="75"/>
                    </a:cubicBezTo>
                    <a:cubicBezTo>
                      <a:pt x="149" y="52"/>
                      <a:pt x="142" y="34"/>
                      <a:pt x="130" y="20"/>
                    </a:cubicBezTo>
                    <a:cubicBezTo>
                      <a:pt x="117" y="7"/>
                      <a:pt x="99" y="0"/>
                      <a:pt x="77" y="0"/>
                    </a:cubicBezTo>
                    <a:close/>
                    <a:moveTo>
                      <a:pt x="104" y="112"/>
                    </a:moveTo>
                    <a:cubicBezTo>
                      <a:pt x="98" y="120"/>
                      <a:pt x="88" y="124"/>
                      <a:pt x="76" y="124"/>
                    </a:cubicBezTo>
                    <a:cubicBezTo>
                      <a:pt x="63" y="124"/>
                      <a:pt x="53" y="120"/>
                      <a:pt x="46" y="111"/>
                    </a:cubicBezTo>
                    <a:cubicBezTo>
                      <a:pt x="40" y="103"/>
                      <a:pt x="36" y="91"/>
                      <a:pt x="36" y="76"/>
                    </a:cubicBezTo>
                    <a:cubicBezTo>
                      <a:pt x="36" y="61"/>
                      <a:pt x="40" y="49"/>
                      <a:pt x="46" y="41"/>
                    </a:cubicBezTo>
                    <a:cubicBezTo>
                      <a:pt x="53" y="32"/>
                      <a:pt x="63" y="28"/>
                      <a:pt x="75" y="28"/>
                    </a:cubicBezTo>
                    <a:cubicBezTo>
                      <a:pt x="87" y="28"/>
                      <a:pt x="97" y="32"/>
                      <a:pt x="104" y="40"/>
                    </a:cubicBezTo>
                    <a:cubicBezTo>
                      <a:pt x="110" y="48"/>
                      <a:pt x="114" y="60"/>
                      <a:pt x="114" y="76"/>
                    </a:cubicBezTo>
                    <a:cubicBezTo>
                      <a:pt x="114" y="92"/>
                      <a:pt x="110" y="104"/>
                      <a:pt x="104"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505050"/>
                  </a:solidFill>
                </a:endParaRPr>
              </a:p>
            </p:txBody>
          </p:sp>
          <p:sp>
            <p:nvSpPr>
              <p:cNvPr id="43" name="Freeform 11"/>
              <p:cNvSpPr>
                <a:spLocks/>
              </p:cNvSpPr>
              <p:nvPr userDrawn="1"/>
            </p:nvSpPr>
            <p:spPr bwMode="auto">
              <a:xfrm>
                <a:off x="11291888" y="644525"/>
                <a:ext cx="130175" cy="204787"/>
              </a:xfrm>
              <a:custGeom>
                <a:avLst/>
                <a:gdLst>
                  <a:gd name="T0" fmla="*/ 59 w 96"/>
                  <a:gd name="T1" fmla="*/ 64 h 152"/>
                  <a:gd name="T2" fmla="*/ 39 w 96"/>
                  <a:gd name="T3" fmla="*/ 53 h 152"/>
                  <a:gd name="T4" fmla="*/ 35 w 96"/>
                  <a:gd name="T5" fmla="*/ 42 h 152"/>
                  <a:gd name="T6" fmla="*/ 40 w 96"/>
                  <a:gd name="T7" fmla="*/ 31 h 152"/>
                  <a:gd name="T8" fmla="*/ 55 w 96"/>
                  <a:gd name="T9" fmla="*/ 27 h 152"/>
                  <a:gd name="T10" fmla="*/ 72 w 96"/>
                  <a:gd name="T11" fmla="*/ 30 h 152"/>
                  <a:gd name="T12" fmla="*/ 87 w 96"/>
                  <a:gd name="T13" fmla="*/ 37 h 152"/>
                  <a:gd name="T14" fmla="*/ 89 w 96"/>
                  <a:gd name="T15" fmla="*/ 38 h 152"/>
                  <a:gd name="T16" fmla="*/ 89 w 96"/>
                  <a:gd name="T17" fmla="*/ 6 h 152"/>
                  <a:gd name="T18" fmla="*/ 89 w 96"/>
                  <a:gd name="T19" fmla="*/ 6 h 152"/>
                  <a:gd name="T20" fmla="*/ 73 w 96"/>
                  <a:gd name="T21" fmla="*/ 2 h 152"/>
                  <a:gd name="T22" fmla="*/ 56 w 96"/>
                  <a:gd name="T23" fmla="*/ 0 h 152"/>
                  <a:gd name="T24" fmla="*/ 16 w 96"/>
                  <a:gd name="T25" fmla="*/ 12 h 152"/>
                  <a:gd name="T26" fmla="*/ 1 w 96"/>
                  <a:gd name="T27" fmla="*/ 44 h 152"/>
                  <a:gd name="T28" fmla="*/ 4 w 96"/>
                  <a:gd name="T29" fmla="*/ 62 h 152"/>
                  <a:gd name="T30" fmla="*/ 14 w 96"/>
                  <a:gd name="T31" fmla="*/ 76 h 152"/>
                  <a:gd name="T32" fmla="*/ 35 w 96"/>
                  <a:gd name="T33" fmla="*/ 88 h 152"/>
                  <a:gd name="T34" fmla="*/ 52 w 96"/>
                  <a:gd name="T35" fmla="*/ 96 h 152"/>
                  <a:gd name="T36" fmla="*/ 60 w 96"/>
                  <a:gd name="T37" fmla="*/ 102 h 152"/>
                  <a:gd name="T38" fmla="*/ 62 w 96"/>
                  <a:gd name="T39" fmla="*/ 110 h 152"/>
                  <a:gd name="T40" fmla="*/ 39 w 96"/>
                  <a:gd name="T41" fmla="*/ 124 h 152"/>
                  <a:gd name="T42" fmla="*/ 21 w 96"/>
                  <a:gd name="T43" fmla="*/ 121 h 152"/>
                  <a:gd name="T44" fmla="*/ 1 w 96"/>
                  <a:gd name="T45" fmla="*/ 111 h 152"/>
                  <a:gd name="T46" fmla="*/ 0 w 96"/>
                  <a:gd name="T47" fmla="*/ 110 h 152"/>
                  <a:gd name="T48" fmla="*/ 0 w 96"/>
                  <a:gd name="T49" fmla="*/ 143 h 152"/>
                  <a:gd name="T50" fmla="*/ 0 w 96"/>
                  <a:gd name="T51" fmla="*/ 144 h 152"/>
                  <a:gd name="T52" fmla="*/ 19 w 96"/>
                  <a:gd name="T53" fmla="*/ 149 h 152"/>
                  <a:gd name="T54" fmla="*/ 38 w 96"/>
                  <a:gd name="T55" fmla="*/ 152 h 152"/>
                  <a:gd name="T56" fmla="*/ 80 w 96"/>
                  <a:gd name="T57" fmla="*/ 139 h 152"/>
                  <a:gd name="T58" fmla="*/ 96 w 96"/>
                  <a:gd name="T59" fmla="*/ 106 h 152"/>
                  <a:gd name="T60" fmla="*/ 87 w 96"/>
                  <a:gd name="T61" fmla="*/ 82 h 152"/>
                  <a:gd name="T62" fmla="*/ 59 w 96"/>
                  <a:gd name="T63" fmla="*/ 6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 h="152">
                    <a:moveTo>
                      <a:pt x="59" y="64"/>
                    </a:moveTo>
                    <a:cubicBezTo>
                      <a:pt x="48" y="59"/>
                      <a:pt x="41" y="56"/>
                      <a:pt x="39" y="53"/>
                    </a:cubicBezTo>
                    <a:cubicBezTo>
                      <a:pt x="36" y="50"/>
                      <a:pt x="35" y="46"/>
                      <a:pt x="35" y="42"/>
                    </a:cubicBezTo>
                    <a:cubicBezTo>
                      <a:pt x="35" y="37"/>
                      <a:pt x="36" y="34"/>
                      <a:pt x="40" y="31"/>
                    </a:cubicBezTo>
                    <a:cubicBezTo>
                      <a:pt x="43" y="28"/>
                      <a:pt x="48" y="27"/>
                      <a:pt x="55" y="27"/>
                    </a:cubicBezTo>
                    <a:cubicBezTo>
                      <a:pt x="60" y="27"/>
                      <a:pt x="66" y="28"/>
                      <a:pt x="72" y="30"/>
                    </a:cubicBezTo>
                    <a:cubicBezTo>
                      <a:pt x="78" y="32"/>
                      <a:pt x="83" y="34"/>
                      <a:pt x="87" y="37"/>
                    </a:cubicBezTo>
                    <a:cubicBezTo>
                      <a:pt x="89" y="38"/>
                      <a:pt x="89" y="38"/>
                      <a:pt x="89" y="38"/>
                    </a:cubicBezTo>
                    <a:cubicBezTo>
                      <a:pt x="89" y="6"/>
                      <a:pt x="89" y="6"/>
                      <a:pt x="89" y="6"/>
                    </a:cubicBezTo>
                    <a:cubicBezTo>
                      <a:pt x="89" y="6"/>
                      <a:pt x="89" y="6"/>
                      <a:pt x="89" y="6"/>
                    </a:cubicBezTo>
                    <a:cubicBezTo>
                      <a:pt x="85" y="4"/>
                      <a:pt x="79" y="3"/>
                      <a:pt x="73" y="2"/>
                    </a:cubicBezTo>
                    <a:cubicBezTo>
                      <a:pt x="67" y="0"/>
                      <a:pt x="61" y="0"/>
                      <a:pt x="56" y="0"/>
                    </a:cubicBezTo>
                    <a:cubicBezTo>
                      <a:pt x="40" y="0"/>
                      <a:pt x="27" y="4"/>
                      <a:pt x="16" y="12"/>
                    </a:cubicBezTo>
                    <a:cubicBezTo>
                      <a:pt x="6" y="21"/>
                      <a:pt x="1" y="32"/>
                      <a:pt x="1" y="44"/>
                    </a:cubicBezTo>
                    <a:cubicBezTo>
                      <a:pt x="1" y="51"/>
                      <a:pt x="2" y="57"/>
                      <a:pt x="4" y="62"/>
                    </a:cubicBezTo>
                    <a:cubicBezTo>
                      <a:pt x="6" y="68"/>
                      <a:pt x="9" y="72"/>
                      <a:pt x="14" y="76"/>
                    </a:cubicBezTo>
                    <a:cubicBezTo>
                      <a:pt x="19" y="80"/>
                      <a:pt x="26" y="84"/>
                      <a:pt x="35" y="88"/>
                    </a:cubicBezTo>
                    <a:cubicBezTo>
                      <a:pt x="43" y="91"/>
                      <a:pt x="49" y="94"/>
                      <a:pt x="52" y="96"/>
                    </a:cubicBezTo>
                    <a:cubicBezTo>
                      <a:pt x="56" y="98"/>
                      <a:pt x="59" y="100"/>
                      <a:pt x="60" y="102"/>
                    </a:cubicBezTo>
                    <a:cubicBezTo>
                      <a:pt x="61" y="104"/>
                      <a:pt x="62" y="107"/>
                      <a:pt x="62" y="110"/>
                    </a:cubicBezTo>
                    <a:cubicBezTo>
                      <a:pt x="62" y="120"/>
                      <a:pt x="55" y="124"/>
                      <a:pt x="39" y="124"/>
                    </a:cubicBezTo>
                    <a:cubicBezTo>
                      <a:pt x="34" y="124"/>
                      <a:pt x="27" y="123"/>
                      <a:pt x="21" y="121"/>
                    </a:cubicBezTo>
                    <a:cubicBezTo>
                      <a:pt x="14" y="118"/>
                      <a:pt x="7" y="115"/>
                      <a:pt x="1" y="111"/>
                    </a:cubicBezTo>
                    <a:cubicBezTo>
                      <a:pt x="0" y="110"/>
                      <a:pt x="0" y="110"/>
                      <a:pt x="0" y="110"/>
                    </a:cubicBezTo>
                    <a:cubicBezTo>
                      <a:pt x="0" y="143"/>
                      <a:pt x="0" y="143"/>
                      <a:pt x="0" y="143"/>
                    </a:cubicBezTo>
                    <a:cubicBezTo>
                      <a:pt x="0" y="144"/>
                      <a:pt x="0" y="144"/>
                      <a:pt x="0" y="144"/>
                    </a:cubicBezTo>
                    <a:cubicBezTo>
                      <a:pt x="5" y="146"/>
                      <a:pt x="11" y="148"/>
                      <a:pt x="19" y="149"/>
                    </a:cubicBezTo>
                    <a:cubicBezTo>
                      <a:pt x="26" y="151"/>
                      <a:pt x="32" y="152"/>
                      <a:pt x="38" y="152"/>
                    </a:cubicBezTo>
                    <a:cubicBezTo>
                      <a:pt x="56" y="152"/>
                      <a:pt x="70" y="148"/>
                      <a:pt x="80" y="139"/>
                    </a:cubicBezTo>
                    <a:cubicBezTo>
                      <a:pt x="91" y="131"/>
                      <a:pt x="96" y="120"/>
                      <a:pt x="96" y="106"/>
                    </a:cubicBezTo>
                    <a:cubicBezTo>
                      <a:pt x="96" y="97"/>
                      <a:pt x="93" y="88"/>
                      <a:pt x="87" y="82"/>
                    </a:cubicBezTo>
                    <a:cubicBezTo>
                      <a:pt x="82" y="75"/>
                      <a:pt x="73" y="69"/>
                      <a:pt x="59"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505050"/>
                  </a:solidFill>
                </a:endParaRPr>
              </a:p>
            </p:txBody>
          </p:sp>
          <p:sp>
            <p:nvSpPr>
              <p:cNvPr id="44" name="Freeform 12"/>
              <p:cNvSpPr>
                <a:spLocks noEditPoints="1"/>
              </p:cNvSpPr>
              <p:nvPr userDrawn="1"/>
            </p:nvSpPr>
            <p:spPr bwMode="auto">
              <a:xfrm>
                <a:off x="11441113" y="644525"/>
                <a:ext cx="201612" cy="204787"/>
              </a:xfrm>
              <a:custGeom>
                <a:avLst/>
                <a:gdLst>
                  <a:gd name="T0" fmla="*/ 77 w 149"/>
                  <a:gd name="T1" fmla="*/ 0 h 152"/>
                  <a:gd name="T2" fmla="*/ 20 w 149"/>
                  <a:gd name="T3" fmla="*/ 21 h 152"/>
                  <a:gd name="T4" fmla="*/ 0 w 149"/>
                  <a:gd name="T5" fmla="*/ 78 h 152"/>
                  <a:gd name="T6" fmla="*/ 20 w 149"/>
                  <a:gd name="T7" fmla="*/ 132 h 152"/>
                  <a:gd name="T8" fmla="*/ 73 w 149"/>
                  <a:gd name="T9" fmla="*/ 152 h 152"/>
                  <a:gd name="T10" fmla="*/ 128 w 149"/>
                  <a:gd name="T11" fmla="*/ 131 h 152"/>
                  <a:gd name="T12" fmla="*/ 149 w 149"/>
                  <a:gd name="T13" fmla="*/ 75 h 152"/>
                  <a:gd name="T14" fmla="*/ 130 w 149"/>
                  <a:gd name="T15" fmla="*/ 20 h 152"/>
                  <a:gd name="T16" fmla="*/ 77 w 149"/>
                  <a:gd name="T17" fmla="*/ 0 h 152"/>
                  <a:gd name="T18" fmla="*/ 104 w 149"/>
                  <a:gd name="T19" fmla="*/ 112 h 152"/>
                  <a:gd name="T20" fmla="*/ 75 w 149"/>
                  <a:gd name="T21" fmla="*/ 124 h 152"/>
                  <a:gd name="T22" fmla="*/ 46 w 149"/>
                  <a:gd name="T23" fmla="*/ 111 h 152"/>
                  <a:gd name="T24" fmla="*/ 36 w 149"/>
                  <a:gd name="T25" fmla="*/ 76 h 152"/>
                  <a:gd name="T26" fmla="*/ 46 w 149"/>
                  <a:gd name="T27" fmla="*/ 41 h 152"/>
                  <a:gd name="T28" fmla="*/ 75 w 149"/>
                  <a:gd name="T29" fmla="*/ 28 h 152"/>
                  <a:gd name="T30" fmla="*/ 103 w 149"/>
                  <a:gd name="T31" fmla="*/ 40 h 152"/>
                  <a:gd name="T32" fmla="*/ 114 w 149"/>
                  <a:gd name="T33" fmla="*/ 76 h 152"/>
                  <a:gd name="T34" fmla="*/ 104 w 149"/>
                  <a:gd name="T35" fmla="*/ 11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152">
                    <a:moveTo>
                      <a:pt x="77" y="0"/>
                    </a:moveTo>
                    <a:cubicBezTo>
                      <a:pt x="53" y="0"/>
                      <a:pt x="34" y="7"/>
                      <a:pt x="20" y="21"/>
                    </a:cubicBezTo>
                    <a:cubicBezTo>
                      <a:pt x="7" y="35"/>
                      <a:pt x="0" y="54"/>
                      <a:pt x="0" y="78"/>
                    </a:cubicBezTo>
                    <a:cubicBezTo>
                      <a:pt x="0" y="101"/>
                      <a:pt x="7" y="119"/>
                      <a:pt x="20" y="132"/>
                    </a:cubicBezTo>
                    <a:cubicBezTo>
                      <a:pt x="33" y="145"/>
                      <a:pt x="51" y="152"/>
                      <a:pt x="73" y="152"/>
                    </a:cubicBezTo>
                    <a:cubicBezTo>
                      <a:pt x="96" y="152"/>
                      <a:pt x="115" y="145"/>
                      <a:pt x="128" y="131"/>
                    </a:cubicBezTo>
                    <a:cubicBezTo>
                      <a:pt x="142" y="117"/>
                      <a:pt x="149" y="98"/>
                      <a:pt x="149" y="75"/>
                    </a:cubicBezTo>
                    <a:cubicBezTo>
                      <a:pt x="149" y="52"/>
                      <a:pt x="142" y="34"/>
                      <a:pt x="130" y="20"/>
                    </a:cubicBezTo>
                    <a:cubicBezTo>
                      <a:pt x="117" y="7"/>
                      <a:pt x="99" y="0"/>
                      <a:pt x="77" y="0"/>
                    </a:cubicBezTo>
                    <a:close/>
                    <a:moveTo>
                      <a:pt x="104" y="112"/>
                    </a:moveTo>
                    <a:cubicBezTo>
                      <a:pt x="97" y="120"/>
                      <a:pt x="88" y="124"/>
                      <a:pt x="75" y="124"/>
                    </a:cubicBezTo>
                    <a:cubicBezTo>
                      <a:pt x="63" y="124"/>
                      <a:pt x="53" y="120"/>
                      <a:pt x="46" y="111"/>
                    </a:cubicBezTo>
                    <a:cubicBezTo>
                      <a:pt x="39" y="103"/>
                      <a:pt x="36" y="91"/>
                      <a:pt x="36" y="76"/>
                    </a:cubicBezTo>
                    <a:cubicBezTo>
                      <a:pt x="36" y="61"/>
                      <a:pt x="39" y="49"/>
                      <a:pt x="46" y="41"/>
                    </a:cubicBezTo>
                    <a:cubicBezTo>
                      <a:pt x="53" y="32"/>
                      <a:pt x="63" y="28"/>
                      <a:pt x="75" y="28"/>
                    </a:cubicBezTo>
                    <a:cubicBezTo>
                      <a:pt x="87" y="28"/>
                      <a:pt x="96" y="32"/>
                      <a:pt x="103" y="40"/>
                    </a:cubicBezTo>
                    <a:cubicBezTo>
                      <a:pt x="110" y="48"/>
                      <a:pt x="114" y="60"/>
                      <a:pt x="114" y="76"/>
                    </a:cubicBezTo>
                    <a:cubicBezTo>
                      <a:pt x="113" y="92"/>
                      <a:pt x="110" y="104"/>
                      <a:pt x="104"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505050"/>
                  </a:solidFill>
                </a:endParaRPr>
              </a:p>
            </p:txBody>
          </p:sp>
          <p:sp>
            <p:nvSpPr>
              <p:cNvPr id="45" name="Freeform 13"/>
              <p:cNvSpPr>
                <a:spLocks/>
              </p:cNvSpPr>
              <p:nvPr userDrawn="1"/>
            </p:nvSpPr>
            <p:spPr bwMode="auto">
              <a:xfrm>
                <a:off x="11645900" y="552450"/>
                <a:ext cx="241300" cy="296862"/>
              </a:xfrm>
              <a:custGeom>
                <a:avLst/>
                <a:gdLst>
                  <a:gd name="T0" fmla="*/ 179 w 179"/>
                  <a:gd name="T1" fmla="*/ 100 h 220"/>
                  <a:gd name="T2" fmla="*/ 179 w 179"/>
                  <a:gd name="T3" fmla="*/ 72 h 220"/>
                  <a:gd name="T4" fmla="*/ 144 w 179"/>
                  <a:gd name="T5" fmla="*/ 72 h 220"/>
                  <a:gd name="T6" fmla="*/ 144 w 179"/>
                  <a:gd name="T7" fmla="*/ 29 h 220"/>
                  <a:gd name="T8" fmla="*/ 143 w 179"/>
                  <a:gd name="T9" fmla="*/ 29 h 220"/>
                  <a:gd name="T10" fmla="*/ 111 w 179"/>
                  <a:gd name="T11" fmla="*/ 39 h 220"/>
                  <a:gd name="T12" fmla="*/ 110 w 179"/>
                  <a:gd name="T13" fmla="*/ 39 h 220"/>
                  <a:gd name="T14" fmla="*/ 110 w 179"/>
                  <a:gd name="T15" fmla="*/ 72 h 220"/>
                  <a:gd name="T16" fmla="*/ 59 w 179"/>
                  <a:gd name="T17" fmla="*/ 72 h 220"/>
                  <a:gd name="T18" fmla="*/ 59 w 179"/>
                  <a:gd name="T19" fmla="*/ 54 h 220"/>
                  <a:gd name="T20" fmla="*/ 65 w 179"/>
                  <a:gd name="T21" fmla="*/ 35 h 220"/>
                  <a:gd name="T22" fmla="*/ 80 w 179"/>
                  <a:gd name="T23" fmla="*/ 28 h 220"/>
                  <a:gd name="T24" fmla="*/ 95 w 179"/>
                  <a:gd name="T25" fmla="*/ 32 h 220"/>
                  <a:gd name="T26" fmla="*/ 96 w 179"/>
                  <a:gd name="T27" fmla="*/ 32 h 220"/>
                  <a:gd name="T28" fmla="*/ 96 w 179"/>
                  <a:gd name="T29" fmla="*/ 3 h 220"/>
                  <a:gd name="T30" fmla="*/ 96 w 179"/>
                  <a:gd name="T31" fmla="*/ 3 h 220"/>
                  <a:gd name="T32" fmla="*/ 77 w 179"/>
                  <a:gd name="T33" fmla="*/ 0 h 220"/>
                  <a:gd name="T34" fmla="*/ 49 w 179"/>
                  <a:gd name="T35" fmla="*/ 7 h 220"/>
                  <a:gd name="T36" fmla="*/ 31 w 179"/>
                  <a:gd name="T37" fmla="*/ 25 h 220"/>
                  <a:gd name="T38" fmla="*/ 24 w 179"/>
                  <a:gd name="T39" fmla="*/ 52 h 220"/>
                  <a:gd name="T40" fmla="*/ 24 w 179"/>
                  <a:gd name="T41" fmla="*/ 72 h 220"/>
                  <a:gd name="T42" fmla="*/ 0 w 179"/>
                  <a:gd name="T43" fmla="*/ 72 h 220"/>
                  <a:gd name="T44" fmla="*/ 0 w 179"/>
                  <a:gd name="T45" fmla="*/ 100 h 220"/>
                  <a:gd name="T46" fmla="*/ 24 w 179"/>
                  <a:gd name="T47" fmla="*/ 100 h 220"/>
                  <a:gd name="T48" fmla="*/ 24 w 179"/>
                  <a:gd name="T49" fmla="*/ 216 h 220"/>
                  <a:gd name="T50" fmla="*/ 59 w 179"/>
                  <a:gd name="T51" fmla="*/ 216 h 220"/>
                  <a:gd name="T52" fmla="*/ 59 w 179"/>
                  <a:gd name="T53" fmla="*/ 100 h 220"/>
                  <a:gd name="T54" fmla="*/ 109 w 179"/>
                  <a:gd name="T55" fmla="*/ 100 h 220"/>
                  <a:gd name="T56" fmla="*/ 109 w 179"/>
                  <a:gd name="T57" fmla="*/ 174 h 220"/>
                  <a:gd name="T58" fmla="*/ 152 w 179"/>
                  <a:gd name="T59" fmla="*/ 220 h 220"/>
                  <a:gd name="T60" fmla="*/ 167 w 179"/>
                  <a:gd name="T61" fmla="*/ 218 h 220"/>
                  <a:gd name="T62" fmla="*/ 178 w 179"/>
                  <a:gd name="T63" fmla="*/ 215 h 220"/>
                  <a:gd name="T64" fmla="*/ 178 w 179"/>
                  <a:gd name="T65" fmla="*/ 214 h 220"/>
                  <a:gd name="T66" fmla="*/ 178 w 179"/>
                  <a:gd name="T67" fmla="*/ 186 h 220"/>
                  <a:gd name="T68" fmla="*/ 177 w 179"/>
                  <a:gd name="T69" fmla="*/ 187 h 220"/>
                  <a:gd name="T70" fmla="*/ 170 w 179"/>
                  <a:gd name="T71" fmla="*/ 190 h 220"/>
                  <a:gd name="T72" fmla="*/ 163 w 179"/>
                  <a:gd name="T73" fmla="*/ 192 h 220"/>
                  <a:gd name="T74" fmla="*/ 149 w 179"/>
                  <a:gd name="T75" fmla="*/ 186 h 220"/>
                  <a:gd name="T76" fmla="*/ 144 w 179"/>
                  <a:gd name="T77" fmla="*/ 168 h 220"/>
                  <a:gd name="T78" fmla="*/ 144 w 179"/>
                  <a:gd name="T79" fmla="*/ 100 h 220"/>
                  <a:gd name="T80" fmla="*/ 179 w 179"/>
                  <a:gd name="T81"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9" h="220">
                    <a:moveTo>
                      <a:pt x="179" y="100"/>
                    </a:moveTo>
                    <a:cubicBezTo>
                      <a:pt x="179" y="72"/>
                      <a:pt x="179" y="72"/>
                      <a:pt x="179" y="72"/>
                    </a:cubicBezTo>
                    <a:cubicBezTo>
                      <a:pt x="144" y="72"/>
                      <a:pt x="144" y="72"/>
                      <a:pt x="144" y="72"/>
                    </a:cubicBezTo>
                    <a:cubicBezTo>
                      <a:pt x="144" y="29"/>
                      <a:pt x="144" y="29"/>
                      <a:pt x="144" y="29"/>
                    </a:cubicBezTo>
                    <a:cubicBezTo>
                      <a:pt x="143" y="29"/>
                      <a:pt x="143" y="29"/>
                      <a:pt x="143" y="29"/>
                    </a:cubicBezTo>
                    <a:cubicBezTo>
                      <a:pt x="111" y="39"/>
                      <a:pt x="111" y="39"/>
                      <a:pt x="111" y="39"/>
                    </a:cubicBezTo>
                    <a:cubicBezTo>
                      <a:pt x="110" y="39"/>
                      <a:pt x="110" y="39"/>
                      <a:pt x="110" y="39"/>
                    </a:cubicBezTo>
                    <a:cubicBezTo>
                      <a:pt x="110" y="72"/>
                      <a:pt x="110" y="72"/>
                      <a:pt x="110" y="72"/>
                    </a:cubicBezTo>
                    <a:cubicBezTo>
                      <a:pt x="59" y="72"/>
                      <a:pt x="59" y="72"/>
                      <a:pt x="59" y="72"/>
                    </a:cubicBezTo>
                    <a:cubicBezTo>
                      <a:pt x="59" y="54"/>
                      <a:pt x="59" y="54"/>
                      <a:pt x="59" y="54"/>
                    </a:cubicBezTo>
                    <a:cubicBezTo>
                      <a:pt x="59" y="46"/>
                      <a:pt x="61" y="39"/>
                      <a:pt x="65" y="35"/>
                    </a:cubicBezTo>
                    <a:cubicBezTo>
                      <a:pt x="68" y="30"/>
                      <a:pt x="74" y="28"/>
                      <a:pt x="80" y="28"/>
                    </a:cubicBezTo>
                    <a:cubicBezTo>
                      <a:pt x="85" y="28"/>
                      <a:pt x="90" y="30"/>
                      <a:pt x="95" y="32"/>
                    </a:cubicBezTo>
                    <a:cubicBezTo>
                      <a:pt x="96" y="32"/>
                      <a:pt x="96" y="32"/>
                      <a:pt x="96" y="32"/>
                    </a:cubicBezTo>
                    <a:cubicBezTo>
                      <a:pt x="96" y="3"/>
                      <a:pt x="96" y="3"/>
                      <a:pt x="96" y="3"/>
                    </a:cubicBezTo>
                    <a:cubicBezTo>
                      <a:pt x="96" y="3"/>
                      <a:pt x="96" y="3"/>
                      <a:pt x="96" y="3"/>
                    </a:cubicBezTo>
                    <a:cubicBezTo>
                      <a:pt x="91" y="1"/>
                      <a:pt x="85" y="0"/>
                      <a:pt x="77" y="0"/>
                    </a:cubicBezTo>
                    <a:cubicBezTo>
                      <a:pt x="67" y="0"/>
                      <a:pt x="57" y="2"/>
                      <a:pt x="49" y="7"/>
                    </a:cubicBezTo>
                    <a:cubicBezTo>
                      <a:pt x="41" y="11"/>
                      <a:pt x="35" y="17"/>
                      <a:pt x="31" y="25"/>
                    </a:cubicBezTo>
                    <a:cubicBezTo>
                      <a:pt x="26" y="33"/>
                      <a:pt x="24" y="42"/>
                      <a:pt x="24" y="52"/>
                    </a:cubicBezTo>
                    <a:cubicBezTo>
                      <a:pt x="24" y="72"/>
                      <a:pt x="24" y="72"/>
                      <a:pt x="24" y="72"/>
                    </a:cubicBezTo>
                    <a:cubicBezTo>
                      <a:pt x="0" y="72"/>
                      <a:pt x="0" y="72"/>
                      <a:pt x="0" y="72"/>
                    </a:cubicBezTo>
                    <a:cubicBezTo>
                      <a:pt x="0" y="100"/>
                      <a:pt x="0" y="100"/>
                      <a:pt x="0" y="100"/>
                    </a:cubicBezTo>
                    <a:cubicBezTo>
                      <a:pt x="24" y="100"/>
                      <a:pt x="24" y="100"/>
                      <a:pt x="24" y="100"/>
                    </a:cubicBezTo>
                    <a:cubicBezTo>
                      <a:pt x="24" y="216"/>
                      <a:pt x="24" y="216"/>
                      <a:pt x="24" y="216"/>
                    </a:cubicBezTo>
                    <a:cubicBezTo>
                      <a:pt x="59" y="216"/>
                      <a:pt x="59" y="216"/>
                      <a:pt x="59" y="216"/>
                    </a:cubicBezTo>
                    <a:cubicBezTo>
                      <a:pt x="59" y="100"/>
                      <a:pt x="59" y="100"/>
                      <a:pt x="59" y="100"/>
                    </a:cubicBezTo>
                    <a:cubicBezTo>
                      <a:pt x="109" y="100"/>
                      <a:pt x="109" y="100"/>
                      <a:pt x="109" y="100"/>
                    </a:cubicBezTo>
                    <a:cubicBezTo>
                      <a:pt x="109" y="174"/>
                      <a:pt x="109" y="174"/>
                      <a:pt x="109" y="174"/>
                    </a:cubicBezTo>
                    <a:cubicBezTo>
                      <a:pt x="109" y="204"/>
                      <a:pt x="124" y="220"/>
                      <a:pt x="152" y="220"/>
                    </a:cubicBezTo>
                    <a:cubicBezTo>
                      <a:pt x="157" y="220"/>
                      <a:pt x="162" y="219"/>
                      <a:pt x="167" y="218"/>
                    </a:cubicBezTo>
                    <a:cubicBezTo>
                      <a:pt x="172" y="217"/>
                      <a:pt x="175" y="216"/>
                      <a:pt x="178" y="215"/>
                    </a:cubicBezTo>
                    <a:cubicBezTo>
                      <a:pt x="178" y="214"/>
                      <a:pt x="178" y="214"/>
                      <a:pt x="178" y="214"/>
                    </a:cubicBezTo>
                    <a:cubicBezTo>
                      <a:pt x="178" y="186"/>
                      <a:pt x="178" y="186"/>
                      <a:pt x="178" y="186"/>
                    </a:cubicBezTo>
                    <a:cubicBezTo>
                      <a:pt x="177" y="187"/>
                      <a:pt x="177" y="187"/>
                      <a:pt x="177" y="187"/>
                    </a:cubicBezTo>
                    <a:cubicBezTo>
                      <a:pt x="175" y="188"/>
                      <a:pt x="173" y="190"/>
                      <a:pt x="170" y="190"/>
                    </a:cubicBezTo>
                    <a:cubicBezTo>
                      <a:pt x="167" y="191"/>
                      <a:pt x="165" y="192"/>
                      <a:pt x="163" y="192"/>
                    </a:cubicBezTo>
                    <a:cubicBezTo>
                      <a:pt x="157" y="192"/>
                      <a:pt x="152" y="190"/>
                      <a:pt x="149" y="186"/>
                    </a:cubicBezTo>
                    <a:cubicBezTo>
                      <a:pt x="145" y="183"/>
                      <a:pt x="144" y="176"/>
                      <a:pt x="144" y="168"/>
                    </a:cubicBezTo>
                    <a:cubicBezTo>
                      <a:pt x="144" y="100"/>
                      <a:pt x="144" y="100"/>
                      <a:pt x="144" y="100"/>
                    </a:cubicBezTo>
                    <a:cubicBezTo>
                      <a:pt x="179" y="100"/>
                      <a:pt x="179" y="100"/>
                      <a:pt x="179"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505050"/>
                  </a:solidFill>
                </a:endParaRPr>
              </a:p>
            </p:txBody>
          </p:sp>
        </p:grpSp>
        <p:sp>
          <p:nvSpPr>
            <p:cNvPr id="33" name="Rectangle 14"/>
            <p:cNvSpPr>
              <a:spLocks noChangeArrowheads="1"/>
            </p:cNvSpPr>
            <p:nvPr userDrawn="1"/>
          </p:nvSpPr>
          <p:spPr bwMode="auto">
            <a:xfrm>
              <a:off x="9759951" y="481013"/>
              <a:ext cx="215900" cy="217487"/>
            </a:xfrm>
            <a:prstGeom prst="rect">
              <a:avLst/>
            </a:prstGeom>
            <a:solidFill>
              <a:srgbClr val="F265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505050"/>
                </a:solidFill>
              </a:endParaRPr>
            </a:p>
          </p:txBody>
        </p:sp>
        <p:sp>
          <p:nvSpPr>
            <p:cNvPr id="34" name="Rectangle 15"/>
            <p:cNvSpPr>
              <a:spLocks noChangeArrowheads="1"/>
            </p:cNvSpPr>
            <p:nvPr userDrawn="1"/>
          </p:nvSpPr>
          <p:spPr bwMode="auto">
            <a:xfrm>
              <a:off x="9999663" y="481013"/>
              <a:ext cx="215900" cy="217487"/>
            </a:xfrm>
            <a:prstGeom prst="rect">
              <a:avLst/>
            </a:prstGeom>
            <a:solidFill>
              <a:srgbClr val="8DC6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505050"/>
                </a:solidFill>
              </a:endParaRPr>
            </a:p>
          </p:txBody>
        </p:sp>
        <p:sp>
          <p:nvSpPr>
            <p:cNvPr id="35" name="Rectangle 16"/>
            <p:cNvSpPr>
              <a:spLocks noChangeArrowheads="1"/>
            </p:cNvSpPr>
            <p:nvPr userDrawn="1"/>
          </p:nvSpPr>
          <p:spPr bwMode="auto">
            <a:xfrm>
              <a:off x="9759951" y="719138"/>
              <a:ext cx="215900" cy="217487"/>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505050"/>
                </a:solidFill>
              </a:endParaRPr>
            </a:p>
          </p:txBody>
        </p:sp>
        <p:sp>
          <p:nvSpPr>
            <p:cNvPr id="36" name="Rectangle 17"/>
            <p:cNvSpPr>
              <a:spLocks noChangeArrowheads="1"/>
            </p:cNvSpPr>
            <p:nvPr userDrawn="1"/>
          </p:nvSpPr>
          <p:spPr bwMode="auto">
            <a:xfrm>
              <a:off x="9999663" y="719138"/>
              <a:ext cx="215900" cy="217487"/>
            </a:xfrm>
            <a:prstGeom prst="rect">
              <a:avLst/>
            </a:prstGeom>
            <a:solidFill>
              <a:srgbClr val="FFC2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505050"/>
                </a:solidFill>
              </a:endParaRPr>
            </a:p>
          </p:txBody>
        </p:sp>
      </p:grpSp>
      <p:sp>
        <p:nvSpPr>
          <p:cNvPr id="23" name="Rectangle 22"/>
          <p:cNvSpPr/>
          <p:nvPr userDrawn="1"/>
        </p:nvSpPr>
        <p:spPr bwMode="gray">
          <a:xfrm>
            <a:off x="6538477" y="1436209"/>
            <a:ext cx="5447176" cy="3030961"/>
          </a:xfrm>
          <a:prstGeom prst="rect">
            <a:avLst/>
          </a:prstGeom>
          <a:solidFill>
            <a:schemeClr val="accent3">
              <a:alpha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4" name="Title 1"/>
          <p:cNvSpPr>
            <a:spLocks noGrp="1"/>
          </p:cNvSpPr>
          <p:nvPr>
            <p:ph type="title" hasCustomPrompt="1"/>
          </p:nvPr>
        </p:nvSpPr>
        <p:spPr bwMode="gray">
          <a:xfrm>
            <a:off x="6538477" y="1441920"/>
            <a:ext cx="5439287" cy="2137045"/>
          </a:xfrm>
          <a:noFill/>
        </p:spPr>
        <p:txBody>
          <a:bodyPr lIns="393192" tIns="393192" rIns="146304" bIns="91440" anchor="t" anchorCtr="0"/>
          <a:lstStyle>
            <a:lvl1pPr>
              <a:defRPr sz="4896" spc="-100" baseline="0">
                <a:gradFill>
                  <a:gsLst>
                    <a:gs pos="57576">
                      <a:srgbClr val="FFFFFF"/>
                    </a:gs>
                    <a:gs pos="35000">
                      <a:srgbClr val="FFFFFF"/>
                    </a:gs>
                  </a:gsLst>
                  <a:lin ang="5400000" scaled="0"/>
                </a:gradFill>
              </a:defRPr>
            </a:lvl1pPr>
          </a:lstStyle>
          <a:p>
            <a:r>
              <a:rPr lang="en-US" dirty="0"/>
              <a:t>Presentation title</a:t>
            </a:r>
          </a:p>
        </p:txBody>
      </p:sp>
      <p:sp>
        <p:nvSpPr>
          <p:cNvPr id="25" name="Text Placeholder 2"/>
          <p:cNvSpPr>
            <a:spLocks noGrp="1"/>
          </p:cNvSpPr>
          <p:nvPr>
            <p:ph type="body" sz="quarter" idx="10" hasCustomPrompt="1"/>
          </p:nvPr>
        </p:nvSpPr>
        <p:spPr>
          <a:xfrm>
            <a:off x="6538477" y="3564384"/>
            <a:ext cx="5447176" cy="894625"/>
          </a:xfrm>
        </p:spPr>
        <p:txBody>
          <a:bodyPr lIns="393192" bIns="393192" anchor="b" anchorCtr="0"/>
          <a:lstStyle>
            <a:lvl1pPr marL="0" indent="0">
              <a:buNone/>
              <a:defRPr sz="2856">
                <a:solidFill>
                  <a:schemeClr val="bg1"/>
                </a:solidFill>
              </a:defRPr>
            </a:lvl1pPr>
          </a:lstStyle>
          <a:p>
            <a:pPr lvl="0"/>
            <a:r>
              <a:rPr lang="en-US" dirty="0"/>
              <a:t>Subtitle</a:t>
            </a:r>
          </a:p>
        </p:txBody>
      </p:sp>
    </p:spTree>
    <p:extLst>
      <p:ext uri="{BB962C8B-B14F-4D97-AF65-F5344CB8AC3E}">
        <p14:creationId xmlns:p14="http://schemas.microsoft.com/office/powerpoint/2010/main" val="373294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bwMode="auto">
          <a:xfrm>
            <a:off x="-1" y="0"/>
            <a:ext cx="6035040" cy="6994525"/>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320" tIns="45659" rIns="91320" bIns="45659" numCol="1" rtlCol="0" anchor="ctr" anchorCtr="0" compatLnSpc="1">
            <a:prstTxWarp prst="textNoShape">
              <a:avLst/>
            </a:prstTxWarp>
          </a:bodyPr>
          <a:lstStyle/>
          <a:p>
            <a:pPr marL="0" marR="0" lvl="0" indent="0" algn="ctr" defTabSz="912938" rtl="0" eaLnBrk="1" fontAlgn="base" latinLnBrk="0" hangingPunct="1">
              <a:lnSpc>
                <a:spcPct val="90000"/>
              </a:lnSpc>
              <a:spcBef>
                <a:spcPct val="0"/>
              </a:spcBef>
              <a:spcAft>
                <a:spcPct val="0"/>
              </a:spcAft>
              <a:buClrTx/>
              <a:buSzTx/>
              <a:buFontTx/>
              <a:buNone/>
              <a:tabLst/>
              <a:defRPr/>
            </a:pPr>
            <a:endParaRPr kumimoji="0" lang="en-US" sz="1998" b="0" i="0" u="none" strike="noStrike" kern="1200" cap="none" spc="-5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7" name="Title 1"/>
          <p:cNvSpPr>
            <a:spLocks noGrp="1"/>
          </p:cNvSpPr>
          <p:nvPr>
            <p:ph type="title"/>
          </p:nvPr>
        </p:nvSpPr>
        <p:spPr>
          <a:xfrm>
            <a:off x="274641" y="295277"/>
            <a:ext cx="5486401" cy="1523681"/>
          </a:xfrm>
        </p:spPr>
        <p:txBody>
          <a:bodyPr/>
          <a:lstStyle>
            <a:lvl1pPr>
              <a:defRPr sz="4800">
                <a:solidFill>
                  <a:schemeClr val="bg1"/>
                </a:solidFill>
              </a:defRPr>
            </a:lvl1pPr>
          </a:lstStyle>
          <a:p>
            <a:r>
              <a:rPr lang="en-US" dirty="0"/>
              <a:t>Click to edit Master title style</a:t>
            </a:r>
          </a:p>
        </p:txBody>
      </p:sp>
      <p:sp>
        <p:nvSpPr>
          <p:cNvPr id="8" name="Text Placeholder 3"/>
          <p:cNvSpPr>
            <a:spLocks noGrp="1"/>
          </p:cNvSpPr>
          <p:nvPr>
            <p:ph type="body" sz="quarter" idx="11"/>
          </p:nvPr>
        </p:nvSpPr>
        <p:spPr>
          <a:xfrm>
            <a:off x="274643" y="1818958"/>
            <a:ext cx="5486399" cy="2518766"/>
          </a:xfrm>
        </p:spPr>
        <p:txBody>
          <a:bodyPr wrap="square">
            <a:spAutoFit/>
          </a:bodyPr>
          <a:lstStyle>
            <a:lvl1pPr marL="0" indent="0">
              <a:spcBef>
                <a:spcPts val="1222"/>
              </a:spcBef>
              <a:buClr>
                <a:schemeClr val="tx1"/>
              </a:buClr>
              <a:buFont typeface="Wingdings" pitchFamily="2" charset="2"/>
              <a:buNone/>
              <a:defRPr sz="4000">
                <a:solidFill>
                  <a:schemeClr val="bg1"/>
                </a:solidFill>
              </a:defRPr>
            </a:lvl1pPr>
            <a:lvl2pPr marL="0" indent="0">
              <a:buNone/>
              <a:defRPr sz="1998">
                <a:solidFill>
                  <a:schemeClr val="bg1"/>
                </a:solidFill>
              </a:defRPr>
            </a:lvl2pPr>
            <a:lvl3pPr marL="231518" indent="0">
              <a:buNone/>
              <a:tabLst/>
              <a:defRPr sz="1998">
                <a:solidFill>
                  <a:schemeClr val="bg1"/>
                </a:solidFill>
              </a:defRPr>
            </a:lvl3pPr>
            <a:lvl4pPr marL="459866" indent="0">
              <a:buNone/>
              <a:defRPr>
                <a:solidFill>
                  <a:schemeClr val="bg1"/>
                </a:solidFill>
              </a:defRPr>
            </a:lvl4pPr>
            <a:lvl5pPr marL="685041" indent="0">
              <a:buNone/>
              <a:tabLst/>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00646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3141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Plain tex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0" y="1"/>
            <a:ext cx="12436475" cy="1257442"/>
          </a:xfrm>
        </p:spPr>
        <p:txBody>
          <a:bodyPr lIns="393192" tIns="393192" bIns="91440">
            <a:normAutofit/>
          </a:bodyPr>
          <a:lstStyle>
            <a:lvl1pPr marL="0" indent="0">
              <a:buNone/>
              <a:defRPr sz="4488">
                <a:solidFill>
                  <a:srgbClr val="505050"/>
                </a:solidFill>
              </a:defRPr>
            </a:lvl1pPr>
          </a:lstStyle>
          <a:p>
            <a:pPr lvl="0"/>
            <a:r>
              <a:rPr lang="en-US" dirty="0"/>
              <a:t>Title (Optional)</a:t>
            </a:r>
          </a:p>
        </p:txBody>
      </p:sp>
      <p:sp>
        <p:nvSpPr>
          <p:cNvPr id="8" name="Text Placeholder 7"/>
          <p:cNvSpPr>
            <a:spLocks noGrp="1"/>
          </p:cNvSpPr>
          <p:nvPr>
            <p:ph type="body" sz="quarter" idx="11" hasCustomPrompt="1"/>
          </p:nvPr>
        </p:nvSpPr>
        <p:spPr>
          <a:xfrm>
            <a:off x="0" y="1267759"/>
            <a:ext cx="12436475" cy="922288"/>
          </a:xfrm>
        </p:spPr>
        <p:txBody>
          <a:bodyPr lIns="393192" bIns="91440"/>
          <a:lstStyle>
            <a:lvl1pPr marL="0" indent="0">
              <a:buNone/>
              <a:defRPr>
                <a:solidFill>
                  <a:schemeClr val="tx2"/>
                </a:solidFill>
              </a:defRPr>
            </a:lvl1pPr>
            <a:lvl2pPr marL="466298" indent="0">
              <a:buNone/>
              <a:defRPr/>
            </a:lvl2pPr>
          </a:lstStyle>
          <a:p>
            <a:pPr lvl="0"/>
            <a:r>
              <a:rPr lang="en-US" dirty="0"/>
              <a:t>Subtitle (Optional)</a:t>
            </a:r>
          </a:p>
        </p:txBody>
      </p:sp>
      <p:sp>
        <p:nvSpPr>
          <p:cNvPr id="10" name="Text Placeholder 9"/>
          <p:cNvSpPr>
            <a:spLocks noGrp="1"/>
          </p:cNvSpPr>
          <p:nvPr>
            <p:ph type="body" sz="quarter" idx="12" hasCustomPrompt="1"/>
          </p:nvPr>
        </p:nvSpPr>
        <p:spPr>
          <a:xfrm>
            <a:off x="0" y="2200362"/>
            <a:ext cx="12436475" cy="4794164"/>
          </a:xfrm>
        </p:spPr>
        <p:txBody>
          <a:bodyPr lIns="393192" tIns="91440" bIns="91440">
            <a:normAutofit/>
          </a:bodyPr>
          <a:lstStyle>
            <a:lvl1pPr marL="0" indent="0">
              <a:buNone/>
              <a:defRPr sz="2040">
                <a:solidFill>
                  <a:schemeClr val="tx1"/>
                </a:solidFill>
              </a:defRPr>
            </a:lvl1pPr>
          </a:lstStyle>
          <a:p>
            <a:pPr lvl="0"/>
            <a:r>
              <a:rPr lang="en-US" dirty="0"/>
              <a:t>Body copy</a:t>
            </a:r>
          </a:p>
        </p:txBody>
      </p:sp>
    </p:spTree>
    <p:extLst>
      <p:ext uri="{BB962C8B-B14F-4D97-AF65-F5344CB8AC3E}">
        <p14:creationId xmlns:p14="http://schemas.microsoft.com/office/powerpoint/2010/main" val="38846432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Plain tex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0" y="1"/>
            <a:ext cx="12436475" cy="1257442"/>
          </a:xfrm>
        </p:spPr>
        <p:txBody>
          <a:bodyPr lIns="393192" tIns="393192" bIns="91440">
            <a:normAutofit/>
          </a:bodyPr>
          <a:lstStyle>
            <a:lvl1pPr marL="0" indent="0">
              <a:buNone/>
              <a:defRPr sz="4488">
                <a:solidFill>
                  <a:srgbClr val="505050"/>
                </a:solidFill>
              </a:defRPr>
            </a:lvl1pPr>
          </a:lstStyle>
          <a:p>
            <a:pPr lvl="0"/>
            <a:r>
              <a:rPr lang="en-US" dirty="0"/>
              <a:t>Title (Optional)</a:t>
            </a:r>
          </a:p>
        </p:txBody>
      </p:sp>
      <p:sp>
        <p:nvSpPr>
          <p:cNvPr id="8" name="Text Placeholder 7"/>
          <p:cNvSpPr>
            <a:spLocks noGrp="1"/>
          </p:cNvSpPr>
          <p:nvPr>
            <p:ph type="body" sz="quarter" idx="11" hasCustomPrompt="1"/>
          </p:nvPr>
        </p:nvSpPr>
        <p:spPr>
          <a:xfrm>
            <a:off x="0" y="1267759"/>
            <a:ext cx="12436475" cy="922288"/>
          </a:xfrm>
        </p:spPr>
        <p:txBody>
          <a:bodyPr lIns="393192" bIns="91440"/>
          <a:lstStyle>
            <a:lvl1pPr marL="0" indent="0">
              <a:buNone/>
              <a:defRPr>
                <a:solidFill>
                  <a:schemeClr val="accent2"/>
                </a:solidFill>
              </a:defRPr>
            </a:lvl1pPr>
            <a:lvl2pPr marL="466298" indent="0">
              <a:buNone/>
              <a:defRPr/>
            </a:lvl2pPr>
          </a:lstStyle>
          <a:p>
            <a:pPr lvl="0"/>
            <a:r>
              <a:rPr lang="en-US" dirty="0"/>
              <a:t>Subtitle (Optional)</a:t>
            </a:r>
          </a:p>
        </p:txBody>
      </p:sp>
      <p:sp>
        <p:nvSpPr>
          <p:cNvPr id="10" name="Text Placeholder 9"/>
          <p:cNvSpPr>
            <a:spLocks noGrp="1"/>
          </p:cNvSpPr>
          <p:nvPr>
            <p:ph type="body" sz="quarter" idx="12" hasCustomPrompt="1"/>
          </p:nvPr>
        </p:nvSpPr>
        <p:spPr>
          <a:xfrm>
            <a:off x="0" y="2200362"/>
            <a:ext cx="12436475" cy="4794164"/>
          </a:xfrm>
        </p:spPr>
        <p:txBody>
          <a:bodyPr lIns="393192" tIns="91440" bIns="91440">
            <a:normAutofit/>
          </a:bodyPr>
          <a:lstStyle>
            <a:lvl1pPr marL="0" indent="0">
              <a:buNone/>
              <a:defRPr sz="2040">
                <a:solidFill>
                  <a:schemeClr val="tx1"/>
                </a:solidFill>
              </a:defRPr>
            </a:lvl1pPr>
          </a:lstStyle>
          <a:p>
            <a:pPr lvl="0"/>
            <a:r>
              <a:rPr lang="en-US" dirty="0"/>
              <a:t>Body copy</a:t>
            </a:r>
          </a:p>
        </p:txBody>
      </p:sp>
    </p:spTree>
    <p:extLst>
      <p:ext uri="{BB962C8B-B14F-4D97-AF65-F5344CB8AC3E}">
        <p14:creationId xmlns:p14="http://schemas.microsoft.com/office/powerpoint/2010/main" val="673013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99467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Plain tex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0" y="1"/>
            <a:ext cx="12436475" cy="1257442"/>
          </a:xfrm>
        </p:spPr>
        <p:txBody>
          <a:bodyPr lIns="393192" tIns="393192" bIns="91440">
            <a:normAutofit/>
          </a:bodyPr>
          <a:lstStyle>
            <a:lvl1pPr marL="0" indent="0">
              <a:buNone/>
              <a:defRPr sz="4488">
                <a:solidFill>
                  <a:srgbClr val="505050"/>
                </a:solidFill>
              </a:defRPr>
            </a:lvl1pPr>
          </a:lstStyle>
          <a:p>
            <a:pPr lvl="0"/>
            <a:r>
              <a:rPr lang="en-US" dirty="0"/>
              <a:t>Title (Optional)</a:t>
            </a:r>
          </a:p>
        </p:txBody>
      </p:sp>
      <p:sp>
        <p:nvSpPr>
          <p:cNvPr id="8" name="Text Placeholder 7"/>
          <p:cNvSpPr>
            <a:spLocks noGrp="1"/>
          </p:cNvSpPr>
          <p:nvPr>
            <p:ph type="body" sz="quarter" idx="11" hasCustomPrompt="1"/>
          </p:nvPr>
        </p:nvSpPr>
        <p:spPr>
          <a:xfrm>
            <a:off x="0" y="1267759"/>
            <a:ext cx="12436475" cy="922288"/>
          </a:xfrm>
        </p:spPr>
        <p:txBody>
          <a:bodyPr lIns="393192" bIns="91440"/>
          <a:lstStyle>
            <a:lvl1pPr marL="0" indent="0">
              <a:buNone/>
              <a:defRPr>
                <a:solidFill>
                  <a:schemeClr val="accent3"/>
                </a:solidFill>
              </a:defRPr>
            </a:lvl1pPr>
            <a:lvl2pPr marL="466298" indent="0">
              <a:buNone/>
              <a:defRPr/>
            </a:lvl2pPr>
          </a:lstStyle>
          <a:p>
            <a:pPr lvl="0"/>
            <a:r>
              <a:rPr lang="en-US" dirty="0"/>
              <a:t>Subtitle (Optional)</a:t>
            </a:r>
          </a:p>
        </p:txBody>
      </p:sp>
      <p:sp>
        <p:nvSpPr>
          <p:cNvPr id="10" name="Text Placeholder 9"/>
          <p:cNvSpPr>
            <a:spLocks noGrp="1"/>
          </p:cNvSpPr>
          <p:nvPr>
            <p:ph type="body" sz="quarter" idx="12" hasCustomPrompt="1"/>
          </p:nvPr>
        </p:nvSpPr>
        <p:spPr>
          <a:xfrm>
            <a:off x="0" y="2200362"/>
            <a:ext cx="12436475" cy="4794164"/>
          </a:xfrm>
        </p:spPr>
        <p:txBody>
          <a:bodyPr lIns="393192" tIns="91440" bIns="91440">
            <a:normAutofit/>
          </a:bodyPr>
          <a:lstStyle>
            <a:lvl1pPr marL="0" indent="0">
              <a:buNone/>
              <a:defRPr sz="2040">
                <a:solidFill>
                  <a:schemeClr val="tx1"/>
                </a:solidFill>
              </a:defRPr>
            </a:lvl1pPr>
          </a:lstStyle>
          <a:p>
            <a:pPr lvl="0"/>
            <a:r>
              <a:rPr lang="en-US" dirty="0"/>
              <a:t>Body copy</a:t>
            </a:r>
          </a:p>
        </p:txBody>
      </p:sp>
    </p:spTree>
    <p:extLst>
      <p:ext uri="{BB962C8B-B14F-4D97-AF65-F5344CB8AC3E}">
        <p14:creationId xmlns:p14="http://schemas.microsoft.com/office/powerpoint/2010/main" val="29033132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_Plain tex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0" y="1"/>
            <a:ext cx="12436475" cy="1257442"/>
          </a:xfrm>
        </p:spPr>
        <p:txBody>
          <a:bodyPr lIns="393192" tIns="393192" bIns="91440">
            <a:normAutofit/>
          </a:bodyPr>
          <a:lstStyle>
            <a:lvl1pPr marL="0" indent="0">
              <a:buNone/>
              <a:defRPr sz="4488">
                <a:solidFill>
                  <a:srgbClr val="505050"/>
                </a:solidFill>
              </a:defRPr>
            </a:lvl1pPr>
          </a:lstStyle>
          <a:p>
            <a:pPr lvl="0"/>
            <a:r>
              <a:rPr lang="en-US" dirty="0"/>
              <a:t>Title (Optional)</a:t>
            </a:r>
          </a:p>
        </p:txBody>
      </p:sp>
      <p:sp>
        <p:nvSpPr>
          <p:cNvPr id="8" name="Text Placeholder 7"/>
          <p:cNvSpPr>
            <a:spLocks noGrp="1"/>
          </p:cNvSpPr>
          <p:nvPr>
            <p:ph type="body" sz="quarter" idx="11" hasCustomPrompt="1"/>
          </p:nvPr>
        </p:nvSpPr>
        <p:spPr>
          <a:xfrm>
            <a:off x="0" y="1267759"/>
            <a:ext cx="12436475" cy="922288"/>
          </a:xfrm>
        </p:spPr>
        <p:txBody>
          <a:bodyPr lIns="393192" bIns="91440"/>
          <a:lstStyle>
            <a:lvl1pPr marL="0" indent="0">
              <a:buNone/>
              <a:defRPr>
                <a:solidFill>
                  <a:schemeClr val="accent4"/>
                </a:solidFill>
              </a:defRPr>
            </a:lvl1pPr>
            <a:lvl2pPr marL="466298" indent="0">
              <a:buNone/>
              <a:defRPr/>
            </a:lvl2pPr>
          </a:lstStyle>
          <a:p>
            <a:pPr lvl="0"/>
            <a:r>
              <a:rPr lang="en-US" dirty="0"/>
              <a:t>Subtitle (Optional)</a:t>
            </a:r>
          </a:p>
        </p:txBody>
      </p:sp>
      <p:sp>
        <p:nvSpPr>
          <p:cNvPr id="10" name="Text Placeholder 9"/>
          <p:cNvSpPr>
            <a:spLocks noGrp="1"/>
          </p:cNvSpPr>
          <p:nvPr>
            <p:ph type="body" sz="quarter" idx="12" hasCustomPrompt="1"/>
          </p:nvPr>
        </p:nvSpPr>
        <p:spPr>
          <a:xfrm>
            <a:off x="0" y="2200362"/>
            <a:ext cx="12436475" cy="4794164"/>
          </a:xfrm>
        </p:spPr>
        <p:txBody>
          <a:bodyPr lIns="393192" tIns="91440" bIns="91440">
            <a:normAutofit/>
          </a:bodyPr>
          <a:lstStyle>
            <a:lvl1pPr marL="0" indent="0">
              <a:buNone/>
              <a:defRPr sz="2040">
                <a:solidFill>
                  <a:schemeClr val="tx1"/>
                </a:solidFill>
              </a:defRPr>
            </a:lvl1pPr>
          </a:lstStyle>
          <a:p>
            <a:pPr lvl="0"/>
            <a:r>
              <a:rPr lang="en-US" dirty="0"/>
              <a:t>Body copy</a:t>
            </a:r>
          </a:p>
        </p:txBody>
      </p:sp>
    </p:spTree>
    <p:extLst>
      <p:ext uri="{BB962C8B-B14F-4D97-AF65-F5344CB8AC3E}">
        <p14:creationId xmlns:p14="http://schemas.microsoft.com/office/powerpoint/2010/main" val="210932737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5_Plain tex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0" y="1"/>
            <a:ext cx="12436475" cy="1257442"/>
          </a:xfrm>
        </p:spPr>
        <p:txBody>
          <a:bodyPr lIns="393192" tIns="393192" bIns="91440">
            <a:normAutofit/>
          </a:bodyPr>
          <a:lstStyle>
            <a:lvl1pPr marL="0" indent="0">
              <a:buNone/>
              <a:defRPr sz="4488">
                <a:solidFill>
                  <a:srgbClr val="505050"/>
                </a:solidFill>
              </a:defRPr>
            </a:lvl1pPr>
          </a:lstStyle>
          <a:p>
            <a:pPr lvl="0"/>
            <a:r>
              <a:rPr lang="en-US" dirty="0"/>
              <a:t>Title (Optional)</a:t>
            </a:r>
          </a:p>
        </p:txBody>
      </p:sp>
      <p:sp>
        <p:nvSpPr>
          <p:cNvPr id="8" name="Text Placeholder 7"/>
          <p:cNvSpPr>
            <a:spLocks noGrp="1"/>
          </p:cNvSpPr>
          <p:nvPr>
            <p:ph type="body" sz="quarter" idx="11" hasCustomPrompt="1"/>
          </p:nvPr>
        </p:nvSpPr>
        <p:spPr>
          <a:xfrm>
            <a:off x="0" y="1267759"/>
            <a:ext cx="12436475" cy="922288"/>
          </a:xfrm>
        </p:spPr>
        <p:txBody>
          <a:bodyPr lIns="393192" bIns="91440"/>
          <a:lstStyle>
            <a:lvl1pPr marL="0" indent="0">
              <a:buNone/>
              <a:defRPr>
                <a:solidFill>
                  <a:schemeClr val="accent5"/>
                </a:solidFill>
              </a:defRPr>
            </a:lvl1pPr>
            <a:lvl2pPr marL="466298" indent="0">
              <a:buNone/>
              <a:defRPr/>
            </a:lvl2pPr>
          </a:lstStyle>
          <a:p>
            <a:pPr lvl="0"/>
            <a:r>
              <a:rPr lang="en-US" dirty="0"/>
              <a:t>Subtitle (Optional)</a:t>
            </a:r>
          </a:p>
        </p:txBody>
      </p:sp>
      <p:sp>
        <p:nvSpPr>
          <p:cNvPr id="10" name="Text Placeholder 9"/>
          <p:cNvSpPr>
            <a:spLocks noGrp="1"/>
          </p:cNvSpPr>
          <p:nvPr>
            <p:ph type="body" sz="quarter" idx="12" hasCustomPrompt="1"/>
          </p:nvPr>
        </p:nvSpPr>
        <p:spPr>
          <a:xfrm>
            <a:off x="0" y="2200362"/>
            <a:ext cx="12436475" cy="4794164"/>
          </a:xfrm>
        </p:spPr>
        <p:txBody>
          <a:bodyPr lIns="393192" tIns="91440" bIns="91440">
            <a:normAutofit/>
          </a:bodyPr>
          <a:lstStyle>
            <a:lvl1pPr marL="0" indent="0">
              <a:buNone/>
              <a:defRPr sz="2040">
                <a:solidFill>
                  <a:schemeClr val="tx1"/>
                </a:solidFill>
              </a:defRPr>
            </a:lvl1pPr>
          </a:lstStyle>
          <a:p>
            <a:pPr lvl="0"/>
            <a:r>
              <a:rPr lang="en-US" dirty="0"/>
              <a:t>Body copy</a:t>
            </a:r>
          </a:p>
        </p:txBody>
      </p:sp>
    </p:spTree>
    <p:extLst>
      <p:ext uri="{BB962C8B-B14F-4D97-AF65-F5344CB8AC3E}">
        <p14:creationId xmlns:p14="http://schemas.microsoft.com/office/powerpoint/2010/main" val="32045766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itle/sub-title only ">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0" y="1"/>
            <a:ext cx="12436475" cy="1257442"/>
          </a:xfrm>
        </p:spPr>
        <p:txBody>
          <a:bodyPr lIns="393192" tIns="393192" bIns="91440">
            <a:normAutofit/>
          </a:bodyPr>
          <a:lstStyle>
            <a:lvl1pPr marL="0" indent="0">
              <a:buNone/>
              <a:defRPr sz="4488">
                <a:solidFill>
                  <a:srgbClr val="505050"/>
                </a:solidFill>
              </a:defRPr>
            </a:lvl1pPr>
          </a:lstStyle>
          <a:p>
            <a:pPr lvl="0"/>
            <a:r>
              <a:rPr lang="en-US" dirty="0"/>
              <a:t>Title</a:t>
            </a:r>
          </a:p>
        </p:txBody>
      </p:sp>
      <p:sp>
        <p:nvSpPr>
          <p:cNvPr id="8" name="Text Placeholder 7"/>
          <p:cNvSpPr>
            <a:spLocks noGrp="1"/>
          </p:cNvSpPr>
          <p:nvPr>
            <p:ph type="body" sz="quarter" idx="11" hasCustomPrompt="1"/>
          </p:nvPr>
        </p:nvSpPr>
        <p:spPr>
          <a:xfrm>
            <a:off x="0" y="1267759"/>
            <a:ext cx="12436475" cy="922288"/>
          </a:xfrm>
        </p:spPr>
        <p:txBody>
          <a:bodyPr lIns="393192" bIns="91440"/>
          <a:lstStyle>
            <a:lvl1pPr marL="0" indent="0">
              <a:buNone/>
              <a:defRPr>
                <a:solidFill>
                  <a:schemeClr val="tx2"/>
                </a:solidFill>
              </a:defRPr>
            </a:lvl1pPr>
            <a:lvl2pPr marL="466298" indent="0">
              <a:buNone/>
              <a:defRPr/>
            </a:lvl2pPr>
          </a:lstStyle>
          <a:p>
            <a:pPr lvl="0"/>
            <a:r>
              <a:rPr lang="en-US" dirty="0"/>
              <a:t>Subtitle</a:t>
            </a:r>
          </a:p>
        </p:txBody>
      </p:sp>
    </p:spTree>
    <p:extLst>
      <p:ext uri="{BB962C8B-B14F-4D97-AF65-F5344CB8AC3E}">
        <p14:creationId xmlns:p14="http://schemas.microsoft.com/office/powerpoint/2010/main" val="33244541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Title/sub-title only ">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0" y="1"/>
            <a:ext cx="12436475" cy="1257442"/>
          </a:xfrm>
        </p:spPr>
        <p:txBody>
          <a:bodyPr lIns="393192" tIns="393192" bIns="91440">
            <a:normAutofit/>
          </a:bodyPr>
          <a:lstStyle>
            <a:lvl1pPr marL="0" indent="0">
              <a:buNone/>
              <a:defRPr sz="4488">
                <a:solidFill>
                  <a:srgbClr val="505050"/>
                </a:solidFill>
              </a:defRPr>
            </a:lvl1pPr>
          </a:lstStyle>
          <a:p>
            <a:pPr lvl="0"/>
            <a:r>
              <a:rPr lang="en-US" dirty="0"/>
              <a:t>Title</a:t>
            </a:r>
          </a:p>
        </p:txBody>
      </p:sp>
      <p:sp>
        <p:nvSpPr>
          <p:cNvPr id="8" name="Text Placeholder 7"/>
          <p:cNvSpPr>
            <a:spLocks noGrp="1"/>
          </p:cNvSpPr>
          <p:nvPr>
            <p:ph type="body" sz="quarter" idx="11" hasCustomPrompt="1"/>
          </p:nvPr>
        </p:nvSpPr>
        <p:spPr>
          <a:xfrm>
            <a:off x="0" y="1267759"/>
            <a:ext cx="12436475" cy="922288"/>
          </a:xfrm>
        </p:spPr>
        <p:txBody>
          <a:bodyPr lIns="393192" bIns="91440"/>
          <a:lstStyle>
            <a:lvl1pPr marL="0" indent="0">
              <a:buNone/>
              <a:defRPr>
                <a:solidFill>
                  <a:schemeClr val="accent2"/>
                </a:solidFill>
              </a:defRPr>
            </a:lvl1pPr>
            <a:lvl2pPr marL="466298" indent="0">
              <a:buNone/>
              <a:defRPr/>
            </a:lvl2pPr>
          </a:lstStyle>
          <a:p>
            <a:pPr lvl="0"/>
            <a:r>
              <a:rPr lang="en-US" dirty="0"/>
              <a:t>Subtitle</a:t>
            </a:r>
          </a:p>
        </p:txBody>
      </p:sp>
    </p:spTree>
    <p:extLst>
      <p:ext uri="{BB962C8B-B14F-4D97-AF65-F5344CB8AC3E}">
        <p14:creationId xmlns:p14="http://schemas.microsoft.com/office/powerpoint/2010/main" val="20314083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Title/sub-title only ">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0" y="1"/>
            <a:ext cx="12436475" cy="1257442"/>
          </a:xfrm>
        </p:spPr>
        <p:txBody>
          <a:bodyPr lIns="393192" tIns="393192" bIns="91440">
            <a:normAutofit/>
          </a:bodyPr>
          <a:lstStyle>
            <a:lvl1pPr marL="0" indent="0">
              <a:buNone/>
              <a:defRPr sz="4488">
                <a:solidFill>
                  <a:srgbClr val="505050"/>
                </a:solidFill>
              </a:defRPr>
            </a:lvl1pPr>
          </a:lstStyle>
          <a:p>
            <a:pPr lvl="0"/>
            <a:r>
              <a:rPr lang="en-US" dirty="0"/>
              <a:t>Title</a:t>
            </a:r>
          </a:p>
        </p:txBody>
      </p:sp>
      <p:sp>
        <p:nvSpPr>
          <p:cNvPr id="8" name="Text Placeholder 7"/>
          <p:cNvSpPr>
            <a:spLocks noGrp="1"/>
          </p:cNvSpPr>
          <p:nvPr>
            <p:ph type="body" sz="quarter" idx="11" hasCustomPrompt="1"/>
          </p:nvPr>
        </p:nvSpPr>
        <p:spPr>
          <a:xfrm>
            <a:off x="0" y="1267759"/>
            <a:ext cx="12436475" cy="922288"/>
          </a:xfrm>
        </p:spPr>
        <p:txBody>
          <a:bodyPr lIns="393192" bIns="91440"/>
          <a:lstStyle>
            <a:lvl1pPr marL="0" indent="0">
              <a:buNone/>
              <a:defRPr>
                <a:solidFill>
                  <a:schemeClr val="accent3"/>
                </a:solidFill>
              </a:defRPr>
            </a:lvl1pPr>
            <a:lvl2pPr marL="466298" indent="0">
              <a:buNone/>
              <a:defRPr/>
            </a:lvl2pPr>
          </a:lstStyle>
          <a:p>
            <a:pPr lvl="0"/>
            <a:r>
              <a:rPr lang="en-US" dirty="0"/>
              <a:t>Subtitle</a:t>
            </a:r>
          </a:p>
        </p:txBody>
      </p:sp>
    </p:spTree>
    <p:extLst>
      <p:ext uri="{BB962C8B-B14F-4D97-AF65-F5344CB8AC3E}">
        <p14:creationId xmlns:p14="http://schemas.microsoft.com/office/powerpoint/2010/main" val="25374424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Title/sub-title only ">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0" y="1"/>
            <a:ext cx="12436475" cy="1257442"/>
          </a:xfrm>
        </p:spPr>
        <p:txBody>
          <a:bodyPr lIns="393192" tIns="393192" bIns="91440">
            <a:normAutofit/>
          </a:bodyPr>
          <a:lstStyle>
            <a:lvl1pPr marL="0" indent="0">
              <a:buNone/>
              <a:defRPr sz="4488">
                <a:solidFill>
                  <a:srgbClr val="505050"/>
                </a:solidFill>
              </a:defRPr>
            </a:lvl1pPr>
          </a:lstStyle>
          <a:p>
            <a:pPr lvl="0"/>
            <a:r>
              <a:rPr lang="en-US" dirty="0"/>
              <a:t>Title</a:t>
            </a:r>
          </a:p>
        </p:txBody>
      </p:sp>
      <p:sp>
        <p:nvSpPr>
          <p:cNvPr id="8" name="Text Placeholder 7"/>
          <p:cNvSpPr>
            <a:spLocks noGrp="1"/>
          </p:cNvSpPr>
          <p:nvPr>
            <p:ph type="body" sz="quarter" idx="11" hasCustomPrompt="1"/>
          </p:nvPr>
        </p:nvSpPr>
        <p:spPr>
          <a:xfrm>
            <a:off x="0" y="1267759"/>
            <a:ext cx="12436475" cy="922288"/>
          </a:xfrm>
        </p:spPr>
        <p:txBody>
          <a:bodyPr lIns="393192" bIns="91440"/>
          <a:lstStyle>
            <a:lvl1pPr marL="0" indent="0">
              <a:buNone/>
              <a:defRPr>
                <a:solidFill>
                  <a:schemeClr val="accent4"/>
                </a:solidFill>
              </a:defRPr>
            </a:lvl1pPr>
            <a:lvl2pPr marL="466298" indent="0">
              <a:buNone/>
              <a:defRPr/>
            </a:lvl2pPr>
          </a:lstStyle>
          <a:p>
            <a:pPr lvl="0"/>
            <a:r>
              <a:rPr lang="en-US" dirty="0"/>
              <a:t>Subtitle</a:t>
            </a:r>
          </a:p>
        </p:txBody>
      </p:sp>
    </p:spTree>
    <p:extLst>
      <p:ext uri="{BB962C8B-B14F-4D97-AF65-F5344CB8AC3E}">
        <p14:creationId xmlns:p14="http://schemas.microsoft.com/office/powerpoint/2010/main" val="31259952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5_Title/sub-title only ">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0" y="1"/>
            <a:ext cx="12436475" cy="1257442"/>
          </a:xfrm>
        </p:spPr>
        <p:txBody>
          <a:bodyPr lIns="393192" tIns="393192" bIns="91440">
            <a:normAutofit/>
          </a:bodyPr>
          <a:lstStyle>
            <a:lvl1pPr marL="0" indent="0">
              <a:buNone/>
              <a:defRPr sz="4488">
                <a:solidFill>
                  <a:srgbClr val="505050"/>
                </a:solidFill>
              </a:defRPr>
            </a:lvl1pPr>
          </a:lstStyle>
          <a:p>
            <a:pPr lvl="0"/>
            <a:r>
              <a:rPr lang="en-US" dirty="0"/>
              <a:t>Title</a:t>
            </a:r>
          </a:p>
        </p:txBody>
      </p:sp>
      <p:sp>
        <p:nvSpPr>
          <p:cNvPr id="8" name="Text Placeholder 7"/>
          <p:cNvSpPr>
            <a:spLocks noGrp="1"/>
          </p:cNvSpPr>
          <p:nvPr>
            <p:ph type="body" sz="quarter" idx="11" hasCustomPrompt="1"/>
          </p:nvPr>
        </p:nvSpPr>
        <p:spPr>
          <a:xfrm>
            <a:off x="0" y="1267759"/>
            <a:ext cx="12436475" cy="922288"/>
          </a:xfrm>
        </p:spPr>
        <p:txBody>
          <a:bodyPr lIns="393192" bIns="91440"/>
          <a:lstStyle>
            <a:lvl1pPr marL="0" indent="0">
              <a:buNone/>
              <a:defRPr>
                <a:solidFill>
                  <a:schemeClr val="accent5"/>
                </a:solidFill>
              </a:defRPr>
            </a:lvl1pPr>
            <a:lvl2pPr marL="466298" indent="0">
              <a:buNone/>
              <a:defRPr/>
            </a:lvl2pPr>
          </a:lstStyle>
          <a:p>
            <a:pPr lvl="0"/>
            <a:r>
              <a:rPr lang="en-US" dirty="0"/>
              <a:t>Subtitle</a:t>
            </a:r>
          </a:p>
        </p:txBody>
      </p:sp>
    </p:spTree>
    <p:extLst>
      <p:ext uri="{BB962C8B-B14F-4D97-AF65-F5344CB8AC3E}">
        <p14:creationId xmlns:p14="http://schemas.microsoft.com/office/powerpoint/2010/main" val="17662202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6_Title/sub-title pillar color background stripe ">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0" y="1"/>
            <a:ext cx="7666632" cy="1257442"/>
          </a:xfrm>
        </p:spPr>
        <p:txBody>
          <a:bodyPr lIns="393192" tIns="393192" bIns="91440">
            <a:normAutofit/>
          </a:bodyPr>
          <a:lstStyle>
            <a:lvl1pPr marL="0" indent="0">
              <a:buNone/>
              <a:defRPr sz="4488">
                <a:solidFill>
                  <a:srgbClr val="505050"/>
                </a:solidFill>
              </a:defRPr>
            </a:lvl1pPr>
          </a:lstStyle>
          <a:p>
            <a:pPr lvl="0"/>
            <a:r>
              <a:rPr lang="en-US" dirty="0"/>
              <a:t>Title</a:t>
            </a:r>
          </a:p>
        </p:txBody>
      </p:sp>
      <p:sp>
        <p:nvSpPr>
          <p:cNvPr id="8" name="Text Placeholder 7"/>
          <p:cNvSpPr>
            <a:spLocks noGrp="1"/>
          </p:cNvSpPr>
          <p:nvPr>
            <p:ph type="body" sz="quarter" idx="11" hasCustomPrompt="1"/>
          </p:nvPr>
        </p:nvSpPr>
        <p:spPr>
          <a:xfrm>
            <a:off x="0" y="1267759"/>
            <a:ext cx="7666632" cy="922288"/>
          </a:xfrm>
        </p:spPr>
        <p:txBody>
          <a:bodyPr lIns="393192" bIns="91440"/>
          <a:lstStyle>
            <a:lvl1pPr marL="0" indent="0">
              <a:buNone/>
              <a:defRPr>
                <a:solidFill>
                  <a:schemeClr val="tx2"/>
                </a:solidFill>
              </a:defRPr>
            </a:lvl1pPr>
            <a:lvl2pPr marL="466298" indent="0">
              <a:buNone/>
              <a:defRPr/>
            </a:lvl2pPr>
          </a:lstStyle>
          <a:p>
            <a:pPr lvl="0"/>
            <a:r>
              <a:rPr lang="en-US" dirty="0"/>
              <a:t>Subtitle</a:t>
            </a:r>
          </a:p>
        </p:txBody>
      </p:sp>
      <p:sp>
        <p:nvSpPr>
          <p:cNvPr id="4" name="Rectangle 3"/>
          <p:cNvSpPr/>
          <p:nvPr userDrawn="1"/>
        </p:nvSpPr>
        <p:spPr bwMode="auto">
          <a:xfrm>
            <a:off x="8239165" y="0"/>
            <a:ext cx="4197310" cy="699452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3680390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7_Title/sub-title pillar color background stripe ">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0" y="1"/>
            <a:ext cx="7667087" cy="1257442"/>
          </a:xfrm>
        </p:spPr>
        <p:txBody>
          <a:bodyPr lIns="393192" tIns="393192" bIns="91440">
            <a:normAutofit/>
          </a:bodyPr>
          <a:lstStyle>
            <a:lvl1pPr marL="0" indent="0">
              <a:buNone/>
              <a:defRPr sz="4488">
                <a:solidFill>
                  <a:srgbClr val="505050"/>
                </a:solidFill>
              </a:defRPr>
            </a:lvl1pPr>
          </a:lstStyle>
          <a:p>
            <a:pPr lvl="0"/>
            <a:r>
              <a:rPr lang="en-US" dirty="0"/>
              <a:t>Title</a:t>
            </a:r>
          </a:p>
        </p:txBody>
      </p:sp>
      <p:sp>
        <p:nvSpPr>
          <p:cNvPr id="8" name="Text Placeholder 7"/>
          <p:cNvSpPr>
            <a:spLocks noGrp="1"/>
          </p:cNvSpPr>
          <p:nvPr>
            <p:ph type="body" sz="quarter" idx="11" hasCustomPrompt="1"/>
          </p:nvPr>
        </p:nvSpPr>
        <p:spPr>
          <a:xfrm>
            <a:off x="0" y="1267759"/>
            <a:ext cx="7667087" cy="922288"/>
          </a:xfrm>
        </p:spPr>
        <p:txBody>
          <a:bodyPr lIns="393192" bIns="91440"/>
          <a:lstStyle>
            <a:lvl1pPr marL="0" indent="0">
              <a:buNone/>
              <a:defRPr>
                <a:solidFill>
                  <a:schemeClr val="accent2"/>
                </a:solidFill>
              </a:defRPr>
            </a:lvl1pPr>
            <a:lvl2pPr marL="466298" indent="0">
              <a:buNone/>
              <a:defRPr/>
            </a:lvl2pPr>
          </a:lstStyle>
          <a:p>
            <a:pPr lvl="0"/>
            <a:r>
              <a:rPr lang="en-US" dirty="0"/>
              <a:t>Subtitle</a:t>
            </a:r>
          </a:p>
        </p:txBody>
      </p:sp>
      <p:sp>
        <p:nvSpPr>
          <p:cNvPr id="4" name="Rectangle 3"/>
          <p:cNvSpPr/>
          <p:nvPr userDrawn="1"/>
        </p:nvSpPr>
        <p:spPr bwMode="auto">
          <a:xfrm>
            <a:off x="8239165" y="0"/>
            <a:ext cx="4197310" cy="6994525"/>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042180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96.xml"/><Relationship Id="rId18" Type="http://schemas.openxmlformats.org/officeDocument/2006/relationships/slideLayout" Target="../slideLayouts/slideLayout101.xml"/><Relationship Id="rId26" Type="http://schemas.openxmlformats.org/officeDocument/2006/relationships/slideLayout" Target="../slideLayouts/slideLayout109.xml"/><Relationship Id="rId39" Type="http://schemas.openxmlformats.org/officeDocument/2006/relationships/slideLayout" Target="../slideLayouts/slideLayout122.xml"/><Relationship Id="rId21" Type="http://schemas.openxmlformats.org/officeDocument/2006/relationships/slideLayout" Target="../slideLayouts/slideLayout104.xml"/><Relationship Id="rId34" Type="http://schemas.openxmlformats.org/officeDocument/2006/relationships/slideLayout" Target="../slideLayouts/slideLayout117.xml"/><Relationship Id="rId7" Type="http://schemas.openxmlformats.org/officeDocument/2006/relationships/slideLayout" Target="../slideLayouts/slideLayout9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29" Type="http://schemas.openxmlformats.org/officeDocument/2006/relationships/slideLayout" Target="../slideLayouts/slideLayout112.xml"/><Relationship Id="rId41" Type="http://schemas.openxmlformats.org/officeDocument/2006/relationships/theme" Target="../theme/theme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slideLayout" Target="../slideLayouts/slideLayout107.xml"/><Relationship Id="rId32" Type="http://schemas.openxmlformats.org/officeDocument/2006/relationships/slideLayout" Target="../slideLayouts/slideLayout115.xml"/><Relationship Id="rId37" Type="http://schemas.openxmlformats.org/officeDocument/2006/relationships/slideLayout" Target="../slideLayouts/slideLayout120.xml"/><Relationship Id="rId40" Type="http://schemas.openxmlformats.org/officeDocument/2006/relationships/slideLayout" Target="../slideLayouts/slideLayout123.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28" Type="http://schemas.openxmlformats.org/officeDocument/2006/relationships/slideLayout" Target="../slideLayouts/slideLayout111.xml"/><Relationship Id="rId36" Type="http://schemas.openxmlformats.org/officeDocument/2006/relationships/slideLayout" Target="../slideLayouts/slideLayout119.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31" Type="http://schemas.openxmlformats.org/officeDocument/2006/relationships/slideLayout" Target="../slideLayouts/slideLayout114.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 Id="rId27" Type="http://schemas.openxmlformats.org/officeDocument/2006/relationships/slideLayout" Target="../slideLayouts/slideLayout110.xml"/><Relationship Id="rId30" Type="http://schemas.openxmlformats.org/officeDocument/2006/relationships/slideLayout" Target="../slideLayouts/slideLayout113.xml"/><Relationship Id="rId35" Type="http://schemas.openxmlformats.org/officeDocument/2006/relationships/slideLayout" Target="../slideLayouts/slideLayout118.xml"/><Relationship Id="rId8" Type="http://schemas.openxmlformats.org/officeDocument/2006/relationships/slideLayout" Target="../slideLayouts/slideLayout91.xml"/><Relationship Id="rId3" Type="http://schemas.openxmlformats.org/officeDocument/2006/relationships/slideLayout" Target="../slideLayouts/slideLayout86.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slideLayout" Target="../slideLayouts/slideLayout108.xml"/><Relationship Id="rId33" Type="http://schemas.openxmlformats.org/officeDocument/2006/relationships/slideLayout" Target="../slideLayouts/slideLayout116.xml"/><Relationship Id="rId38" Type="http://schemas.openxmlformats.org/officeDocument/2006/relationships/slideLayout" Target="../slideLayouts/slideLayout12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theme" Target="../theme/theme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theme" Target="../theme/theme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18" Type="http://schemas.openxmlformats.org/officeDocument/2006/relationships/theme" Target="../theme/theme8.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17" Type="http://schemas.openxmlformats.org/officeDocument/2006/relationships/slideLayout" Target="../slideLayouts/slideLayout171.xml"/><Relationship Id="rId2" Type="http://schemas.openxmlformats.org/officeDocument/2006/relationships/slideLayout" Target="../slideLayouts/slideLayout156.xml"/><Relationship Id="rId16" Type="http://schemas.openxmlformats.org/officeDocument/2006/relationships/slideLayout" Target="../slideLayouts/slideLayout170.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slideLayout" Target="../slideLayouts/slideLayout16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18" Type="http://schemas.openxmlformats.org/officeDocument/2006/relationships/slideLayout" Target="../slideLayouts/slideLayout189.xml"/><Relationship Id="rId3" Type="http://schemas.openxmlformats.org/officeDocument/2006/relationships/slideLayout" Target="../slideLayouts/slideLayout174.xml"/><Relationship Id="rId21" Type="http://schemas.openxmlformats.org/officeDocument/2006/relationships/slideLayout" Target="../slideLayouts/slideLayout192.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17" Type="http://schemas.openxmlformats.org/officeDocument/2006/relationships/slideLayout" Target="../slideLayouts/slideLayout188.xml"/><Relationship Id="rId2" Type="http://schemas.openxmlformats.org/officeDocument/2006/relationships/slideLayout" Target="../slideLayouts/slideLayout173.xml"/><Relationship Id="rId16" Type="http://schemas.openxmlformats.org/officeDocument/2006/relationships/slideLayout" Target="../slideLayouts/slideLayout187.xml"/><Relationship Id="rId20" Type="http://schemas.openxmlformats.org/officeDocument/2006/relationships/slideLayout" Target="../slideLayouts/slideLayout191.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5" Type="http://schemas.openxmlformats.org/officeDocument/2006/relationships/slideLayout" Target="../slideLayouts/slideLayout186.xml"/><Relationship Id="rId23" Type="http://schemas.openxmlformats.org/officeDocument/2006/relationships/theme" Target="../theme/theme9.xml"/><Relationship Id="rId10" Type="http://schemas.openxmlformats.org/officeDocument/2006/relationships/slideLayout" Target="../slideLayouts/slideLayout181.xml"/><Relationship Id="rId19" Type="http://schemas.openxmlformats.org/officeDocument/2006/relationships/slideLayout" Target="../slideLayouts/slideLayout190.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slideLayout" Target="../slideLayouts/slideLayout185.xml"/><Relationship Id="rId22" Type="http://schemas.openxmlformats.org/officeDocument/2006/relationships/slideLayout" Target="../slideLayouts/slideLayout1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300" r:id="rId1"/>
    <p:sldLayoutId id="2147484295" r:id="rId2"/>
    <p:sldLayoutId id="2147484240" r:id="rId3"/>
    <p:sldLayoutId id="2147484296" r:id="rId4"/>
    <p:sldLayoutId id="2147484241" r:id="rId5"/>
    <p:sldLayoutId id="2147484297" r:id="rId6"/>
    <p:sldLayoutId id="2147484244" r:id="rId7"/>
    <p:sldLayoutId id="2147484298" r:id="rId8"/>
    <p:sldLayoutId id="2147484245" r:id="rId9"/>
    <p:sldLayoutId id="2147484247" r:id="rId10"/>
    <p:sldLayoutId id="2147484331" r:id="rId11"/>
    <p:sldLayoutId id="2147484249" r:id="rId12"/>
    <p:sldLayoutId id="2147484301" r:id="rId13"/>
    <p:sldLayoutId id="2147484251" r:id="rId14"/>
    <p:sldLayoutId id="2147484252" r:id="rId15"/>
    <p:sldLayoutId id="2147484254" r:id="rId16"/>
    <p:sldLayoutId id="2147484365" r:id="rId17"/>
    <p:sldLayoutId id="2147484257" r:id="rId18"/>
    <p:sldLayoutId id="2147484258" r:id="rId19"/>
    <p:sldLayoutId id="2147484260" r:id="rId20"/>
    <p:sldLayoutId id="2147484299" r:id="rId21"/>
    <p:sldLayoutId id="2147484263"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userDrawn="1">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Click to edit Master text styles</a:t>
            </a:r>
          </a:p>
          <a:p>
            <a:pPr marL="584200" marR="0" lvl="1" indent="-2413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19" name="Group 18"/>
            <p:cNvGrpSpPr/>
            <p:nvPr userDrawn="1"/>
          </p:nvGrpSpPr>
          <p:grpSpPr>
            <a:xfrm rot="5400000">
              <a:off x="11584220" y="1040742"/>
              <a:ext cx="2698730" cy="629236"/>
              <a:chOff x="1584344" y="4543426"/>
              <a:chExt cx="2698730" cy="629236"/>
            </a:xfrm>
          </p:grpSpPr>
          <p:sp>
            <p:nvSpPr>
              <p:cNvPr id="25" name="Rectangle 24"/>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27" name="Rectangle 26"/>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R:210 G:210 B:210</a:t>
                </a:r>
              </a:p>
            </p:txBody>
          </p:sp>
          <p:sp>
            <p:nvSpPr>
              <p:cNvPr id="28" name="Rectangle 27"/>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29" name="Rectangle 28"/>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Blue</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 G:124 B:16</a:t>
                </a:r>
              </a:p>
            </p:txBody>
          </p:sp>
          <p:sp>
            <p:nvSpPr>
              <p:cNvPr id="30" name="Rectangle 29"/>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grpSp>
        <p:sp>
          <p:nvSpPr>
            <p:cNvPr id="20" name="TextBox 19"/>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21" name="TextBox 20"/>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Green </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R:168 G:216 B:10</a:t>
              </a:r>
            </a:p>
          </p:txBody>
        </p:sp>
        <p:sp>
          <p:nvSpPr>
            <p:cNvPr id="31" name="Rectangle 30"/>
            <p:cNvSpPr/>
            <p:nvPr userDrawn="1"/>
          </p:nvSpPr>
          <p:spPr bwMode="auto">
            <a:xfrm rot="5400000">
              <a:off x="12328888" y="4270558"/>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32" name="Rectangle 31"/>
            <p:cNvSpPr/>
            <p:nvPr userDrawn="1"/>
          </p:nvSpPr>
          <p:spPr bwMode="auto">
            <a:xfrm rot="5400000">
              <a:off x="12328888" y="3353997"/>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1249032989"/>
      </p:ext>
    </p:extLst>
  </p:cSld>
  <p:clrMap bg1="dk1" tx1="lt1" bg2="dk2" tx2="lt2" accent1="accent1" accent2="accent2" accent3="accent3" accent4="accent4" accent5="accent5" accent6="accent6" hlink="hlink" folHlink="folHlink"/>
  <p:sldLayoutIdLst>
    <p:sldLayoutId id="2147484339" r:id="rId1"/>
    <p:sldLayoutId id="2147484340" r:id="rId2"/>
    <p:sldLayoutId id="2147484311" r:id="rId3"/>
    <p:sldLayoutId id="2147484312" r:id="rId4"/>
    <p:sldLayoutId id="2147484313" r:id="rId5"/>
    <p:sldLayoutId id="2147484314" r:id="rId6"/>
    <p:sldLayoutId id="2147484315" r:id="rId7"/>
    <p:sldLayoutId id="2147484332" r:id="rId8"/>
    <p:sldLayoutId id="2147484333" r:id="rId9"/>
    <p:sldLayoutId id="2147484334" r:id="rId10"/>
    <p:sldLayoutId id="2147484335" r:id="rId11"/>
    <p:sldLayoutId id="2147484336" r:id="rId12"/>
    <p:sldLayoutId id="2147484323" r:id="rId13"/>
    <p:sldLayoutId id="2147484364" r:id="rId14"/>
    <p:sldLayoutId id="2147484324" r:id="rId15"/>
    <p:sldLayoutId id="2147484325" r:id="rId16"/>
    <p:sldLayoutId id="2147484326" r:id="rId17"/>
    <p:sldLayoutId id="2147484327" r:id="rId18"/>
    <p:sldLayoutId id="2147484328" r:id="rId19"/>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4000" kern="1200" spc="0" baseline="0" dirty="0" smtClean="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2682552606"/>
      </p:ext>
    </p:extLst>
  </p:cSld>
  <p:clrMap bg1="lt1" tx1="dk1" bg2="lt2" tx2="dk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 id="2147484354" r:id="rId12"/>
    <p:sldLayoutId id="2147484355" r:id="rId13"/>
    <p:sldLayoutId id="2147484356" r:id="rId14"/>
    <p:sldLayoutId id="2147484357" r:id="rId15"/>
    <p:sldLayoutId id="2147484358" r:id="rId16"/>
    <p:sldLayoutId id="2147484359" r:id="rId17"/>
    <p:sldLayoutId id="2147484360" r:id="rId18"/>
    <p:sldLayoutId id="2147484361" r:id="rId19"/>
    <p:sldLayoutId id="2147484362" r:id="rId20"/>
    <p:sldLayoutId id="2147484363" r:id="rId21"/>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322550655"/>
      </p:ext>
    </p:extLst>
  </p:cSld>
  <p:clrMap bg1="lt1" tx1="dk1" bg2="lt2" tx2="dk2" accent1="accent1" accent2="accent2" accent3="accent3" accent4="accent4" accent5="accent5" accent6="accent6" hlink="hlink" folHlink="folHlink"/>
  <p:sldLayoutIdLst>
    <p:sldLayoutId id="2147484367" r:id="rId1"/>
    <p:sldLayoutId id="2147484368" r:id="rId2"/>
    <p:sldLayoutId id="2147484369" r:id="rId3"/>
    <p:sldLayoutId id="2147484370" r:id="rId4"/>
    <p:sldLayoutId id="2147484371" r:id="rId5"/>
    <p:sldLayoutId id="2147484372" r:id="rId6"/>
    <p:sldLayoutId id="2147484373" r:id="rId7"/>
    <p:sldLayoutId id="2147484374" r:id="rId8"/>
    <p:sldLayoutId id="2147484375" r:id="rId9"/>
    <p:sldLayoutId id="2147484376" r:id="rId10"/>
    <p:sldLayoutId id="2147484377" r:id="rId11"/>
    <p:sldLayoutId id="2147484378" r:id="rId12"/>
    <p:sldLayoutId id="2147484379" r:id="rId13"/>
    <p:sldLayoutId id="2147484380" r:id="rId14"/>
    <p:sldLayoutId id="2147484381" r:id="rId15"/>
    <p:sldLayoutId id="2147484382" r:id="rId16"/>
    <p:sldLayoutId id="2147484383" r:id="rId17"/>
    <p:sldLayoutId id="2147484384" r:id="rId18"/>
    <p:sldLayoutId id="2147484385" r:id="rId19"/>
    <p:sldLayoutId id="2147484386" r:id="rId20"/>
    <p:sldLayoutId id="2147484387" r:id="rId21"/>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5008" y="372394"/>
            <a:ext cx="10726460" cy="135195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55008" y="1861968"/>
            <a:ext cx="10726460" cy="44379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55008" y="6482889"/>
            <a:ext cx="2798207" cy="372394"/>
          </a:xfrm>
          <a:prstGeom prst="rect">
            <a:avLst/>
          </a:prstGeom>
        </p:spPr>
        <p:txBody>
          <a:bodyPr vert="horz" lIns="91440" tIns="45720" rIns="91440" bIns="45720" rtlCol="0" anchor="ctr"/>
          <a:lstStyle>
            <a:lvl1pPr algn="l">
              <a:defRPr sz="1224">
                <a:solidFill>
                  <a:schemeClr val="tx1">
                    <a:tint val="75000"/>
                  </a:schemeClr>
                </a:solidFill>
              </a:defRPr>
            </a:lvl1pPr>
          </a:lstStyle>
          <a:p>
            <a:fld id="{D817BCF1-EDE9-46B3-A8B3-659212B54243}" type="datetimeFigureOut">
              <a:rPr lang="en-US" smtClean="0"/>
              <a:t>9/28/2016</a:t>
            </a:fld>
            <a:endParaRPr lang="en-US"/>
          </a:p>
        </p:txBody>
      </p:sp>
      <p:sp>
        <p:nvSpPr>
          <p:cNvPr id="5" name="Footer Placeholder 4"/>
          <p:cNvSpPr>
            <a:spLocks noGrp="1"/>
          </p:cNvSpPr>
          <p:nvPr>
            <p:ph type="ftr" sz="quarter" idx="3"/>
          </p:nvPr>
        </p:nvSpPr>
        <p:spPr>
          <a:xfrm>
            <a:off x="4119583" y="6482889"/>
            <a:ext cx="4197310" cy="372394"/>
          </a:xfrm>
          <a:prstGeom prst="rect">
            <a:avLst/>
          </a:prstGeom>
        </p:spPr>
        <p:txBody>
          <a:bodyPr vert="horz" lIns="91440" tIns="45720" rIns="91440" bIns="45720" rtlCol="0" anchor="ctr"/>
          <a:lstStyle>
            <a:lvl1pPr algn="ctr">
              <a:defRPr sz="1224">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83260" y="6482889"/>
            <a:ext cx="2798207" cy="372394"/>
          </a:xfrm>
          <a:prstGeom prst="rect">
            <a:avLst/>
          </a:prstGeom>
        </p:spPr>
        <p:txBody>
          <a:bodyPr vert="horz" lIns="91440" tIns="45720" rIns="91440" bIns="45720" rtlCol="0" anchor="ctr"/>
          <a:lstStyle>
            <a:lvl1pPr algn="r">
              <a:defRPr sz="1224">
                <a:solidFill>
                  <a:schemeClr val="tx1">
                    <a:tint val="75000"/>
                  </a:schemeClr>
                </a:solidFill>
              </a:defRPr>
            </a:lvl1pPr>
          </a:lstStyle>
          <a:p>
            <a:fld id="{CFBCED8A-DE7B-4F20-BCBD-2F1C97F6A900}" type="slidenum">
              <a:rPr lang="en-US" smtClean="0"/>
              <a:t>‹#›</a:t>
            </a:fld>
            <a:endParaRPr lang="en-US"/>
          </a:p>
        </p:txBody>
      </p:sp>
    </p:spTree>
    <p:extLst>
      <p:ext uri="{BB962C8B-B14F-4D97-AF65-F5344CB8AC3E}">
        <p14:creationId xmlns:p14="http://schemas.microsoft.com/office/powerpoint/2010/main" val="722912175"/>
      </p:ext>
    </p:extLst>
  </p:cSld>
  <p:clrMap bg1="lt1" tx1="dk1" bg2="lt2" tx2="dk2" accent1="accent1" accent2="accent2" accent3="accent3" accent4="accent4" accent5="accent5" accent6="accent6" hlink="hlink" folHlink="folHlink"/>
  <p:sldLayoutIdLst>
    <p:sldLayoutId id="2147484389" r:id="rId1"/>
    <p:sldLayoutId id="2147484390" r:id="rId2"/>
    <p:sldLayoutId id="2147484391" r:id="rId3"/>
    <p:sldLayoutId id="2147484392" r:id="rId4"/>
    <p:sldLayoutId id="2147484393" r:id="rId5"/>
    <p:sldLayoutId id="2147484394" r:id="rId6"/>
    <p:sldLayoutId id="2147484395" r:id="rId7"/>
    <p:sldLayoutId id="2147484396" r:id="rId8"/>
    <p:sldLayoutId id="2147484397" r:id="rId9"/>
    <p:sldLayoutId id="2147484398" r:id="rId10"/>
    <p:sldLayoutId id="2147484399" r:id="rId11"/>
    <p:sldLayoutId id="2147484400" r:id="rId12"/>
    <p:sldLayoutId id="2147484401" r:id="rId13"/>
    <p:sldLayoutId id="2147484402" r:id="rId14"/>
    <p:sldLayoutId id="2147484403" r:id="rId15"/>
    <p:sldLayoutId id="2147484404" r:id="rId16"/>
    <p:sldLayoutId id="2147484405" r:id="rId17"/>
    <p:sldLayoutId id="2147484406" r:id="rId18"/>
    <p:sldLayoutId id="2147484407" r:id="rId19"/>
    <p:sldLayoutId id="2147484408" r:id="rId20"/>
    <p:sldLayoutId id="2147484409" r:id="rId21"/>
    <p:sldLayoutId id="2147484410" r:id="rId22"/>
    <p:sldLayoutId id="2147484411" r:id="rId23"/>
    <p:sldLayoutId id="2147484412" r:id="rId24"/>
    <p:sldLayoutId id="2147484413" r:id="rId25"/>
    <p:sldLayoutId id="2147484414" r:id="rId26"/>
    <p:sldLayoutId id="2147484415" r:id="rId27"/>
    <p:sldLayoutId id="2147484416" r:id="rId28"/>
    <p:sldLayoutId id="2147484417" r:id="rId29"/>
    <p:sldLayoutId id="2147484418" r:id="rId30"/>
    <p:sldLayoutId id="2147484419" r:id="rId31"/>
    <p:sldLayoutId id="2147484420" r:id="rId32"/>
    <p:sldLayoutId id="2147484421" r:id="rId33"/>
    <p:sldLayoutId id="2147484422" r:id="rId34"/>
    <p:sldLayoutId id="2147484423" r:id="rId35"/>
    <p:sldLayoutId id="2147484424" r:id="rId36"/>
    <p:sldLayoutId id="2147484425" r:id="rId37"/>
    <p:sldLayoutId id="2147484426" r:id="rId38"/>
    <p:sldLayoutId id="2147484427" r:id="rId39"/>
    <p:sldLayoutId id="2147484428" r:id="rId40"/>
  </p:sldLayoutIdLst>
  <p:txStyles>
    <p:titleStyle>
      <a:lvl1pPr algn="l" defTabSz="932597" rtl="0" eaLnBrk="1" latinLnBrk="0" hangingPunct="1">
        <a:lnSpc>
          <a:spcPct val="90000"/>
        </a:lnSpc>
        <a:spcBef>
          <a:spcPct val="0"/>
        </a:spcBef>
        <a:buNone/>
        <a:defRPr sz="4488" kern="1200">
          <a:solidFill>
            <a:schemeClr val="tx1"/>
          </a:solidFill>
          <a:latin typeface="+mj-lt"/>
          <a:ea typeface="+mj-ea"/>
          <a:cs typeface="+mj-cs"/>
        </a:defRPr>
      </a:lvl1pPr>
    </p:titleStyle>
    <p:bodyStyle>
      <a:lvl1pPr marL="233149" indent="-233149" algn="l" defTabSz="932597" rtl="0" eaLnBrk="1" latinLnBrk="0" hangingPunct="1">
        <a:lnSpc>
          <a:spcPct val="90000"/>
        </a:lnSpc>
        <a:spcBef>
          <a:spcPts val="1020"/>
        </a:spcBef>
        <a:buFont typeface="Arial" panose="020B0604020202020204" pitchFamily="34" charset="0"/>
        <a:buChar char="•"/>
        <a:defRPr sz="2856" kern="1200">
          <a:solidFill>
            <a:schemeClr val="tx1"/>
          </a:solidFill>
          <a:latin typeface="+mn-lt"/>
          <a:ea typeface="+mn-ea"/>
          <a:cs typeface="+mn-cs"/>
        </a:defRPr>
      </a:lvl1pPr>
      <a:lvl2pPr marL="699447" indent="-233149" algn="l" defTabSz="932597" rtl="0" eaLnBrk="1" latinLnBrk="0" hangingPunct="1">
        <a:lnSpc>
          <a:spcPct val="90000"/>
        </a:lnSpc>
        <a:spcBef>
          <a:spcPts val="510"/>
        </a:spcBef>
        <a:buFont typeface="Arial" panose="020B0604020202020204" pitchFamily="34" charset="0"/>
        <a:buChar char="•"/>
        <a:defRPr sz="2448" kern="1200">
          <a:solidFill>
            <a:schemeClr val="tx1"/>
          </a:solidFill>
          <a:latin typeface="+mn-lt"/>
          <a:ea typeface="+mn-ea"/>
          <a:cs typeface="+mn-cs"/>
        </a:defRPr>
      </a:lvl2pPr>
      <a:lvl3pPr marL="1165746" indent="-233149" algn="l" defTabSz="932597" rtl="0" eaLnBrk="1" latinLnBrk="0" hangingPunct="1">
        <a:lnSpc>
          <a:spcPct val="90000"/>
        </a:lnSpc>
        <a:spcBef>
          <a:spcPts val="510"/>
        </a:spcBef>
        <a:buFont typeface="Arial" panose="020B0604020202020204" pitchFamily="34" charset="0"/>
        <a:buChar char="•"/>
        <a:defRPr sz="2040" kern="1200">
          <a:solidFill>
            <a:schemeClr val="tx1"/>
          </a:solidFill>
          <a:latin typeface="+mn-lt"/>
          <a:ea typeface="+mn-ea"/>
          <a:cs typeface="+mn-cs"/>
        </a:defRPr>
      </a:lvl3pPr>
      <a:lvl4pPr marL="1632044"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4pPr>
      <a:lvl5pPr marL="2098342"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5008" y="372394"/>
            <a:ext cx="10726460" cy="13519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55008" y="1861968"/>
            <a:ext cx="10726460" cy="4437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5008" y="6482889"/>
            <a:ext cx="2798207" cy="372394"/>
          </a:xfrm>
          <a:prstGeom prst="rect">
            <a:avLst/>
          </a:prstGeom>
        </p:spPr>
        <p:txBody>
          <a:bodyPr vert="horz" lIns="91440" tIns="45720" rIns="91440" bIns="45720" rtlCol="0" anchor="ctr"/>
          <a:lstStyle>
            <a:lvl1pPr algn="l">
              <a:defRPr sz="1224">
                <a:solidFill>
                  <a:schemeClr val="tx1">
                    <a:tint val="75000"/>
                  </a:schemeClr>
                </a:solidFill>
              </a:defRPr>
            </a:lvl1pPr>
          </a:lstStyle>
          <a:p>
            <a:fld id="{442FB976-C31E-4010-BB72-BFCDA3EDE96F}" type="datetimeFigureOut">
              <a:rPr lang="en-US" smtClean="0"/>
              <a:t>9/28/2016</a:t>
            </a:fld>
            <a:endParaRPr lang="en-US"/>
          </a:p>
        </p:txBody>
      </p:sp>
      <p:sp>
        <p:nvSpPr>
          <p:cNvPr id="5" name="Footer Placeholder 4"/>
          <p:cNvSpPr>
            <a:spLocks noGrp="1"/>
          </p:cNvSpPr>
          <p:nvPr>
            <p:ph type="ftr" sz="quarter" idx="3"/>
          </p:nvPr>
        </p:nvSpPr>
        <p:spPr>
          <a:xfrm>
            <a:off x="4119583" y="6482889"/>
            <a:ext cx="4197310" cy="372394"/>
          </a:xfrm>
          <a:prstGeom prst="rect">
            <a:avLst/>
          </a:prstGeom>
        </p:spPr>
        <p:txBody>
          <a:bodyPr vert="horz" lIns="91440" tIns="45720" rIns="91440" bIns="45720" rtlCol="0" anchor="ctr"/>
          <a:lstStyle>
            <a:lvl1pPr algn="ctr">
              <a:defRPr sz="1224">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83260" y="6482889"/>
            <a:ext cx="2798207" cy="372394"/>
          </a:xfrm>
          <a:prstGeom prst="rect">
            <a:avLst/>
          </a:prstGeom>
        </p:spPr>
        <p:txBody>
          <a:bodyPr vert="horz" lIns="91440" tIns="45720" rIns="91440" bIns="45720" rtlCol="0" anchor="ctr"/>
          <a:lstStyle>
            <a:lvl1pPr algn="r">
              <a:defRPr sz="1224">
                <a:solidFill>
                  <a:schemeClr val="tx1">
                    <a:tint val="75000"/>
                  </a:schemeClr>
                </a:solidFill>
              </a:defRPr>
            </a:lvl1pPr>
          </a:lstStyle>
          <a:p>
            <a:fld id="{F84BF556-5567-4475-8A7C-990F8C6DEAFF}" type="slidenum">
              <a:rPr lang="en-US" smtClean="0"/>
              <a:t>‹#›</a:t>
            </a:fld>
            <a:endParaRPr lang="en-US"/>
          </a:p>
        </p:txBody>
      </p:sp>
    </p:spTree>
    <p:extLst>
      <p:ext uri="{BB962C8B-B14F-4D97-AF65-F5344CB8AC3E}">
        <p14:creationId xmlns:p14="http://schemas.microsoft.com/office/powerpoint/2010/main" val="1633243233"/>
      </p:ext>
    </p:extLst>
  </p:cSld>
  <p:clrMap bg1="lt1" tx1="dk1" bg2="lt2" tx2="dk2" accent1="accent1" accent2="accent2" accent3="accent3" accent4="accent4" accent5="accent5" accent6="accent6" hlink="hlink" folHlink="folHlink"/>
  <p:sldLayoutIdLst>
    <p:sldLayoutId id="2147484430" r:id="rId1"/>
    <p:sldLayoutId id="2147484431" r:id="rId2"/>
    <p:sldLayoutId id="2147484432" r:id="rId3"/>
    <p:sldLayoutId id="2147484433" r:id="rId4"/>
    <p:sldLayoutId id="2147484434" r:id="rId5"/>
    <p:sldLayoutId id="2147484435" r:id="rId6"/>
    <p:sldLayoutId id="2147484436" r:id="rId7"/>
    <p:sldLayoutId id="2147484437" r:id="rId8"/>
    <p:sldLayoutId id="2147484438" r:id="rId9"/>
    <p:sldLayoutId id="2147484439" r:id="rId10"/>
    <p:sldLayoutId id="2147484440" r:id="rId11"/>
    <p:sldLayoutId id="2147484441" r:id="rId12"/>
  </p:sldLayoutIdLst>
  <p:txStyles>
    <p:titleStyle>
      <a:lvl1pPr algn="l" defTabSz="932597" rtl="0" eaLnBrk="1" latinLnBrk="0" hangingPunct="1">
        <a:lnSpc>
          <a:spcPct val="90000"/>
        </a:lnSpc>
        <a:spcBef>
          <a:spcPct val="0"/>
        </a:spcBef>
        <a:buNone/>
        <a:defRPr sz="4488" kern="1200">
          <a:solidFill>
            <a:schemeClr val="tx1"/>
          </a:solidFill>
          <a:latin typeface="+mj-lt"/>
          <a:ea typeface="+mj-ea"/>
          <a:cs typeface="+mj-cs"/>
        </a:defRPr>
      </a:lvl1pPr>
    </p:titleStyle>
    <p:bodyStyle>
      <a:lvl1pPr marL="233149" indent="-233149" algn="l" defTabSz="932597" rtl="0" eaLnBrk="1" latinLnBrk="0" hangingPunct="1">
        <a:lnSpc>
          <a:spcPct val="90000"/>
        </a:lnSpc>
        <a:spcBef>
          <a:spcPts val="1020"/>
        </a:spcBef>
        <a:buFont typeface="Arial" panose="020B0604020202020204" pitchFamily="34" charset="0"/>
        <a:buChar char="•"/>
        <a:defRPr sz="2856" kern="1200">
          <a:solidFill>
            <a:schemeClr val="tx1"/>
          </a:solidFill>
          <a:latin typeface="+mn-lt"/>
          <a:ea typeface="+mn-ea"/>
          <a:cs typeface="+mn-cs"/>
        </a:defRPr>
      </a:lvl1pPr>
      <a:lvl2pPr marL="699447" indent="-233149" algn="l" defTabSz="932597" rtl="0" eaLnBrk="1" latinLnBrk="0" hangingPunct="1">
        <a:lnSpc>
          <a:spcPct val="90000"/>
        </a:lnSpc>
        <a:spcBef>
          <a:spcPts val="510"/>
        </a:spcBef>
        <a:buFont typeface="Arial" panose="020B0604020202020204" pitchFamily="34" charset="0"/>
        <a:buChar char="•"/>
        <a:defRPr sz="2448" kern="1200">
          <a:solidFill>
            <a:schemeClr val="tx1"/>
          </a:solidFill>
          <a:latin typeface="+mn-lt"/>
          <a:ea typeface="+mn-ea"/>
          <a:cs typeface="+mn-cs"/>
        </a:defRPr>
      </a:lvl2pPr>
      <a:lvl3pPr marL="1165746" indent="-233149" algn="l" defTabSz="932597" rtl="0" eaLnBrk="1" latinLnBrk="0" hangingPunct="1">
        <a:lnSpc>
          <a:spcPct val="90000"/>
        </a:lnSpc>
        <a:spcBef>
          <a:spcPts val="510"/>
        </a:spcBef>
        <a:buFont typeface="Arial" panose="020B0604020202020204" pitchFamily="34" charset="0"/>
        <a:buChar char="•"/>
        <a:defRPr sz="2040" kern="1200">
          <a:solidFill>
            <a:schemeClr val="tx1"/>
          </a:solidFill>
          <a:latin typeface="+mn-lt"/>
          <a:ea typeface="+mn-ea"/>
          <a:cs typeface="+mn-cs"/>
        </a:defRPr>
      </a:lvl3pPr>
      <a:lvl4pPr marL="1632044"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4pPr>
      <a:lvl5pPr marL="2098342"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40" y="295278"/>
            <a:ext cx="11888787"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1027" name="Text Placeholder 3"/>
          <p:cNvSpPr>
            <a:spLocks noGrp="1"/>
          </p:cNvSpPr>
          <p:nvPr>
            <p:ph type="body" idx="1"/>
          </p:nvPr>
        </p:nvSpPr>
        <p:spPr bwMode="auto">
          <a:xfrm>
            <a:off x="274639" y="1212853"/>
            <a:ext cx="11887200" cy="20923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82880" tIns="146304" rIns="182880" bIns="146304" numCol="1" anchor="t" anchorCtr="0" compatLnSpc="1">
            <a:prstTxWarp prst="textNoShape">
              <a:avLst/>
            </a:prstTxWarp>
          </a:bodyPr>
          <a:lstStyle/>
          <a:p>
            <a:pPr lvl="0"/>
            <a:r>
              <a:rPr lang="en-US" dirty="0"/>
              <a:t>Click to edit Master text styles</a:t>
            </a:r>
          </a:p>
          <a:p>
            <a:pPr lvl="1"/>
            <a:r>
              <a:rPr lang="en-US" dirty="0"/>
              <a:t>Second level</a:t>
            </a:r>
          </a:p>
        </p:txBody>
      </p:sp>
      <p:sp>
        <p:nvSpPr>
          <p:cNvPr id="5" name="Slide Number Placeholder 4"/>
          <p:cNvSpPr>
            <a:spLocks noGrp="1"/>
          </p:cNvSpPr>
          <p:nvPr>
            <p:ph type="sldNum" sz="quarter" idx="4"/>
          </p:nvPr>
        </p:nvSpPr>
        <p:spPr>
          <a:xfrm>
            <a:off x="11595101" y="6565901"/>
            <a:ext cx="566738" cy="136525"/>
          </a:xfrm>
          <a:prstGeom prst="rect">
            <a:avLst/>
          </a:prstGeom>
        </p:spPr>
        <p:txBody>
          <a:bodyPr vert="horz" wrap="square" lIns="91440" tIns="0" rIns="0" bIns="0" numCol="1" anchor="ctr" anchorCtr="0" compatLnSpc="1">
            <a:prstTxWarp prst="textNoShape">
              <a:avLst/>
            </a:prstTxWarp>
          </a:bodyPr>
          <a:lstStyle>
            <a:lvl1pPr algn="r">
              <a:defRPr sz="900">
                <a:solidFill>
                  <a:srgbClr val="505050"/>
                </a:solidFill>
              </a:defRPr>
            </a:lvl1pPr>
          </a:lstStyle>
          <a:p>
            <a:pPr defTabSz="931404" fontAlgn="base">
              <a:spcBef>
                <a:spcPct val="0"/>
              </a:spcBef>
              <a:spcAft>
                <a:spcPct val="0"/>
              </a:spcAft>
            </a:pPr>
            <a:fld id="{83758903-653A-7442-ACA2-36E6579F0BEB}" type="slidenum">
              <a:rPr lang="en-US" smtClean="0">
                <a:ea typeface="ＭＳ Ｐゴシック" charset="0"/>
              </a:rPr>
              <a:pPr defTabSz="931404" fontAlgn="base">
                <a:spcBef>
                  <a:spcPct val="0"/>
                </a:spcBef>
                <a:spcAft>
                  <a:spcPct val="0"/>
                </a:spcAft>
              </a:pPr>
              <a:t>‹#›</a:t>
            </a:fld>
            <a:endParaRPr lang="en-US">
              <a:ea typeface="ＭＳ Ｐゴシック" charset="0"/>
            </a:endParaRPr>
          </a:p>
        </p:txBody>
      </p:sp>
    </p:spTree>
    <p:extLst>
      <p:ext uri="{BB962C8B-B14F-4D97-AF65-F5344CB8AC3E}">
        <p14:creationId xmlns:p14="http://schemas.microsoft.com/office/powerpoint/2010/main" val="3421371395"/>
      </p:ext>
    </p:extLst>
  </p:cSld>
  <p:clrMap bg1="lt1" tx1="dk1" bg2="lt2" tx2="dk2" accent1="accent1" accent2="accent2" accent3="accent3" accent4="accent4" accent5="accent5" accent6="accent6" hlink="hlink" folHlink="folHlink"/>
  <p:sldLayoutIdLst>
    <p:sldLayoutId id="2147484443" r:id="rId1"/>
    <p:sldLayoutId id="2147484444" r:id="rId2"/>
    <p:sldLayoutId id="2147484445" r:id="rId3"/>
    <p:sldLayoutId id="2147484446" r:id="rId4"/>
    <p:sldLayoutId id="2147484447" r:id="rId5"/>
    <p:sldLayoutId id="2147484448" r:id="rId6"/>
    <p:sldLayoutId id="2147484449" r:id="rId7"/>
    <p:sldLayoutId id="2147484450" r:id="rId8"/>
    <p:sldLayoutId id="2147484451" r:id="rId9"/>
    <p:sldLayoutId id="2147484452" r:id="rId10"/>
    <p:sldLayoutId id="2147484453" r:id="rId11"/>
    <p:sldLayoutId id="2147484454" r:id="rId12"/>
    <p:sldLayoutId id="2147484455" r:id="rId13"/>
    <p:sldLayoutId id="2147484456" r:id="rId14"/>
    <p:sldLayoutId id="2147484457" r:id="rId15"/>
    <p:sldLayoutId id="2147484458" r:id="rId16"/>
    <p:sldLayoutId id="2147484459" r:id="rId17"/>
    <p:sldLayoutId id="2147484460" r:id="rId18"/>
    <p:sldLayoutId id="2147484461" r:id="rId19"/>
  </p:sldLayoutIdLst>
  <p:transition>
    <p:fade/>
  </p:transition>
  <p:hf hdr="0" dt="0"/>
  <p:txStyles>
    <p:titleStyle>
      <a:lvl1pPr algn="l" defTabSz="931404" rtl="0" eaLnBrk="0" fontAlgn="base" hangingPunct="0">
        <a:lnSpc>
          <a:spcPct val="90000"/>
        </a:lnSpc>
        <a:spcBef>
          <a:spcPct val="0"/>
        </a:spcBef>
        <a:spcAft>
          <a:spcPct val="0"/>
        </a:spcAft>
        <a:defRPr lang="en-US" sz="5505" kern="1200" spc="-102" dirty="0">
          <a:ln w="3175">
            <a:noFill/>
          </a:ln>
          <a:solidFill>
            <a:schemeClr val="tx2"/>
          </a:solidFill>
          <a:latin typeface="+mj-lt"/>
          <a:ea typeface="ＭＳ Ｐゴシック" charset="0"/>
          <a:cs typeface="Segoe UI" pitchFamily="34" charset="0"/>
        </a:defRPr>
      </a:lvl1pPr>
      <a:lvl2pPr algn="l" defTabSz="931404" rtl="0" eaLnBrk="0" fontAlgn="base" hangingPunct="0">
        <a:lnSpc>
          <a:spcPct val="90000"/>
        </a:lnSpc>
        <a:spcBef>
          <a:spcPct val="0"/>
        </a:spcBef>
        <a:spcAft>
          <a:spcPct val="0"/>
        </a:spcAft>
        <a:defRPr sz="5397">
          <a:solidFill>
            <a:schemeClr val="tx2"/>
          </a:solidFill>
          <a:latin typeface="Segoe UI Light" charset="0"/>
          <a:ea typeface="ＭＳ Ｐゴシック" charset="0"/>
          <a:cs typeface="Segoe UI" charset="0"/>
        </a:defRPr>
      </a:lvl2pPr>
      <a:lvl3pPr algn="l" defTabSz="931404" rtl="0" eaLnBrk="0" fontAlgn="base" hangingPunct="0">
        <a:lnSpc>
          <a:spcPct val="90000"/>
        </a:lnSpc>
        <a:spcBef>
          <a:spcPct val="0"/>
        </a:spcBef>
        <a:spcAft>
          <a:spcPct val="0"/>
        </a:spcAft>
        <a:defRPr sz="5397">
          <a:solidFill>
            <a:schemeClr val="tx2"/>
          </a:solidFill>
          <a:latin typeface="Segoe UI Light" charset="0"/>
          <a:ea typeface="ＭＳ Ｐゴシック" charset="0"/>
          <a:cs typeface="Segoe UI" charset="0"/>
        </a:defRPr>
      </a:lvl3pPr>
      <a:lvl4pPr algn="l" defTabSz="931404" rtl="0" eaLnBrk="0" fontAlgn="base" hangingPunct="0">
        <a:lnSpc>
          <a:spcPct val="90000"/>
        </a:lnSpc>
        <a:spcBef>
          <a:spcPct val="0"/>
        </a:spcBef>
        <a:spcAft>
          <a:spcPct val="0"/>
        </a:spcAft>
        <a:defRPr sz="5397">
          <a:solidFill>
            <a:schemeClr val="tx2"/>
          </a:solidFill>
          <a:latin typeface="Segoe UI Light" charset="0"/>
          <a:ea typeface="ＭＳ Ｐゴシック" charset="0"/>
          <a:cs typeface="Segoe UI" charset="0"/>
        </a:defRPr>
      </a:lvl4pPr>
      <a:lvl5pPr algn="l" defTabSz="931404" rtl="0" eaLnBrk="0" fontAlgn="base" hangingPunct="0">
        <a:lnSpc>
          <a:spcPct val="90000"/>
        </a:lnSpc>
        <a:spcBef>
          <a:spcPct val="0"/>
        </a:spcBef>
        <a:spcAft>
          <a:spcPct val="0"/>
        </a:spcAft>
        <a:defRPr sz="5397">
          <a:solidFill>
            <a:schemeClr val="tx2"/>
          </a:solidFill>
          <a:latin typeface="Segoe UI Light" charset="0"/>
          <a:ea typeface="ＭＳ Ｐゴシック" charset="0"/>
          <a:cs typeface="Segoe UI" charset="0"/>
        </a:defRPr>
      </a:lvl5pPr>
      <a:lvl6pPr marL="456975" algn="l" defTabSz="931404" rtl="0" fontAlgn="base">
        <a:lnSpc>
          <a:spcPct val="90000"/>
        </a:lnSpc>
        <a:spcBef>
          <a:spcPct val="0"/>
        </a:spcBef>
        <a:spcAft>
          <a:spcPct val="0"/>
        </a:spcAft>
        <a:defRPr sz="5397">
          <a:solidFill>
            <a:schemeClr val="tx2"/>
          </a:solidFill>
          <a:latin typeface="Segoe UI Light" charset="0"/>
          <a:ea typeface="ＭＳ Ｐゴシック" charset="0"/>
          <a:cs typeface="Segoe UI" charset="0"/>
        </a:defRPr>
      </a:lvl6pPr>
      <a:lvl7pPr marL="913950" algn="l" defTabSz="931404" rtl="0" fontAlgn="base">
        <a:lnSpc>
          <a:spcPct val="90000"/>
        </a:lnSpc>
        <a:spcBef>
          <a:spcPct val="0"/>
        </a:spcBef>
        <a:spcAft>
          <a:spcPct val="0"/>
        </a:spcAft>
        <a:defRPr sz="5397">
          <a:solidFill>
            <a:schemeClr val="tx2"/>
          </a:solidFill>
          <a:latin typeface="Segoe UI Light" charset="0"/>
          <a:ea typeface="ＭＳ Ｐゴシック" charset="0"/>
          <a:cs typeface="Segoe UI" charset="0"/>
        </a:defRPr>
      </a:lvl7pPr>
      <a:lvl8pPr marL="1370925" algn="l" defTabSz="931404" rtl="0" fontAlgn="base">
        <a:lnSpc>
          <a:spcPct val="90000"/>
        </a:lnSpc>
        <a:spcBef>
          <a:spcPct val="0"/>
        </a:spcBef>
        <a:spcAft>
          <a:spcPct val="0"/>
        </a:spcAft>
        <a:defRPr sz="5397">
          <a:solidFill>
            <a:schemeClr val="tx2"/>
          </a:solidFill>
          <a:latin typeface="Segoe UI Light" charset="0"/>
          <a:ea typeface="ＭＳ Ｐゴシック" charset="0"/>
          <a:cs typeface="Segoe UI" charset="0"/>
        </a:defRPr>
      </a:lvl8pPr>
      <a:lvl9pPr marL="1827900" algn="l" defTabSz="931404" rtl="0" fontAlgn="base">
        <a:lnSpc>
          <a:spcPct val="90000"/>
        </a:lnSpc>
        <a:spcBef>
          <a:spcPct val="0"/>
        </a:spcBef>
        <a:spcAft>
          <a:spcPct val="0"/>
        </a:spcAft>
        <a:defRPr sz="5397">
          <a:solidFill>
            <a:schemeClr val="tx2"/>
          </a:solidFill>
          <a:latin typeface="Segoe UI Light" charset="0"/>
          <a:ea typeface="ＭＳ Ｐゴシック" charset="0"/>
          <a:cs typeface="Segoe UI" charset="0"/>
        </a:defRPr>
      </a:lvl9pPr>
    </p:titleStyle>
    <p:bodyStyle>
      <a:lvl1pPr marL="0" indent="0" algn="l" defTabSz="931404" rtl="0" eaLnBrk="0" fontAlgn="base" hangingPunct="0">
        <a:lnSpc>
          <a:spcPct val="90000"/>
        </a:lnSpc>
        <a:spcBef>
          <a:spcPct val="20000"/>
        </a:spcBef>
        <a:spcAft>
          <a:spcPct val="0"/>
        </a:spcAft>
        <a:buSzPct val="90000"/>
        <a:buFont typeface="Arial" charset="0"/>
        <a:buNone/>
        <a:defRPr sz="3998" kern="1200">
          <a:solidFill>
            <a:schemeClr val="tx2"/>
          </a:solidFill>
          <a:latin typeface="+mj-lt"/>
          <a:ea typeface="ＭＳ Ｐゴシック" charset="0"/>
          <a:cs typeface="ＭＳ Ｐゴシック" charset="0"/>
        </a:defRPr>
      </a:lvl1pPr>
      <a:lvl2pPr marL="0" indent="0" algn="l" defTabSz="931404" rtl="0" eaLnBrk="0" fontAlgn="base" hangingPunct="0">
        <a:lnSpc>
          <a:spcPct val="90000"/>
        </a:lnSpc>
        <a:spcBef>
          <a:spcPct val="20000"/>
        </a:spcBef>
        <a:spcAft>
          <a:spcPct val="0"/>
        </a:spcAft>
        <a:buSzPct val="90000"/>
        <a:buFont typeface="Arial" charset="0"/>
        <a:buNone/>
        <a:defRPr sz="2399" kern="1200">
          <a:solidFill>
            <a:schemeClr val="tx2"/>
          </a:solidFill>
          <a:latin typeface="+mn-lt"/>
          <a:ea typeface="ＭＳ Ｐゴシック" charset="0"/>
          <a:cs typeface="+mn-cs"/>
        </a:defRPr>
      </a:lvl2pPr>
      <a:lvl3pPr marL="799707" indent="-228488" algn="l" defTabSz="931404" rtl="0" eaLnBrk="0" fontAlgn="base" hangingPunct="0">
        <a:lnSpc>
          <a:spcPct val="90000"/>
        </a:lnSpc>
        <a:spcBef>
          <a:spcPct val="20000"/>
        </a:spcBef>
        <a:spcAft>
          <a:spcPct val="0"/>
        </a:spcAft>
        <a:buSzPct val="90000"/>
        <a:buFont typeface="Arial" charset="0"/>
        <a:buChar char="•"/>
        <a:defRPr sz="1999" kern="1200">
          <a:solidFill>
            <a:schemeClr val="tx2"/>
          </a:solidFill>
          <a:latin typeface="+mn-lt"/>
          <a:ea typeface="ＭＳ Ｐゴシック" charset="0"/>
          <a:cs typeface="+mn-cs"/>
        </a:defRPr>
      </a:lvl3pPr>
      <a:lvl4pPr marL="1028194" indent="-228488" algn="l" defTabSz="931404" rtl="0" eaLnBrk="0" fontAlgn="base" hangingPunct="0">
        <a:lnSpc>
          <a:spcPct val="90000"/>
        </a:lnSpc>
        <a:spcBef>
          <a:spcPct val="20000"/>
        </a:spcBef>
        <a:spcAft>
          <a:spcPct val="0"/>
        </a:spcAft>
        <a:buSzPct val="90000"/>
        <a:buFont typeface="Arial" charset="0"/>
        <a:buChar char="•"/>
        <a:defRPr kern="1200">
          <a:solidFill>
            <a:schemeClr val="tx2"/>
          </a:solidFill>
          <a:latin typeface="+mn-lt"/>
          <a:ea typeface="ＭＳ Ｐゴシック" charset="0"/>
          <a:cs typeface="+mn-cs"/>
        </a:defRPr>
      </a:lvl4pPr>
      <a:lvl5pPr marL="1256681" indent="-228488" algn="l" defTabSz="931404" rtl="0" eaLnBrk="0" fontAlgn="base" hangingPunct="0">
        <a:lnSpc>
          <a:spcPct val="90000"/>
        </a:lnSpc>
        <a:spcBef>
          <a:spcPct val="20000"/>
        </a:spcBef>
        <a:spcAft>
          <a:spcPct val="0"/>
        </a:spcAft>
        <a:buSzPct val="90000"/>
        <a:buFont typeface="Arial" charset="0"/>
        <a:buChar char="•"/>
        <a:defRPr kern="1200">
          <a:solidFill>
            <a:schemeClr val="tx2"/>
          </a:solidFill>
          <a:latin typeface="+mn-lt"/>
          <a:ea typeface="ＭＳ Ｐゴシック" charset="0"/>
          <a:cs typeface="+mn-cs"/>
        </a:defRPr>
      </a:lvl5pPr>
      <a:lvl6pPr marL="2563779" indent="-233071" algn="l" defTabSz="932283"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3029920" indent="-233071" algn="l" defTabSz="932283"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96062" indent="-233071" algn="l" defTabSz="932283"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962204" indent="-233071" algn="l" defTabSz="932283"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32283" rtl="0" eaLnBrk="1" latinLnBrk="0" hangingPunct="1">
        <a:defRPr sz="1799" kern="1200">
          <a:solidFill>
            <a:schemeClr val="tx1"/>
          </a:solidFill>
          <a:latin typeface="+mn-lt"/>
          <a:ea typeface="+mn-ea"/>
          <a:cs typeface="+mn-cs"/>
        </a:defRPr>
      </a:lvl1pPr>
      <a:lvl2pPr marL="466141" algn="l" defTabSz="932283" rtl="0" eaLnBrk="1" latinLnBrk="0" hangingPunct="1">
        <a:defRPr sz="1799" kern="1200">
          <a:solidFill>
            <a:schemeClr val="tx1"/>
          </a:solidFill>
          <a:latin typeface="+mn-lt"/>
          <a:ea typeface="+mn-ea"/>
          <a:cs typeface="+mn-cs"/>
        </a:defRPr>
      </a:lvl2pPr>
      <a:lvl3pPr marL="932283" algn="l" defTabSz="932283" rtl="0" eaLnBrk="1" latinLnBrk="0" hangingPunct="1">
        <a:defRPr sz="1799" kern="1200">
          <a:solidFill>
            <a:schemeClr val="tx1"/>
          </a:solidFill>
          <a:latin typeface="+mn-lt"/>
          <a:ea typeface="+mn-ea"/>
          <a:cs typeface="+mn-cs"/>
        </a:defRPr>
      </a:lvl3pPr>
      <a:lvl4pPr marL="1398425" algn="l" defTabSz="932283" rtl="0" eaLnBrk="1" latinLnBrk="0" hangingPunct="1">
        <a:defRPr sz="1799" kern="1200">
          <a:solidFill>
            <a:schemeClr val="tx1"/>
          </a:solidFill>
          <a:latin typeface="+mn-lt"/>
          <a:ea typeface="+mn-ea"/>
          <a:cs typeface="+mn-cs"/>
        </a:defRPr>
      </a:lvl4pPr>
      <a:lvl5pPr marL="1864566" algn="l" defTabSz="932283" rtl="0" eaLnBrk="1" latinLnBrk="0" hangingPunct="1">
        <a:defRPr sz="1799" kern="1200">
          <a:solidFill>
            <a:schemeClr val="tx1"/>
          </a:solidFill>
          <a:latin typeface="+mn-lt"/>
          <a:ea typeface="+mn-ea"/>
          <a:cs typeface="+mn-cs"/>
        </a:defRPr>
      </a:lvl5pPr>
      <a:lvl6pPr marL="2330708" algn="l" defTabSz="932283" rtl="0" eaLnBrk="1" latinLnBrk="0" hangingPunct="1">
        <a:defRPr sz="1799" kern="1200">
          <a:solidFill>
            <a:schemeClr val="tx1"/>
          </a:solidFill>
          <a:latin typeface="+mn-lt"/>
          <a:ea typeface="+mn-ea"/>
          <a:cs typeface="+mn-cs"/>
        </a:defRPr>
      </a:lvl6pPr>
      <a:lvl7pPr marL="2796849" algn="l" defTabSz="932283" rtl="0" eaLnBrk="1" latinLnBrk="0" hangingPunct="1">
        <a:defRPr sz="1799" kern="1200">
          <a:solidFill>
            <a:schemeClr val="tx1"/>
          </a:solidFill>
          <a:latin typeface="+mn-lt"/>
          <a:ea typeface="+mn-ea"/>
          <a:cs typeface="+mn-cs"/>
        </a:defRPr>
      </a:lvl7pPr>
      <a:lvl8pPr marL="3262991" algn="l" defTabSz="932283" rtl="0" eaLnBrk="1" latinLnBrk="0" hangingPunct="1">
        <a:defRPr sz="1799" kern="1200">
          <a:solidFill>
            <a:schemeClr val="tx1"/>
          </a:solidFill>
          <a:latin typeface="+mn-lt"/>
          <a:ea typeface="+mn-ea"/>
          <a:cs typeface="+mn-cs"/>
        </a:defRPr>
      </a:lvl8pPr>
      <a:lvl9pPr marL="3729134" algn="l" defTabSz="932283" rtl="0" eaLnBrk="1" latinLnBrk="0" hangingPunct="1">
        <a:defRPr sz="17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203">
          <p15:clr>
            <a:srgbClr val="F26B43"/>
          </p15:clr>
        </p15:guide>
        <p15:guide id="2" orient="horz" pos="187">
          <p15:clr>
            <a:srgbClr val="F26B43"/>
          </p15:clr>
        </p15:guide>
        <p15:guide id="3" orient="horz" pos="763">
          <p15:clr>
            <a:srgbClr val="F26B43"/>
          </p15:clr>
        </p15:guide>
        <p15:guide id="4" orient="horz" pos="1339">
          <p15:clr>
            <a:srgbClr val="F26B43"/>
          </p15:clr>
        </p15:guide>
        <p15:guide id="5" orient="horz" pos="1915">
          <p15:clr>
            <a:srgbClr val="F26B43"/>
          </p15:clr>
        </p15:guide>
        <p15:guide id="6" orient="horz" pos="2491">
          <p15:clr>
            <a:srgbClr val="F26B43"/>
          </p15:clr>
        </p15:guide>
        <p15:guide id="7" orient="horz" pos="3067">
          <p15:clr>
            <a:srgbClr val="F26B43"/>
          </p15:clr>
        </p15:guide>
        <p15:guide id="8" orient="horz" pos="3643">
          <p15:clr>
            <a:srgbClr val="F26B43"/>
          </p15:clr>
        </p15:guide>
        <p15:guide id="9" orient="horz" pos="4219">
          <p15:clr>
            <a:srgbClr val="F26B43"/>
          </p15:clr>
        </p15:guide>
        <p15:guide id="10" pos="3917">
          <p15:clr>
            <a:srgbClr val="F26B43"/>
          </p15:clr>
        </p15:guide>
        <p15:guide id="11" pos="173">
          <p15:clr>
            <a:srgbClr val="F26B43"/>
          </p15:clr>
        </p15:guide>
        <p15:guide id="12" pos="749">
          <p15:clr>
            <a:srgbClr val="F26B43"/>
          </p15:clr>
        </p15:guide>
        <p15:guide id="13" pos="1325">
          <p15:clr>
            <a:srgbClr val="F26B43"/>
          </p15:clr>
        </p15:guide>
        <p15:guide id="14" pos="1901">
          <p15:clr>
            <a:srgbClr val="F26B43"/>
          </p15:clr>
        </p15:guide>
        <p15:guide id="15" pos="2477">
          <p15:clr>
            <a:srgbClr val="F26B43"/>
          </p15:clr>
        </p15:guide>
        <p15:guide id="16" pos="3053">
          <p15:clr>
            <a:srgbClr val="F26B43"/>
          </p15:clr>
        </p15:guide>
        <p15:guide id="17" pos="3629">
          <p15:clr>
            <a:srgbClr val="F26B43"/>
          </p15:clr>
        </p15:guide>
        <p15:guide id="18" pos="4205">
          <p15:clr>
            <a:srgbClr val="F26B43"/>
          </p15:clr>
        </p15:guide>
        <p15:guide id="19" pos="4781">
          <p15:clr>
            <a:srgbClr val="F26B43"/>
          </p15:clr>
        </p15:guide>
        <p15:guide id="20" pos="5357">
          <p15:clr>
            <a:srgbClr val="F26B43"/>
          </p15:clr>
        </p15:guide>
        <p15:guide id="21" pos="5933">
          <p15:clr>
            <a:srgbClr val="F26B43"/>
          </p15:clr>
        </p15:guide>
        <p15:guide id="22" pos="6509">
          <p15:clr>
            <a:srgbClr val="F26B43"/>
          </p15:clr>
        </p15:guide>
        <p15:guide id="23" pos="7085">
          <p15:clr>
            <a:srgbClr val="F26B43"/>
          </p15:clr>
        </p15:guide>
        <p15:guide id="24" pos="766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6"/>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2" y="1212851"/>
            <a:ext cx="11887198" cy="2228302"/>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74782127"/>
      </p:ext>
    </p:extLst>
  </p:cSld>
  <p:clrMap bg1="dk1" tx1="lt1" bg2="dk2" tx2="lt2" accent1="accent1" accent2="accent2" accent3="accent3" accent4="accent4" accent5="accent5" accent6="accent6" hlink="hlink" folHlink="folHlink"/>
  <p:sldLayoutIdLst>
    <p:sldLayoutId id="2147484463" r:id="rId1"/>
    <p:sldLayoutId id="2147484464" r:id="rId2"/>
    <p:sldLayoutId id="2147484465" r:id="rId3"/>
    <p:sldLayoutId id="2147484466" r:id="rId4"/>
    <p:sldLayoutId id="2147484467" r:id="rId5"/>
    <p:sldLayoutId id="2147484468" r:id="rId6"/>
    <p:sldLayoutId id="2147484469" r:id="rId7"/>
    <p:sldLayoutId id="2147484470" r:id="rId8"/>
    <p:sldLayoutId id="2147484471" r:id="rId9"/>
    <p:sldLayoutId id="2147484472" r:id="rId10"/>
    <p:sldLayoutId id="2147484473" r:id="rId11"/>
    <p:sldLayoutId id="2147484474" r:id="rId12"/>
    <p:sldLayoutId id="2147484475" r:id="rId13"/>
    <p:sldLayoutId id="2147484476" r:id="rId14"/>
    <p:sldLayoutId id="2147484477" r:id="rId15"/>
    <p:sldLayoutId id="2147484478" r:id="rId16"/>
    <p:sldLayoutId id="2147484479" r:id="rId17"/>
  </p:sldLayoutIdLst>
  <p:transition>
    <p:fade/>
  </p:transition>
  <p:txStyles>
    <p:titleStyle>
      <a:lvl1pPr algn="l" defTabSz="932384" rtl="0" eaLnBrk="1" latinLnBrk="0" hangingPunct="1">
        <a:lnSpc>
          <a:spcPct val="90000"/>
        </a:lnSpc>
        <a:spcBef>
          <a:spcPct val="0"/>
        </a:spcBef>
        <a:buNone/>
        <a:defRPr lang="en-US" sz="5398"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768" marR="0" indent="-342768" algn="l" defTabSz="932384"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98" kern="1200" spc="0" baseline="0">
          <a:gradFill>
            <a:gsLst>
              <a:gs pos="1250">
                <a:schemeClr val="tx1"/>
              </a:gs>
              <a:gs pos="100000">
                <a:schemeClr val="tx1"/>
              </a:gs>
            </a:gsLst>
            <a:lin ang="5400000" scaled="0"/>
          </a:gradFill>
          <a:latin typeface="+mj-lt"/>
          <a:ea typeface="+mn-ea"/>
          <a:cs typeface="+mn-cs"/>
        </a:defRPr>
      </a:lvl1pPr>
      <a:lvl2pPr marL="583975" marR="0" indent="-241206" algn="l" defTabSz="932384"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799792" marR="0" indent="-228513" algn="l" defTabSz="932384"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305" marR="0" indent="-228513" algn="l" defTabSz="932384"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6817" marR="0" indent="-228513" algn="l" defTabSz="932384"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4055"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1"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384" rtl="0" eaLnBrk="1" latinLnBrk="0" hangingPunct="1">
        <a:defRPr sz="1800" kern="1200">
          <a:solidFill>
            <a:schemeClr val="tx1"/>
          </a:solidFill>
          <a:latin typeface="+mn-lt"/>
          <a:ea typeface="+mn-ea"/>
          <a:cs typeface="+mn-cs"/>
        </a:defRPr>
      </a:lvl1pPr>
      <a:lvl2pPr marL="466191" algn="l" defTabSz="932384" rtl="0" eaLnBrk="1" latinLnBrk="0" hangingPunct="1">
        <a:defRPr sz="1800" kern="1200">
          <a:solidFill>
            <a:schemeClr val="tx1"/>
          </a:solidFill>
          <a:latin typeface="+mn-lt"/>
          <a:ea typeface="+mn-ea"/>
          <a:cs typeface="+mn-cs"/>
        </a:defRPr>
      </a:lvl2pPr>
      <a:lvl3pPr marL="932384" algn="l" defTabSz="932384" rtl="0" eaLnBrk="1" latinLnBrk="0" hangingPunct="1">
        <a:defRPr sz="1800" kern="1200">
          <a:solidFill>
            <a:schemeClr val="tx1"/>
          </a:solidFill>
          <a:latin typeface="+mn-lt"/>
          <a:ea typeface="+mn-ea"/>
          <a:cs typeface="+mn-cs"/>
        </a:defRPr>
      </a:lvl3pPr>
      <a:lvl4pPr marL="1398576" algn="l" defTabSz="932384" rtl="0" eaLnBrk="1" latinLnBrk="0" hangingPunct="1">
        <a:defRPr sz="1800" kern="1200">
          <a:solidFill>
            <a:schemeClr val="tx1"/>
          </a:solidFill>
          <a:latin typeface="+mn-lt"/>
          <a:ea typeface="+mn-ea"/>
          <a:cs typeface="+mn-cs"/>
        </a:defRPr>
      </a:lvl4pPr>
      <a:lvl5pPr marL="1864768" algn="l" defTabSz="932384" rtl="0" eaLnBrk="1" latinLnBrk="0" hangingPunct="1">
        <a:defRPr sz="1800" kern="1200">
          <a:solidFill>
            <a:schemeClr val="tx1"/>
          </a:solidFill>
          <a:latin typeface="+mn-lt"/>
          <a:ea typeface="+mn-ea"/>
          <a:cs typeface="+mn-cs"/>
        </a:defRPr>
      </a:lvl5pPr>
      <a:lvl6pPr marL="2330960" algn="l" defTabSz="932384" rtl="0" eaLnBrk="1" latinLnBrk="0" hangingPunct="1">
        <a:defRPr sz="1800" kern="1200">
          <a:solidFill>
            <a:schemeClr val="tx1"/>
          </a:solidFill>
          <a:latin typeface="+mn-lt"/>
          <a:ea typeface="+mn-ea"/>
          <a:cs typeface="+mn-cs"/>
        </a:defRPr>
      </a:lvl6pPr>
      <a:lvl7pPr marL="2797152" algn="l" defTabSz="932384" rtl="0" eaLnBrk="1" latinLnBrk="0" hangingPunct="1">
        <a:defRPr sz="1800" kern="1200">
          <a:solidFill>
            <a:schemeClr val="tx1"/>
          </a:solidFill>
          <a:latin typeface="+mn-lt"/>
          <a:ea typeface="+mn-ea"/>
          <a:cs typeface="+mn-cs"/>
        </a:defRPr>
      </a:lvl7pPr>
      <a:lvl8pPr marL="3263343" algn="l" defTabSz="932384" rtl="0" eaLnBrk="1" latinLnBrk="0" hangingPunct="1">
        <a:defRPr sz="1800" kern="1200">
          <a:solidFill>
            <a:schemeClr val="tx1"/>
          </a:solidFill>
          <a:latin typeface="+mn-lt"/>
          <a:ea typeface="+mn-ea"/>
          <a:cs typeface="+mn-cs"/>
        </a:defRPr>
      </a:lvl8pPr>
      <a:lvl9pPr marL="3729537" algn="l" defTabSz="932384"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6">
          <p15:clr>
            <a:srgbClr val="C35EA4"/>
          </p15:clr>
        </p15:guide>
        <p15:guide id="24" pos="7547">
          <p15:clr>
            <a:srgbClr val="C35EA4"/>
          </p15:clr>
        </p15:guide>
        <p15:guide id="25" orient="horz" pos="305">
          <p15:clr>
            <a:srgbClr val="C35EA4"/>
          </p15:clr>
        </p15:guide>
        <p15:guide id="26" orient="horz" pos="4106">
          <p15:clr>
            <a:srgbClr val="C35E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1450119077"/>
      </p:ext>
    </p:extLst>
  </p:cSld>
  <p:clrMap bg1="lt1" tx1="dk1" bg2="lt2" tx2="dk2" accent1="accent1" accent2="accent2" accent3="accent3" accent4="accent4" accent5="accent5" accent6="accent6" hlink="hlink" folHlink="folHlink"/>
  <p:sldLayoutIdLst>
    <p:sldLayoutId id="2147484481" r:id="rId1"/>
    <p:sldLayoutId id="2147484482" r:id="rId2"/>
    <p:sldLayoutId id="2147484483" r:id="rId3"/>
    <p:sldLayoutId id="2147484484" r:id="rId4"/>
    <p:sldLayoutId id="2147484485" r:id="rId5"/>
    <p:sldLayoutId id="2147484486" r:id="rId6"/>
    <p:sldLayoutId id="2147484487" r:id="rId7"/>
    <p:sldLayoutId id="2147484488" r:id="rId8"/>
    <p:sldLayoutId id="2147484489" r:id="rId9"/>
    <p:sldLayoutId id="2147484490" r:id="rId10"/>
    <p:sldLayoutId id="2147484491" r:id="rId11"/>
    <p:sldLayoutId id="2147484492" r:id="rId12"/>
    <p:sldLayoutId id="2147484493" r:id="rId13"/>
    <p:sldLayoutId id="2147484494" r:id="rId14"/>
    <p:sldLayoutId id="2147484495" r:id="rId15"/>
    <p:sldLayoutId id="2147484496" r:id="rId16"/>
    <p:sldLayoutId id="2147484497" r:id="rId17"/>
    <p:sldLayoutId id="2147484498" r:id="rId18"/>
    <p:sldLayoutId id="2147484499" r:id="rId19"/>
    <p:sldLayoutId id="2147484500" r:id="rId20"/>
    <p:sldLayoutId id="2147484501" r:id="rId21"/>
    <p:sldLayoutId id="2147484502"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5.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90.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9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1.emf"/><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90.xml"/><Relationship Id="rId6" Type="http://schemas.openxmlformats.org/officeDocument/2006/relationships/image" Target="../media/image34.png"/><Relationship Id="rId5" Type="http://schemas.openxmlformats.org/officeDocument/2006/relationships/image" Target="../media/image33.emf"/><Relationship Id="rId4" Type="http://schemas.openxmlformats.org/officeDocument/2006/relationships/image" Target="../media/image32.emf"/></Relationships>
</file>

<file path=ppt/slides/_rels/slide1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3.xml"/><Relationship Id="rId1" Type="http://schemas.openxmlformats.org/officeDocument/2006/relationships/slideLayout" Target="../slideLayouts/slideLayout86.xml"/></Relationships>
</file>

<file path=ppt/slides/_rels/slide16.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image" Target="../media/image39.emf"/><Relationship Id="rId2" Type="http://schemas.openxmlformats.org/officeDocument/2006/relationships/notesSlide" Target="../notesSlides/notesSlide14.xml"/><Relationship Id="rId1" Type="http://schemas.openxmlformats.org/officeDocument/2006/relationships/slideLayout" Target="../slideLayouts/slideLayout86.xml"/><Relationship Id="rId6" Type="http://schemas.openxmlformats.org/officeDocument/2006/relationships/image" Target="../media/image38.emf"/><Relationship Id="rId5" Type="http://schemas.openxmlformats.org/officeDocument/2006/relationships/image" Target="../media/image37.png"/><Relationship Id="rId4" Type="http://schemas.openxmlformats.org/officeDocument/2006/relationships/image" Target="../media/image36.emf"/></Relationships>
</file>

<file path=ppt/slides/_rels/slide1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5.xml"/><Relationship Id="rId1" Type="http://schemas.openxmlformats.org/officeDocument/2006/relationships/slideLayout" Target="../slideLayouts/slideLayout86.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2.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3.xml"/></Relationships>
</file>

<file path=ppt/slides/_rels/slide22.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44.jpeg"/><Relationship Id="rId7" Type="http://schemas.openxmlformats.org/officeDocument/2006/relationships/image" Target="../media/image48.emf"/><Relationship Id="rId2" Type="http://schemas.openxmlformats.org/officeDocument/2006/relationships/notesSlide" Target="../notesSlides/notesSlide17.xml"/><Relationship Id="rId1" Type="http://schemas.openxmlformats.org/officeDocument/2006/relationships/slideLayout" Target="../slideLayouts/slideLayout100.xml"/><Relationship Id="rId6" Type="http://schemas.openxmlformats.org/officeDocument/2006/relationships/image" Target="../media/image47.emf"/><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90.xml"/><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8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1.xml"/><Relationship Id="rId1" Type="http://schemas.openxmlformats.org/officeDocument/2006/relationships/slideLayout" Target="../slideLayouts/slideLayout86.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86.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6.xml"/></Relationships>
</file>

<file path=ppt/slides/_rels/slide29.xml.rels><?xml version="1.0" encoding="UTF-8" standalone="yes"?>
<Relationships xmlns="http://schemas.openxmlformats.org/package/2006/relationships"><Relationship Id="rId3" Type="http://schemas.openxmlformats.org/officeDocument/2006/relationships/image" Target="../media/image60.emf"/><Relationship Id="rId7" Type="http://schemas.openxmlformats.org/officeDocument/2006/relationships/image" Target="../media/image64.emf"/><Relationship Id="rId2" Type="http://schemas.openxmlformats.org/officeDocument/2006/relationships/notesSlide" Target="../notesSlides/notesSlide23.xml"/><Relationship Id="rId1" Type="http://schemas.openxmlformats.org/officeDocument/2006/relationships/slideLayout" Target="../slideLayouts/slideLayout90.xml"/><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61.emf"/></Relationships>
</file>

<file path=ppt/slides/_rels/slide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1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3.xml.rels><?xml version="1.0" encoding="UTF-8" standalone="yes"?>
<Relationships xmlns="http://schemas.openxmlformats.org/package/2006/relationships"><Relationship Id="rId3" Type="http://schemas.openxmlformats.org/officeDocument/2006/relationships/hyperlink" Target="http://www.microsoft.com/itprocareercenter" TargetMode="External"/><Relationship Id="rId2" Type="http://schemas.openxmlformats.org/officeDocument/2006/relationships/notesSlide" Target="../notesSlides/notesSlide25.xml"/><Relationship Id="rId1" Type="http://schemas.openxmlformats.org/officeDocument/2006/relationships/slideLayout" Target="../slideLayouts/slideLayout182.xml"/><Relationship Id="rId6" Type="http://schemas.openxmlformats.org/officeDocument/2006/relationships/hyperlink" Target="https://techcommunity.microsoft.com/" TargetMode="External"/><Relationship Id="rId5" Type="http://schemas.openxmlformats.org/officeDocument/2006/relationships/hyperlink" Target="http://www.microsoft.com/mechanics" TargetMode="External"/><Relationship Id="rId4" Type="http://schemas.openxmlformats.org/officeDocument/2006/relationships/hyperlink" Target="http://www.microsoft.com/itprocloudessentials"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myignite.microsoft.com/" TargetMode="External"/><Relationship Id="rId2" Type="http://schemas.openxmlformats.org/officeDocument/2006/relationships/notesSlide" Target="../notesSlides/notesSlide26.xml"/><Relationship Id="rId1" Type="http://schemas.openxmlformats.org/officeDocument/2006/relationships/slideLayout" Target="../slideLayouts/slideLayout79.xml"/><Relationship Id="rId6" Type="http://schemas.openxmlformats.org/officeDocument/2006/relationships/image" Target="../media/image66.png"/><Relationship Id="rId5" Type="http://schemas.openxmlformats.org/officeDocument/2006/relationships/image" Target="../media/image65.jpg"/><Relationship Id="rId4" Type="http://schemas.openxmlformats.org/officeDocument/2006/relationships/hyperlink" Target="https://aka.ms/ignite.mobileapp"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9.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0.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90.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86.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90.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702" y="1211262"/>
            <a:ext cx="9143936" cy="1828786"/>
          </a:xfrm>
        </p:spPr>
        <p:txBody>
          <a:bodyPr/>
          <a:lstStyle/>
          <a:p>
            <a:r>
              <a:rPr lang="en-US" dirty="0"/>
              <a:t>Connect with your customers wherever they are with an Azure based mobile solution </a:t>
            </a:r>
          </a:p>
        </p:txBody>
      </p:sp>
      <p:sp>
        <p:nvSpPr>
          <p:cNvPr id="5" name="Text Placeholder 4"/>
          <p:cNvSpPr>
            <a:spLocks noGrp="1"/>
          </p:cNvSpPr>
          <p:nvPr>
            <p:ph type="body" sz="quarter" idx="12"/>
          </p:nvPr>
        </p:nvSpPr>
        <p:spPr/>
        <p:txBody>
          <a:bodyPr/>
          <a:lstStyle/>
          <a:p>
            <a:r>
              <a:rPr lang="en-US" dirty="0"/>
              <a:t>Jeremy Thake			Dan Waters</a:t>
            </a:r>
          </a:p>
          <a:p>
            <a:r>
              <a:rPr lang="en-US" dirty="0"/>
              <a:t>Microsoft				Microsoft</a:t>
            </a:r>
          </a:p>
          <a:p>
            <a:r>
              <a:rPr lang="en-US" dirty="0"/>
              <a:t>@jthake</a:t>
            </a:r>
          </a:p>
        </p:txBody>
      </p:sp>
      <p:sp>
        <p:nvSpPr>
          <p:cNvPr id="2" name="TextBox 1"/>
          <p:cNvSpPr txBox="1"/>
          <p:nvPr/>
        </p:nvSpPr>
        <p:spPr>
          <a:xfrm>
            <a:off x="9875837" y="296863"/>
            <a:ext cx="2286001" cy="572464"/>
          </a:xfrm>
          <a:prstGeom prst="rect">
            <a:avLst/>
          </a:prstGeom>
          <a:noFill/>
        </p:spPr>
        <p:txBody>
          <a:bodyPr wrap="square" lIns="182880" tIns="146304" rIns="182880" bIns="146304" rtlCol="0">
            <a:spAutoFit/>
          </a:bodyPr>
          <a:lstStyle/>
          <a:p>
            <a:pPr algn="r">
              <a:lnSpc>
                <a:spcPct val="90000"/>
              </a:lnSpc>
              <a:spcAft>
                <a:spcPts val="600"/>
              </a:spcAft>
            </a:pPr>
            <a:r>
              <a:rPr lang="en-US" sz="2000" dirty="0">
                <a:gradFill>
                  <a:gsLst>
                    <a:gs pos="2917">
                      <a:schemeClr val="tx1"/>
                    </a:gs>
                    <a:gs pos="30000">
                      <a:schemeClr val="tx1"/>
                    </a:gs>
                  </a:gsLst>
                  <a:lin ang="5400000" scaled="0"/>
                </a:gradFill>
              </a:rPr>
              <a:t>BRK2042</a:t>
            </a:r>
          </a:p>
        </p:txBody>
      </p:sp>
    </p:spTree>
    <p:extLst>
      <p:ext uri="{BB962C8B-B14F-4D97-AF65-F5344CB8AC3E}">
        <p14:creationId xmlns:p14="http://schemas.microsoft.com/office/powerpoint/2010/main" val="2599207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77" name="Freeform 95"/>
          <p:cNvSpPr>
            <a:spLocks/>
          </p:cNvSpPr>
          <p:nvPr/>
        </p:nvSpPr>
        <p:spPr bwMode="auto">
          <a:xfrm flipH="1">
            <a:off x="-368272" y="4157473"/>
            <a:ext cx="4047819" cy="2628735"/>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rgbClr val="FFFFFF">
              <a:alpha val="18039"/>
            </a:srgbClr>
          </a:solidFill>
          <a:ln>
            <a:noFill/>
          </a:ln>
          <a:extLst/>
        </p:spPr>
        <p:txBody>
          <a:bodyPr vert="horz" wrap="square" lIns="91400" tIns="45701" rIns="91400" bIns="45701" numCol="1" anchor="t" anchorCtr="0" compatLnSpc="1">
            <a:prstTxWarp prst="textNoShape">
              <a:avLst/>
            </a:prstTxWarp>
          </a:bodyPr>
          <a:lstStyle/>
          <a:p>
            <a:pPr marL="0" marR="0" lvl="0" indent="0" defTabSz="91399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dirty="0">
              <a:ln>
                <a:noFill/>
              </a:ln>
              <a:solidFill>
                <a:srgbClr val="000000"/>
              </a:solidFill>
              <a:effectLst/>
              <a:uLnTx/>
              <a:uFillTx/>
            </a:endParaRPr>
          </a:p>
        </p:txBody>
      </p:sp>
      <p:sp>
        <p:nvSpPr>
          <p:cNvPr id="78" name="Freeform 95"/>
          <p:cNvSpPr>
            <a:spLocks/>
          </p:cNvSpPr>
          <p:nvPr/>
        </p:nvSpPr>
        <p:spPr bwMode="auto">
          <a:xfrm flipH="1">
            <a:off x="7692573" y="4186264"/>
            <a:ext cx="4732771" cy="3073561"/>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rgbClr val="FFFFFF">
              <a:alpha val="18039"/>
            </a:srgbClr>
          </a:solidFill>
          <a:ln>
            <a:noFill/>
          </a:ln>
          <a:extLst/>
        </p:spPr>
        <p:txBody>
          <a:bodyPr vert="horz" wrap="square" lIns="91400" tIns="45701" rIns="91400" bIns="45701" numCol="1" anchor="t" anchorCtr="0" compatLnSpc="1">
            <a:prstTxWarp prst="textNoShape">
              <a:avLst/>
            </a:prstTxWarp>
          </a:bodyPr>
          <a:lstStyle/>
          <a:p>
            <a:pPr marL="0" marR="0" lvl="0" indent="0" defTabSz="91399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dirty="0">
              <a:ln>
                <a:noFill/>
              </a:ln>
              <a:solidFill>
                <a:srgbClr val="000000"/>
              </a:solidFill>
              <a:effectLst/>
              <a:uLnTx/>
              <a:uFillTx/>
            </a:endParaRPr>
          </a:p>
        </p:txBody>
      </p:sp>
      <p:sp>
        <p:nvSpPr>
          <p:cNvPr id="79" name="Freeform 95"/>
          <p:cNvSpPr>
            <a:spLocks/>
          </p:cNvSpPr>
          <p:nvPr/>
        </p:nvSpPr>
        <p:spPr bwMode="auto">
          <a:xfrm flipH="1">
            <a:off x="-368272" y="5245944"/>
            <a:ext cx="3991336" cy="2592057"/>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chemeClr val="accent3"/>
          </a:solidFill>
          <a:ln>
            <a:noFill/>
          </a:ln>
          <a:extLst/>
        </p:spPr>
        <p:txBody>
          <a:bodyPr vert="horz" wrap="square" lIns="91400" tIns="45701" rIns="91400" bIns="45701" numCol="1" anchor="t" anchorCtr="0" compatLnSpc="1">
            <a:prstTxWarp prst="textNoShape">
              <a:avLst/>
            </a:prstTxWarp>
          </a:bodyPr>
          <a:lstStyle/>
          <a:p>
            <a:pPr marL="0" marR="0" lvl="0" indent="0" defTabSz="91399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dirty="0">
              <a:ln>
                <a:noFill/>
              </a:ln>
              <a:solidFill>
                <a:srgbClr val="505050"/>
              </a:solidFill>
              <a:effectLst/>
              <a:uLnTx/>
              <a:uFillTx/>
            </a:endParaRPr>
          </a:p>
        </p:txBody>
      </p:sp>
      <p:sp>
        <p:nvSpPr>
          <p:cNvPr id="80" name="Freeform 95"/>
          <p:cNvSpPr>
            <a:spLocks/>
          </p:cNvSpPr>
          <p:nvPr/>
        </p:nvSpPr>
        <p:spPr bwMode="auto">
          <a:xfrm flipH="1">
            <a:off x="8662329" y="5810683"/>
            <a:ext cx="3087584" cy="2005142"/>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chemeClr val="accent3"/>
          </a:solidFill>
          <a:ln>
            <a:noFill/>
          </a:ln>
          <a:extLst/>
        </p:spPr>
        <p:txBody>
          <a:bodyPr vert="horz" wrap="square" lIns="91400" tIns="45701" rIns="91400" bIns="45701" numCol="1" anchor="t" anchorCtr="0" compatLnSpc="1">
            <a:prstTxWarp prst="textNoShape">
              <a:avLst/>
            </a:prstTxWarp>
          </a:bodyPr>
          <a:lstStyle/>
          <a:p>
            <a:pPr marL="0" marR="0" lvl="0" indent="0" defTabSz="91399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dirty="0">
              <a:ln>
                <a:noFill/>
              </a:ln>
              <a:solidFill>
                <a:srgbClr val="505050"/>
              </a:solidFill>
              <a:effectLst/>
              <a:uLnTx/>
              <a:uFillTx/>
            </a:endParaRPr>
          </a:p>
        </p:txBody>
      </p:sp>
      <p:sp>
        <p:nvSpPr>
          <p:cNvPr id="81" name="Freeform 95"/>
          <p:cNvSpPr>
            <a:spLocks/>
          </p:cNvSpPr>
          <p:nvPr/>
        </p:nvSpPr>
        <p:spPr bwMode="auto">
          <a:xfrm flipH="1">
            <a:off x="5751832" y="5553634"/>
            <a:ext cx="3881481" cy="2520714"/>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chemeClr val="accent3">
              <a:lumMod val="50000"/>
            </a:schemeClr>
          </a:solidFill>
          <a:ln>
            <a:noFill/>
          </a:ln>
          <a:extLst/>
        </p:spPr>
        <p:txBody>
          <a:bodyPr vert="horz" wrap="square" lIns="91400" tIns="45701" rIns="91400" bIns="45701" numCol="1" anchor="t" anchorCtr="0" compatLnSpc="1">
            <a:prstTxWarp prst="textNoShape">
              <a:avLst/>
            </a:prstTxWarp>
          </a:bodyPr>
          <a:lstStyle/>
          <a:p>
            <a:pPr marL="0" marR="0" lvl="0" indent="0" defTabSz="91399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dirty="0">
              <a:ln>
                <a:noFill/>
              </a:ln>
              <a:solidFill>
                <a:srgbClr val="505050"/>
              </a:solidFill>
              <a:effectLst/>
              <a:uLnTx/>
              <a:uFillTx/>
            </a:endParaRPr>
          </a:p>
        </p:txBody>
      </p:sp>
      <p:sp>
        <p:nvSpPr>
          <p:cNvPr id="82" name="Freeform 95"/>
          <p:cNvSpPr>
            <a:spLocks/>
          </p:cNvSpPr>
          <p:nvPr/>
        </p:nvSpPr>
        <p:spPr bwMode="auto">
          <a:xfrm flipH="1">
            <a:off x="1795762" y="5750992"/>
            <a:ext cx="4775372" cy="3101226"/>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chemeClr val="accent3">
              <a:lumMod val="50000"/>
            </a:schemeClr>
          </a:solidFill>
          <a:ln>
            <a:noFill/>
          </a:ln>
          <a:extLst/>
        </p:spPr>
        <p:txBody>
          <a:bodyPr vert="horz" wrap="square" lIns="91400" tIns="45701" rIns="91400" bIns="45701" numCol="1" anchor="t" anchorCtr="0" compatLnSpc="1">
            <a:prstTxWarp prst="textNoShape">
              <a:avLst/>
            </a:prstTxWarp>
          </a:bodyPr>
          <a:lstStyle/>
          <a:p>
            <a:pPr marL="0" marR="0" lvl="0" indent="0" defTabSz="91399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dirty="0">
              <a:ln>
                <a:noFill/>
              </a:ln>
              <a:solidFill>
                <a:srgbClr val="505050"/>
              </a:solidFill>
              <a:effectLst/>
              <a:uLnTx/>
              <a:uFillTx/>
            </a:endParaRPr>
          </a:p>
        </p:txBody>
      </p:sp>
      <p:grpSp>
        <p:nvGrpSpPr>
          <p:cNvPr id="16" name="Group 15"/>
          <p:cNvGrpSpPr/>
          <p:nvPr/>
        </p:nvGrpSpPr>
        <p:grpSpPr>
          <a:xfrm>
            <a:off x="10095" y="1827278"/>
            <a:ext cx="4114800" cy="4724586"/>
            <a:chOff x="730" y="1836352"/>
            <a:chExt cx="3089214" cy="4753039"/>
          </a:xfrm>
        </p:grpSpPr>
        <p:sp>
          <p:nvSpPr>
            <p:cNvPr id="31" name="Rectangle 30"/>
            <p:cNvSpPr/>
            <p:nvPr/>
          </p:nvSpPr>
          <p:spPr bwMode="auto">
            <a:xfrm>
              <a:off x="730" y="1836352"/>
              <a:ext cx="3088548" cy="4116676"/>
            </a:xfrm>
            <a:prstGeom prst="rect">
              <a:avLst/>
            </a:prstGeom>
            <a:solidFill>
              <a:schemeClr val="accent3">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1" name="TextBox 40"/>
            <p:cNvSpPr txBox="1"/>
            <p:nvPr/>
          </p:nvSpPr>
          <p:spPr>
            <a:xfrm>
              <a:off x="730" y="5953028"/>
              <a:ext cx="3089214" cy="636363"/>
            </a:xfrm>
            <a:prstGeom prst="rect">
              <a:avLst/>
            </a:prstGeom>
            <a:solidFill>
              <a:schemeClr val="accent3">
                <a:alpha val="80000"/>
              </a:schemeClr>
            </a:solidFill>
          </p:spPr>
          <p:txBody>
            <a:bodyPr vert="horz" wrap="square" lIns="457200" tIns="182880" rIns="365760" bIns="182880" rtlCol="0" anchor="ctr" anchorCtr="0">
              <a:noAutofit/>
            </a:bodyPr>
            <a:lstStyle>
              <a:defPPr>
                <a:defRPr lang="en-US"/>
              </a:defPPr>
              <a:lvl1pPr defTabSz="951026">
                <a:lnSpc>
                  <a:spcPct val="90000"/>
                </a:lnSpc>
                <a:spcAft>
                  <a:spcPts val="400"/>
                </a:spcAft>
                <a:defRPr sz="2000" b="1">
                  <a:gradFill>
                    <a:gsLst>
                      <a:gs pos="69912">
                        <a:srgbClr val="FFFFFF"/>
                      </a:gs>
                      <a:gs pos="43000">
                        <a:srgbClr val="FFFFFF"/>
                      </a:gs>
                    </a:gsLst>
                    <a:lin ang="5400000" scaled="0"/>
                  </a:gradFill>
                  <a:ea typeface="Segoe UI" pitchFamily="34" charset="0"/>
                  <a:cs typeface="Segoe UI Semibold" panose="020B0702040204020203" pitchFamily="34" charset="0"/>
                </a:defRPr>
              </a:lvl1pPr>
            </a:lstStyle>
            <a:p>
              <a:pPr marL="0" marR="0" lvl="0" indent="0" algn="ctr" defTabSz="951026" eaLnBrk="1" fontAlgn="auto" latinLnBrk="0" hangingPunct="1">
                <a:lnSpc>
                  <a:spcPct val="90000"/>
                </a:lnSpc>
                <a:spcBef>
                  <a:spcPts val="0"/>
                </a:spcBef>
                <a:spcAft>
                  <a:spcPts val="400"/>
                </a:spcAft>
                <a:buClrTx/>
                <a:buSzTx/>
                <a:buFontTx/>
                <a:buNone/>
                <a:tabLst/>
                <a:defRPr/>
              </a:pPr>
              <a:r>
                <a:rPr kumimoji="0" lang="en-US" sz="2400" b="1" i="0" u="none" strike="noStrike" kern="0" cap="none" spc="0" normalizeH="0" baseline="0" noProof="0" dirty="0">
                  <a:ln>
                    <a:noFill/>
                  </a:ln>
                  <a:gradFill>
                    <a:gsLst>
                      <a:gs pos="69912">
                        <a:srgbClr val="FFFFFF"/>
                      </a:gs>
                      <a:gs pos="43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Flexible &amp; open</a:t>
              </a:r>
            </a:p>
          </p:txBody>
        </p:sp>
      </p:grpSp>
      <p:grpSp>
        <p:nvGrpSpPr>
          <p:cNvPr id="13" name="Group 12"/>
          <p:cNvGrpSpPr/>
          <p:nvPr/>
        </p:nvGrpSpPr>
        <p:grpSpPr>
          <a:xfrm>
            <a:off x="1451674" y="2832139"/>
            <a:ext cx="1280160" cy="1280160"/>
            <a:chOff x="1305054" y="1930055"/>
            <a:chExt cx="1819260" cy="1819260"/>
          </a:xfrm>
        </p:grpSpPr>
        <p:sp>
          <p:nvSpPr>
            <p:cNvPr id="52" name="Oval 51"/>
            <p:cNvSpPr/>
            <p:nvPr/>
          </p:nvSpPr>
          <p:spPr bwMode="auto">
            <a:xfrm>
              <a:off x="1305054" y="1930055"/>
              <a:ext cx="1819260" cy="1819260"/>
            </a:xfrm>
            <a:prstGeom prst="ellipse">
              <a:avLst/>
            </a:prstGeom>
            <a:solidFill>
              <a:schemeClr val="accent3"/>
            </a:solidFill>
            <a:ln w="984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0" name="Group 19"/>
            <p:cNvGrpSpPr/>
            <p:nvPr/>
          </p:nvGrpSpPr>
          <p:grpSpPr>
            <a:xfrm>
              <a:off x="1590933" y="2294717"/>
              <a:ext cx="1278764" cy="1099555"/>
              <a:chOff x="314325" y="3432175"/>
              <a:chExt cx="1336675" cy="1149351"/>
            </a:xfrm>
            <a:solidFill>
              <a:schemeClr val="tx1"/>
            </a:solidFill>
          </p:grpSpPr>
          <p:sp>
            <p:nvSpPr>
              <p:cNvPr id="49" name="Freeform 5"/>
              <p:cNvSpPr>
                <a:spLocks noEditPoints="1"/>
              </p:cNvSpPr>
              <p:nvPr/>
            </p:nvSpPr>
            <p:spPr bwMode="auto">
              <a:xfrm>
                <a:off x="603250" y="3876675"/>
                <a:ext cx="760413" cy="136525"/>
              </a:xfrm>
              <a:custGeom>
                <a:avLst/>
                <a:gdLst>
                  <a:gd name="T0" fmla="*/ 0 w 479"/>
                  <a:gd name="T1" fmla="*/ 0 h 86"/>
                  <a:gd name="T2" fmla="*/ 0 w 479"/>
                  <a:gd name="T3" fmla="*/ 86 h 86"/>
                  <a:gd name="T4" fmla="*/ 479 w 479"/>
                  <a:gd name="T5" fmla="*/ 86 h 86"/>
                  <a:gd name="T6" fmla="*/ 479 w 479"/>
                  <a:gd name="T7" fmla="*/ 0 h 86"/>
                  <a:gd name="T8" fmla="*/ 0 w 479"/>
                  <a:gd name="T9" fmla="*/ 0 h 86"/>
                  <a:gd name="T10" fmla="*/ 350 w 479"/>
                  <a:gd name="T11" fmla="*/ 62 h 86"/>
                  <a:gd name="T12" fmla="*/ 314 w 479"/>
                  <a:gd name="T13" fmla="*/ 62 h 86"/>
                  <a:gd name="T14" fmla="*/ 314 w 479"/>
                  <a:gd name="T15" fmla="*/ 26 h 86"/>
                  <a:gd name="T16" fmla="*/ 350 w 479"/>
                  <a:gd name="T17" fmla="*/ 26 h 86"/>
                  <a:gd name="T18" fmla="*/ 350 w 479"/>
                  <a:gd name="T19" fmla="*/ 62 h 86"/>
                  <a:gd name="T20" fmla="*/ 402 w 479"/>
                  <a:gd name="T21" fmla="*/ 62 h 86"/>
                  <a:gd name="T22" fmla="*/ 367 w 479"/>
                  <a:gd name="T23" fmla="*/ 62 h 86"/>
                  <a:gd name="T24" fmla="*/ 367 w 479"/>
                  <a:gd name="T25" fmla="*/ 26 h 86"/>
                  <a:gd name="T26" fmla="*/ 402 w 479"/>
                  <a:gd name="T27" fmla="*/ 26 h 86"/>
                  <a:gd name="T28" fmla="*/ 402 w 479"/>
                  <a:gd name="T29" fmla="*/ 62 h 86"/>
                  <a:gd name="T30" fmla="*/ 457 w 479"/>
                  <a:gd name="T31" fmla="*/ 62 h 86"/>
                  <a:gd name="T32" fmla="*/ 422 w 479"/>
                  <a:gd name="T33" fmla="*/ 62 h 86"/>
                  <a:gd name="T34" fmla="*/ 422 w 479"/>
                  <a:gd name="T35" fmla="*/ 26 h 86"/>
                  <a:gd name="T36" fmla="*/ 457 w 479"/>
                  <a:gd name="T37" fmla="*/ 26 h 86"/>
                  <a:gd name="T38" fmla="*/ 457 w 479"/>
                  <a:gd name="T39" fmla="*/ 6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9" h="86">
                    <a:moveTo>
                      <a:pt x="0" y="0"/>
                    </a:moveTo>
                    <a:lnTo>
                      <a:pt x="0" y="86"/>
                    </a:lnTo>
                    <a:lnTo>
                      <a:pt x="479" y="86"/>
                    </a:lnTo>
                    <a:lnTo>
                      <a:pt x="479" y="0"/>
                    </a:lnTo>
                    <a:lnTo>
                      <a:pt x="0" y="0"/>
                    </a:lnTo>
                    <a:close/>
                    <a:moveTo>
                      <a:pt x="350" y="62"/>
                    </a:moveTo>
                    <a:lnTo>
                      <a:pt x="314" y="62"/>
                    </a:lnTo>
                    <a:lnTo>
                      <a:pt x="314" y="26"/>
                    </a:lnTo>
                    <a:lnTo>
                      <a:pt x="350" y="26"/>
                    </a:lnTo>
                    <a:lnTo>
                      <a:pt x="350" y="62"/>
                    </a:lnTo>
                    <a:close/>
                    <a:moveTo>
                      <a:pt x="402" y="62"/>
                    </a:moveTo>
                    <a:lnTo>
                      <a:pt x="367" y="62"/>
                    </a:lnTo>
                    <a:lnTo>
                      <a:pt x="367" y="26"/>
                    </a:lnTo>
                    <a:lnTo>
                      <a:pt x="402" y="26"/>
                    </a:lnTo>
                    <a:lnTo>
                      <a:pt x="402" y="62"/>
                    </a:lnTo>
                    <a:close/>
                    <a:moveTo>
                      <a:pt x="457" y="62"/>
                    </a:moveTo>
                    <a:lnTo>
                      <a:pt x="422" y="62"/>
                    </a:lnTo>
                    <a:lnTo>
                      <a:pt x="422" y="26"/>
                    </a:lnTo>
                    <a:lnTo>
                      <a:pt x="457" y="26"/>
                    </a:lnTo>
                    <a:lnTo>
                      <a:pt x="457" y="6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algn="ctr" defTabSz="93238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ndParaRPr>
              </a:p>
            </p:txBody>
          </p:sp>
          <p:sp>
            <p:nvSpPr>
              <p:cNvPr id="50" name="Freeform 6"/>
              <p:cNvSpPr>
                <a:spLocks noEditPoints="1"/>
              </p:cNvSpPr>
              <p:nvPr/>
            </p:nvSpPr>
            <p:spPr bwMode="auto">
              <a:xfrm>
                <a:off x="603250" y="4049713"/>
                <a:ext cx="760413" cy="531813"/>
              </a:xfrm>
              <a:custGeom>
                <a:avLst/>
                <a:gdLst>
                  <a:gd name="T0" fmla="*/ 201 w 201"/>
                  <a:gd name="T1" fmla="*/ 3 h 141"/>
                  <a:gd name="T2" fmla="*/ 201 w 201"/>
                  <a:gd name="T3" fmla="*/ 0 h 141"/>
                  <a:gd name="T4" fmla="*/ 201 w 201"/>
                  <a:gd name="T5" fmla="*/ 0 h 141"/>
                  <a:gd name="T6" fmla="*/ 196 w 201"/>
                  <a:gd name="T7" fmla="*/ 0 h 141"/>
                  <a:gd name="T8" fmla="*/ 0 w 201"/>
                  <a:gd name="T9" fmla="*/ 0 h 141"/>
                  <a:gd name="T10" fmla="*/ 0 w 201"/>
                  <a:gd name="T11" fmla="*/ 141 h 141"/>
                  <a:gd name="T12" fmla="*/ 88 w 201"/>
                  <a:gd name="T13" fmla="*/ 141 h 141"/>
                  <a:gd name="T14" fmla="*/ 93 w 201"/>
                  <a:gd name="T15" fmla="*/ 141 h 141"/>
                  <a:gd name="T16" fmla="*/ 174 w 201"/>
                  <a:gd name="T17" fmla="*/ 141 h 141"/>
                  <a:gd name="T18" fmla="*/ 201 w 201"/>
                  <a:gd name="T19" fmla="*/ 141 h 141"/>
                  <a:gd name="T20" fmla="*/ 201 w 201"/>
                  <a:gd name="T21" fmla="*/ 105 h 141"/>
                  <a:gd name="T22" fmla="*/ 201 w 201"/>
                  <a:gd name="T23" fmla="*/ 105 h 141"/>
                  <a:gd name="T24" fmla="*/ 201 w 201"/>
                  <a:gd name="T25" fmla="*/ 3 h 141"/>
                  <a:gd name="T26" fmla="*/ 201 w 201"/>
                  <a:gd name="T27" fmla="*/ 3 h 141"/>
                  <a:gd name="T28" fmla="*/ 73 w 201"/>
                  <a:gd name="T29" fmla="*/ 106 h 141"/>
                  <a:gd name="T30" fmla="*/ 73 w 201"/>
                  <a:gd name="T31" fmla="*/ 106 h 141"/>
                  <a:gd name="T32" fmla="*/ 41 w 201"/>
                  <a:gd name="T33" fmla="*/ 82 h 141"/>
                  <a:gd name="T34" fmla="*/ 58 w 201"/>
                  <a:gd name="T35" fmla="*/ 60 h 141"/>
                  <a:gd name="T36" fmla="*/ 90 w 201"/>
                  <a:gd name="T37" fmla="*/ 83 h 141"/>
                  <a:gd name="T38" fmla="*/ 138 w 201"/>
                  <a:gd name="T39" fmla="*/ 19 h 141"/>
                  <a:gd name="T40" fmla="*/ 160 w 201"/>
                  <a:gd name="T41" fmla="*/ 35 h 141"/>
                  <a:gd name="T42" fmla="*/ 96 w 201"/>
                  <a:gd name="T43" fmla="*/ 122 h 141"/>
                  <a:gd name="T44" fmla="*/ 73 w 201"/>
                  <a:gd name="T45" fmla="*/ 10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1" h="141">
                    <a:moveTo>
                      <a:pt x="201" y="3"/>
                    </a:moveTo>
                    <a:cubicBezTo>
                      <a:pt x="201" y="0"/>
                      <a:pt x="201" y="0"/>
                      <a:pt x="201" y="0"/>
                    </a:cubicBezTo>
                    <a:cubicBezTo>
                      <a:pt x="201" y="0"/>
                      <a:pt x="201" y="0"/>
                      <a:pt x="201" y="0"/>
                    </a:cubicBezTo>
                    <a:cubicBezTo>
                      <a:pt x="196" y="0"/>
                      <a:pt x="196" y="0"/>
                      <a:pt x="196" y="0"/>
                    </a:cubicBezTo>
                    <a:cubicBezTo>
                      <a:pt x="0" y="0"/>
                      <a:pt x="0" y="0"/>
                      <a:pt x="0" y="0"/>
                    </a:cubicBezTo>
                    <a:cubicBezTo>
                      <a:pt x="0" y="141"/>
                      <a:pt x="0" y="141"/>
                      <a:pt x="0" y="141"/>
                    </a:cubicBezTo>
                    <a:cubicBezTo>
                      <a:pt x="88" y="141"/>
                      <a:pt x="88" y="141"/>
                      <a:pt x="88" y="141"/>
                    </a:cubicBezTo>
                    <a:cubicBezTo>
                      <a:pt x="93" y="141"/>
                      <a:pt x="93" y="141"/>
                      <a:pt x="93" y="141"/>
                    </a:cubicBezTo>
                    <a:cubicBezTo>
                      <a:pt x="174" y="141"/>
                      <a:pt x="174" y="141"/>
                      <a:pt x="174" y="141"/>
                    </a:cubicBezTo>
                    <a:cubicBezTo>
                      <a:pt x="201" y="141"/>
                      <a:pt x="201" y="141"/>
                      <a:pt x="201" y="141"/>
                    </a:cubicBezTo>
                    <a:cubicBezTo>
                      <a:pt x="201" y="105"/>
                      <a:pt x="201" y="105"/>
                      <a:pt x="201" y="105"/>
                    </a:cubicBezTo>
                    <a:cubicBezTo>
                      <a:pt x="201" y="105"/>
                      <a:pt x="201" y="105"/>
                      <a:pt x="201" y="105"/>
                    </a:cubicBezTo>
                    <a:cubicBezTo>
                      <a:pt x="201" y="3"/>
                      <a:pt x="201" y="3"/>
                      <a:pt x="201" y="3"/>
                    </a:cubicBezTo>
                    <a:cubicBezTo>
                      <a:pt x="201" y="3"/>
                      <a:pt x="201" y="3"/>
                      <a:pt x="201" y="3"/>
                    </a:cubicBezTo>
                    <a:close/>
                    <a:moveTo>
                      <a:pt x="73" y="106"/>
                    </a:moveTo>
                    <a:cubicBezTo>
                      <a:pt x="73" y="106"/>
                      <a:pt x="73" y="106"/>
                      <a:pt x="73" y="106"/>
                    </a:cubicBezTo>
                    <a:cubicBezTo>
                      <a:pt x="41" y="82"/>
                      <a:pt x="41" y="82"/>
                      <a:pt x="41" y="82"/>
                    </a:cubicBezTo>
                    <a:cubicBezTo>
                      <a:pt x="58" y="60"/>
                      <a:pt x="58" y="60"/>
                      <a:pt x="58" y="60"/>
                    </a:cubicBezTo>
                    <a:cubicBezTo>
                      <a:pt x="90" y="83"/>
                      <a:pt x="90" y="83"/>
                      <a:pt x="90" y="83"/>
                    </a:cubicBezTo>
                    <a:cubicBezTo>
                      <a:pt x="138" y="19"/>
                      <a:pt x="138" y="19"/>
                      <a:pt x="138" y="19"/>
                    </a:cubicBezTo>
                    <a:cubicBezTo>
                      <a:pt x="160" y="35"/>
                      <a:pt x="160" y="35"/>
                      <a:pt x="160" y="35"/>
                    </a:cubicBezTo>
                    <a:cubicBezTo>
                      <a:pt x="96" y="122"/>
                      <a:pt x="96" y="122"/>
                      <a:pt x="96" y="122"/>
                    </a:cubicBezTo>
                    <a:lnTo>
                      <a:pt x="73" y="106"/>
                    </a:lnTo>
                    <a:close/>
                  </a:path>
                </a:pathLst>
              </a:custGeom>
              <a:solidFill>
                <a:schemeClr val="bg1"/>
              </a:solidFill>
              <a:ln w="28575">
                <a:noFill/>
                <a:round/>
                <a:headEnd/>
                <a:tailEnd/>
              </a:ln>
            </p:spPr>
            <p:txBody>
              <a:bodyPr vert="horz" wrap="square" lIns="91414" tIns="45706" rIns="91414" bIns="45706" numCol="1" anchor="t" anchorCtr="0" compatLnSpc="1">
                <a:prstTxWarp prst="textNoShape">
                  <a:avLst/>
                </a:prstTxWarp>
              </a:bodyPr>
              <a:lstStyle/>
              <a:p>
                <a:pPr marL="0" marR="0" lvl="0" indent="0" algn="ctr" defTabSz="93238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ndParaRPr>
              </a:p>
            </p:txBody>
          </p:sp>
          <p:sp>
            <p:nvSpPr>
              <p:cNvPr id="51" name="Freeform 7"/>
              <p:cNvSpPr>
                <a:spLocks/>
              </p:cNvSpPr>
              <p:nvPr/>
            </p:nvSpPr>
            <p:spPr bwMode="auto">
              <a:xfrm>
                <a:off x="314325" y="3432175"/>
                <a:ext cx="1336675" cy="727075"/>
              </a:xfrm>
              <a:custGeom>
                <a:avLst/>
                <a:gdLst>
                  <a:gd name="T0" fmla="*/ 279 w 353"/>
                  <a:gd name="T1" fmla="*/ 45 h 193"/>
                  <a:gd name="T2" fmla="*/ 255 w 353"/>
                  <a:gd name="T3" fmla="*/ 49 h 193"/>
                  <a:gd name="T4" fmla="*/ 171 w 353"/>
                  <a:gd name="T5" fmla="*/ 0 h 193"/>
                  <a:gd name="T6" fmla="*/ 78 w 353"/>
                  <a:gd name="T7" fmla="*/ 72 h 193"/>
                  <a:gd name="T8" fmla="*/ 62 w 353"/>
                  <a:gd name="T9" fmla="*/ 70 h 193"/>
                  <a:gd name="T10" fmla="*/ 0 w 353"/>
                  <a:gd name="T11" fmla="*/ 131 h 193"/>
                  <a:gd name="T12" fmla="*/ 62 w 353"/>
                  <a:gd name="T13" fmla="*/ 193 h 193"/>
                  <a:gd name="T14" fmla="*/ 64 w 353"/>
                  <a:gd name="T15" fmla="*/ 193 h 193"/>
                  <a:gd name="T16" fmla="*/ 64 w 353"/>
                  <a:gd name="T17" fmla="*/ 108 h 193"/>
                  <a:gd name="T18" fmla="*/ 290 w 353"/>
                  <a:gd name="T19" fmla="*/ 108 h 193"/>
                  <a:gd name="T20" fmla="*/ 290 w 353"/>
                  <a:gd name="T21" fmla="*/ 192 h 193"/>
                  <a:gd name="T22" fmla="*/ 353 w 353"/>
                  <a:gd name="T23" fmla="*/ 119 h 193"/>
                  <a:gd name="T24" fmla="*/ 279 w 353"/>
                  <a:gd name="T25" fmla="*/ 45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3" h="193">
                    <a:moveTo>
                      <a:pt x="279" y="45"/>
                    </a:moveTo>
                    <a:cubicBezTo>
                      <a:pt x="271" y="45"/>
                      <a:pt x="263" y="46"/>
                      <a:pt x="255" y="49"/>
                    </a:cubicBezTo>
                    <a:cubicBezTo>
                      <a:pt x="238" y="20"/>
                      <a:pt x="207" y="0"/>
                      <a:pt x="171" y="0"/>
                    </a:cubicBezTo>
                    <a:cubicBezTo>
                      <a:pt x="127" y="0"/>
                      <a:pt x="89" y="31"/>
                      <a:pt x="78" y="72"/>
                    </a:cubicBezTo>
                    <a:cubicBezTo>
                      <a:pt x="73" y="70"/>
                      <a:pt x="68" y="70"/>
                      <a:pt x="62" y="70"/>
                    </a:cubicBezTo>
                    <a:cubicBezTo>
                      <a:pt x="28" y="70"/>
                      <a:pt x="0" y="97"/>
                      <a:pt x="0" y="131"/>
                    </a:cubicBezTo>
                    <a:cubicBezTo>
                      <a:pt x="0" y="165"/>
                      <a:pt x="28" y="193"/>
                      <a:pt x="62" y="193"/>
                    </a:cubicBezTo>
                    <a:cubicBezTo>
                      <a:pt x="62" y="193"/>
                      <a:pt x="63" y="193"/>
                      <a:pt x="64" y="193"/>
                    </a:cubicBezTo>
                    <a:cubicBezTo>
                      <a:pt x="64" y="108"/>
                      <a:pt x="64" y="108"/>
                      <a:pt x="64" y="108"/>
                    </a:cubicBezTo>
                    <a:cubicBezTo>
                      <a:pt x="290" y="108"/>
                      <a:pt x="290" y="108"/>
                      <a:pt x="290" y="108"/>
                    </a:cubicBezTo>
                    <a:cubicBezTo>
                      <a:pt x="290" y="192"/>
                      <a:pt x="290" y="192"/>
                      <a:pt x="290" y="192"/>
                    </a:cubicBezTo>
                    <a:cubicBezTo>
                      <a:pt x="326" y="187"/>
                      <a:pt x="353" y="156"/>
                      <a:pt x="353" y="119"/>
                    </a:cubicBezTo>
                    <a:cubicBezTo>
                      <a:pt x="353" y="78"/>
                      <a:pt x="320" y="45"/>
                      <a:pt x="279" y="4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algn="ctr" defTabSz="93238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ndParaRPr>
              </a:p>
            </p:txBody>
          </p:sp>
        </p:grpSp>
      </p:grpSp>
      <p:sp>
        <p:nvSpPr>
          <p:cNvPr id="55" name="TextBox 54"/>
          <p:cNvSpPr txBox="1"/>
          <p:nvPr/>
        </p:nvSpPr>
        <p:spPr>
          <a:xfrm>
            <a:off x="500079" y="4178422"/>
            <a:ext cx="3090672" cy="1071062"/>
          </a:xfrm>
          <a:prstGeom prst="rect">
            <a:avLst/>
          </a:prstGeom>
        </p:spPr>
        <p:txBody>
          <a:bodyPr vert="horz" wrap="square" lIns="274320" tIns="182880" rIns="274320" bIns="274320" rtlCol="0" anchor="t">
            <a:spAutoFit/>
          </a:bodyPr>
          <a:lstStyle>
            <a:defPPr>
              <a:defRPr lang="en-US"/>
            </a:defPPr>
            <a:lvl1pPr defTabSz="932563">
              <a:lnSpc>
                <a:spcPct val="90000"/>
              </a:lnSpc>
              <a:spcBef>
                <a:spcPts val="1200"/>
              </a:spcBef>
              <a:defRPr sz="1600">
                <a:gradFill>
                  <a:gsLst>
                    <a:gs pos="16832">
                      <a:srgbClr val="282828"/>
                    </a:gs>
                    <a:gs pos="63366">
                      <a:srgbClr val="282828"/>
                    </a:gs>
                  </a:gsLst>
                  <a:lin ang="5400000" scaled="0"/>
                </a:gradFill>
                <a:ea typeface="Segoe UI" pitchFamily="34" charset="0"/>
                <a:cs typeface="Segoe UI Semibold" panose="020B0702040204020203" pitchFamily="34" charset="0"/>
              </a:defRPr>
            </a:lvl1pPr>
          </a:lstStyle>
          <a:p>
            <a:pPr marL="0" marR="0" lvl="0" indent="0" algn="ctr" defTabSz="969767" eaLnBrk="1" fontAlgn="base" latinLnBrk="0" hangingPunct="1">
              <a:lnSpc>
                <a:spcPct val="90000"/>
              </a:lnSpc>
              <a:spcBef>
                <a:spcPts val="0"/>
              </a:spcBef>
              <a:spcAft>
                <a:spcPts val="600"/>
              </a:spcAft>
              <a:buClrTx/>
              <a:buSzTx/>
              <a:buFontTx/>
              <a:buNone/>
              <a:tabLst/>
              <a:defRPr/>
            </a:pPr>
            <a:r>
              <a:rPr kumimoji="0" lang="en-US" sz="2200" b="0" i="0" u="none" strike="noStrike" kern="0" cap="none" spc="-32" normalizeH="0" baseline="0" noProof="0" dirty="0">
                <a:ln>
                  <a:noFill/>
                </a:ln>
                <a:gradFill>
                  <a:gsLst>
                    <a:gs pos="69912">
                      <a:srgbClr val="FFFFFF"/>
                    </a:gs>
                    <a:gs pos="43000">
                      <a:srgbClr val="FFFFFF"/>
                    </a:gs>
                  </a:gsLst>
                  <a:lin ang="5400000" scaled="0"/>
                </a:gradFill>
                <a:effectLst/>
                <a:uLnTx/>
                <a:uFillTx/>
                <a:ea typeface="Segoe UI" pitchFamily="34" charset="0"/>
                <a:cs typeface="Segoe UI Semilight" panose="020B0402040204020203" pitchFamily="34" charset="0"/>
              </a:rPr>
              <a:t>Target any platform, </a:t>
            </a:r>
            <a:br>
              <a:rPr kumimoji="0" lang="en-US" sz="2200" b="0" i="0" u="none" strike="noStrike" kern="0" cap="none" spc="-32" normalizeH="0" baseline="0" noProof="0" dirty="0">
                <a:ln>
                  <a:noFill/>
                </a:ln>
                <a:gradFill>
                  <a:gsLst>
                    <a:gs pos="69912">
                      <a:srgbClr val="FFFFFF"/>
                    </a:gs>
                    <a:gs pos="43000">
                      <a:srgbClr val="FFFFFF"/>
                    </a:gs>
                  </a:gsLst>
                  <a:lin ang="5400000" scaled="0"/>
                </a:gradFill>
                <a:effectLst/>
                <a:uLnTx/>
                <a:uFillTx/>
                <a:ea typeface="Segoe UI" pitchFamily="34" charset="0"/>
                <a:cs typeface="Segoe UI Semilight" panose="020B0402040204020203" pitchFamily="34" charset="0"/>
              </a:rPr>
            </a:br>
            <a:r>
              <a:rPr kumimoji="0" lang="en-US" sz="2200" b="0" i="0" u="none" strike="noStrike" kern="0" cap="none" spc="-32" normalizeH="0" baseline="0" noProof="0" dirty="0">
                <a:ln>
                  <a:noFill/>
                </a:ln>
                <a:gradFill>
                  <a:gsLst>
                    <a:gs pos="69912">
                      <a:srgbClr val="FFFFFF"/>
                    </a:gs>
                    <a:gs pos="43000">
                      <a:srgbClr val="FFFFFF"/>
                    </a:gs>
                  </a:gsLst>
                  <a:lin ang="5400000" scaled="0"/>
                </a:gradFill>
                <a:effectLst/>
                <a:uLnTx/>
                <a:uFillTx/>
                <a:ea typeface="Segoe UI" pitchFamily="34" charset="0"/>
                <a:cs typeface="Segoe UI Semilight" panose="020B0402040204020203" pitchFamily="34" charset="0"/>
              </a:rPr>
              <a:t>use any technology</a:t>
            </a:r>
            <a:endParaRPr kumimoji="0" lang="en-US" sz="2200" b="0" i="0" u="none" strike="noStrike" kern="0" cap="none" spc="82" normalizeH="0" baseline="0" noProof="0" dirty="0">
              <a:ln>
                <a:noFill/>
              </a:ln>
              <a:gradFill>
                <a:gsLst>
                  <a:gs pos="69912">
                    <a:srgbClr val="FFFFFF"/>
                  </a:gs>
                  <a:gs pos="43000">
                    <a:srgbClr val="FFFFFF"/>
                  </a:gs>
                </a:gsLst>
                <a:lin ang="5400000" scaled="0"/>
              </a:gradFill>
              <a:effectLst/>
              <a:uLnTx/>
              <a:uFillTx/>
              <a:ea typeface="Segoe UI" pitchFamily="34" charset="0"/>
              <a:cs typeface="Segoe UI Semilight" panose="020B0402040204020203" pitchFamily="34" charset="0"/>
            </a:endParaRPr>
          </a:p>
        </p:txBody>
      </p:sp>
      <p:grpSp>
        <p:nvGrpSpPr>
          <p:cNvPr id="17" name="Group 16"/>
          <p:cNvGrpSpPr/>
          <p:nvPr/>
        </p:nvGrpSpPr>
        <p:grpSpPr>
          <a:xfrm>
            <a:off x="4162869" y="1798824"/>
            <a:ext cx="4114800" cy="4753039"/>
            <a:chOff x="3105294" y="1836352"/>
            <a:chExt cx="3101460" cy="4753039"/>
          </a:xfrm>
        </p:grpSpPr>
        <p:sp>
          <p:nvSpPr>
            <p:cNvPr id="61" name="Rectangle 60"/>
            <p:cNvSpPr/>
            <p:nvPr/>
          </p:nvSpPr>
          <p:spPr bwMode="auto">
            <a:xfrm>
              <a:off x="3105294" y="1836352"/>
              <a:ext cx="3101460" cy="4116676"/>
            </a:xfrm>
            <a:prstGeom prst="rect">
              <a:avLst/>
            </a:prstGeom>
            <a:solidFill>
              <a:schemeClr val="accent3">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2" name="TextBox 41"/>
            <p:cNvSpPr txBox="1"/>
            <p:nvPr/>
          </p:nvSpPr>
          <p:spPr>
            <a:xfrm>
              <a:off x="3105294" y="5953028"/>
              <a:ext cx="3100240" cy="636363"/>
            </a:xfrm>
            <a:prstGeom prst="rect">
              <a:avLst/>
            </a:prstGeom>
            <a:solidFill>
              <a:schemeClr val="accent3">
                <a:alpha val="80000"/>
              </a:schemeClr>
            </a:solidFill>
          </p:spPr>
          <p:txBody>
            <a:bodyPr vert="horz" wrap="square" lIns="457200" tIns="182880" rIns="365760" bIns="182880" rtlCol="0" anchor="ctr" anchorCtr="0">
              <a:noAutofit/>
            </a:bodyPr>
            <a:lstStyle>
              <a:defPPr>
                <a:defRPr lang="en-US"/>
              </a:defPPr>
              <a:lvl1pPr defTabSz="951026">
                <a:lnSpc>
                  <a:spcPct val="90000"/>
                </a:lnSpc>
                <a:spcAft>
                  <a:spcPts val="400"/>
                </a:spcAft>
                <a:defRPr sz="2000" b="1">
                  <a:gradFill>
                    <a:gsLst>
                      <a:gs pos="69912">
                        <a:srgbClr val="FFFFFF"/>
                      </a:gs>
                      <a:gs pos="43000">
                        <a:srgbClr val="FFFFFF"/>
                      </a:gs>
                    </a:gsLst>
                    <a:lin ang="5400000" scaled="0"/>
                  </a:gradFill>
                  <a:ea typeface="Segoe UI" pitchFamily="34" charset="0"/>
                  <a:cs typeface="Segoe UI Semibold" panose="020B0702040204020203" pitchFamily="34" charset="0"/>
                </a:defRPr>
              </a:lvl1pPr>
            </a:lstStyle>
            <a:p>
              <a:pPr marL="0" marR="0" lvl="0" indent="0" algn="ctr" defTabSz="951026" eaLnBrk="1" fontAlgn="auto" latinLnBrk="0" hangingPunct="1">
                <a:lnSpc>
                  <a:spcPct val="90000"/>
                </a:lnSpc>
                <a:spcBef>
                  <a:spcPts val="0"/>
                </a:spcBef>
                <a:spcAft>
                  <a:spcPts val="400"/>
                </a:spcAft>
                <a:buClrTx/>
                <a:buSzTx/>
                <a:buFontTx/>
                <a:buNone/>
                <a:tabLst/>
                <a:defRPr/>
              </a:pPr>
              <a:r>
                <a:rPr kumimoji="0" lang="en-US" sz="2400" b="1" i="0" u="none" strike="noStrike" kern="0" cap="none" spc="0" normalizeH="0" baseline="0" noProof="0" dirty="0">
                  <a:ln>
                    <a:noFill/>
                  </a:ln>
                  <a:gradFill>
                    <a:gsLst>
                      <a:gs pos="69912">
                        <a:srgbClr val="FFFFFF"/>
                      </a:gs>
                      <a:gs pos="43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Productive</a:t>
              </a:r>
            </a:p>
          </p:txBody>
        </p:sp>
      </p:grpSp>
      <p:grpSp>
        <p:nvGrpSpPr>
          <p:cNvPr id="14" name="Group 13"/>
          <p:cNvGrpSpPr/>
          <p:nvPr/>
        </p:nvGrpSpPr>
        <p:grpSpPr>
          <a:xfrm>
            <a:off x="5567626" y="2839981"/>
            <a:ext cx="1280160" cy="1280160"/>
            <a:chOff x="5382559" y="1944560"/>
            <a:chExt cx="1819260" cy="1819260"/>
          </a:xfrm>
        </p:grpSpPr>
        <p:sp>
          <p:nvSpPr>
            <p:cNvPr id="47" name="Oval 46"/>
            <p:cNvSpPr/>
            <p:nvPr/>
          </p:nvSpPr>
          <p:spPr bwMode="auto">
            <a:xfrm>
              <a:off x="5382559" y="1944560"/>
              <a:ext cx="1819260" cy="1819260"/>
            </a:xfrm>
            <a:prstGeom prst="ellipse">
              <a:avLst/>
            </a:prstGeom>
            <a:solidFill>
              <a:schemeClr val="accent3"/>
            </a:solidFill>
            <a:ln w="984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30" name="Group 29"/>
            <p:cNvGrpSpPr/>
            <p:nvPr/>
          </p:nvGrpSpPr>
          <p:grpSpPr>
            <a:xfrm>
              <a:off x="5663211" y="2226787"/>
              <a:ext cx="1257957" cy="1254807"/>
              <a:chOff x="3314004" y="5579919"/>
              <a:chExt cx="1258314" cy="1255163"/>
            </a:xfrm>
          </p:grpSpPr>
          <p:sp>
            <p:nvSpPr>
              <p:cNvPr id="9" name="Freeform 5"/>
              <p:cNvSpPr>
                <a:spLocks noEditPoints="1"/>
              </p:cNvSpPr>
              <p:nvPr/>
            </p:nvSpPr>
            <p:spPr bwMode="auto">
              <a:xfrm>
                <a:off x="3314004" y="5579919"/>
                <a:ext cx="1258314" cy="1255163"/>
              </a:xfrm>
              <a:custGeom>
                <a:avLst/>
                <a:gdLst>
                  <a:gd name="T0" fmla="*/ 167 w 335"/>
                  <a:gd name="T1" fmla="*/ 0 h 335"/>
                  <a:gd name="T2" fmla="*/ 0 w 335"/>
                  <a:gd name="T3" fmla="*/ 167 h 335"/>
                  <a:gd name="T4" fmla="*/ 167 w 335"/>
                  <a:gd name="T5" fmla="*/ 335 h 335"/>
                  <a:gd name="T6" fmla="*/ 335 w 335"/>
                  <a:gd name="T7" fmla="*/ 167 h 335"/>
                  <a:gd name="T8" fmla="*/ 167 w 335"/>
                  <a:gd name="T9" fmla="*/ 0 h 335"/>
                  <a:gd name="T10" fmla="*/ 167 w 335"/>
                  <a:gd name="T11" fmla="*/ 312 h 335"/>
                  <a:gd name="T12" fmla="*/ 22 w 335"/>
                  <a:gd name="T13" fmla="*/ 167 h 335"/>
                  <a:gd name="T14" fmla="*/ 167 w 335"/>
                  <a:gd name="T15" fmla="*/ 22 h 335"/>
                  <a:gd name="T16" fmla="*/ 312 w 335"/>
                  <a:gd name="T17" fmla="*/ 167 h 335"/>
                  <a:gd name="T18" fmla="*/ 167 w 335"/>
                  <a:gd name="T19" fmla="*/ 312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5" h="335">
                    <a:moveTo>
                      <a:pt x="167" y="0"/>
                    </a:moveTo>
                    <a:cubicBezTo>
                      <a:pt x="75" y="0"/>
                      <a:pt x="0" y="75"/>
                      <a:pt x="0" y="167"/>
                    </a:cubicBezTo>
                    <a:cubicBezTo>
                      <a:pt x="0" y="260"/>
                      <a:pt x="75" y="335"/>
                      <a:pt x="167" y="335"/>
                    </a:cubicBezTo>
                    <a:cubicBezTo>
                      <a:pt x="260" y="335"/>
                      <a:pt x="335" y="260"/>
                      <a:pt x="335" y="167"/>
                    </a:cubicBezTo>
                    <a:cubicBezTo>
                      <a:pt x="335" y="75"/>
                      <a:pt x="260" y="0"/>
                      <a:pt x="167" y="0"/>
                    </a:cubicBezTo>
                    <a:close/>
                    <a:moveTo>
                      <a:pt x="167" y="312"/>
                    </a:moveTo>
                    <a:cubicBezTo>
                      <a:pt x="88" y="312"/>
                      <a:pt x="22" y="247"/>
                      <a:pt x="22" y="167"/>
                    </a:cubicBezTo>
                    <a:cubicBezTo>
                      <a:pt x="22" y="88"/>
                      <a:pt x="88" y="22"/>
                      <a:pt x="167" y="22"/>
                    </a:cubicBezTo>
                    <a:cubicBezTo>
                      <a:pt x="247" y="22"/>
                      <a:pt x="312" y="88"/>
                      <a:pt x="312" y="167"/>
                    </a:cubicBezTo>
                    <a:cubicBezTo>
                      <a:pt x="312" y="247"/>
                      <a:pt x="247" y="312"/>
                      <a:pt x="167" y="312"/>
                    </a:cubicBezTo>
                    <a:close/>
                  </a:path>
                </a:pathLst>
              </a:custGeom>
              <a:solidFill>
                <a:schemeClr val="bg1"/>
              </a:solidFill>
              <a:ln>
                <a:noFill/>
              </a:ln>
            </p:spPr>
            <p:txBody>
              <a:bodyPr vert="horz" wrap="square" lIns="91414" tIns="45706" rIns="91414" bIns="45706" numCol="1" anchor="t" anchorCtr="0" compatLnSpc="1">
                <a:prstTxWarp prst="textNoShape">
                  <a:avLst/>
                </a:prstTxWarp>
              </a:bodyPr>
              <a:lstStyle/>
              <a:p>
                <a:pPr marL="0" marR="0" lvl="0" indent="0" algn="ctr" defTabSz="93238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ndParaRPr>
              </a:p>
            </p:txBody>
          </p:sp>
          <p:sp>
            <p:nvSpPr>
              <p:cNvPr id="10" name="Oval 6"/>
              <p:cNvSpPr>
                <a:spLocks noChangeArrowheads="1"/>
              </p:cNvSpPr>
              <p:nvPr/>
            </p:nvSpPr>
            <p:spPr bwMode="auto">
              <a:xfrm>
                <a:off x="3453245" y="5717574"/>
                <a:ext cx="973278" cy="973277"/>
              </a:xfrm>
              <a:prstGeom prst="ellipse">
                <a:avLst/>
              </a:prstGeom>
              <a:noFill/>
              <a:ln w="28575">
                <a:solidFill>
                  <a:schemeClr val="bg1"/>
                </a:solidFill>
                <a:round/>
                <a:headEnd/>
                <a:tailEnd/>
              </a:ln>
            </p:spPr>
            <p:txBody>
              <a:bodyPr vert="horz" wrap="square" lIns="91414" tIns="45706" rIns="91414" bIns="45706" numCol="1" anchor="t" anchorCtr="0" compatLnSpc="1">
                <a:prstTxWarp prst="textNoShape">
                  <a:avLst/>
                </a:prstTxWarp>
              </a:bodyPr>
              <a:lstStyle/>
              <a:p>
                <a:pPr marL="0" marR="0" lvl="0" indent="0" algn="ctr" defTabSz="93238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ndParaRPr>
              </a:p>
            </p:txBody>
          </p:sp>
          <p:grpSp>
            <p:nvGrpSpPr>
              <p:cNvPr id="28" name="Group 27"/>
              <p:cNvGrpSpPr/>
              <p:nvPr/>
            </p:nvGrpSpPr>
            <p:grpSpPr>
              <a:xfrm>
                <a:off x="3820416" y="5897419"/>
                <a:ext cx="423863" cy="547687"/>
                <a:chOff x="3961881" y="5728505"/>
                <a:chExt cx="423863" cy="547687"/>
              </a:xfrm>
              <a:solidFill>
                <a:schemeClr val="accent4"/>
              </a:solidFill>
            </p:grpSpPr>
            <p:sp>
              <p:nvSpPr>
                <p:cNvPr id="12" name="Freeform 7"/>
                <p:cNvSpPr>
                  <a:spLocks/>
                </p:cNvSpPr>
                <p:nvPr/>
              </p:nvSpPr>
              <p:spPr bwMode="auto">
                <a:xfrm>
                  <a:off x="3961881" y="5917417"/>
                  <a:ext cx="254000" cy="252412"/>
                </a:xfrm>
                <a:custGeom>
                  <a:avLst/>
                  <a:gdLst>
                    <a:gd name="T0" fmla="*/ 55 w 67"/>
                    <a:gd name="T1" fmla="*/ 55 h 67"/>
                    <a:gd name="T2" fmla="*/ 12 w 67"/>
                    <a:gd name="T3" fmla="*/ 55 h 67"/>
                    <a:gd name="T4" fmla="*/ 12 w 67"/>
                    <a:gd name="T5" fmla="*/ 12 h 67"/>
                    <a:gd name="T6" fmla="*/ 55 w 67"/>
                    <a:gd name="T7" fmla="*/ 12 h 67"/>
                    <a:gd name="T8" fmla="*/ 55 w 67"/>
                    <a:gd name="T9" fmla="*/ 55 h 67"/>
                  </a:gdLst>
                  <a:ahLst/>
                  <a:cxnLst>
                    <a:cxn ang="0">
                      <a:pos x="T0" y="T1"/>
                    </a:cxn>
                    <a:cxn ang="0">
                      <a:pos x="T2" y="T3"/>
                    </a:cxn>
                    <a:cxn ang="0">
                      <a:pos x="T4" y="T5"/>
                    </a:cxn>
                    <a:cxn ang="0">
                      <a:pos x="T6" y="T7"/>
                    </a:cxn>
                    <a:cxn ang="0">
                      <a:pos x="T8" y="T9"/>
                    </a:cxn>
                  </a:cxnLst>
                  <a:rect l="0" t="0" r="r" b="b"/>
                  <a:pathLst>
                    <a:path w="67" h="67">
                      <a:moveTo>
                        <a:pt x="55" y="55"/>
                      </a:moveTo>
                      <a:cubicBezTo>
                        <a:pt x="43" y="67"/>
                        <a:pt x="24" y="67"/>
                        <a:pt x="12" y="55"/>
                      </a:cubicBezTo>
                      <a:cubicBezTo>
                        <a:pt x="0" y="43"/>
                        <a:pt x="0" y="24"/>
                        <a:pt x="12" y="12"/>
                      </a:cubicBezTo>
                      <a:cubicBezTo>
                        <a:pt x="24" y="0"/>
                        <a:pt x="43" y="0"/>
                        <a:pt x="55" y="12"/>
                      </a:cubicBezTo>
                      <a:cubicBezTo>
                        <a:pt x="67" y="24"/>
                        <a:pt x="67" y="43"/>
                        <a:pt x="55" y="55"/>
                      </a:cubicBezTo>
                      <a:close/>
                    </a:path>
                  </a:pathLst>
                </a:custGeom>
                <a:solidFill>
                  <a:schemeClr val="bg1"/>
                </a:solidFill>
                <a:ln w="9525">
                  <a:noFill/>
                  <a:round/>
                  <a:headEnd/>
                  <a:tailEnd/>
                </a:ln>
                <a:extLst/>
              </p:spPr>
              <p:txBody>
                <a:bodyPr vert="horz" wrap="square" lIns="91414" tIns="45706" rIns="91414" bIns="45706" numCol="1" anchor="t" anchorCtr="0" compatLnSpc="1">
                  <a:prstTxWarp prst="textNoShape">
                    <a:avLst/>
                  </a:prstTxWarp>
                </a:bodyPr>
                <a:lstStyle/>
                <a:p>
                  <a:pPr marL="0" marR="0" lvl="0" indent="0" algn="ctr" defTabSz="93238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ndParaRPr>
                </a:p>
              </p:txBody>
            </p:sp>
            <p:sp>
              <p:nvSpPr>
                <p:cNvPr id="26" name="Freeform 8"/>
                <p:cNvSpPr>
                  <a:spLocks/>
                </p:cNvSpPr>
                <p:nvPr/>
              </p:nvSpPr>
              <p:spPr bwMode="auto">
                <a:xfrm>
                  <a:off x="4076181" y="5728505"/>
                  <a:ext cx="309563" cy="309562"/>
                </a:xfrm>
                <a:custGeom>
                  <a:avLst/>
                  <a:gdLst>
                    <a:gd name="T0" fmla="*/ 78 w 82"/>
                    <a:gd name="T1" fmla="*/ 4 h 82"/>
                    <a:gd name="T2" fmla="*/ 78 w 82"/>
                    <a:gd name="T3" fmla="*/ 4 h 82"/>
                    <a:gd name="T4" fmla="*/ 64 w 82"/>
                    <a:gd name="T5" fmla="*/ 4 h 82"/>
                    <a:gd name="T6" fmla="*/ 3 w 82"/>
                    <a:gd name="T7" fmla="*/ 64 h 82"/>
                    <a:gd name="T8" fmla="*/ 3 w 82"/>
                    <a:gd name="T9" fmla="*/ 79 h 82"/>
                    <a:gd name="T10" fmla="*/ 3 w 82"/>
                    <a:gd name="T11" fmla="*/ 79 h 82"/>
                    <a:gd name="T12" fmla="*/ 18 w 82"/>
                    <a:gd name="T13" fmla="*/ 79 h 82"/>
                    <a:gd name="T14" fmla="*/ 78 w 82"/>
                    <a:gd name="T15" fmla="*/ 18 h 82"/>
                    <a:gd name="T16" fmla="*/ 78 w 82"/>
                    <a:gd name="T17" fmla="*/ 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82">
                      <a:moveTo>
                        <a:pt x="78" y="4"/>
                      </a:moveTo>
                      <a:cubicBezTo>
                        <a:pt x="78" y="4"/>
                        <a:pt x="78" y="4"/>
                        <a:pt x="78" y="4"/>
                      </a:cubicBezTo>
                      <a:cubicBezTo>
                        <a:pt x="74" y="0"/>
                        <a:pt x="68" y="0"/>
                        <a:pt x="64" y="4"/>
                      </a:cubicBezTo>
                      <a:cubicBezTo>
                        <a:pt x="3" y="64"/>
                        <a:pt x="3" y="64"/>
                        <a:pt x="3" y="64"/>
                      </a:cubicBezTo>
                      <a:cubicBezTo>
                        <a:pt x="0" y="68"/>
                        <a:pt x="0" y="75"/>
                        <a:pt x="3" y="79"/>
                      </a:cubicBezTo>
                      <a:cubicBezTo>
                        <a:pt x="3" y="79"/>
                        <a:pt x="3" y="79"/>
                        <a:pt x="3" y="79"/>
                      </a:cubicBezTo>
                      <a:cubicBezTo>
                        <a:pt x="7" y="82"/>
                        <a:pt x="14" y="82"/>
                        <a:pt x="18" y="79"/>
                      </a:cubicBezTo>
                      <a:cubicBezTo>
                        <a:pt x="78" y="18"/>
                        <a:pt x="78" y="18"/>
                        <a:pt x="78" y="18"/>
                      </a:cubicBezTo>
                      <a:cubicBezTo>
                        <a:pt x="82" y="14"/>
                        <a:pt x="82" y="8"/>
                        <a:pt x="78" y="4"/>
                      </a:cubicBezTo>
                      <a:close/>
                    </a:path>
                  </a:pathLst>
                </a:custGeom>
                <a:solidFill>
                  <a:schemeClr val="bg1"/>
                </a:solidFill>
                <a:ln w="9525">
                  <a:noFill/>
                  <a:round/>
                  <a:headEnd/>
                  <a:tailEnd/>
                </a:ln>
                <a:extLst/>
              </p:spPr>
              <p:txBody>
                <a:bodyPr vert="horz" wrap="square" lIns="91414" tIns="45706" rIns="91414" bIns="45706" numCol="1" anchor="t" anchorCtr="0" compatLnSpc="1">
                  <a:prstTxWarp prst="textNoShape">
                    <a:avLst/>
                  </a:prstTxWarp>
                </a:bodyPr>
                <a:lstStyle/>
                <a:p>
                  <a:pPr marL="0" marR="0" lvl="0" indent="0" algn="ctr" defTabSz="93238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ndParaRPr>
                </a:p>
              </p:txBody>
            </p:sp>
            <p:sp>
              <p:nvSpPr>
                <p:cNvPr id="27" name="Freeform 9"/>
                <p:cNvSpPr>
                  <a:spLocks/>
                </p:cNvSpPr>
                <p:nvPr/>
              </p:nvSpPr>
              <p:spPr bwMode="auto">
                <a:xfrm>
                  <a:off x="4114281" y="6065055"/>
                  <a:ext cx="211138" cy="211137"/>
                </a:xfrm>
                <a:custGeom>
                  <a:avLst/>
                  <a:gdLst>
                    <a:gd name="T0" fmla="*/ 53 w 56"/>
                    <a:gd name="T1" fmla="*/ 53 h 56"/>
                    <a:gd name="T2" fmla="*/ 53 w 56"/>
                    <a:gd name="T3" fmla="*/ 53 h 56"/>
                    <a:gd name="T4" fmla="*/ 53 w 56"/>
                    <a:gd name="T5" fmla="*/ 41 h 56"/>
                    <a:gd name="T6" fmla="*/ 14 w 56"/>
                    <a:gd name="T7" fmla="*/ 3 h 56"/>
                    <a:gd name="T8" fmla="*/ 3 w 56"/>
                    <a:gd name="T9" fmla="*/ 3 h 56"/>
                    <a:gd name="T10" fmla="*/ 3 w 56"/>
                    <a:gd name="T11" fmla="*/ 3 h 56"/>
                    <a:gd name="T12" fmla="*/ 3 w 56"/>
                    <a:gd name="T13" fmla="*/ 14 h 56"/>
                    <a:gd name="T14" fmla="*/ 41 w 56"/>
                    <a:gd name="T15" fmla="*/ 53 h 56"/>
                    <a:gd name="T16" fmla="*/ 53 w 56"/>
                    <a:gd name="T17"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3" y="53"/>
                      </a:moveTo>
                      <a:cubicBezTo>
                        <a:pt x="53" y="53"/>
                        <a:pt x="53" y="53"/>
                        <a:pt x="53" y="53"/>
                      </a:cubicBezTo>
                      <a:cubicBezTo>
                        <a:pt x="56" y="50"/>
                        <a:pt x="56" y="44"/>
                        <a:pt x="53" y="41"/>
                      </a:cubicBezTo>
                      <a:cubicBezTo>
                        <a:pt x="14" y="3"/>
                        <a:pt x="14" y="3"/>
                        <a:pt x="14" y="3"/>
                      </a:cubicBezTo>
                      <a:cubicBezTo>
                        <a:pt x="11" y="0"/>
                        <a:pt x="6" y="0"/>
                        <a:pt x="3" y="3"/>
                      </a:cubicBezTo>
                      <a:cubicBezTo>
                        <a:pt x="3" y="3"/>
                        <a:pt x="3" y="3"/>
                        <a:pt x="3" y="3"/>
                      </a:cubicBezTo>
                      <a:cubicBezTo>
                        <a:pt x="0" y="6"/>
                        <a:pt x="0" y="11"/>
                        <a:pt x="3" y="14"/>
                      </a:cubicBezTo>
                      <a:cubicBezTo>
                        <a:pt x="41" y="53"/>
                        <a:pt x="41" y="53"/>
                        <a:pt x="41" y="53"/>
                      </a:cubicBezTo>
                      <a:cubicBezTo>
                        <a:pt x="44" y="56"/>
                        <a:pt x="50" y="56"/>
                        <a:pt x="53" y="53"/>
                      </a:cubicBezTo>
                      <a:close/>
                    </a:path>
                  </a:pathLst>
                </a:custGeom>
                <a:solidFill>
                  <a:schemeClr val="bg1"/>
                </a:solidFill>
                <a:ln w="9525">
                  <a:noFill/>
                  <a:round/>
                  <a:headEnd/>
                  <a:tailEnd/>
                </a:ln>
                <a:extLst/>
              </p:spPr>
              <p:txBody>
                <a:bodyPr vert="horz" wrap="square" lIns="91414" tIns="45706" rIns="91414" bIns="45706" numCol="1" anchor="t" anchorCtr="0" compatLnSpc="1">
                  <a:prstTxWarp prst="textNoShape">
                    <a:avLst/>
                  </a:prstTxWarp>
                </a:bodyPr>
                <a:lstStyle/>
                <a:p>
                  <a:pPr marL="0" marR="0" lvl="0" indent="0" algn="ctr" defTabSz="93238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ndParaRPr>
                </a:p>
              </p:txBody>
            </p:sp>
          </p:grpSp>
        </p:grpSp>
      </p:grpSp>
      <p:sp>
        <p:nvSpPr>
          <p:cNvPr id="83" name="TextBox 82"/>
          <p:cNvSpPr txBox="1"/>
          <p:nvPr/>
        </p:nvSpPr>
        <p:spPr>
          <a:xfrm>
            <a:off x="4601872" y="4186264"/>
            <a:ext cx="3100240" cy="1071062"/>
          </a:xfrm>
          <a:prstGeom prst="rect">
            <a:avLst/>
          </a:prstGeom>
        </p:spPr>
        <p:txBody>
          <a:bodyPr vert="horz" wrap="square" lIns="274320" tIns="182880" rIns="274320" bIns="274320" rtlCol="0" anchor="t">
            <a:spAutoFit/>
          </a:bodyPr>
          <a:lstStyle>
            <a:defPPr>
              <a:defRPr lang="en-US"/>
            </a:defPPr>
            <a:lvl1pPr defTabSz="932563">
              <a:lnSpc>
                <a:spcPct val="90000"/>
              </a:lnSpc>
              <a:spcBef>
                <a:spcPts val="1200"/>
              </a:spcBef>
              <a:defRPr sz="1600">
                <a:gradFill>
                  <a:gsLst>
                    <a:gs pos="16832">
                      <a:srgbClr val="282828"/>
                    </a:gs>
                    <a:gs pos="63366">
                      <a:srgbClr val="282828"/>
                    </a:gs>
                  </a:gsLst>
                  <a:lin ang="5400000" scaled="0"/>
                </a:gradFill>
                <a:ea typeface="Segoe UI" pitchFamily="34" charset="0"/>
                <a:cs typeface="Segoe UI Semibold" panose="020B0702040204020203" pitchFamily="34" charset="0"/>
              </a:defRPr>
            </a:lvl1pPr>
          </a:lstStyle>
          <a:p>
            <a:pPr marL="0" marR="0" lvl="0" indent="0" algn="ctr" defTabSz="969767" eaLnBrk="1" fontAlgn="base" latinLnBrk="0" hangingPunct="1">
              <a:lnSpc>
                <a:spcPct val="90000"/>
              </a:lnSpc>
              <a:spcBef>
                <a:spcPts val="0"/>
              </a:spcBef>
              <a:spcAft>
                <a:spcPts val="600"/>
              </a:spcAft>
              <a:buClrTx/>
              <a:buSzTx/>
              <a:buFontTx/>
              <a:buNone/>
              <a:tabLst/>
              <a:defRPr/>
            </a:pPr>
            <a:r>
              <a:rPr kumimoji="0" lang="en-US" sz="2200" b="0" i="0" u="none" strike="noStrike" kern="0" cap="none" spc="-32" normalizeH="0" baseline="0" noProof="0" dirty="0">
                <a:ln>
                  <a:noFill/>
                </a:ln>
                <a:gradFill>
                  <a:gsLst>
                    <a:gs pos="69912">
                      <a:srgbClr val="FFFFFF"/>
                    </a:gs>
                    <a:gs pos="43000">
                      <a:srgbClr val="FFFFFF"/>
                    </a:gs>
                  </a:gsLst>
                  <a:lin ang="5400000" scaled="0"/>
                </a:gradFill>
                <a:effectLst/>
                <a:uLnTx/>
                <a:uFillTx/>
                <a:ea typeface="Segoe UI" pitchFamily="34" charset="0"/>
                <a:cs typeface="Segoe UI Semilight" panose="020B0402040204020203" pitchFamily="34" charset="0"/>
              </a:rPr>
              <a:t>Develop apps with </a:t>
            </a:r>
            <a:br>
              <a:rPr kumimoji="0" lang="en-US" sz="2200" b="0" i="0" u="none" strike="noStrike" kern="0" cap="none" spc="-32" normalizeH="0" baseline="0" noProof="0" dirty="0">
                <a:ln>
                  <a:noFill/>
                </a:ln>
                <a:gradFill>
                  <a:gsLst>
                    <a:gs pos="69912">
                      <a:srgbClr val="FFFFFF"/>
                    </a:gs>
                    <a:gs pos="43000">
                      <a:srgbClr val="FFFFFF"/>
                    </a:gs>
                  </a:gsLst>
                  <a:lin ang="5400000" scaled="0"/>
                </a:gradFill>
                <a:effectLst/>
                <a:uLnTx/>
                <a:uFillTx/>
                <a:ea typeface="Segoe UI" pitchFamily="34" charset="0"/>
                <a:cs typeface="Segoe UI Semilight" panose="020B0402040204020203" pitchFamily="34" charset="0"/>
              </a:rPr>
            </a:br>
            <a:r>
              <a:rPr kumimoji="0" lang="en-US" sz="2200" b="0" i="0" u="none" strike="noStrike" kern="0" cap="none" spc="-32" normalizeH="0" baseline="0" noProof="0" dirty="0">
                <a:ln>
                  <a:noFill/>
                </a:ln>
                <a:gradFill>
                  <a:gsLst>
                    <a:gs pos="69912">
                      <a:srgbClr val="FFFFFF"/>
                    </a:gs>
                    <a:gs pos="43000">
                      <a:srgbClr val="FFFFFF"/>
                    </a:gs>
                  </a:gsLst>
                  <a:lin ang="5400000" scaled="0"/>
                </a:gradFill>
                <a:effectLst/>
                <a:uLnTx/>
                <a:uFillTx/>
                <a:ea typeface="Segoe UI" pitchFamily="34" charset="0"/>
                <a:cs typeface="Segoe UI Semilight" panose="020B0402040204020203" pitchFamily="34" charset="0"/>
              </a:rPr>
              <a:t>speed and agility</a:t>
            </a:r>
          </a:p>
        </p:txBody>
      </p:sp>
      <p:grpSp>
        <p:nvGrpSpPr>
          <p:cNvPr id="18" name="Group 17"/>
          <p:cNvGrpSpPr/>
          <p:nvPr/>
        </p:nvGrpSpPr>
        <p:grpSpPr>
          <a:xfrm>
            <a:off x="8308079" y="1836352"/>
            <a:ext cx="4114800" cy="4715511"/>
            <a:chOff x="6221375" y="1836352"/>
            <a:chExt cx="3100240" cy="4753039"/>
          </a:xfrm>
        </p:grpSpPr>
        <p:sp>
          <p:nvSpPr>
            <p:cNvPr id="62" name="Rectangle 61"/>
            <p:cNvSpPr/>
            <p:nvPr/>
          </p:nvSpPr>
          <p:spPr bwMode="auto">
            <a:xfrm>
              <a:off x="6221375" y="1836352"/>
              <a:ext cx="3099901" cy="4116676"/>
            </a:xfrm>
            <a:prstGeom prst="rect">
              <a:avLst/>
            </a:prstGeom>
            <a:solidFill>
              <a:schemeClr val="accent3">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3" name="TextBox 42"/>
            <p:cNvSpPr txBox="1"/>
            <p:nvPr/>
          </p:nvSpPr>
          <p:spPr>
            <a:xfrm>
              <a:off x="6221375" y="5953028"/>
              <a:ext cx="3100240" cy="636363"/>
            </a:xfrm>
            <a:prstGeom prst="rect">
              <a:avLst/>
            </a:prstGeom>
            <a:solidFill>
              <a:schemeClr val="accent3">
                <a:alpha val="80000"/>
              </a:schemeClr>
            </a:solidFill>
          </p:spPr>
          <p:txBody>
            <a:bodyPr vert="horz" wrap="square" lIns="457200" tIns="182880" rIns="365760" bIns="182880" rtlCol="0" anchor="ctr" anchorCtr="0">
              <a:noAutofit/>
            </a:bodyPr>
            <a:lstStyle>
              <a:defPPr>
                <a:defRPr lang="en-US"/>
              </a:defPPr>
              <a:lvl1pPr defTabSz="951026">
                <a:lnSpc>
                  <a:spcPct val="90000"/>
                </a:lnSpc>
                <a:spcAft>
                  <a:spcPts val="400"/>
                </a:spcAft>
                <a:defRPr sz="2000" b="1">
                  <a:gradFill>
                    <a:gsLst>
                      <a:gs pos="69912">
                        <a:srgbClr val="FFFFFF"/>
                      </a:gs>
                      <a:gs pos="43000">
                        <a:srgbClr val="FFFFFF"/>
                      </a:gs>
                    </a:gsLst>
                    <a:lin ang="5400000" scaled="0"/>
                  </a:gradFill>
                  <a:ea typeface="Segoe UI" pitchFamily="34" charset="0"/>
                  <a:cs typeface="Segoe UI Semibold" panose="020B0702040204020203" pitchFamily="34" charset="0"/>
                </a:defRPr>
              </a:lvl1pPr>
            </a:lstStyle>
            <a:p>
              <a:pPr marL="0" marR="0" lvl="0" indent="0" algn="ctr" defTabSz="951026" eaLnBrk="1" fontAlgn="auto" latinLnBrk="0" hangingPunct="1">
                <a:lnSpc>
                  <a:spcPct val="90000"/>
                </a:lnSpc>
                <a:spcBef>
                  <a:spcPts val="0"/>
                </a:spcBef>
                <a:spcAft>
                  <a:spcPts val="400"/>
                </a:spcAft>
                <a:buClrTx/>
                <a:buSzTx/>
                <a:buFontTx/>
                <a:buNone/>
                <a:tabLst/>
                <a:defRPr/>
              </a:pPr>
              <a:r>
                <a:rPr kumimoji="0" lang="en-US" sz="2400" b="1" i="0" u="none" strike="noStrike" kern="0" cap="none" spc="0" normalizeH="0" baseline="0" noProof="0" dirty="0">
                  <a:ln>
                    <a:noFill/>
                  </a:ln>
                  <a:gradFill>
                    <a:gsLst>
                      <a:gs pos="69912">
                        <a:srgbClr val="FFFFFF"/>
                      </a:gs>
                      <a:gs pos="43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Reach</a:t>
              </a:r>
            </a:p>
          </p:txBody>
        </p:sp>
      </p:grpSp>
      <p:grpSp>
        <p:nvGrpSpPr>
          <p:cNvPr id="72" name="Group 71"/>
          <p:cNvGrpSpPr/>
          <p:nvPr/>
        </p:nvGrpSpPr>
        <p:grpSpPr>
          <a:xfrm>
            <a:off x="9757008" y="2832139"/>
            <a:ext cx="1280160" cy="1280160"/>
            <a:chOff x="7033649" y="2193033"/>
            <a:chExt cx="1317845" cy="1317845"/>
          </a:xfrm>
        </p:grpSpPr>
        <p:sp>
          <p:nvSpPr>
            <p:cNvPr id="53" name="Oval 52"/>
            <p:cNvSpPr/>
            <p:nvPr/>
          </p:nvSpPr>
          <p:spPr bwMode="auto">
            <a:xfrm>
              <a:off x="7033649" y="2193033"/>
              <a:ext cx="1317845" cy="1317845"/>
            </a:xfrm>
            <a:prstGeom prst="ellipse">
              <a:avLst/>
            </a:prstGeom>
            <a:solidFill>
              <a:schemeClr val="accent3"/>
            </a:solidFill>
            <a:ln w="984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9" name="Group 8"/>
            <p:cNvGrpSpPr>
              <a:grpSpLocks noChangeAspect="1"/>
            </p:cNvGrpSpPr>
            <p:nvPr/>
          </p:nvGrpSpPr>
          <p:grpSpPr bwMode="auto">
            <a:xfrm>
              <a:off x="7361245" y="2452532"/>
              <a:ext cx="662651" cy="789553"/>
              <a:chOff x="2670" y="717"/>
              <a:chExt cx="2496" cy="2974"/>
            </a:xfrm>
            <a:solidFill>
              <a:schemeClr val="tx1"/>
            </a:solidFill>
          </p:grpSpPr>
          <p:sp>
            <p:nvSpPr>
              <p:cNvPr id="33" name="Freeform 9"/>
              <p:cNvSpPr>
                <a:spLocks noEditPoints="1"/>
              </p:cNvSpPr>
              <p:nvPr/>
            </p:nvSpPr>
            <p:spPr bwMode="auto">
              <a:xfrm>
                <a:off x="2670" y="717"/>
                <a:ext cx="2496" cy="2974"/>
              </a:xfrm>
              <a:custGeom>
                <a:avLst/>
                <a:gdLst>
                  <a:gd name="T0" fmla="*/ 1053 w 1243"/>
                  <a:gd name="T1" fmla="*/ 1414 h 1483"/>
                  <a:gd name="T2" fmla="*/ 621 w 1243"/>
                  <a:gd name="T3" fmla="*/ 1414 h 1483"/>
                  <a:gd name="T4" fmla="*/ 190 w 1243"/>
                  <a:gd name="T5" fmla="*/ 1414 h 1483"/>
                  <a:gd name="T6" fmla="*/ 69 w 1243"/>
                  <a:gd name="T7" fmla="*/ 1293 h 1483"/>
                  <a:gd name="T8" fmla="*/ 483 w 1243"/>
                  <a:gd name="T9" fmla="*/ 534 h 1483"/>
                  <a:gd name="T10" fmla="*/ 500 w 1243"/>
                  <a:gd name="T11" fmla="*/ 517 h 1483"/>
                  <a:gd name="T12" fmla="*/ 500 w 1243"/>
                  <a:gd name="T13" fmla="*/ 500 h 1483"/>
                  <a:gd name="T14" fmla="*/ 500 w 1243"/>
                  <a:gd name="T15" fmla="*/ 69 h 1483"/>
                  <a:gd name="T16" fmla="*/ 742 w 1243"/>
                  <a:gd name="T17" fmla="*/ 69 h 1483"/>
                  <a:gd name="T18" fmla="*/ 742 w 1243"/>
                  <a:gd name="T19" fmla="*/ 500 h 1483"/>
                  <a:gd name="T20" fmla="*/ 742 w 1243"/>
                  <a:gd name="T21" fmla="*/ 517 h 1483"/>
                  <a:gd name="T22" fmla="*/ 759 w 1243"/>
                  <a:gd name="T23" fmla="*/ 534 h 1483"/>
                  <a:gd name="T24" fmla="*/ 1173 w 1243"/>
                  <a:gd name="T25" fmla="*/ 1293 h 1483"/>
                  <a:gd name="T26" fmla="*/ 1053 w 1243"/>
                  <a:gd name="T27" fmla="*/ 1414 h 1483"/>
                  <a:gd name="T28" fmla="*/ 811 w 1243"/>
                  <a:gd name="T29" fmla="*/ 500 h 1483"/>
                  <a:gd name="T30" fmla="*/ 811 w 1243"/>
                  <a:gd name="T31" fmla="*/ 69 h 1483"/>
                  <a:gd name="T32" fmla="*/ 863 w 1243"/>
                  <a:gd name="T33" fmla="*/ 69 h 1483"/>
                  <a:gd name="T34" fmla="*/ 863 w 1243"/>
                  <a:gd name="T35" fmla="*/ 0 h 1483"/>
                  <a:gd name="T36" fmla="*/ 811 w 1243"/>
                  <a:gd name="T37" fmla="*/ 0 h 1483"/>
                  <a:gd name="T38" fmla="*/ 621 w 1243"/>
                  <a:gd name="T39" fmla="*/ 0 h 1483"/>
                  <a:gd name="T40" fmla="*/ 431 w 1243"/>
                  <a:gd name="T41" fmla="*/ 0 h 1483"/>
                  <a:gd name="T42" fmla="*/ 380 w 1243"/>
                  <a:gd name="T43" fmla="*/ 0 h 1483"/>
                  <a:gd name="T44" fmla="*/ 380 w 1243"/>
                  <a:gd name="T45" fmla="*/ 69 h 1483"/>
                  <a:gd name="T46" fmla="*/ 431 w 1243"/>
                  <a:gd name="T47" fmla="*/ 69 h 1483"/>
                  <a:gd name="T48" fmla="*/ 431 w 1243"/>
                  <a:gd name="T49" fmla="*/ 500 h 1483"/>
                  <a:gd name="T50" fmla="*/ 0 w 1243"/>
                  <a:gd name="T51" fmla="*/ 1293 h 1483"/>
                  <a:gd name="T52" fmla="*/ 190 w 1243"/>
                  <a:gd name="T53" fmla="*/ 1483 h 1483"/>
                  <a:gd name="T54" fmla="*/ 621 w 1243"/>
                  <a:gd name="T55" fmla="*/ 1483 h 1483"/>
                  <a:gd name="T56" fmla="*/ 1053 w 1243"/>
                  <a:gd name="T57" fmla="*/ 1483 h 1483"/>
                  <a:gd name="T58" fmla="*/ 1243 w 1243"/>
                  <a:gd name="T59" fmla="*/ 1293 h 1483"/>
                  <a:gd name="T60" fmla="*/ 811 w 1243"/>
                  <a:gd name="T61" fmla="*/ 500 h 1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43" h="1483">
                    <a:moveTo>
                      <a:pt x="1053" y="1414"/>
                    </a:moveTo>
                    <a:cubicBezTo>
                      <a:pt x="621" y="1414"/>
                      <a:pt x="621" y="1414"/>
                      <a:pt x="621" y="1414"/>
                    </a:cubicBezTo>
                    <a:cubicBezTo>
                      <a:pt x="190" y="1414"/>
                      <a:pt x="190" y="1414"/>
                      <a:pt x="190" y="1414"/>
                    </a:cubicBezTo>
                    <a:cubicBezTo>
                      <a:pt x="173" y="1414"/>
                      <a:pt x="69" y="1414"/>
                      <a:pt x="69" y="1293"/>
                    </a:cubicBezTo>
                    <a:cubicBezTo>
                      <a:pt x="69" y="1172"/>
                      <a:pt x="328" y="758"/>
                      <a:pt x="483" y="534"/>
                    </a:cubicBezTo>
                    <a:cubicBezTo>
                      <a:pt x="500" y="517"/>
                      <a:pt x="500" y="517"/>
                      <a:pt x="500" y="517"/>
                    </a:cubicBezTo>
                    <a:cubicBezTo>
                      <a:pt x="500" y="500"/>
                      <a:pt x="500" y="500"/>
                      <a:pt x="500" y="500"/>
                    </a:cubicBezTo>
                    <a:cubicBezTo>
                      <a:pt x="500" y="69"/>
                      <a:pt x="500" y="69"/>
                      <a:pt x="500" y="69"/>
                    </a:cubicBezTo>
                    <a:cubicBezTo>
                      <a:pt x="742" y="69"/>
                      <a:pt x="742" y="69"/>
                      <a:pt x="742" y="69"/>
                    </a:cubicBezTo>
                    <a:cubicBezTo>
                      <a:pt x="742" y="500"/>
                      <a:pt x="742" y="500"/>
                      <a:pt x="742" y="500"/>
                    </a:cubicBezTo>
                    <a:cubicBezTo>
                      <a:pt x="742" y="517"/>
                      <a:pt x="742" y="517"/>
                      <a:pt x="742" y="517"/>
                    </a:cubicBezTo>
                    <a:cubicBezTo>
                      <a:pt x="759" y="534"/>
                      <a:pt x="759" y="534"/>
                      <a:pt x="759" y="534"/>
                    </a:cubicBezTo>
                    <a:cubicBezTo>
                      <a:pt x="915" y="758"/>
                      <a:pt x="1173" y="1172"/>
                      <a:pt x="1173" y="1293"/>
                    </a:cubicBezTo>
                    <a:cubicBezTo>
                      <a:pt x="1173" y="1414"/>
                      <a:pt x="1087" y="1414"/>
                      <a:pt x="1053" y="1414"/>
                    </a:cubicBezTo>
                    <a:close/>
                    <a:moveTo>
                      <a:pt x="811" y="500"/>
                    </a:moveTo>
                    <a:cubicBezTo>
                      <a:pt x="811" y="69"/>
                      <a:pt x="811" y="69"/>
                      <a:pt x="811" y="69"/>
                    </a:cubicBezTo>
                    <a:cubicBezTo>
                      <a:pt x="863" y="69"/>
                      <a:pt x="863" y="69"/>
                      <a:pt x="863" y="69"/>
                    </a:cubicBezTo>
                    <a:cubicBezTo>
                      <a:pt x="863" y="0"/>
                      <a:pt x="863" y="0"/>
                      <a:pt x="863" y="0"/>
                    </a:cubicBezTo>
                    <a:cubicBezTo>
                      <a:pt x="811" y="0"/>
                      <a:pt x="811" y="0"/>
                      <a:pt x="811" y="0"/>
                    </a:cubicBezTo>
                    <a:cubicBezTo>
                      <a:pt x="621" y="0"/>
                      <a:pt x="621" y="0"/>
                      <a:pt x="621" y="0"/>
                    </a:cubicBezTo>
                    <a:cubicBezTo>
                      <a:pt x="431" y="0"/>
                      <a:pt x="431" y="0"/>
                      <a:pt x="431" y="0"/>
                    </a:cubicBezTo>
                    <a:cubicBezTo>
                      <a:pt x="380" y="0"/>
                      <a:pt x="380" y="0"/>
                      <a:pt x="380" y="0"/>
                    </a:cubicBezTo>
                    <a:cubicBezTo>
                      <a:pt x="380" y="69"/>
                      <a:pt x="380" y="69"/>
                      <a:pt x="380" y="69"/>
                    </a:cubicBezTo>
                    <a:cubicBezTo>
                      <a:pt x="431" y="69"/>
                      <a:pt x="431" y="69"/>
                      <a:pt x="431" y="69"/>
                    </a:cubicBezTo>
                    <a:cubicBezTo>
                      <a:pt x="431" y="500"/>
                      <a:pt x="431" y="500"/>
                      <a:pt x="431" y="500"/>
                    </a:cubicBezTo>
                    <a:cubicBezTo>
                      <a:pt x="431" y="500"/>
                      <a:pt x="0" y="1121"/>
                      <a:pt x="0" y="1293"/>
                    </a:cubicBezTo>
                    <a:cubicBezTo>
                      <a:pt x="0" y="1483"/>
                      <a:pt x="190" y="1483"/>
                      <a:pt x="190" y="1483"/>
                    </a:cubicBezTo>
                    <a:cubicBezTo>
                      <a:pt x="621" y="1483"/>
                      <a:pt x="621" y="1483"/>
                      <a:pt x="621" y="1483"/>
                    </a:cubicBezTo>
                    <a:cubicBezTo>
                      <a:pt x="1053" y="1483"/>
                      <a:pt x="1053" y="1483"/>
                      <a:pt x="1053" y="1483"/>
                    </a:cubicBezTo>
                    <a:cubicBezTo>
                      <a:pt x="1053" y="1483"/>
                      <a:pt x="1243" y="1483"/>
                      <a:pt x="1243" y="1293"/>
                    </a:cubicBezTo>
                    <a:cubicBezTo>
                      <a:pt x="1243" y="1121"/>
                      <a:pt x="811" y="500"/>
                      <a:pt x="811" y="50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 name="Oval 10"/>
              <p:cNvSpPr>
                <a:spLocks noChangeArrowheads="1"/>
              </p:cNvSpPr>
              <p:nvPr/>
            </p:nvSpPr>
            <p:spPr bwMode="auto">
              <a:xfrm>
                <a:off x="3299" y="2971"/>
                <a:ext cx="238" cy="237"/>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 name="Oval 11"/>
              <p:cNvSpPr>
                <a:spLocks noChangeArrowheads="1"/>
              </p:cNvSpPr>
              <p:nvPr/>
            </p:nvSpPr>
            <p:spPr bwMode="auto">
              <a:xfrm>
                <a:off x="3959" y="3107"/>
                <a:ext cx="337" cy="35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 name="Oval 12"/>
              <p:cNvSpPr>
                <a:spLocks noChangeArrowheads="1"/>
              </p:cNvSpPr>
              <p:nvPr/>
            </p:nvSpPr>
            <p:spPr bwMode="auto">
              <a:xfrm>
                <a:off x="3684" y="2901"/>
                <a:ext cx="307" cy="307"/>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7" name="Oval 13"/>
              <p:cNvSpPr>
                <a:spLocks noChangeArrowheads="1"/>
              </p:cNvSpPr>
              <p:nvPr/>
            </p:nvSpPr>
            <p:spPr bwMode="auto">
              <a:xfrm>
                <a:off x="3576" y="2371"/>
                <a:ext cx="484" cy="484"/>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 name="Oval 14"/>
              <p:cNvSpPr>
                <a:spLocks noChangeArrowheads="1"/>
              </p:cNvSpPr>
              <p:nvPr/>
            </p:nvSpPr>
            <p:spPr bwMode="auto">
              <a:xfrm>
                <a:off x="4166" y="2518"/>
                <a:ext cx="231" cy="23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0" name="Oval 15"/>
              <p:cNvSpPr>
                <a:spLocks noChangeArrowheads="1"/>
              </p:cNvSpPr>
              <p:nvPr/>
            </p:nvSpPr>
            <p:spPr bwMode="auto">
              <a:xfrm>
                <a:off x="4122" y="2855"/>
                <a:ext cx="174" cy="14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sp>
        <p:nvSpPr>
          <p:cNvPr id="84" name="TextBox 83"/>
          <p:cNvSpPr txBox="1"/>
          <p:nvPr/>
        </p:nvSpPr>
        <p:spPr>
          <a:xfrm>
            <a:off x="8793386" y="4178422"/>
            <a:ext cx="3100240" cy="1375761"/>
          </a:xfrm>
          <a:prstGeom prst="rect">
            <a:avLst/>
          </a:prstGeom>
        </p:spPr>
        <p:txBody>
          <a:bodyPr vert="horz" wrap="square" lIns="274320" tIns="182880" rIns="274320" bIns="274320" rtlCol="0" anchor="t">
            <a:spAutoFit/>
          </a:bodyPr>
          <a:lstStyle>
            <a:defPPr>
              <a:defRPr lang="en-US"/>
            </a:defPPr>
            <a:lvl1pPr defTabSz="932563">
              <a:lnSpc>
                <a:spcPct val="90000"/>
              </a:lnSpc>
              <a:spcBef>
                <a:spcPts val="1200"/>
              </a:spcBef>
              <a:defRPr sz="1600">
                <a:gradFill>
                  <a:gsLst>
                    <a:gs pos="16832">
                      <a:srgbClr val="282828"/>
                    </a:gs>
                    <a:gs pos="63366">
                      <a:srgbClr val="282828"/>
                    </a:gs>
                  </a:gsLst>
                  <a:lin ang="5400000" scaled="0"/>
                </a:gradFill>
                <a:ea typeface="Segoe UI" pitchFamily="34" charset="0"/>
                <a:cs typeface="Segoe UI Semibold" panose="020B0702040204020203" pitchFamily="34" charset="0"/>
              </a:defRPr>
            </a:lvl1pPr>
          </a:lstStyle>
          <a:p>
            <a:pPr marL="0" marR="0" lvl="0" indent="0" algn="ctr" defTabSz="969767" eaLnBrk="1" fontAlgn="base" latinLnBrk="0" hangingPunct="1">
              <a:lnSpc>
                <a:spcPct val="90000"/>
              </a:lnSpc>
              <a:spcBef>
                <a:spcPts val="0"/>
              </a:spcBef>
              <a:spcAft>
                <a:spcPts val="600"/>
              </a:spcAft>
              <a:buClrTx/>
              <a:buSzTx/>
              <a:buFontTx/>
              <a:buNone/>
              <a:tabLst/>
              <a:defRPr/>
            </a:pPr>
            <a:r>
              <a:rPr kumimoji="0" lang="en-US" sz="2200" b="0" i="0" u="none" strike="noStrike" kern="0" cap="none" spc="-32" normalizeH="0" baseline="0" noProof="0" dirty="0">
                <a:ln>
                  <a:noFill/>
                </a:ln>
                <a:gradFill>
                  <a:gsLst>
                    <a:gs pos="69912">
                      <a:srgbClr val="FFFFFF"/>
                    </a:gs>
                    <a:gs pos="43000">
                      <a:srgbClr val="FFFFFF"/>
                    </a:gs>
                  </a:gsLst>
                  <a:lin ang="5400000" scaled="0"/>
                </a:gradFill>
                <a:effectLst/>
                <a:uLnTx/>
                <a:uFillTx/>
                <a:ea typeface="Segoe UI" pitchFamily="34" charset="0"/>
                <a:cs typeface="Segoe UI Semilight" panose="020B0402040204020203" pitchFamily="34" charset="0"/>
              </a:rPr>
              <a:t>Gain the broadest reach for every line </a:t>
            </a:r>
            <a:br>
              <a:rPr kumimoji="0" lang="en-US" sz="2200" b="0" i="0" u="none" strike="noStrike" kern="0" cap="none" spc="-32" normalizeH="0" baseline="0" noProof="0" dirty="0">
                <a:ln>
                  <a:noFill/>
                </a:ln>
                <a:gradFill>
                  <a:gsLst>
                    <a:gs pos="69912">
                      <a:srgbClr val="FFFFFF"/>
                    </a:gs>
                    <a:gs pos="43000">
                      <a:srgbClr val="FFFFFF"/>
                    </a:gs>
                  </a:gsLst>
                  <a:lin ang="5400000" scaled="0"/>
                </a:gradFill>
                <a:effectLst/>
                <a:uLnTx/>
                <a:uFillTx/>
                <a:ea typeface="Segoe UI" pitchFamily="34" charset="0"/>
                <a:cs typeface="Segoe UI Semilight" panose="020B0402040204020203" pitchFamily="34" charset="0"/>
              </a:rPr>
            </a:br>
            <a:r>
              <a:rPr kumimoji="0" lang="en-US" sz="2200" b="0" i="0" u="none" strike="noStrike" kern="0" cap="none" spc="-32" normalizeH="0" baseline="0" noProof="0" dirty="0">
                <a:ln>
                  <a:noFill/>
                </a:ln>
                <a:gradFill>
                  <a:gsLst>
                    <a:gs pos="69912">
                      <a:srgbClr val="FFFFFF"/>
                    </a:gs>
                    <a:gs pos="43000">
                      <a:srgbClr val="FFFFFF"/>
                    </a:gs>
                  </a:gsLst>
                  <a:lin ang="5400000" scaled="0"/>
                </a:gradFill>
                <a:effectLst/>
                <a:uLnTx/>
                <a:uFillTx/>
                <a:ea typeface="Segoe UI" pitchFamily="34" charset="0"/>
                <a:cs typeface="Segoe UI Semilight" panose="020B0402040204020203" pitchFamily="34" charset="0"/>
              </a:rPr>
              <a:t>of code</a:t>
            </a:r>
          </a:p>
        </p:txBody>
      </p:sp>
      <p:sp>
        <p:nvSpPr>
          <p:cNvPr id="56" name="Rectangle 55"/>
          <p:cNvSpPr/>
          <p:nvPr/>
        </p:nvSpPr>
        <p:spPr bwMode="auto">
          <a:xfrm>
            <a:off x="0" y="0"/>
            <a:ext cx="12425344" cy="1796889"/>
          </a:xfrm>
          <a:prstGeom prst="rect">
            <a:avLst/>
          </a:prstGeom>
          <a:solidFill>
            <a:schemeClr val="bg2"/>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86" name="Rectangle 85"/>
          <p:cNvSpPr/>
          <p:nvPr/>
        </p:nvSpPr>
        <p:spPr bwMode="auto">
          <a:xfrm>
            <a:off x="0" y="12700"/>
            <a:ext cx="12425344" cy="1830513"/>
          </a:xfrm>
          <a:prstGeom prst="rect">
            <a:avLst/>
          </a:prstGeom>
          <a:solidFill>
            <a:schemeClr val="accent3">
              <a:lumMod val="20000"/>
              <a:lumOff val="8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3" name="Text Placeholder 2"/>
          <p:cNvSpPr>
            <a:spLocks noGrp="1"/>
          </p:cNvSpPr>
          <p:nvPr>
            <p:ph type="body" sz="quarter" idx="10"/>
          </p:nvPr>
        </p:nvSpPr>
        <p:spPr/>
        <p:txBody>
          <a:bodyPr/>
          <a:lstStyle/>
          <a:p>
            <a:r>
              <a:rPr lang="en-US" dirty="0"/>
              <a:t>Microsoft Application Platform </a:t>
            </a:r>
          </a:p>
        </p:txBody>
      </p:sp>
      <p:sp>
        <p:nvSpPr>
          <p:cNvPr id="4" name="Text Placeholder 3"/>
          <p:cNvSpPr>
            <a:spLocks noGrp="1"/>
          </p:cNvSpPr>
          <p:nvPr>
            <p:ph type="body" sz="quarter" idx="11"/>
          </p:nvPr>
        </p:nvSpPr>
        <p:spPr>
          <a:xfrm>
            <a:off x="0" y="1104470"/>
            <a:ext cx="12436475" cy="922288"/>
          </a:xfrm>
        </p:spPr>
        <p:txBody>
          <a:bodyPr>
            <a:normAutofit/>
          </a:bodyPr>
          <a:lstStyle/>
          <a:p>
            <a:r>
              <a:rPr lang="en-US" sz="2400" dirty="0"/>
              <a:t>Build the next generation of intelligent apps with an open, comprehensive solution for any developer and any platform</a:t>
            </a:r>
          </a:p>
        </p:txBody>
      </p:sp>
    </p:spTree>
    <p:extLst>
      <p:ext uri="{BB962C8B-B14F-4D97-AF65-F5344CB8AC3E}">
        <p14:creationId xmlns:p14="http://schemas.microsoft.com/office/powerpoint/2010/main" val="602953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par>
                                <p:cTn id="8" presetID="35" presetClass="path" presetSubtype="0" decel="100000" fill="hold" grpId="1" nodeType="withEffect">
                                  <p:stCondLst>
                                    <p:cond delay="0"/>
                                  </p:stCondLst>
                                  <p:childTnLst>
                                    <p:animMotion origin="layout" path="M 2.39469E-6 -2.26055E-6 L -0.07812 -2.26055E-6 " pathEditMode="relative" rAng="0" ptsTypes="AA">
                                      <p:cBhvr>
                                        <p:cTn id="9" dur="1000" spd="-100000" fill="hold"/>
                                        <p:tgtEl>
                                          <p:spTgt spid="77"/>
                                        </p:tgtEl>
                                        <p:attrNameLst>
                                          <p:attrName>ppt_x</p:attrName>
                                          <p:attrName>ppt_y</p:attrName>
                                        </p:attrNameLst>
                                      </p:cBhvr>
                                      <p:rCtr x="-3906" y="0"/>
                                    </p:animMotion>
                                  </p:childTnLst>
                                </p:cTn>
                              </p:par>
                              <p:par>
                                <p:cTn id="10" presetID="10" presetClass="entr" presetSubtype="0" fill="hold" grpId="0" nodeType="withEffect">
                                  <p:stCondLst>
                                    <p:cond delay="200"/>
                                  </p:stCondLst>
                                  <p:childTnLst>
                                    <p:set>
                                      <p:cBhvr>
                                        <p:cTn id="11" dur="1" fill="hold">
                                          <p:stCondLst>
                                            <p:cond delay="0"/>
                                          </p:stCondLst>
                                        </p:cTn>
                                        <p:tgtEl>
                                          <p:spTgt spid="81"/>
                                        </p:tgtEl>
                                        <p:attrNameLst>
                                          <p:attrName>style.visibility</p:attrName>
                                        </p:attrNameLst>
                                      </p:cBhvr>
                                      <p:to>
                                        <p:strVal val="visible"/>
                                      </p:to>
                                    </p:set>
                                    <p:animEffect transition="in" filter="fade">
                                      <p:cBhvr>
                                        <p:cTn id="12" dur="500"/>
                                        <p:tgtEl>
                                          <p:spTgt spid="81"/>
                                        </p:tgtEl>
                                      </p:cBhvr>
                                    </p:animEffect>
                                  </p:childTnLst>
                                </p:cTn>
                              </p:par>
                              <p:par>
                                <p:cTn id="13" presetID="35" presetClass="path" presetSubtype="0" decel="100000" fill="hold" grpId="1" nodeType="withEffect">
                                  <p:stCondLst>
                                    <p:cond delay="200"/>
                                  </p:stCondLst>
                                  <p:childTnLst>
                                    <p:animMotion origin="layout" path="M 1.99643E-6 3.80844E-6 L -0.07812 3.80844E-6 " pathEditMode="relative" rAng="0" ptsTypes="AA">
                                      <p:cBhvr>
                                        <p:cTn id="14" dur="1000" spd="-100000" fill="hold"/>
                                        <p:tgtEl>
                                          <p:spTgt spid="81"/>
                                        </p:tgtEl>
                                        <p:attrNameLst>
                                          <p:attrName>ppt_x</p:attrName>
                                          <p:attrName>ppt_y</p:attrName>
                                        </p:attrNameLst>
                                      </p:cBhvr>
                                      <p:rCtr x="-3906" y="0"/>
                                    </p:animMotion>
                                  </p:childTnLst>
                                </p:cTn>
                              </p:par>
                              <p:par>
                                <p:cTn id="15" presetID="10" presetClass="entr" presetSubtype="0" fill="hold" grpId="0" nodeType="withEffect">
                                  <p:stCondLst>
                                    <p:cond delay="300"/>
                                  </p:stCondLst>
                                  <p:childTnLst>
                                    <p:set>
                                      <p:cBhvr>
                                        <p:cTn id="16" dur="1" fill="hold">
                                          <p:stCondLst>
                                            <p:cond delay="0"/>
                                          </p:stCondLst>
                                        </p:cTn>
                                        <p:tgtEl>
                                          <p:spTgt spid="82"/>
                                        </p:tgtEl>
                                        <p:attrNameLst>
                                          <p:attrName>style.visibility</p:attrName>
                                        </p:attrNameLst>
                                      </p:cBhvr>
                                      <p:to>
                                        <p:strVal val="visible"/>
                                      </p:to>
                                    </p:set>
                                    <p:animEffect transition="in" filter="fade">
                                      <p:cBhvr>
                                        <p:cTn id="17" dur="500"/>
                                        <p:tgtEl>
                                          <p:spTgt spid="82"/>
                                        </p:tgtEl>
                                      </p:cBhvr>
                                    </p:animEffect>
                                  </p:childTnLst>
                                </p:cTn>
                              </p:par>
                              <p:par>
                                <p:cTn id="18" presetID="63" presetClass="path" presetSubtype="0" decel="100000" fill="hold" grpId="1" nodeType="withEffect">
                                  <p:stCondLst>
                                    <p:cond delay="300"/>
                                  </p:stCondLst>
                                  <p:childTnLst>
                                    <p:animMotion origin="layout" path="M -4.35282E-6 -3.90377E-6 L 0.06434 -3.90377E-6 " pathEditMode="relative" rAng="0" ptsTypes="AA">
                                      <p:cBhvr>
                                        <p:cTn id="19" dur="1000" spd="-100000" fill="hold"/>
                                        <p:tgtEl>
                                          <p:spTgt spid="82"/>
                                        </p:tgtEl>
                                        <p:attrNameLst>
                                          <p:attrName>ppt_x</p:attrName>
                                          <p:attrName>ppt_y</p:attrName>
                                        </p:attrNameLst>
                                      </p:cBhvr>
                                      <p:rCtr x="3217" y="0"/>
                                    </p:animMotion>
                                  </p:childTnLst>
                                </p:cTn>
                              </p:par>
                              <p:par>
                                <p:cTn id="20" presetID="10" presetClass="entr" presetSubtype="0" fill="hold" grpId="0" nodeType="withEffect">
                                  <p:stCondLst>
                                    <p:cond delay="200"/>
                                  </p:stCondLst>
                                  <p:childTnLst>
                                    <p:set>
                                      <p:cBhvr>
                                        <p:cTn id="21" dur="1" fill="hold">
                                          <p:stCondLst>
                                            <p:cond delay="0"/>
                                          </p:stCondLst>
                                        </p:cTn>
                                        <p:tgtEl>
                                          <p:spTgt spid="80"/>
                                        </p:tgtEl>
                                        <p:attrNameLst>
                                          <p:attrName>style.visibility</p:attrName>
                                        </p:attrNameLst>
                                      </p:cBhvr>
                                      <p:to>
                                        <p:strVal val="visible"/>
                                      </p:to>
                                    </p:set>
                                    <p:animEffect transition="in" filter="fade">
                                      <p:cBhvr>
                                        <p:cTn id="22" dur="500"/>
                                        <p:tgtEl>
                                          <p:spTgt spid="80"/>
                                        </p:tgtEl>
                                      </p:cBhvr>
                                    </p:animEffect>
                                  </p:childTnLst>
                                </p:cTn>
                              </p:par>
                              <p:par>
                                <p:cTn id="23" presetID="63" presetClass="path" presetSubtype="0" decel="100000" fill="hold" grpId="1" nodeType="withEffect">
                                  <p:stCondLst>
                                    <p:cond delay="200"/>
                                  </p:stCondLst>
                                  <p:childTnLst>
                                    <p:animMotion origin="layout" path="M -3.5614E-6 7.71675E-7 L 0.06434 7.71675E-7 " pathEditMode="relative" rAng="0" ptsTypes="AA">
                                      <p:cBhvr>
                                        <p:cTn id="24" dur="1000" spd="-100000" fill="hold"/>
                                        <p:tgtEl>
                                          <p:spTgt spid="80"/>
                                        </p:tgtEl>
                                        <p:attrNameLst>
                                          <p:attrName>ppt_x</p:attrName>
                                          <p:attrName>ppt_y</p:attrName>
                                        </p:attrNameLst>
                                      </p:cBhvr>
                                      <p:rCtr x="3217" y="0"/>
                                    </p:animMotion>
                                  </p:childTnLst>
                                </p:cTn>
                              </p:par>
                              <p:par>
                                <p:cTn id="25" presetID="10" presetClass="entr" presetSubtype="0" fill="hold" grpId="0" nodeType="withEffect">
                                  <p:stCondLst>
                                    <p:cond delay="100"/>
                                  </p:stCondLst>
                                  <p:childTnLst>
                                    <p:set>
                                      <p:cBhvr>
                                        <p:cTn id="26" dur="1" fill="hold">
                                          <p:stCondLst>
                                            <p:cond delay="0"/>
                                          </p:stCondLst>
                                        </p:cTn>
                                        <p:tgtEl>
                                          <p:spTgt spid="78"/>
                                        </p:tgtEl>
                                        <p:attrNameLst>
                                          <p:attrName>style.visibility</p:attrName>
                                        </p:attrNameLst>
                                      </p:cBhvr>
                                      <p:to>
                                        <p:strVal val="visible"/>
                                      </p:to>
                                    </p:set>
                                    <p:animEffect transition="in" filter="fade">
                                      <p:cBhvr>
                                        <p:cTn id="27" dur="500"/>
                                        <p:tgtEl>
                                          <p:spTgt spid="78"/>
                                        </p:tgtEl>
                                      </p:cBhvr>
                                    </p:animEffect>
                                  </p:childTnLst>
                                </p:cTn>
                              </p:par>
                              <p:par>
                                <p:cTn id="28" presetID="63" presetClass="path" presetSubtype="0" decel="100000" fill="hold" grpId="1" nodeType="withEffect">
                                  <p:stCondLst>
                                    <p:cond delay="100"/>
                                  </p:stCondLst>
                                  <p:childTnLst>
                                    <p:animMotion origin="layout" path="M -2.2313E-6 -2.4512E-6 L 0.06434 -2.4512E-6 " pathEditMode="relative" rAng="0" ptsTypes="AA">
                                      <p:cBhvr>
                                        <p:cTn id="29" dur="1000" spd="-100000" fill="hold"/>
                                        <p:tgtEl>
                                          <p:spTgt spid="78"/>
                                        </p:tgtEl>
                                        <p:attrNameLst>
                                          <p:attrName>ppt_x</p:attrName>
                                          <p:attrName>ppt_y</p:attrName>
                                        </p:attrNameLst>
                                      </p:cBhvr>
                                      <p:rCtr x="3217" y="0"/>
                                    </p:animMotion>
                                  </p:childTnLst>
                                </p:cTn>
                              </p:par>
                              <p:par>
                                <p:cTn id="30" presetID="10" presetClass="entr" presetSubtype="0" fill="hold" grpId="0" nodeType="withEffect">
                                  <p:stCondLst>
                                    <p:cond delay="100"/>
                                  </p:stCondLst>
                                  <p:childTnLst>
                                    <p:set>
                                      <p:cBhvr>
                                        <p:cTn id="31" dur="1" fill="hold">
                                          <p:stCondLst>
                                            <p:cond delay="0"/>
                                          </p:stCondLst>
                                        </p:cTn>
                                        <p:tgtEl>
                                          <p:spTgt spid="79"/>
                                        </p:tgtEl>
                                        <p:attrNameLst>
                                          <p:attrName>style.visibility</p:attrName>
                                        </p:attrNameLst>
                                      </p:cBhvr>
                                      <p:to>
                                        <p:strVal val="visible"/>
                                      </p:to>
                                    </p:set>
                                    <p:animEffect transition="in" filter="fade">
                                      <p:cBhvr>
                                        <p:cTn id="32" dur="500"/>
                                        <p:tgtEl>
                                          <p:spTgt spid="79"/>
                                        </p:tgtEl>
                                      </p:cBhvr>
                                    </p:animEffect>
                                  </p:childTnLst>
                                </p:cTn>
                              </p:par>
                              <p:par>
                                <p:cTn id="33" presetID="35" presetClass="path" presetSubtype="0" decel="100000" fill="hold" grpId="1" nodeType="withEffect">
                                  <p:stCondLst>
                                    <p:cond delay="100"/>
                                  </p:stCondLst>
                                  <p:childTnLst>
                                    <p:animMotion origin="layout" path="M 7.14833E-8 4.52111E-6 L -0.07812 4.52111E-6 " pathEditMode="relative" rAng="0" ptsTypes="AA">
                                      <p:cBhvr>
                                        <p:cTn id="34" dur="1000" spd="-100000" fill="hold"/>
                                        <p:tgtEl>
                                          <p:spTgt spid="79"/>
                                        </p:tgtEl>
                                        <p:attrNameLst>
                                          <p:attrName>ppt_x</p:attrName>
                                          <p:attrName>ppt_y</p:attrName>
                                        </p:attrNameLst>
                                      </p:cBhvr>
                                      <p:rCtr x="-3906" y="0"/>
                                    </p:animMotion>
                                  </p:childTnLst>
                                </p:cTn>
                              </p:par>
                              <p:par>
                                <p:cTn id="35" presetID="10" presetClass="entr" presetSubtype="0" fill="hold" grpId="0" nodeType="withEffect">
                                  <p:stCondLst>
                                    <p:cond delay="50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500"/>
                                        <p:tgtEl>
                                          <p:spTgt spid="55"/>
                                        </p:tgtEl>
                                      </p:cBhvr>
                                    </p:animEffect>
                                  </p:childTnLst>
                                </p:cTn>
                              </p:par>
                              <p:par>
                                <p:cTn id="38" presetID="42" presetClass="path" presetSubtype="0" decel="100000" fill="hold" grpId="1" nodeType="withEffect">
                                  <p:stCondLst>
                                    <p:cond delay="500"/>
                                  </p:stCondLst>
                                  <p:childTnLst>
                                    <p:animMotion origin="layout" path="M -1.53944E-6 -3.83568E-6 L -1.53944E-6 0.06083 " pathEditMode="relative" rAng="0" ptsTypes="AA">
                                      <p:cBhvr>
                                        <p:cTn id="39" dur="500" spd="-100000" fill="hold"/>
                                        <p:tgtEl>
                                          <p:spTgt spid="55"/>
                                        </p:tgtEl>
                                        <p:attrNameLst>
                                          <p:attrName>ppt_x</p:attrName>
                                          <p:attrName>ppt_y</p:attrName>
                                        </p:attrNameLst>
                                      </p:cBhvr>
                                      <p:rCtr x="0" y="3041"/>
                                    </p:animMotion>
                                  </p:childTnLst>
                                </p:cTn>
                              </p:par>
                              <p:par>
                                <p:cTn id="40" presetID="10" presetClass="entr" presetSubtype="0" fill="hold" grpId="0" nodeType="withEffect">
                                  <p:stCondLst>
                                    <p:cond delay="650"/>
                                  </p:stCondLst>
                                  <p:childTnLst>
                                    <p:set>
                                      <p:cBhvr>
                                        <p:cTn id="41" dur="1" fill="hold">
                                          <p:stCondLst>
                                            <p:cond delay="0"/>
                                          </p:stCondLst>
                                        </p:cTn>
                                        <p:tgtEl>
                                          <p:spTgt spid="83"/>
                                        </p:tgtEl>
                                        <p:attrNameLst>
                                          <p:attrName>style.visibility</p:attrName>
                                        </p:attrNameLst>
                                      </p:cBhvr>
                                      <p:to>
                                        <p:strVal val="visible"/>
                                      </p:to>
                                    </p:set>
                                    <p:animEffect transition="in" filter="fade">
                                      <p:cBhvr>
                                        <p:cTn id="42" dur="500"/>
                                        <p:tgtEl>
                                          <p:spTgt spid="83"/>
                                        </p:tgtEl>
                                      </p:cBhvr>
                                    </p:animEffect>
                                  </p:childTnLst>
                                </p:cTn>
                              </p:par>
                              <p:par>
                                <p:cTn id="43" presetID="42" presetClass="path" presetSubtype="0" decel="100000" fill="hold" grpId="1" nodeType="withEffect">
                                  <p:stCondLst>
                                    <p:cond delay="650"/>
                                  </p:stCondLst>
                                  <p:childTnLst>
                                    <p:animMotion origin="layout" path="M 1.24585E-6 1.34816E-6 L 1.24585E-6 0.06082 " pathEditMode="relative" rAng="0" ptsTypes="AA">
                                      <p:cBhvr>
                                        <p:cTn id="44" dur="500" spd="-100000" fill="hold"/>
                                        <p:tgtEl>
                                          <p:spTgt spid="83"/>
                                        </p:tgtEl>
                                        <p:attrNameLst>
                                          <p:attrName>ppt_x</p:attrName>
                                          <p:attrName>ppt_y</p:attrName>
                                        </p:attrNameLst>
                                      </p:cBhvr>
                                      <p:rCtr x="0" y="3041"/>
                                    </p:animMotion>
                                  </p:childTnLst>
                                </p:cTn>
                              </p:par>
                              <p:par>
                                <p:cTn id="45" presetID="10" presetClass="entr" presetSubtype="0" fill="hold" grpId="0" nodeType="withEffect">
                                  <p:stCondLst>
                                    <p:cond delay="800"/>
                                  </p:stCondLst>
                                  <p:childTnLst>
                                    <p:set>
                                      <p:cBhvr>
                                        <p:cTn id="46" dur="1" fill="hold">
                                          <p:stCondLst>
                                            <p:cond delay="0"/>
                                          </p:stCondLst>
                                        </p:cTn>
                                        <p:tgtEl>
                                          <p:spTgt spid="84"/>
                                        </p:tgtEl>
                                        <p:attrNameLst>
                                          <p:attrName>style.visibility</p:attrName>
                                        </p:attrNameLst>
                                      </p:cBhvr>
                                      <p:to>
                                        <p:strVal val="visible"/>
                                      </p:to>
                                    </p:set>
                                    <p:animEffect transition="in" filter="fade">
                                      <p:cBhvr>
                                        <p:cTn id="47" dur="500"/>
                                        <p:tgtEl>
                                          <p:spTgt spid="84"/>
                                        </p:tgtEl>
                                      </p:cBhvr>
                                    </p:animEffect>
                                  </p:childTnLst>
                                </p:cTn>
                              </p:par>
                              <p:par>
                                <p:cTn id="48" presetID="42" presetClass="path" presetSubtype="0" decel="100000" fill="hold" grpId="1" nodeType="withEffect">
                                  <p:stCondLst>
                                    <p:cond delay="800"/>
                                  </p:stCondLst>
                                  <p:childTnLst>
                                    <p:animMotion origin="layout" path="M -1.35052E-6 -2.30595E-6 L -1.35052E-6 0.06083 " pathEditMode="relative" rAng="0" ptsTypes="AA">
                                      <p:cBhvr>
                                        <p:cTn id="49" dur="500" spd="-100000" fill="hold"/>
                                        <p:tgtEl>
                                          <p:spTgt spid="84"/>
                                        </p:tgtEl>
                                        <p:attrNameLst>
                                          <p:attrName>ppt_x</p:attrName>
                                          <p:attrName>ppt_y</p:attrName>
                                        </p:attrNameLst>
                                      </p:cBhvr>
                                      <p:rCtr x="0" y="3041"/>
                                    </p:animMotion>
                                  </p:childTnLst>
                                </p:cTn>
                              </p:par>
                              <p:par>
                                <p:cTn id="50" presetID="2" presetClass="entr" presetSubtype="1" decel="100000" fill="hold" nodeType="withEffect">
                                  <p:stCondLst>
                                    <p:cond delay="15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750" fill="hold"/>
                                        <p:tgtEl>
                                          <p:spTgt spid="16"/>
                                        </p:tgtEl>
                                        <p:attrNameLst>
                                          <p:attrName>ppt_x</p:attrName>
                                        </p:attrNameLst>
                                      </p:cBhvr>
                                      <p:tavLst>
                                        <p:tav tm="0">
                                          <p:val>
                                            <p:strVal val="#ppt_x"/>
                                          </p:val>
                                        </p:tav>
                                        <p:tav tm="100000">
                                          <p:val>
                                            <p:strVal val="#ppt_x"/>
                                          </p:val>
                                        </p:tav>
                                      </p:tavLst>
                                    </p:anim>
                                    <p:anim calcmode="lin" valueType="num">
                                      <p:cBhvr additive="base">
                                        <p:cTn id="53" dur="750" fill="hold"/>
                                        <p:tgtEl>
                                          <p:spTgt spid="16"/>
                                        </p:tgtEl>
                                        <p:attrNameLst>
                                          <p:attrName>ppt_y</p:attrName>
                                        </p:attrNameLst>
                                      </p:cBhvr>
                                      <p:tavLst>
                                        <p:tav tm="0">
                                          <p:val>
                                            <p:strVal val="0-#ppt_h/2"/>
                                          </p:val>
                                        </p:tav>
                                        <p:tav tm="100000">
                                          <p:val>
                                            <p:strVal val="#ppt_y"/>
                                          </p:val>
                                        </p:tav>
                                      </p:tavLst>
                                    </p:anim>
                                  </p:childTnLst>
                                </p:cTn>
                              </p:par>
                              <p:par>
                                <p:cTn id="54" presetID="2" presetClass="entr" presetSubtype="1" decel="100000" fill="hold" nodeType="withEffect">
                                  <p:stCondLst>
                                    <p:cond delay="300"/>
                                  </p:stCondLst>
                                  <p:childTnLst>
                                    <p:set>
                                      <p:cBhvr>
                                        <p:cTn id="55" dur="1" fill="hold">
                                          <p:stCondLst>
                                            <p:cond delay="0"/>
                                          </p:stCondLst>
                                        </p:cTn>
                                        <p:tgtEl>
                                          <p:spTgt spid="17"/>
                                        </p:tgtEl>
                                        <p:attrNameLst>
                                          <p:attrName>style.visibility</p:attrName>
                                        </p:attrNameLst>
                                      </p:cBhvr>
                                      <p:to>
                                        <p:strVal val="visible"/>
                                      </p:to>
                                    </p:set>
                                    <p:anim calcmode="lin" valueType="num">
                                      <p:cBhvr additive="base">
                                        <p:cTn id="56" dur="750" fill="hold"/>
                                        <p:tgtEl>
                                          <p:spTgt spid="17"/>
                                        </p:tgtEl>
                                        <p:attrNameLst>
                                          <p:attrName>ppt_x</p:attrName>
                                        </p:attrNameLst>
                                      </p:cBhvr>
                                      <p:tavLst>
                                        <p:tav tm="0">
                                          <p:val>
                                            <p:strVal val="#ppt_x"/>
                                          </p:val>
                                        </p:tav>
                                        <p:tav tm="100000">
                                          <p:val>
                                            <p:strVal val="#ppt_x"/>
                                          </p:val>
                                        </p:tav>
                                      </p:tavLst>
                                    </p:anim>
                                    <p:anim calcmode="lin" valueType="num">
                                      <p:cBhvr additive="base">
                                        <p:cTn id="57" dur="750" fill="hold"/>
                                        <p:tgtEl>
                                          <p:spTgt spid="17"/>
                                        </p:tgtEl>
                                        <p:attrNameLst>
                                          <p:attrName>ppt_y</p:attrName>
                                        </p:attrNameLst>
                                      </p:cBhvr>
                                      <p:tavLst>
                                        <p:tav tm="0">
                                          <p:val>
                                            <p:strVal val="0-#ppt_h/2"/>
                                          </p:val>
                                        </p:tav>
                                        <p:tav tm="100000">
                                          <p:val>
                                            <p:strVal val="#ppt_y"/>
                                          </p:val>
                                        </p:tav>
                                      </p:tavLst>
                                    </p:anim>
                                  </p:childTnLst>
                                </p:cTn>
                              </p:par>
                              <p:par>
                                <p:cTn id="58" presetID="2" presetClass="entr" presetSubtype="1" decel="100000" fill="hold" nodeType="withEffect">
                                  <p:stCondLst>
                                    <p:cond delay="450"/>
                                  </p:stCondLst>
                                  <p:childTnLst>
                                    <p:set>
                                      <p:cBhvr>
                                        <p:cTn id="59" dur="1" fill="hold">
                                          <p:stCondLst>
                                            <p:cond delay="0"/>
                                          </p:stCondLst>
                                        </p:cTn>
                                        <p:tgtEl>
                                          <p:spTgt spid="18"/>
                                        </p:tgtEl>
                                        <p:attrNameLst>
                                          <p:attrName>style.visibility</p:attrName>
                                        </p:attrNameLst>
                                      </p:cBhvr>
                                      <p:to>
                                        <p:strVal val="visible"/>
                                      </p:to>
                                    </p:set>
                                    <p:anim calcmode="lin" valueType="num">
                                      <p:cBhvr additive="base">
                                        <p:cTn id="60" dur="750" fill="hold"/>
                                        <p:tgtEl>
                                          <p:spTgt spid="18"/>
                                        </p:tgtEl>
                                        <p:attrNameLst>
                                          <p:attrName>ppt_x</p:attrName>
                                        </p:attrNameLst>
                                      </p:cBhvr>
                                      <p:tavLst>
                                        <p:tav tm="0">
                                          <p:val>
                                            <p:strVal val="#ppt_x"/>
                                          </p:val>
                                        </p:tav>
                                        <p:tav tm="100000">
                                          <p:val>
                                            <p:strVal val="#ppt_x"/>
                                          </p:val>
                                        </p:tav>
                                      </p:tavLst>
                                    </p:anim>
                                    <p:anim calcmode="lin" valueType="num">
                                      <p:cBhvr additive="base">
                                        <p:cTn id="61" dur="750" fill="hold"/>
                                        <p:tgtEl>
                                          <p:spTgt spid="18"/>
                                        </p:tgtEl>
                                        <p:attrNameLst>
                                          <p:attrName>ppt_y</p:attrName>
                                        </p:attrNameLst>
                                      </p:cBhvr>
                                      <p:tavLst>
                                        <p:tav tm="0">
                                          <p:val>
                                            <p:strVal val="0-#ppt_h/2"/>
                                          </p:val>
                                        </p:tav>
                                        <p:tav tm="100000">
                                          <p:val>
                                            <p:strVal val="#ppt_y"/>
                                          </p:val>
                                        </p:tav>
                                      </p:tavLst>
                                    </p:anim>
                                  </p:childTnLst>
                                </p:cTn>
                              </p:par>
                              <p:par>
                                <p:cTn id="62" presetID="10" presetClass="entr" presetSubtype="0" fill="hold" nodeType="withEffect">
                                  <p:stCondLst>
                                    <p:cond delay="50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childTnLst>
                                </p:cTn>
                              </p:par>
                              <p:par>
                                <p:cTn id="65" presetID="42" presetClass="path" presetSubtype="0" decel="100000" fill="hold" nodeType="withEffect">
                                  <p:stCondLst>
                                    <p:cond delay="500"/>
                                  </p:stCondLst>
                                  <p:childTnLst>
                                    <p:animMotion origin="layout" path="M -3.35206E-6 1.41171E-6 L -3.35206E-6 0.06082 " pathEditMode="relative" rAng="0" ptsTypes="AA">
                                      <p:cBhvr>
                                        <p:cTn id="66" dur="500" spd="-100000" fill="hold"/>
                                        <p:tgtEl>
                                          <p:spTgt spid="13"/>
                                        </p:tgtEl>
                                        <p:attrNameLst>
                                          <p:attrName>ppt_x</p:attrName>
                                          <p:attrName>ppt_y</p:attrName>
                                        </p:attrNameLst>
                                      </p:cBhvr>
                                      <p:rCtr x="0" y="3041"/>
                                    </p:animMotion>
                                  </p:childTnLst>
                                </p:cTn>
                              </p:par>
                              <p:par>
                                <p:cTn id="67" presetID="10" presetClass="entr" presetSubtype="0" fill="hold" nodeType="withEffect">
                                  <p:stCondLst>
                                    <p:cond delay="65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par>
                                <p:cTn id="70" presetID="42" presetClass="path" presetSubtype="0" decel="100000" fill="hold" nodeType="withEffect">
                                  <p:stCondLst>
                                    <p:cond delay="650"/>
                                  </p:stCondLst>
                                  <p:childTnLst>
                                    <p:animMotion origin="layout" path="M 3.54098E-6 -3.40445E-6 L 3.54098E-6 0.06083 " pathEditMode="relative" rAng="0" ptsTypes="AA">
                                      <p:cBhvr>
                                        <p:cTn id="71" dur="500" spd="-100000" fill="hold"/>
                                        <p:tgtEl>
                                          <p:spTgt spid="14"/>
                                        </p:tgtEl>
                                        <p:attrNameLst>
                                          <p:attrName>ppt_x</p:attrName>
                                          <p:attrName>ppt_y</p:attrName>
                                        </p:attrNameLst>
                                      </p:cBhvr>
                                      <p:rCtr x="0" y="3041"/>
                                    </p:animMotion>
                                  </p:childTnLst>
                                </p:cTn>
                              </p:par>
                              <p:par>
                                <p:cTn id="72" presetID="10" presetClass="entr" presetSubtype="0" fill="hold" nodeType="withEffect">
                                  <p:stCondLst>
                                    <p:cond delay="800"/>
                                  </p:stCondLst>
                                  <p:childTnLst>
                                    <p:set>
                                      <p:cBhvr>
                                        <p:cTn id="73" dur="1" fill="hold">
                                          <p:stCondLst>
                                            <p:cond delay="0"/>
                                          </p:stCondLst>
                                        </p:cTn>
                                        <p:tgtEl>
                                          <p:spTgt spid="72"/>
                                        </p:tgtEl>
                                        <p:attrNameLst>
                                          <p:attrName>style.visibility</p:attrName>
                                        </p:attrNameLst>
                                      </p:cBhvr>
                                      <p:to>
                                        <p:strVal val="visible"/>
                                      </p:to>
                                    </p:set>
                                    <p:animEffect transition="in" filter="fade">
                                      <p:cBhvr>
                                        <p:cTn id="74" dur="500"/>
                                        <p:tgtEl>
                                          <p:spTgt spid="72"/>
                                        </p:tgtEl>
                                      </p:cBhvr>
                                    </p:animEffect>
                                  </p:childTnLst>
                                </p:cTn>
                              </p:par>
                              <p:par>
                                <p:cTn id="75" presetID="42" presetClass="path" presetSubtype="0" decel="100000" fill="hold" nodeType="withEffect">
                                  <p:stCondLst>
                                    <p:cond delay="800"/>
                                  </p:stCondLst>
                                  <p:childTnLst>
                                    <p:animMotion origin="layout" path="M -1.40669E-6 1.41171E-6 L -1.40669E-6 0.06082 " pathEditMode="relative" rAng="0" ptsTypes="AA">
                                      <p:cBhvr>
                                        <p:cTn id="76" dur="500" spd="-100000" fill="hold"/>
                                        <p:tgtEl>
                                          <p:spTgt spid="72"/>
                                        </p:tgtEl>
                                        <p:attrNameLst>
                                          <p:attrName>ppt_x</p:attrName>
                                          <p:attrName>ppt_y</p:attrName>
                                        </p:attrNameLst>
                                      </p:cBhvr>
                                      <p:rCtr x="0" y="30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55" grpId="0"/>
      <p:bldP spid="55" grpId="1"/>
      <p:bldP spid="83" grpId="0"/>
      <p:bldP spid="83" grpId="1"/>
      <p:bldP spid="84" grpId="0"/>
      <p:bldP spid="84"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77" name="Freeform 95"/>
          <p:cNvSpPr>
            <a:spLocks/>
          </p:cNvSpPr>
          <p:nvPr/>
        </p:nvSpPr>
        <p:spPr bwMode="auto">
          <a:xfrm flipH="1">
            <a:off x="-368272" y="4157473"/>
            <a:ext cx="4047819" cy="2628735"/>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rgbClr val="FFFFFF">
              <a:alpha val="18039"/>
            </a:srgbClr>
          </a:solidFill>
          <a:ln>
            <a:noFill/>
          </a:ln>
          <a:extLst/>
        </p:spPr>
        <p:txBody>
          <a:bodyPr vert="horz" wrap="square" lIns="91400" tIns="45701" rIns="91400" bIns="45701" numCol="1" anchor="t" anchorCtr="0" compatLnSpc="1">
            <a:prstTxWarp prst="textNoShape">
              <a:avLst/>
            </a:prstTxWarp>
          </a:bodyPr>
          <a:lstStyle/>
          <a:p>
            <a:pPr marL="0" marR="0" lvl="0" indent="0" defTabSz="91399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dirty="0">
              <a:ln>
                <a:noFill/>
              </a:ln>
              <a:solidFill>
                <a:srgbClr val="000000"/>
              </a:solidFill>
              <a:effectLst/>
              <a:uLnTx/>
              <a:uFillTx/>
            </a:endParaRPr>
          </a:p>
        </p:txBody>
      </p:sp>
      <p:sp>
        <p:nvSpPr>
          <p:cNvPr id="78" name="Freeform 95"/>
          <p:cNvSpPr>
            <a:spLocks/>
          </p:cNvSpPr>
          <p:nvPr/>
        </p:nvSpPr>
        <p:spPr bwMode="auto">
          <a:xfrm flipH="1">
            <a:off x="7692573" y="4186264"/>
            <a:ext cx="4732771" cy="3073561"/>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rgbClr val="FFFFFF">
              <a:alpha val="18039"/>
            </a:srgbClr>
          </a:solidFill>
          <a:ln>
            <a:noFill/>
          </a:ln>
          <a:extLst/>
        </p:spPr>
        <p:txBody>
          <a:bodyPr vert="horz" wrap="square" lIns="91400" tIns="45701" rIns="91400" bIns="45701" numCol="1" anchor="t" anchorCtr="0" compatLnSpc="1">
            <a:prstTxWarp prst="textNoShape">
              <a:avLst/>
            </a:prstTxWarp>
          </a:bodyPr>
          <a:lstStyle/>
          <a:p>
            <a:pPr marL="0" marR="0" lvl="0" indent="0" defTabSz="91399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dirty="0">
              <a:ln>
                <a:noFill/>
              </a:ln>
              <a:solidFill>
                <a:srgbClr val="000000"/>
              </a:solidFill>
              <a:effectLst/>
              <a:uLnTx/>
              <a:uFillTx/>
            </a:endParaRPr>
          </a:p>
        </p:txBody>
      </p:sp>
      <p:sp>
        <p:nvSpPr>
          <p:cNvPr id="79" name="Freeform 95"/>
          <p:cNvSpPr>
            <a:spLocks/>
          </p:cNvSpPr>
          <p:nvPr/>
        </p:nvSpPr>
        <p:spPr bwMode="auto">
          <a:xfrm flipH="1">
            <a:off x="-368272" y="5245944"/>
            <a:ext cx="3991336" cy="2592057"/>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chemeClr val="accent3"/>
          </a:solidFill>
          <a:ln>
            <a:noFill/>
          </a:ln>
          <a:extLst/>
        </p:spPr>
        <p:txBody>
          <a:bodyPr vert="horz" wrap="square" lIns="91400" tIns="45701" rIns="91400" bIns="45701" numCol="1" anchor="t" anchorCtr="0" compatLnSpc="1">
            <a:prstTxWarp prst="textNoShape">
              <a:avLst/>
            </a:prstTxWarp>
          </a:bodyPr>
          <a:lstStyle/>
          <a:p>
            <a:pPr marL="0" marR="0" lvl="0" indent="0" defTabSz="91399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dirty="0">
              <a:ln>
                <a:noFill/>
              </a:ln>
              <a:solidFill>
                <a:srgbClr val="505050"/>
              </a:solidFill>
              <a:effectLst/>
              <a:uLnTx/>
              <a:uFillTx/>
            </a:endParaRPr>
          </a:p>
        </p:txBody>
      </p:sp>
      <p:sp>
        <p:nvSpPr>
          <p:cNvPr id="80" name="Freeform 95"/>
          <p:cNvSpPr>
            <a:spLocks/>
          </p:cNvSpPr>
          <p:nvPr/>
        </p:nvSpPr>
        <p:spPr bwMode="auto">
          <a:xfrm flipH="1">
            <a:off x="8662329" y="5810683"/>
            <a:ext cx="3087584" cy="2005142"/>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chemeClr val="accent3"/>
          </a:solidFill>
          <a:ln>
            <a:noFill/>
          </a:ln>
          <a:extLst/>
        </p:spPr>
        <p:txBody>
          <a:bodyPr vert="horz" wrap="square" lIns="91400" tIns="45701" rIns="91400" bIns="45701" numCol="1" anchor="t" anchorCtr="0" compatLnSpc="1">
            <a:prstTxWarp prst="textNoShape">
              <a:avLst/>
            </a:prstTxWarp>
          </a:bodyPr>
          <a:lstStyle/>
          <a:p>
            <a:pPr marL="0" marR="0" lvl="0" indent="0" defTabSz="91399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dirty="0">
              <a:ln>
                <a:noFill/>
              </a:ln>
              <a:solidFill>
                <a:srgbClr val="505050"/>
              </a:solidFill>
              <a:effectLst/>
              <a:uLnTx/>
              <a:uFillTx/>
            </a:endParaRPr>
          </a:p>
        </p:txBody>
      </p:sp>
      <p:sp>
        <p:nvSpPr>
          <p:cNvPr id="81" name="Freeform 95"/>
          <p:cNvSpPr>
            <a:spLocks/>
          </p:cNvSpPr>
          <p:nvPr/>
        </p:nvSpPr>
        <p:spPr bwMode="auto">
          <a:xfrm flipH="1">
            <a:off x="5751832" y="5553634"/>
            <a:ext cx="3881481" cy="2520714"/>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chemeClr val="accent3">
              <a:lumMod val="50000"/>
            </a:schemeClr>
          </a:solidFill>
          <a:ln>
            <a:noFill/>
          </a:ln>
          <a:extLst/>
        </p:spPr>
        <p:txBody>
          <a:bodyPr vert="horz" wrap="square" lIns="91400" tIns="45701" rIns="91400" bIns="45701" numCol="1" anchor="t" anchorCtr="0" compatLnSpc="1">
            <a:prstTxWarp prst="textNoShape">
              <a:avLst/>
            </a:prstTxWarp>
          </a:bodyPr>
          <a:lstStyle/>
          <a:p>
            <a:pPr marL="0" marR="0" lvl="0" indent="0" defTabSz="91399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dirty="0">
              <a:ln>
                <a:noFill/>
              </a:ln>
              <a:solidFill>
                <a:srgbClr val="505050"/>
              </a:solidFill>
              <a:effectLst/>
              <a:uLnTx/>
              <a:uFillTx/>
            </a:endParaRPr>
          </a:p>
        </p:txBody>
      </p:sp>
      <p:sp>
        <p:nvSpPr>
          <p:cNvPr id="82" name="Freeform 95"/>
          <p:cNvSpPr>
            <a:spLocks/>
          </p:cNvSpPr>
          <p:nvPr/>
        </p:nvSpPr>
        <p:spPr bwMode="auto">
          <a:xfrm flipH="1">
            <a:off x="1795762" y="5750992"/>
            <a:ext cx="4775372" cy="3101226"/>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chemeClr val="accent3">
              <a:lumMod val="50000"/>
            </a:schemeClr>
          </a:solidFill>
          <a:ln>
            <a:noFill/>
          </a:ln>
          <a:extLst/>
        </p:spPr>
        <p:txBody>
          <a:bodyPr vert="horz" wrap="square" lIns="91400" tIns="45701" rIns="91400" bIns="45701" numCol="1" anchor="t" anchorCtr="0" compatLnSpc="1">
            <a:prstTxWarp prst="textNoShape">
              <a:avLst/>
            </a:prstTxWarp>
          </a:bodyPr>
          <a:lstStyle/>
          <a:p>
            <a:pPr marL="0" marR="0" lvl="0" indent="0" defTabSz="91399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dirty="0">
              <a:ln>
                <a:noFill/>
              </a:ln>
              <a:solidFill>
                <a:srgbClr val="505050"/>
              </a:solidFill>
              <a:effectLst/>
              <a:uLnTx/>
              <a:uFillTx/>
            </a:endParaRPr>
          </a:p>
        </p:txBody>
      </p:sp>
      <p:sp>
        <p:nvSpPr>
          <p:cNvPr id="56" name="Rectangle 55"/>
          <p:cNvSpPr/>
          <p:nvPr/>
        </p:nvSpPr>
        <p:spPr bwMode="auto">
          <a:xfrm>
            <a:off x="0" y="0"/>
            <a:ext cx="12425344" cy="1796889"/>
          </a:xfrm>
          <a:prstGeom prst="rect">
            <a:avLst/>
          </a:prstGeom>
          <a:solidFill>
            <a:schemeClr val="bg2"/>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86" name="Rectangle 85"/>
          <p:cNvSpPr/>
          <p:nvPr/>
        </p:nvSpPr>
        <p:spPr bwMode="auto">
          <a:xfrm>
            <a:off x="0" y="12700"/>
            <a:ext cx="12425344" cy="1830513"/>
          </a:xfrm>
          <a:prstGeom prst="rect">
            <a:avLst/>
          </a:prstGeom>
          <a:solidFill>
            <a:schemeClr val="accent3">
              <a:lumMod val="20000"/>
              <a:lumOff val="8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65" name="Rectangle 64"/>
          <p:cNvSpPr/>
          <p:nvPr/>
        </p:nvSpPr>
        <p:spPr bwMode="auto">
          <a:xfrm>
            <a:off x="1182" y="1678655"/>
            <a:ext cx="10920817" cy="2447092"/>
          </a:xfrm>
          <a:prstGeom prst="rect">
            <a:avLst/>
          </a:prstGeom>
          <a:solidFill>
            <a:schemeClr val="accent3">
              <a:alpha val="8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spcCol="274320"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66" name="Text Placeholder 4"/>
          <p:cNvSpPr txBox="1">
            <a:spLocks/>
          </p:cNvSpPr>
          <p:nvPr/>
        </p:nvSpPr>
        <p:spPr>
          <a:xfrm>
            <a:off x="2647328" y="2091022"/>
            <a:ext cx="7847612" cy="1464879"/>
          </a:xfrm>
          <a:prstGeom prst="rect">
            <a:avLst/>
          </a:prstGeom>
        </p:spPr>
        <p:txBody>
          <a:bodyPr lIns="182880" rIns="182880" bIns="146304" numCol="2" spcCol="274320">
            <a:noAutofit/>
          </a:bodyPr>
          <a:lstStyle>
            <a:lvl1pPr marL="342834" marR="0" indent="-342834"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834" marR="0" lvl="0" indent="-342834" algn="l" defTabSz="932563" rtl="0" eaLnBrk="1" fontAlgn="auto" latinLnBrk="0" hangingPunct="1">
              <a:lnSpc>
                <a:spcPct val="90000"/>
              </a:lnSpc>
              <a:spcBef>
                <a:spcPts val="600"/>
              </a:spcBef>
              <a:spcAft>
                <a:spcPts val="0"/>
              </a:spcAft>
              <a:buClr>
                <a:schemeClr val="tx1"/>
              </a:buClr>
              <a:buSzPct val="90000"/>
              <a:buFont typeface="Wingdings" panose="05000000000000000000" pitchFamily="2" charset="2"/>
              <a:buChar char="ü"/>
              <a:tabLst/>
              <a:defRPr/>
            </a:pP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mn-ea"/>
                <a:cs typeface="+mn-cs"/>
              </a:rPr>
              <a:t>Faster go-to-market </a:t>
            </a:r>
          </a:p>
          <a:p>
            <a:pPr marL="342834" marR="0" lvl="0" indent="-342834" algn="l" defTabSz="932563" rtl="0" eaLnBrk="1" fontAlgn="auto" latinLnBrk="0" hangingPunct="1">
              <a:lnSpc>
                <a:spcPct val="90000"/>
              </a:lnSpc>
              <a:spcBef>
                <a:spcPts val="600"/>
              </a:spcBef>
              <a:spcAft>
                <a:spcPts val="0"/>
              </a:spcAft>
              <a:buClr>
                <a:schemeClr val="tx1"/>
              </a:buClr>
              <a:buSzPct val="90000"/>
              <a:buFont typeface="Wingdings" panose="05000000000000000000" pitchFamily="2" charset="2"/>
              <a:buChar char="ü"/>
              <a:tabLst/>
              <a:defRPr/>
            </a:pP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mn-ea"/>
                <a:cs typeface="+mn-cs"/>
              </a:rPr>
              <a:t>Accelerated DevOps </a:t>
            </a:r>
          </a:p>
          <a:p>
            <a:pPr marL="342834" marR="0" lvl="0" indent="-342834" algn="l" defTabSz="932563" rtl="0" eaLnBrk="1" fontAlgn="auto" latinLnBrk="0" hangingPunct="1">
              <a:lnSpc>
                <a:spcPct val="90000"/>
              </a:lnSpc>
              <a:spcBef>
                <a:spcPts val="600"/>
              </a:spcBef>
              <a:spcAft>
                <a:spcPts val="0"/>
              </a:spcAft>
              <a:buClr>
                <a:schemeClr val="tx1"/>
              </a:buClr>
              <a:buSzPct val="90000"/>
              <a:buFont typeface="Wingdings" panose="05000000000000000000" pitchFamily="2" charset="2"/>
              <a:buChar char="ü"/>
              <a:tabLst/>
              <a:defRPr/>
            </a:pP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mn-ea"/>
                <a:cs typeface="+mn-cs"/>
              </a:rPr>
              <a:t>Integrated tools and processes</a:t>
            </a:r>
          </a:p>
          <a:p>
            <a:pPr marL="342834" marR="0" lvl="0" indent="-342834" algn="l" defTabSz="932563" rtl="0" eaLnBrk="1" fontAlgn="auto" latinLnBrk="0" hangingPunct="1">
              <a:lnSpc>
                <a:spcPct val="90000"/>
              </a:lnSpc>
              <a:spcBef>
                <a:spcPts val="600"/>
              </a:spcBef>
              <a:spcAft>
                <a:spcPts val="0"/>
              </a:spcAft>
              <a:buClr>
                <a:schemeClr val="tx1"/>
              </a:buClr>
              <a:buSzPct val="90000"/>
              <a:buFont typeface="Wingdings" panose="05000000000000000000" pitchFamily="2" charset="2"/>
              <a:buChar char="ü"/>
              <a:tabLst/>
              <a:defRPr/>
            </a:pP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mn-ea"/>
                <a:cs typeface="+mn-cs"/>
              </a:rPr>
              <a:t>Lower risk adoption</a:t>
            </a:r>
          </a:p>
          <a:p>
            <a:pPr marL="342834" marR="0" lvl="0" indent="-342834" algn="l" defTabSz="932563" rtl="0" eaLnBrk="1" fontAlgn="auto" latinLnBrk="0" hangingPunct="1">
              <a:lnSpc>
                <a:spcPct val="90000"/>
              </a:lnSpc>
              <a:spcBef>
                <a:spcPts val="600"/>
              </a:spcBef>
              <a:spcAft>
                <a:spcPts val="0"/>
              </a:spcAft>
              <a:buClr>
                <a:schemeClr val="tx1"/>
              </a:buClr>
              <a:buSzPct val="90000"/>
              <a:buFont typeface="Wingdings" panose="05000000000000000000" pitchFamily="2" charset="2"/>
              <a:buChar char="ü"/>
              <a:tabLst/>
              <a:defRPr/>
            </a:pPr>
            <a:r>
              <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mn-lt"/>
                <a:ea typeface="+mn-ea"/>
                <a:cs typeface="+mn-cs"/>
              </a:rPr>
              <a:t>Start small and grow</a:t>
            </a:r>
          </a:p>
          <a:p>
            <a:pPr marL="342834" marR="0" lvl="0" indent="-342834" algn="l" defTabSz="932563" rtl="0" eaLnBrk="1" fontAlgn="auto" latinLnBrk="0" hangingPunct="1">
              <a:lnSpc>
                <a:spcPct val="90000"/>
              </a:lnSpc>
              <a:spcBef>
                <a:spcPts val="600"/>
              </a:spcBef>
              <a:spcAft>
                <a:spcPts val="0"/>
              </a:spcAft>
              <a:buClr>
                <a:schemeClr val="tx1"/>
              </a:buClr>
              <a:buSzPct val="90000"/>
              <a:buFont typeface="Wingdings" panose="05000000000000000000" pitchFamily="2" charset="2"/>
              <a:buChar char="ü"/>
              <a:tabLst/>
              <a:defRPr/>
            </a:pP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mn-ea"/>
                <a:cs typeface="+mn-cs"/>
              </a:rPr>
              <a:t>Financially-backed SLA</a:t>
            </a:r>
          </a:p>
        </p:txBody>
      </p:sp>
      <p:sp>
        <p:nvSpPr>
          <p:cNvPr id="2" name="Rectangle 1"/>
          <p:cNvSpPr/>
          <p:nvPr/>
        </p:nvSpPr>
        <p:spPr bwMode="auto">
          <a:xfrm>
            <a:off x="0" y="1678655"/>
            <a:ext cx="2467429" cy="2447092"/>
          </a:xfrm>
          <a:prstGeom prst="rect">
            <a:avLst/>
          </a:prstGeom>
          <a:solidFill>
            <a:schemeClr val="accent3">
              <a:lumMod val="60000"/>
              <a:lumOff val="4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74" name="Rectangle 73"/>
          <p:cNvSpPr/>
          <p:nvPr/>
        </p:nvSpPr>
        <p:spPr bwMode="auto">
          <a:xfrm>
            <a:off x="1552666" y="4248293"/>
            <a:ext cx="10872677" cy="2447092"/>
          </a:xfrm>
          <a:prstGeom prst="rect">
            <a:avLst/>
          </a:prstGeom>
          <a:solidFill>
            <a:schemeClr val="accent3">
              <a:alpha val="8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spcCol="274320"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67" name="Text Placeholder 4"/>
          <p:cNvSpPr txBox="1">
            <a:spLocks/>
          </p:cNvSpPr>
          <p:nvPr/>
        </p:nvSpPr>
        <p:spPr>
          <a:xfrm>
            <a:off x="4183448" y="4563573"/>
            <a:ext cx="13069939" cy="2109878"/>
          </a:xfrm>
          <a:prstGeom prst="rect">
            <a:avLst/>
          </a:prstGeom>
        </p:spPr>
        <p:txBody>
          <a:bodyPr lIns="182880" rIns="182880" bIns="146304" numCol="3" spcCol="274320">
            <a:noAutofit/>
          </a:bodyPr>
          <a:lstStyle>
            <a:lvl1pPr marL="342834" marR="0" indent="-342834"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834" marR="0" lvl="0" indent="-342834" algn="l" defTabSz="932563" rtl="0" eaLnBrk="1" fontAlgn="auto" latinLnBrk="0" hangingPunct="1">
              <a:lnSpc>
                <a:spcPct val="90000"/>
              </a:lnSpc>
              <a:spcBef>
                <a:spcPts val="600"/>
              </a:spcBef>
              <a:spcAft>
                <a:spcPts val="0"/>
              </a:spcAft>
              <a:buClr>
                <a:schemeClr val="tx1"/>
              </a:buClr>
              <a:buSzPct val="90000"/>
              <a:buFont typeface="Wingdings" panose="05000000000000000000" pitchFamily="2" charset="2"/>
              <a:buChar char="ü"/>
              <a:tabLst/>
              <a:defRPr/>
            </a:pPr>
            <a:r>
              <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mn-lt"/>
                <a:ea typeface="+mn-ea"/>
                <a:cs typeface="+mn-cs"/>
              </a:rPr>
              <a:t>On-</a:t>
            </a:r>
            <a:r>
              <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mn-lt"/>
                <a:ea typeface="+mn-ea"/>
                <a:cs typeface="+mn-cs"/>
              </a:rPr>
              <a:t>prem</a:t>
            </a:r>
            <a:r>
              <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mn-lt"/>
                <a:ea typeface="+mn-ea"/>
                <a:cs typeface="+mn-cs"/>
              </a:rPr>
              <a:t>, hybrid &amp; cloud </a:t>
            </a:r>
          </a:p>
          <a:p>
            <a:pPr marL="342834" marR="0" lvl="0" indent="-342834" algn="l" defTabSz="932563" rtl="0" eaLnBrk="1" fontAlgn="auto" latinLnBrk="0" hangingPunct="1">
              <a:lnSpc>
                <a:spcPct val="90000"/>
              </a:lnSpc>
              <a:spcBef>
                <a:spcPts val="600"/>
              </a:spcBef>
              <a:spcAft>
                <a:spcPts val="0"/>
              </a:spcAft>
              <a:buClr>
                <a:schemeClr val="tx1"/>
              </a:buClr>
              <a:buSzPct val="90000"/>
              <a:buFont typeface="Wingdings" panose="05000000000000000000" pitchFamily="2" charset="2"/>
              <a:buChar char="ü"/>
              <a:tabLst/>
              <a:defRPr/>
            </a:pPr>
            <a:r>
              <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mn-lt"/>
                <a:ea typeface="+mn-ea"/>
                <a:cs typeface="+mn-cs"/>
              </a:rPr>
              <a:t>Custom or template based solutions</a:t>
            </a:r>
          </a:p>
          <a:p>
            <a:pPr marL="342834" marR="0" lvl="0" indent="-342834" algn="l" defTabSz="932563" rtl="0" eaLnBrk="1" fontAlgn="auto" latinLnBrk="0" hangingPunct="1">
              <a:lnSpc>
                <a:spcPct val="90000"/>
              </a:lnSpc>
              <a:spcBef>
                <a:spcPts val="600"/>
              </a:spcBef>
              <a:spcAft>
                <a:spcPts val="0"/>
              </a:spcAft>
              <a:buClr>
                <a:schemeClr val="tx1"/>
              </a:buClr>
              <a:buSzPct val="90000"/>
              <a:buFont typeface="Wingdings" panose="05000000000000000000" pitchFamily="2" charset="2"/>
              <a:buChar char="ü"/>
              <a:tabLst/>
              <a:defRPr/>
            </a:pP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mn-ea"/>
                <a:cs typeface="+mn-cs"/>
              </a:rPr>
              <a:t>Built-in elastic scale</a:t>
            </a:r>
          </a:p>
          <a:p>
            <a:pPr marL="342834" marR="0" lvl="0" indent="-342834" algn="l" defTabSz="932563" rtl="0" eaLnBrk="1" fontAlgn="auto" latinLnBrk="0" hangingPunct="1">
              <a:lnSpc>
                <a:spcPct val="90000"/>
              </a:lnSpc>
              <a:spcBef>
                <a:spcPts val="600"/>
              </a:spcBef>
              <a:spcAft>
                <a:spcPts val="0"/>
              </a:spcAft>
              <a:buClr>
                <a:schemeClr val="tx1"/>
              </a:buClr>
              <a:buSzPct val="90000"/>
              <a:buFont typeface="Wingdings" panose="05000000000000000000" pitchFamily="2" charset="2"/>
              <a:buChar char="ü"/>
              <a:tabLst/>
              <a:defRPr/>
            </a:pP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mn-ea"/>
                <a:cs typeface="+mn-cs"/>
              </a:rPr>
              <a:t>Load balancing &amp; DR</a:t>
            </a:r>
          </a:p>
          <a:p>
            <a:pPr marL="342834" marR="0" lvl="0" indent="-342834" algn="l" defTabSz="932563" rtl="0" eaLnBrk="1" fontAlgn="auto" latinLnBrk="0" hangingPunct="1">
              <a:lnSpc>
                <a:spcPct val="90000"/>
              </a:lnSpc>
              <a:spcBef>
                <a:spcPts val="600"/>
              </a:spcBef>
              <a:spcAft>
                <a:spcPts val="0"/>
              </a:spcAft>
              <a:buClr>
                <a:schemeClr val="tx1"/>
              </a:buClr>
              <a:buSzPct val="90000"/>
              <a:buFont typeface="Wingdings" panose="05000000000000000000" pitchFamily="2" charset="2"/>
              <a:buChar char="ü"/>
              <a:tabLst/>
              <a:defRPr/>
            </a:pP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mn-ea"/>
                <a:cs typeface="+mn-cs"/>
              </a:rPr>
              <a:t>Multi-language support</a:t>
            </a:r>
          </a:p>
          <a:p>
            <a:pPr marL="342834" marR="0" lvl="0" indent="-342834" algn="l" defTabSz="932563" rtl="0" eaLnBrk="1" fontAlgn="auto" latinLnBrk="0" hangingPunct="1">
              <a:lnSpc>
                <a:spcPct val="90000"/>
              </a:lnSpc>
              <a:spcBef>
                <a:spcPts val="600"/>
              </a:spcBef>
              <a:spcAft>
                <a:spcPts val="0"/>
              </a:spcAft>
              <a:buClr>
                <a:schemeClr val="tx1"/>
              </a:buClr>
              <a:buSzPct val="90000"/>
              <a:buFont typeface="Wingdings" panose="05000000000000000000" pitchFamily="2" charset="2"/>
              <a:buChar char="ü"/>
              <a:tabLst/>
              <a:defRPr/>
            </a:pP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mn-ea"/>
                <a:cs typeface="+mn-cs"/>
              </a:rPr>
              <a:t>Versioning &amp; rollback</a:t>
            </a:r>
          </a:p>
          <a:p>
            <a:pPr marL="342834" marR="0" lvl="0" indent="-342834" algn="l" defTabSz="932563" rtl="0" eaLnBrk="1" fontAlgn="auto" latinLnBrk="0" hangingPunct="1">
              <a:lnSpc>
                <a:spcPct val="90000"/>
              </a:lnSpc>
              <a:spcBef>
                <a:spcPts val="600"/>
              </a:spcBef>
              <a:spcAft>
                <a:spcPts val="0"/>
              </a:spcAft>
              <a:buClr>
                <a:schemeClr val="tx1"/>
              </a:buClr>
              <a:buSzPct val="90000"/>
              <a:buFont typeface="Wingdings" panose="05000000000000000000" pitchFamily="2" charset="2"/>
              <a:buChar char="ü"/>
              <a:tabLst/>
              <a:defRPr/>
            </a:pP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mn-ea"/>
                <a:cs typeface="+mn-cs"/>
              </a:rPr>
              <a:t>Security services</a:t>
            </a:r>
          </a:p>
          <a:p>
            <a:pPr marL="342834" marR="0" lvl="0" indent="-342834" algn="l" defTabSz="932563" rtl="0" eaLnBrk="1" fontAlgn="auto" latinLnBrk="0" hangingPunct="1">
              <a:lnSpc>
                <a:spcPct val="90000"/>
              </a:lnSpc>
              <a:spcBef>
                <a:spcPts val="600"/>
              </a:spcBef>
              <a:spcAft>
                <a:spcPts val="0"/>
              </a:spcAft>
              <a:buClr>
                <a:schemeClr val="tx1"/>
              </a:buClr>
              <a:buSzPct val="90000"/>
              <a:buFont typeface="Wingdings" panose="05000000000000000000" pitchFamily="2" charset="2"/>
              <a:buChar char="ü"/>
              <a:tabLst/>
              <a:defRPr/>
            </a:pP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mn-ea"/>
                <a:cs typeface="+mn-cs"/>
              </a:rPr>
              <a:t>Monitoring &amp; </a:t>
            </a:r>
            <a:r>
              <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mn-lt"/>
                <a:ea typeface="+mn-ea"/>
                <a:cs typeface="+mn-cs"/>
              </a:rPr>
              <a:t>mgmt</a:t>
            </a: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mn-ea"/>
              <a:cs typeface="+mn-cs"/>
            </a:endParaRPr>
          </a:p>
        </p:txBody>
      </p:sp>
      <p:sp>
        <p:nvSpPr>
          <p:cNvPr id="68" name="TextBox 67"/>
          <p:cNvSpPr txBox="1"/>
          <p:nvPr/>
        </p:nvSpPr>
        <p:spPr>
          <a:xfrm>
            <a:off x="274639" y="2448010"/>
            <a:ext cx="2811069" cy="636363"/>
          </a:xfrm>
          <a:prstGeom prst="rect">
            <a:avLst/>
          </a:prstGeom>
          <a:noFill/>
        </p:spPr>
        <p:txBody>
          <a:bodyPr vert="horz" wrap="square" lIns="182880" tIns="146304" rIns="182880" bIns="146304" rtlCol="0" anchor="ctr" anchorCtr="0">
            <a:noAutofit/>
          </a:bodyPr>
          <a:lstStyle>
            <a:defPPr>
              <a:defRPr lang="en-US"/>
            </a:defPPr>
            <a:lvl1pPr defTabSz="951026">
              <a:lnSpc>
                <a:spcPct val="90000"/>
              </a:lnSpc>
              <a:spcAft>
                <a:spcPts val="400"/>
              </a:spcAft>
              <a:defRPr sz="2000" b="1">
                <a:gradFill>
                  <a:gsLst>
                    <a:gs pos="69912">
                      <a:srgbClr val="FFFFFF"/>
                    </a:gs>
                    <a:gs pos="43000">
                      <a:srgbClr val="FFFFFF"/>
                    </a:gs>
                  </a:gsLst>
                  <a:lin ang="5400000" scaled="0"/>
                </a:gradFill>
                <a:ea typeface="Segoe UI" pitchFamily="34" charset="0"/>
                <a:cs typeface="Segoe UI Semibold" panose="020B0702040204020203" pitchFamily="34" charset="0"/>
              </a:defRPr>
            </a:lvl1pPr>
          </a:lstStyle>
          <a:p>
            <a:pPr marL="0" marR="0" lvl="0" indent="0" defTabSz="951026" eaLnBrk="1" fontAlgn="auto" latinLnBrk="0" hangingPunct="1">
              <a:lnSpc>
                <a:spcPct val="90000"/>
              </a:lnSpc>
              <a:spcBef>
                <a:spcPts val="0"/>
              </a:spcBef>
              <a:spcAft>
                <a:spcPts val="400"/>
              </a:spcAft>
              <a:buClrTx/>
              <a:buSzTx/>
              <a:buFontTx/>
              <a:buNone/>
              <a:tabLst/>
              <a:defRPr/>
            </a:pPr>
            <a:r>
              <a:rPr kumimoji="0" lang="en-US" sz="28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Semibold" panose="020B0702040204020203" pitchFamily="34" charset="0"/>
              </a:rPr>
              <a:t>Business </a:t>
            </a:r>
          </a:p>
          <a:p>
            <a:pPr marL="0" marR="0" lvl="0" indent="0" defTabSz="951026" eaLnBrk="1" fontAlgn="auto" latinLnBrk="0" hangingPunct="1">
              <a:lnSpc>
                <a:spcPct val="90000"/>
              </a:lnSpc>
              <a:spcBef>
                <a:spcPts val="0"/>
              </a:spcBef>
              <a:spcAft>
                <a:spcPts val="400"/>
              </a:spcAft>
              <a:buClrTx/>
              <a:buSzTx/>
              <a:buFontTx/>
              <a:buNone/>
              <a:tabLst/>
              <a:defRPr/>
            </a:pPr>
            <a:r>
              <a:rPr kumimoji="0" lang="en-US" sz="28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Semibold" panose="020B0702040204020203" pitchFamily="34" charset="0"/>
              </a:rPr>
              <a:t>benefits</a:t>
            </a:r>
          </a:p>
        </p:txBody>
      </p:sp>
      <p:sp>
        <p:nvSpPr>
          <p:cNvPr id="20" name="Rectangle 19"/>
          <p:cNvSpPr/>
          <p:nvPr/>
        </p:nvSpPr>
        <p:spPr bwMode="auto">
          <a:xfrm>
            <a:off x="1552665" y="4248293"/>
            <a:ext cx="2467429" cy="2447092"/>
          </a:xfrm>
          <a:prstGeom prst="rect">
            <a:avLst/>
          </a:prstGeom>
          <a:solidFill>
            <a:schemeClr val="accent3">
              <a:lumMod val="60000"/>
              <a:lumOff val="4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69" name="TextBox 68"/>
          <p:cNvSpPr txBox="1"/>
          <p:nvPr/>
        </p:nvSpPr>
        <p:spPr>
          <a:xfrm>
            <a:off x="1711674" y="5153657"/>
            <a:ext cx="2918719" cy="636363"/>
          </a:xfrm>
          <a:prstGeom prst="rect">
            <a:avLst/>
          </a:prstGeom>
          <a:noFill/>
        </p:spPr>
        <p:txBody>
          <a:bodyPr vert="horz" wrap="square" lIns="182880" tIns="146304" rIns="182880" bIns="146304" rtlCol="0" anchor="ctr" anchorCtr="0">
            <a:noAutofit/>
          </a:bodyPr>
          <a:lstStyle>
            <a:defPPr>
              <a:defRPr lang="en-US"/>
            </a:defPPr>
            <a:lvl1pPr defTabSz="951026">
              <a:lnSpc>
                <a:spcPct val="90000"/>
              </a:lnSpc>
              <a:spcAft>
                <a:spcPts val="400"/>
              </a:spcAft>
              <a:defRPr sz="2000" b="1">
                <a:gradFill>
                  <a:gsLst>
                    <a:gs pos="69912">
                      <a:srgbClr val="FFFFFF"/>
                    </a:gs>
                    <a:gs pos="43000">
                      <a:srgbClr val="FFFFFF"/>
                    </a:gs>
                  </a:gsLst>
                  <a:lin ang="5400000" scaled="0"/>
                </a:gradFill>
                <a:ea typeface="Segoe UI" pitchFamily="34" charset="0"/>
                <a:cs typeface="Segoe UI Semibold" panose="020B0702040204020203" pitchFamily="34" charset="0"/>
              </a:defRPr>
            </a:lvl1pPr>
          </a:lstStyle>
          <a:p>
            <a:pPr marL="0" marR="0" lvl="0" indent="0" defTabSz="951026" eaLnBrk="1" fontAlgn="auto" latinLnBrk="0" hangingPunct="1">
              <a:lnSpc>
                <a:spcPct val="90000"/>
              </a:lnSpc>
              <a:spcBef>
                <a:spcPts val="0"/>
              </a:spcBef>
              <a:spcAft>
                <a:spcPts val="400"/>
              </a:spcAft>
              <a:buClrTx/>
              <a:buSzTx/>
              <a:buFontTx/>
              <a:buNone/>
              <a:tabLst/>
              <a:defRPr/>
            </a:pPr>
            <a:r>
              <a:rPr kumimoji="0" lang="en-US" sz="28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Semibold" panose="020B0702040204020203" pitchFamily="34" charset="0"/>
              </a:rPr>
              <a:t>Technical </a:t>
            </a:r>
          </a:p>
          <a:p>
            <a:pPr marL="0" marR="0" lvl="0" indent="0" defTabSz="951026" eaLnBrk="1" fontAlgn="auto" latinLnBrk="0" hangingPunct="1">
              <a:lnSpc>
                <a:spcPct val="90000"/>
              </a:lnSpc>
              <a:spcBef>
                <a:spcPts val="0"/>
              </a:spcBef>
              <a:spcAft>
                <a:spcPts val="400"/>
              </a:spcAft>
              <a:buClrTx/>
              <a:buSzTx/>
              <a:buFontTx/>
              <a:buNone/>
              <a:tabLst/>
              <a:defRPr/>
            </a:pPr>
            <a:r>
              <a:rPr kumimoji="0" lang="en-US" sz="28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Semibold" panose="020B0702040204020203" pitchFamily="34" charset="0"/>
              </a:rPr>
              <a:t>benefits</a:t>
            </a:r>
          </a:p>
        </p:txBody>
      </p:sp>
      <p:sp>
        <p:nvSpPr>
          <p:cNvPr id="3" name="Text Placeholder 2"/>
          <p:cNvSpPr>
            <a:spLocks noGrp="1"/>
          </p:cNvSpPr>
          <p:nvPr>
            <p:ph type="body" sz="quarter" idx="10"/>
          </p:nvPr>
        </p:nvSpPr>
        <p:spPr/>
        <p:txBody>
          <a:bodyPr/>
          <a:lstStyle/>
          <a:p>
            <a:r>
              <a:rPr lang="en-US" dirty="0"/>
              <a:t>IaaS vs. PaaS</a:t>
            </a:r>
          </a:p>
        </p:txBody>
      </p:sp>
      <p:sp>
        <p:nvSpPr>
          <p:cNvPr id="4" name="Text Placeholder 3"/>
          <p:cNvSpPr>
            <a:spLocks noGrp="1"/>
          </p:cNvSpPr>
          <p:nvPr>
            <p:ph type="body" sz="quarter" idx="11"/>
          </p:nvPr>
        </p:nvSpPr>
        <p:spPr>
          <a:xfrm>
            <a:off x="0" y="1086784"/>
            <a:ext cx="12436475" cy="922288"/>
          </a:xfrm>
        </p:spPr>
        <p:txBody>
          <a:bodyPr/>
          <a:lstStyle/>
          <a:p>
            <a:r>
              <a:rPr lang="en-US" dirty="0"/>
              <a:t>Focus on the application, not the infrastructure</a:t>
            </a:r>
          </a:p>
        </p:txBody>
      </p:sp>
    </p:spTree>
    <p:extLst>
      <p:ext uri="{BB962C8B-B14F-4D97-AF65-F5344CB8AC3E}">
        <p14:creationId xmlns:p14="http://schemas.microsoft.com/office/powerpoint/2010/main" val="2160919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par>
                                <p:cTn id="8" presetID="35" presetClass="path" presetSubtype="0" decel="100000" fill="hold" grpId="1" nodeType="withEffect">
                                  <p:stCondLst>
                                    <p:cond delay="0"/>
                                  </p:stCondLst>
                                  <p:childTnLst>
                                    <p:animMotion origin="layout" path="M 2.39469E-6 -2.26055E-6 L -0.07812 -2.26055E-6 " pathEditMode="relative" rAng="0" ptsTypes="AA">
                                      <p:cBhvr>
                                        <p:cTn id="9" dur="1000" spd="-100000" fill="hold"/>
                                        <p:tgtEl>
                                          <p:spTgt spid="77"/>
                                        </p:tgtEl>
                                        <p:attrNameLst>
                                          <p:attrName>ppt_x</p:attrName>
                                          <p:attrName>ppt_y</p:attrName>
                                        </p:attrNameLst>
                                      </p:cBhvr>
                                      <p:rCtr x="-3906" y="0"/>
                                    </p:animMotion>
                                  </p:childTnLst>
                                </p:cTn>
                              </p:par>
                              <p:par>
                                <p:cTn id="10" presetID="10" presetClass="entr" presetSubtype="0" fill="hold" grpId="0" nodeType="withEffect">
                                  <p:stCondLst>
                                    <p:cond delay="200"/>
                                  </p:stCondLst>
                                  <p:childTnLst>
                                    <p:set>
                                      <p:cBhvr>
                                        <p:cTn id="11" dur="1" fill="hold">
                                          <p:stCondLst>
                                            <p:cond delay="0"/>
                                          </p:stCondLst>
                                        </p:cTn>
                                        <p:tgtEl>
                                          <p:spTgt spid="81"/>
                                        </p:tgtEl>
                                        <p:attrNameLst>
                                          <p:attrName>style.visibility</p:attrName>
                                        </p:attrNameLst>
                                      </p:cBhvr>
                                      <p:to>
                                        <p:strVal val="visible"/>
                                      </p:to>
                                    </p:set>
                                    <p:animEffect transition="in" filter="fade">
                                      <p:cBhvr>
                                        <p:cTn id="12" dur="500"/>
                                        <p:tgtEl>
                                          <p:spTgt spid="81"/>
                                        </p:tgtEl>
                                      </p:cBhvr>
                                    </p:animEffect>
                                  </p:childTnLst>
                                </p:cTn>
                              </p:par>
                              <p:par>
                                <p:cTn id="13" presetID="35" presetClass="path" presetSubtype="0" decel="100000" fill="hold" grpId="1" nodeType="withEffect">
                                  <p:stCondLst>
                                    <p:cond delay="200"/>
                                  </p:stCondLst>
                                  <p:childTnLst>
                                    <p:animMotion origin="layout" path="M 1.99643E-6 3.80844E-6 L -0.07812 3.80844E-6 " pathEditMode="relative" rAng="0" ptsTypes="AA">
                                      <p:cBhvr>
                                        <p:cTn id="14" dur="1000" spd="-100000" fill="hold"/>
                                        <p:tgtEl>
                                          <p:spTgt spid="81"/>
                                        </p:tgtEl>
                                        <p:attrNameLst>
                                          <p:attrName>ppt_x</p:attrName>
                                          <p:attrName>ppt_y</p:attrName>
                                        </p:attrNameLst>
                                      </p:cBhvr>
                                      <p:rCtr x="-3906" y="0"/>
                                    </p:animMotion>
                                  </p:childTnLst>
                                </p:cTn>
                              </p:par>
                              <p:par>
                                <p:cTn id="15" presetID="10" presetClass="entr" presetSubtype="0" fill="hold" grpId="0" nodeType="withEffect">
                                  <p:stCondLst>
                                    <p:cond delay="300"/>
                                  </p:stCondLst>
                                  <p:childTnLst>
                                    <p:set>
                                      <p:cBhvr>
                                        <p:cTn id="16" dur="1" fill="hold">
                                          <p:stCondLst>
                                            <p:cond delay="0"/>
                                          </p:stCondLst>
                                        </p:cTn>
                                        <p:tgtEl>
                                          <p:spTgt spid="82"/>
                                        </p:tgtEl>
                                        <p:attrNameLst>
                                          <p:attrName>style.visibility</p:attrName>
                                        </p:attrNameLst>
                                      </p:cBhvr>
                                      <p:to>
                                        <p:strVal val="visible"/>
                                      </p:to>
                                    </p:set>
                                    <p:animEffect transition="in" filter="fade">
                                      <p:cBhvr>
                                        <p:cTn id="17" dur="500"/>
                                        <p:tgtEl>
                                          <p:spTgt spid="82"/>
                                        </p:tgtEl>
                                      </p:cBhvr>
                                    </p:animEffect>
                                  </p:childTnLst>
                                </p:cTn>
                              </p:par>
                              <p:par>
                                <p:cTn id="18" presetID="63" presetClass="path" presetSubtype="0" decel="100000" fill="hold" grpId="1" nodeType="withEffect">
                                  <p:stCondLst>
                                    <p:cond delay="300"/>
                                  </p:stCondLst>
                                  <p:childTnLst>
                                    <p:animMotion origin="layout" path="M -4.35282E-6 -3.90377E-6 L 0.06434 -3.90377E-6 " pathEditMode="relative" rAng="0" ptsTypes="AA">
                                      <p:cBhvr>
                                        <p:cTn id="19" dur="1000" spd="-100000" fill="hold"/>
                                        <p:tgtEl>
                                          <p:spTgt spid="82"/>
                                        </p:tgtEl>
                                        <p:attrNameLst>
                                          <p:attrName>ppt_x</p:attrName>
                                          <p:attrName>ppt_y</p:attrName>
                                        </p:attrNameLst>
                                      </p:cBhvr>
                                      <p:rCtr x="3217" y="0"/>
                                    </p:animMotion>
                                  </p:childTnLst>
                                </p:cTn>
                              </p:par>
                              <p:par>
                                <p:cTn id="20" presetID="10" presetClass="entr" presetSubtype="0" fill="hold" grpId="0" nodeType="withEffect">
                                  <p:stCondLst>
                                    <p:cond delay="200"/>
                                  </p:stCondLst>
                                  <p:childTnLst>
                                    <p:set>
                                      <p:cBhvr>
                                        <p:cTn id="21" dur="1" fill="hold">
                                          <p:stCondLst>
                                            <p:cond delay="0"/>
                                          </p:stCondLst>
                                        </p:cTn>
                                        <p:tgtEl>
                                          <p:spTgt spid="80"/>
                                        </p:tgtEl>
                                        <p:attrNameLst>
                                          <p:attrName>style.visibility</p:attrName>
                                        </p:attrNameLst>
                                      </p:cBhvr>
                                      <p:to>
                                        <p:strVal val="visible"/>
                                      </p:to>
                                    </p:set>
                                    <p:animEffect transition="in" filter="fade">
                                      <p:cBhvr>
                                        <p:cTn id="22" dur="500"/>
                                        <p:tgtEl>
                                          <p:spTgt spid="80"/>
                                        </p:tgtEl>
                                      </p:cBhvr>
                                    </p:animEffect>
                                  </p:childTnLst>
                                </p:cTn>
                              </p:par>
                              <p:par>
                                <p:cTn id="23" presetID="63" presetClass="path" presetSubtype="0" decel="100000" fill="hold" grpId="1" nodeType="withEffect">
                                  <p:stCondLst>
                                    <p:cond delay="200"/>
                                  </p:stCondLst>
                                  <p:childTnLst>
                                    <p:animMotion origin="layout" path="M -3.5614E-6 7.71675E-7 L 0.06434 7.71675E-7 " pathEditMode="relative" rAng="0" ptsTypes="AA">
                                      <p:cBhvr>
                                        <p:cTn id="24" dur="1000" spd="-100000" fill="hold"/>
                                        <p:tgtEl>
                                          <p:spTgt spid="80"/>
                                        </p:tgtEl>
                                        <p:attrNameLst>
                                          <p:attrName>ppt_x</p:attrName>
                                          <p:attrName>ppt_y</p:attrName>
                                        </p:attrNameLst>
                                      </p:cBhvr>
                                      <p:rCtr x="3217" y="0"/>
                                    </p:animMotion>
                                  </p:childTnLst>
                                </p:cTn>
                              </p:par>
                              <p:par>
                                <p:cTn id="25" presetID="10" presetClass="entr" presetSubtype="0" fill="hold" grpId="0" nodeType="withEffect">
                                  <p:stCondLst>
                                    <p:cond delay="100"/>
                                  </p:stCondLst>
                                  <p:childTnLst>
                                    <p:set>
                                      <p:cBhvr>
                                        <p:cTn id="26" dur="1" fill="hold">
                                          <p:stCondLst>
                                            <p:cond delay="0"/>
                                          </p:stCondLst>
                                        </p:cTn>
                                        <p:tgtEl>
                                          <p:spTgt spid="78"/>
                                        </p:tgtEl>
                                        <p:attrNameLst>
                                          <p:attrName>style.visibility</p:attrName>
                                        </p:attrNameLst>
                                      </p:cBhvr>
                                      <p:to>
                                        <p:strVal val="visible"/>
                                      </p:to>
                                    </p:set>
                                    <p:animEffect transition="in" filter="fade">
                                      <p:cBhvr>
                                        <p:cTn id="27" dur="500"/>
                                        <p:tgtEl>
                                          <p:spTgt spid="78"/>
                                        </p:tgtEl>
                                      </p:cBhvr>
                                    </p:animEffect>
                                  </p:childTnLst>
                                </p:cTn>
                              </p:par>
                              <p:par>
                                <p:cTn id="28" presetID="63" presetClass="path" presetSubtype="0" decel="100000" fill="hold" grpId="1" nodeType="withEffect">
                                  <p:stCondLst>
                                    <p:cond delay="100"/>
                                  </p:stCondLst>
                                  <p:childTnLst>
                                    <p:animMotion origin="layout" path="M -2.2313E-6 -2.4512E-6 L 0.06434 -2.4512E-6 " pathEditMode="relative" rAng="0" ptsTypes="AA">
                                      <p:cBhvr>
                                        <p:cTn id="29" dur="1000" spd="-100000" fill="hold"/>
                                        <p:tgtEl>
                                          <p:spTgt spid="78"/>
                                        </p:tgtEl>
                                        <p:attrNameLst>
                                          <p:attrName>ppt_x</p:attrName>
                                          <p:attrName>ppt_y</p:attrName>
                                        </p:attrNameLst>
                                      </p:cBhvr>
                                      <p:rCtr x="3217" y="0"/>
                                    </p:animMotion>
                                  </p:childTnLst>
                                </p:cTn>
                              </p:par>
                              <p:par>
                                <p:cTn id="30" presetID="10" presetClass="entr" presetSubtype="0" fill="hold" grpId="0" nodeType="withEffect">
                                  <p:stCondLst>
                                    <p:cond delay="100"/>
                                  </p:stCondLst>
                                  <p:childTnLst>
                                    <p:set>
                                      <p:cBhvr>
                                        <p:cTn id="31" dur="1" fill="hold">
                                          <p:stCondLst>
                                            <p:cond delay="0"/>
                                          </p:stCondLst>
                                        </p:cTn>
                                        <p:tgtEl>
                                          <p:spTgt spid="79"/>
                                        </p:tgtEl>
                                        <p:attrNameLst>
                                          <p:attrName>style.visibility</p:attrName>
                                        </p:attrNameLst>
                                      </p:cBhvr>
                                      <p:to>
                                        <p:strVal val="visible"/>
                                      </p:to>
                                    </p:set>
                                    <p:animEffect transition="in" filter="fade">
                                      <p:cBhvr>
                                        <p:cTn id="32" dur="500"/>
                                        <p:tgtEl>
                                          <p:spTgt spid="79"/>
                                        </p:tgtEl>
                                      </p:cBhvr>
                                    </p:animEffect>
                                  </p:childTnLst>
                                </p:cTn>
                              </p:par>
                              <p:par>
                                <p:cTn id="33" presetID="35" presetClass="path" presetSubtype="0" decel="100000" fill="hold" grpId="1" nodeType="withEffect">
                                  <p:stCondLst>
                                    <p:cond delay="100"/>
                                  </p:stCondLst>
                                  <p:childTnLst>
                                    <p:animMotion origin="layout" path="M 7.14833E-8 4.52111E-6 L -0.07812 4.52111E-6 " pathEditMode="relative" rAng="0" ptsTypes="AA">
                                      <p:cBhvr>
                                        <p:cTn id="34" dur="1000" spd="-100000" fill="hold"/>
                                        <p:tgtEl>
                                          <p:spTgt spid="79"/>
                                        </p:tgtEl>
                                        <p:attrNameLst>
                                          <p:attrName>ppt_x</p:attrName>
                                          <p:attrName>ppt_y</p:attrName>
                                        </p:attrNameLst>
                                      </p:cBhvr>
                                      <p:rCtr x="-3906" y="0"/>
                                    </p:animMotion>
                                  </p:childTnLst>
                                </p:cTn>
                              </p:par>
                              <p:par>
                                <p:cTn id="35" presetID="2" presetClass="entr" presetSubtype="8" decel="100000" fill="hold" grpId="0" nodeType="withEffect">
                                  <p:stCondLst>
                                    <p:cond delay="100"/>
                                  </p:stCondLst>
                                  <p:childTnLst>
                                    <p:set>
                                      <p:cBhvr>
                                        <p:cTn id="36" dur="1" fill="hold">
                                          <p:stCondLst>
                                            <p:cond delay="0"/>
                                          </p:stCondLst>
                                        </p:cTn>
                                        <p:tgtEl>
                                          <p:spTgt spid="65"/>
                                        </p:tgtEl>
                                        <p:attrNameLst>
                                          <p:attrName>style.visibility</p:attrName>
                                        </p:attrNameLst>
                                      </p:cBhvr>
                                      <p:to>
                                        <p:strVal val="visible"/>
                                      </p:to>
                                    </p:set>
                                    <p:anim calcmode="lin" valueType="num">
                                      <p:cBhvr additive="base">
                                        <p:cTn id="37" dur="750" fill="hold"/>
                                        <p:tgtEl>
                                          <p:spTgt spid="65"/>
                                        </p:tgtEl>
                                        <p:attrNameLst>
                                          <p:attrName>ppt_x</p:attrName>
                                        </p:attrNameLst>
                                      </p:cBhvr>
                                      <p:tavLst>
                                        <p:tav tm="0">
                                          <p:val>
                                            <p:strVal val="0-#ppt_w/2"/>
                                          </p:val>
                                        </p:tav>
                                        <p:tav tm="100000">
                                          <p:val>
                                            <p:strVal val="#ppt_x"/>
                                          </p:val>
                                        </p:tav>
                                      </p:tavLst>
                                    </p:anim>
                                    <p:anim calcmode="lin" valueType="num">
                                      <p:cBhvr additive="base">
                                        <p:cTn id="38" dur="750" fill="hold"/>
                                        <p:tgtEl>
                                          <p:spTgt spid="65"/>
                                        </p:tgtEl>
                                        <p:attrNameLst>
                                          <p:attrName>ppt_y</p:attrName>
                                        </p:attrNameLst>
                                      </p:cBhvr>
                                      <p:tavLst>
                                        <p:tav tm="0">
                                          <p:val>
                                            <p:strVal val="#ppt_y"/>
                                          </p:val>
                                        </p:tav>
                                        <p:tav tm="100000">
                                          <p:val>
                                            <p:strVal val="#ppt_y"/>
                                          </p:val>
                                        </p:tav>
                                      </p:tavLst>
                                    </p:anim>
                                  </p:childTnLst>
                                </p:cTn>
                              </p:par>
                              <p:par>
                                <p:cTn id="39" presetID="10" presetClass="entr" presetSubtype="0" fill="hold" grpId="0" nodeType="withEffect">
                                  <p:stCondLst>
                                    <p:cond delay="100"/>
                                  </p:stCondLst>
                                  <p:childTnLst>
                                    <p:set>
                                      <p:cBhvr>
                                        <p:cTn id="40" dur="1" fill="hold">
                                          <p:stCondLst>
                                            <p:cond delay="0"/>
                                          </p:stCondLst>
                                        </p:cTn>
                                        <p:tgtEl>
                                          <p:spTgt spid="68"/>
                                        </p:tgtEl>
                                        <p:attrNameLst>
                                          <p:attrName>style.visibility</p:attrName>
                                        </p:attrNameLst>
                                      </p:cBhvr>
                                      <p:to>
                                        <p:strVal val="visible"/>
                                      </p:to>
                                    </p:set>
                                    <p:animEffect transition="in" filter="fade">
                                      <p:cBhvr>
                                        <p:cTn id="41" dur="500"/>
                                        <p:tgtEl>
                                          <p:spTgt spid="68"/>
                                        </p:tgtEl>
                                      </p:cBhvr>
                                    </p:animEffect>
                                  </p:childTnLst>
                                </p:cTn>
                              </p:par>
                              <p:par>
                                <p:cTn id="42" presetID="10" presetClass="entr" presetSubtype="0" fill="hold" grpId="0" nodeType="withEffect">
                                  <p:stCondLst>
                                    <p:cond delay="100"/>
                                  </p:stCondLst>
                                  <p:childTnLst>
                                    <p:set>
                                      <p:cBhvr>
                                        <p:cTn id="43" dur="1" fill="hold">
                                          <p:stCondLst>
                                            <p:cond delay="0"/>
                                          </p:stCondLst>
                                        </p:cTn>
                                        <p:tgtEl>
                                          <p:spTgt spid="66"/>
                                        </p:tgtEl>
                                        <p:attrNameLst>
                                          <p:attrName>style.visibility</p:attrName>
                                        </p:attrNameLst>
                                      </p:cBhvr>
                                      <p:to>
                                        <p:strVal val="visible"/>
                                      </p:to>
                                    </p:set>
                                    <p:animEffect transition="in" filter="fade">
                                      <p:cBhvr>
                                        <p:cTn id="44" dur="500"/>
                                        <p:tgtEl>
                                          <p:spTgt spid="66"/>
                                        </p:tgtEl>
                                      </p:cBhvr>
                                    </p:animEffect>
                                  </p:childTnLst>
                                </p:cTn>
                              </p:par>
                              <p:par>
                                <p:cTn id="45" presetID="2" presetClass="entr" presetSubtype="2" decel="100000" fill="hold" grpId="0" nodeType="withEffect">
                                  <p:stCondLst>
                                    <p:cond delay="100"/>
                                  </p:stCondLst>
                                  <p:childTnLst>
                                    <p:set>
                                      <p:cBhvr>
                                        <p:cTn id="46" dur="1" fill="hold">
                                          <p:stCondLst>
                                            <p:cond delay="0"/>
                                          </p:stCondLst>
                                        </p:cTn>
                                        <p:tgtEl>
                                          <p:spTgt spid="74"/>
                                        </p:tgtEl>
                                        <p:attrNameLst>
                                          <p:attrName>style.visibility</p:attrName>
                                        </p:attrNameLst>
                                      </p:cBhvr>
                                      <p:to>
                                        <p:strVal val="visible"/>
                                      </p:to>
                                    </p:set>
                                    <p:anim calcmode="lin" valueType="num">
                                      <p:cBhvr additive="base">
                                        <p:cTn id="47" dur="750" fill="hold"/>
                                        <p:tgtEl>
                                          <p:spTgt spid="74"/>
                                        </p:tgtEl>
                                        <p:attrNameLst>
                                          <p:attrName>ppt_x</p:attrName>
                                        </p:attrNameLst>
                                      </p:cBhvr>
                                      <p:tavLst>
                                        <p:tav tm="0">
                                          <p:val>
                                            <p:strVal val="1+#ppt_w/2"/>
                                          </p:val>
                                        </p:tav>
                                        <p:tav tm="100000">
                                          <p:val>
                                            <p:strVal val="#ppt_x"/>
                                          </p:val>
                                        </p:tav>
                                      </p:tavLst>
                                    </p:anim>
                                    <p:anim calcmode="lin" valueType="num">
                                      <p:cBhvr additive="base">
                                        <p:cTn id="48" dur="750" fill="hold"/>
                                        <p:tgtEl>
                                          <p:spTgt spid="74"/>
                                        </p:tgtEl>
                                        <p:attrNameLst>
                                          <p:attrName>ppt_y</p:attrName>
                                        </p:attrNameLst>
                                      </p:cBhvr>
                                      <p:tavLst>
                                        <p:tav tm="0">
                                          <p:val>
                                            <p:strVal val="#ppt_y"/>
                                          </p:val>
                                        </p:tav>
                                        <p:tav tm="100000">
                                          <p:val>
                                            <p:strVal val="#ppt_y"/>
                                          </p:val>
                                        </p:tav>
                                      </p:tavLst>
                                    </p:anim>
                                  </p:childTnLst>
                                </p:cTn>
                              </p:par>
                              <p:par>
                                <p:cTn id="49" presetID="10" presetClass="entr" presetSubtype="0" fill="hold" grpId="0" nodeType="withEffect">
                                  <p:stCondLst>
                                    <p:cond delay="100"/>
                                  </p:stCondLst>
                                  <p:childTnLst>
                                    <p:set>
                                      <p:cBhvr>
                                        <p:cTn id="50" dur="1" fill="hold">
                                          <p:stCondLst>
                                            <p:cond delay="0"/>
                                          </p:stCondLst>
                                        </p:cTn>
                                        <p:tgtEl>
                                          <p:spTgt spid="69"/>
                                        </p:tgtEl>
                                        <p:attrNameLst>
                                          <p:attrName>style.visibility</p:attrName>
                                        </p:attrNameLst>
                                      </p:cBhvr>
                                      <p:to>
                                        <p:strVal val="visible"/>
                                      </p:to>
                                    </p:set>
                                    <p:animEffect transition="in" filter="fade">
                                      <p:cBhvr>
                                        <p:cTn id="51" dur="500"/>
                                        <p:tgtEl>
                                          <p:spTgt spid="69"/>
                                        </p:tgtEl>
                                      </p:cBhvr>
                                    </p:animEffect>
                                  </p:childTnLst>
                                </p:cTn>
                              </p:par>
                              <p:par>
                                <p:cTn id="52" presetID="10" presetClass="entr" presetSubtype="0" fill="hold" grpId="0" nodeType="withEffect">
                                  <p:stCondLst>
                                    <p:cond delay="100"/>
                                  </p:stCondLst>
                                  <p:childTnLst>
                                    <p:set>
                                      <p:cBhvr>
                                        <p:cTn id="53" dur="1" fill="hold">
                                          <p:stCondLst>
                                            <p:cond delay="0"/>
                                          </p:stCondLst>
                                        </p:cTn>
                                        <p:tgtEl>
                                          <p:spTgt spid="67"/>
                                        </p:tgtEl>
                                        <p:attrNameLst>
                                          <p:attrName>style.visibility</p:attrName>
                                        </p:attrNameLst>
                                      </p:cBhvr>
                                      <p:to>
                                        <p:strVal val="visible"/>
                                      </p:to>
                                    </p:set>
                                    <p:animEffect transition="in" filter="fade">
                                      <p:cBhvr>
                                        <p:cTn id="54" dur="500"/>
                                        <p:tgtEl>
                                          <p:spTgt spid="67"/>
                                        </p:tgtEl>
                                      </p:cBhvr>
                                    </p:animEffect>
                                  </p:childTnLst>
                                </p:cTn>
                              </p:par>
                              <p:par>
                                <p:cTn id="55" presetID="2" presetClass="entr" presetSubtype="4" fill="hold" grpId="0" nodeType="withEffect">
                                  <p:stCondLst>
                                    <p:cond delay="10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ppt_x"/>
                                          </p:val>
                                        </p:tav>
                                        <p:tav tm="100000">
                                          <p:val>
                                            <p:strVal val="#ppt_x"/>
                                          </p:val>
                                        </p:tav>
                                      </p:tavLst>
                                    </p:anim>
                                    <p:anim calcmode="lin" valueType="num">
                                      <p:cBhvr additive="base">
                                        <p:cTn id="6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65" grpId="0" animBg="1"/>
      <p:bldP spid="66" grpId="0"/>
      <p:bldP spid="2" grpId="0" animBg="1"/>
      <p:bldP spid="74" grpId="0" animBg="1"/>
      <p:bldP spid="67" grpId="0"/>
      <p:bldP spid="68" grpId="0"/>
      <p:bldP spid="20" grpId="0" animBg="1"/>
      <p:bldP spid="6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 Placeholder 2"/>
          <p:cNvSpPr>
            <a:spLocks noGrp="1"/>
          </p:cNvSpPr>
          <p:nvPr>
            <p:ph type="body" sz="quarter" idx="10"/>
          </p:nvPr>
        </p:nvSpPr>
        <p:spPr/>
        <p:txBody>
          <a:bodyPr/>
          <a:lstStyle/>
          <a:p>
            <a:r>
              <a:rPr lang="en-US"/>
              <a:t>Benefits of Microsoft Azure PaaS</a:t>
            </a:r>
            <a:endParaRPr lang="en-US" dirty="0"/>
          </a:p>
        </p:txBody>
      </p:sp>
      <p:sp>
        <p:nvSpPr>
          <p:cNvPr id="2" name="Text Placeholder 1"/>
          <p:cNvSpPr>
            <a:spLocks noGrp="1"/>
          </p:cNvSpPr>
          <p:nvPr>
            <p:ph type="body" sz="quarter" idx="11"/>
          </p:nvPr>
        </p:nvSpPr>
        <p:spPr/>
        <p:txBody>
          <a:bodyPr/>
          <a:lstStyle/>
          <a:p>
            <a:r>
              <a:rPr lang="en-US"/>
              <a:t>Forrester Total Economic Impact results</a:t>
            </a:r>
            <a:endParaRPr lang="en-US" dirty="0"/>
          </a:p>
        </p:txBody>
      </p:sp>
      <p:sp>
        <p:nvSpPr>
          <p:cNvPr id="3" name="Text Placeholder 2"/>
          <p:cNvSpPr>
            <a:spLocks noGrp="1"/>
          </p:cNvSpPr>
          <p:nvPr>
            <p:ph type="body" sz="quarter" idx="12"/>
          </p:nvPr>
        </p:nvSpPr>
        <p:spPr/>
        <p:txBody>
          <a:bodyPr/>
          <a:lstStyle/>
          <a:p>
            <a:r>
              <a:rPr lang="en-US" dirty="0"/>
              <a:t>Interviewed organizations reported on the financial and business benefits of shifting application development and deployment from Azure IaaS to Azure PaaS</a:t>
            </a:r>
          </a:p>
        </p:txBody>
      </p:sp>
      <p:sp>
        <p:nvSpPr>
          <p:cNvPr id="53" name="Rectangle 52"/>
          <p:cNvSpPr/>
          <p:nvPr/>
        </p:nvSpPr>
        <p:spPr>
          <a:xfrm>
            <a:off x="189970" y="6536795"/>
            <a:ext cx="12020615" cy="400110"/>
          </a:xfrm>
          <a:prstGeom prst="rect">
            <a:avLst/>
          </a:prstGeom>
        </p:spPr>
        <p:txBody>
          <a:bodyPr wrap="square">
            <a:spAutoFit/>
          </a:bodyPr>
          <a:lstStyle/>
          <a:p>
            <a:pPr marL="0" marR="0" lvl="0" indent="0" defTabSz="932688"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rPr>
              <a:t>Based on five-year, risk-adjusted figures for a composite organization constructed from aggregated interviews with eight Microsoft Azure IaaS customers.</a:t>
            </a:r>
          </a:p>
          <a:p>
            <a:pPr marL="0" marR="0" lvl="0" indent="0" defTabSz="932688"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rPr>
              <a:t>Source:  “The Total Economic Impact Of Microsoft Azure PaaS,” a commissioned study conducted by Forrester Consulting, June 2016</a:t>
            </a:r>
          </a:p>
        </p:txBody>
      </p:sp>
      <p:sp>
        <p:nvSpPr>
          <p:cNvPr id="52" name="1_Text"/>
          <p:cNvSpPr/>
          <p:nvPr/>
        </p:nvSpPr>
        <p:spPr>
          <a:xfrm>
            <a:off x="739735" y="4958048"/>
            <a:ext cx="1475351" cy="1018242"/>
          </a:xfrm>
          <a:prstGeom prst="rect">
            <a:avLst/>
          </a:prstGeom>
          <a:noFill/>
          <a:ln w="25400" cap="flat" cmpd="sng" algn="ctr">
            <a:noFill/>
            <a:prstDash val="solid"/>
          </a:ln>
          <a:effectLst/>
        </p:spPr>
        <p:txBody>
          <a:bodyPr rot="0" spcFirstLastPara="0" vertOverflow="overflow" horzOverflow="overflow" vert="horz" wrap="square" lIns="44821" tIns="44821" rIns="44821" bIns="44821" numCol="1" spcCol="0" rtlCol="0" fromWordArt="0" anchor="t" anchorCtr="0" forceAA="0" compatLnSpc="1">
            <a:prstTxWarp prst="textNoShape">
              <a:avLst/>
            </a:prstTxWarp>
            <a:noAutofit/>
          </a:bodyPr>
          <a:lstStyle/>
          <a:p>
            <a:pPr marL="0" marR="0" lvl="0" indent="0" algn="ctr" defTabSz="896182" eaLnBrk="1" fontAlgn="auto" latinLnBrk="0" hangingPunct="1">
              <a:lnSpc>
                <a:spcPct val="100000"/>
              </a:lnSpc>
              <a:spcBef>
                <a:spcPts val="769"/>
              </a:spcBef>
              <a:spcAft>
                <a:spcPts val="0"/>
              </a:spcAft>
              <a:buClrTx/>
              <a:buSzTx/>
              <a:buFontTx/>
              <a:buNone/>
              <a:tabLst/>
              <a:defRPr/>
            </a:pPr>
            <a:r>
              <a:rPr kumimoji="0" lang="en-US" sz="2353" b="1" i="0" u="none" strike="noStrike" kern="0" cap="none" spc="0" normalizeH="0" baseline="0" noProof="0" dirty="0">
                <a:ln>
                  <a:noFill/>
                </a:ln>
                <a:solidFill>
                  <a:schemeClr val="accent3"/>
                </a:solidFill>
                <a:effectLst/>
                <a:uLnTx/>
                <a:uFillTx/>
                <a:latin typeface="Segoe UI Light"/>
                <a:ea typeface="MS PGothic" panose="020B0600070205080204" pitchFamily="34" charset="-128"/>
                <a:cs typeface="Segoe UI Semibold" panose="020B0702040204020203" pitchFamily="34" charset="0"/>
              </a:rPr>
              <a:t>466%</a:t>
            </a:r>
            <a:r>
              <a:rPr kumimoji="0" lang="en-US" sz="2353" b="0" i="0" u="none" strike="noStrike" kern="0" cap="none" spc="0" normalizeH="0" baseline="0" noProof="0" dirty="0">
                <a:ln>
                  <a:noFill/>
                </a:ln>
                <a:solidFill>
                  <a:schemeClr val="accent3"/>
                </a:solidFill>
                <a:effectLst/>
                <a:uLnTx/>
                <a:uFillTx/>
                <a:latin typeface="Segoe UI Light"/>
                <a:ea typeface="MS PGothic" panose="020B0600070205080204" pitchFamily="34" charset="-128"/>
                <a:cs typeface="Segoe UI Semibold" panose="020B0702040204020203" pitchFamily="34" charset="0"/>
              </a:rPr>
              <a:t> Return on Investment</a:t>
            </a:r>
          </a:p>
        </p:txBody>
      </p:sp>
      <p:sp>
        <p:nvSpPr>
          <p:cNvPr id="54" name="2_Text"/>
          <p:cNvSpPr/>
          <p:nvPr/>
        </p:nvSpPr>
        <p:spPr>
          <a:xfrm>
            <a:off x="3228273" y="4958048"/>
            <a:ext cx="2331738" cy="1018242"/>
          </a:xfrm>
          <a:prstGeom prst="rect">
            <a:avLst/>
          </a:prstGeom>
          <a:noFill/>
          <a:ln w="25400" cap="flat" cmpd="sng" algn="ctr">
            <a:noFill/>
            <a:prstDash val="solid"/>
          </a:ln>
          <a:effectLst/>
        </p:spPr>
        <p:txBody>
          <a:bodyPr rot="0" spcFirstLastPara="0" vertOverflow="overflow" horzOverflow="overflow" vert="horz" wrap="square" lIns="44821" tIns="44821" rIns="44821" bIns="44821" numCol="1" spcCol="0" rtlCol="0" fromWordArt="0" anchor="t" anchorCtr="0" forceAA="0" compatLnSpc="1">
            <a:prstTxWarp prst="textNoShape">
              <a:avLst/>
            </a:prstTxWarp>
            <a:noAutofit/>
          </a:bodyPr>
          <a:lstStyle/>
          <a:p>
            <a:pPr marL="0" marR="0" lvl="0" indent="0" algn="ctr" defTabSz="896182" eaLnBrk="1" fontAlgn="auto" latinLnBrk="0" hangingPunct="1">
              <a:lnSpc>
                <a:spcPct val="100000"/>
              </a:lnSpc>
              <a:spcBef>
                <a:spcPts val="769"/>
              </a:spcBef>
              <a:spcAft>
                <a:spcPts val="0"/>
              </a:spcAft>
              <a:buClrTx/>
              <a:buSzTx/>
              <a:buFontTx/>
              <a:buNone/>
              <a:tabLst/>
              <a:defRPr/>
            </a:pPr>
            <a:r>
              <a:rPr kumimoji="0" lang="en-US" sz="2353" b="1" i="0" u="none" strike="noStrike" kern="0" cap="none" spc="0" normalizeH="0" baseline="0" noProof="0" dirty="0">
                <a:ln>
                  <a:noFill/>
                </a:ln>
                <a:solidFill>
                  <a:schemeClr val="accent3"/>
                </a:solidFill>
                <a:effectLst/>
                <a:uLnTx/>
                <a:uFillTx/>
                <a:latin typeface="Segoe UI Light"/>
                <a:ea typeface="MS PGothic" panose="020B0600070205080204" pitchFamily="34" charset="-128"/>
                <a:cs typeface="Segoe UI Semibold" panose="020B0702040204020203" pitchFamily="34" charset="0"/>
              </a:rPr>
              <a:t>$5.91M</a:t>
            </a:r>
            <a:r>
              <a:rPr kumimoji="0" lang="en-US" sz="2353" b="0" i="0" u="none" strike="noStrike" kern="0" cap="none" spc="0" normalizeH="0" baseline="0" noProof="0" dirty="0">
                <a:ln>
                  <a:noFill/>
                </a:ln>
                <a:solidFill>
                  <a:schemeClr val="accent3"/>
                </a:solidFill>
                <a:effectLst/>
                <a:uLnTx/>
                <a:uFillTx/>
                <a:latin typeface="Segoe UI Light"/>
                <a:ea typeface="MS PGothic" panose="020B0600070205080204" pitchFamily="34" charset="-128"/>
                <a:cs typeface="Segoe UI Semibold" panose="020B0702040204020203" pitchFamily="34" charset="0"/>
              </a:rPr>
              <a:t>           Net Present Value</a:t>
            </a:r>
          </a:p>
        </p:txBody>
      </p:sp>
      <p:sp>
        <p:nvSpPr>
          <p:cNvPr id="55" name="Oval 54"/>
          <p:cNvSpPr/>
          <p:nvPr/>
        </p:nvSpPr>
        <p:spPr bwMode="auto">
          <a:xfrm>
            <a:off x="690712" y="3211809"/>
            <a:ext cx="1573398" cy="1573398"/>
          </a:xfrm>
          <a:prstGeom prst="ellipse">
            <a:avLst/>
          </a:prstGeom>
          <a:solidFill>
            <a:schemeClr val="accent3"/>
          </a:solidFill>
          <a:ln w="38100" cap="flat" cmpd="sng" algn="ctr">
            <a:noFill/>
            <a:prstDash val="solid"/>
            <a:miter lim="800000"/>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nvGrpSpPr>
          <p:cNvPr id="60" name="Group 59"/>
          <p:cNvGrpSpPr/>
          <p:nvPr/>
        </p:nvGrpSpPr>
        <p:grpSpPr>
          <a:xfrm>
            <a:off x="1098401" y="3638705"/>
            <a:ext cx="758020" cy="719607"/>
            <a:chOff x="5761937" y="2576361"/>
            <a:chExt cx="773220" cy="734037"/>
          </a:xfrm>
        </p:grpSpPr>
        <p:sp>
          <p:nvSpPr>
            <p:cNvPr id="61" name="Line 10"/>
            <p:cNvSpPr>
              <a:spLocks noChangeShapeType="1"/>
            </p:cNvSpPr>
            <p:nvPr/>
          </p:nvSpPr>
          <p:spPr bwMode="auto">
            <a:xfrm>
              <a:off x="6166833" y="2764442"/>
              <a:ext cx="0" cy="357876"/>
            </a:xfrm>
            <a:prstGeom prst="line">
              <a:avLst/>
            </a:prstGeom>
            <a:noFill/>
            <a:ln w="26988" cap="flat">
              <a:solidFill>
                <a:sysClr val="window" lastClr="FFFFF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Calibri" panose="020F0502020204030204"/>
              </a:endParaRPr>
            </a:p>
          </p:txBody>
        </p:sp>
        <p:sp>
          <p:nvSpPr>
            <p:cNvPr id="62" name="Freeform 11"/>
            <p:cNvSpPr>
              <a:spLocks/>
            </p:cNvSpPr>
            <p:nvPr/>
          </p:nvSpPr>
          <p:spPr bwMode="auto">
            <a:xfrm>
              <a:off x="5801120" y="2576361"/>
              <a:ext cx="734037" cy="734037"/>
            </a:xfrm>
            <a:custGeom>
              <a:avLst/>
              <a:gdLst>
                <a:gd name="T0" fmla="*/ 29 w 134"/>
                <a:gd name="T1" fmla="*/ 122 h 134"/>
                <a:gd name="T2" fmla="*/ 67 w 134"/>
                <a:gd name="T3" fmla="*/ 134 h 134"/>
                <a:gd name="T4" fmla="*/ 134 w 134"/>
                <a:gd name="T5" fmla="*/ 67 h 134"/>
                <a:gd name="T6" fmla="*/ 67 w 134"/>
                <a:gd name="T7" fmla="*/ 0 h 134"/>
                <a:gd name="T8" fmla="*/ 0 w 134"/>
                <a:gd name="T9" fmla="*/ 67 h 134"/>
                <a:gd name="T10" fmla="*/ 9 w 134"/>
                <a:gd name="T11" fmla="*/ 102 h 134"/>
              </a:gdLst>
              <a:ahLst/>
              <a:cxnLst>
                <a:cxn ang="0">
                  <a:pos x="T0" y="T1"/>
                </a:cxn>
                <a:cxn ang="0">
                  <a:pos x="T2" y="T3"/>
                </a:cxn>
                <a:cxn ang="0">
                  <a:pos x="T4" y="T5"/>
                </a:cxn>
                <a:cxn ang="0">
                  <a:pos x="T6" y="T7"/>
                </a:cxn>
                <a:cxn ang="0">
                  <a:pos x="T8" y="T9"/>
                </a:cxn>
                <a:cxn ang="0">
                  <a:pos x="T10" y="T11"/>
                </a:cxn>
              </a:cxnLst>
              <a:rect l="0" t="0" r="r" b="b"/>
              <a:pathLst>
                <a:path w="134" h="134">
                  <a:moveTo>
                    <a:pt x="29" y="122"/>
                  </a:moveTo>
                  <a:cubicBezTo>
                    <a:pt x="39" y="130"/>
                    <a:pt x="53" y="134"/>
                    <a:pt x="67" y="134"/>
                  </a:cubicBezTo>
                  <a:cubicBezTo>
                    <a:pt x="104" y="134"/>
                    <a:pt x="134" y="104"/>
                    <a:pt x="134" y="67"/>
                  </a:cubicBezTo>
                  <a:cubicBezTo>
                    <a:pt x="134" y="30"/>
                    <a:pt x="104" y="0"/>
                    <a:pt x="67" y="0"/>
                  </a:cubicBezTo>
                  <a:cubicBezTo>
                    <a:pt x="30" y="0"/>
                    <a:pt x="0" y="30"/>
                    <a:pt x="0" y="67"/>
                  </a:cubicBezTo>
                  <a:cubicBezTo>
                    <a:pt x="0" y="80"/>
                    <a:pt x="3" y="91"/>
                    <a:pt x="9" y="102"/>
                  </a:cubicBezTo>
                </a:path>
              </a:pathLst>
            </a:custGeom>
            <a:noFill/>
            <a:ln w="26988" cap="flat">
              <a:solidFill>
                <a:sysClr val="window" lastClr="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Calibri" panose="020F0502020204030204"/>
              </a:endParaRPr>
            </a:p>
          </p:txBody>
        </p:sp>
        <p:sp>
          <p:nvSpPr>
            <p:cNvPr id="64" name="Freeform 12"/>
            <p:cNvSpPr>
              <a:spLocks/>
            </p:cNvSpPr>
            <p:nvPr/>
          </p:nvSpPr>
          <p:spPr bwMode="auto">
            <a:xfrm>
              <a:off x="5761937" y="3051787"/>
              <a:ext cx="130611" cy="99265"/>
            </a:xfrm>
            <a:custGeom>
              <a:avLst/>
              <a:gdLst>
                <a:gd name="T0" fmla="*/ 50 w 50"/>
                <a:gd name="T1" fmla="*/ 0 h 38"/>
                <a:gd name="T2" fmla="*/ 36 w 50"/>
                <a:gd name="T3" fmla="*/ 38 h 38"/>
                <a:gd name="T4" fmla="*/ 0 w 50"/>
                <a:gd name="T5" fmla="*/ 25 h 38"/>
              </a:gdLst>
              <a:ahLst/>
              <a:cxnLst>
                <a:cxn ang="0">
                  <a:pos x="T0" y="T1"/>
                </a:cxn>
                <a:cxn ang="0">
                  <a:pos x="T2" y="T3"/>
                </a:cxn>
                <a:cxn ang="0">
                  <a:pos x="T4" y="T5"/>
                </a:cxn>
              </a:cxnLst>
              <a:rect l="0" t="0" r="r" b="b"/>
              <a:pathLst>
                <a:path w="50" h="38">
                  <a:moveTo>
                    <a:pt x="50" y="0"/>
                  </a:moveTo>
                  <a:lnTo>
                    <a:pt x="36" y="38"/>
                  </a:lnTo>
                  <a:lnTo>
                    <a:pt x="0" y="25"/>
                  </a:lnTo>
                </a:path>
              </a:pathLst>
            </a:custGeom>
            <a:noFill/>
            <a:ln w="26988" cap="flat">
              <a:solidFill>
                <a:sysClr val="window" lastClr="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Calibri" panose="020F0502020204030204"/>
              </a:endParaRPr>
            </a:p>
          </p:txBody>
        </p:sp>
        <p:sp>
          <p:nvSpPr>
            <p:cNvPr id="66" name="Freeform 13"/>
            <p:cNvSpPr>
              <a:spLocks/>
            </p:cNvSpPr>
            <p:nvPr/>
          </p:nvSpPr>
          <p:spPr bwMode="auto">
            <a:xfrm>
              <a:off x="6067568" y="2834972"/>
              <a:ext cx="198529" cy="222040"/>
            </a:xfrm>
            <a:custGeom>
              <a:avLst/>
              <a:gdLst>
                <a:gd name="T0" fmla="*/ 0 w 36"/>
                <a:gd name="T1" fmla="*/ 41 h 41"/>
                <a:gd name="T2" fmla="*/ 25 w 36"/>
                <a:gd name="T3" fmla="*/ 41 h 41"/>
                <a:gd name="T4" fmla="*/ 36 w 36"/>
                <a:gd name="T5" fmla="*/ 31 h 41"/>
                <a:gd name="T6" fmla="*/ 25 w 36"/>
                <a:gd name="T7" fmla="*/ 20 h 41"/>
                <a:gd name="T8" fmla="*/ 10 w 36"/>
                <a:gd name="T9" fmla="*/ 20 h 41"/>
                <a:gd name="T10" fmla="*/ 0 w 36"/>
                <a:gd name="T11" fmla="*/ 10 h 41"/>
                <a:gd name="T12" fmla="*/ 10 w 36"/>
                <a:gd name="T13" fmla="*/ 0 h 41"/>
                <a:gd name="T14" fmla="*/ 36 w 36"/>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41">
                  <a:moveTo>
                    <a:pt x="0" y="41"/>
                  </a:moveTo>
                  <a:cubicBezTo>
                    <a:pt x="25" y="41"/>
                    <a:pt x="25" y="41"/>
                    <a:pt x="25" y="41"/>
                  </a:cubicBezTo>
                  <a:cubicBezTo>
                    <a:pt x="31" y="41"/>
                    <a:pt x="36" y="36"/>
                    <a:pt x="36" y="31"/>
                  </a:cubicBezTo>
                  <a:cubicBezTo>
                    <a:pt x="36" y="25"/>
                    <a:pt x="31" y="20"/>
                    <a:pt x="25" y="20"/>
                  </a:cubicBezTo>
                  <a:cubicBezTo>
                    <a:pt x="10" y="20"/>
                    <a:pt x="10" y="20"/>
                    <a:pt x="10" y="20"/>
                  </a:cubicBezTo>
                  <a:cubicBezTo>
                    <a:pt x="5" y="20"/>
                    <a:pt x="0" y="16"/>
                    <a:pt x="0" y="10"/>
                  </a:cubicBezTo>
                  <a:cubicBezTo>
                    <a:pt x="0" y="4"/>
                    <a:pt x="5" y="0"/>
                    <a:pt x="10" y="0"/>
                  </a:cubicBezTo>
                  <a:cubicBezTo>
                    <a:pt x="36" y="0"/>
                    <a:pt x="36" y="0"/>
                    <a:pt x="36" y="0"/>
                  </a:cubicBezTo>
                </a:path>
              </a:pathLst>
            </a:custGeom>
            <a:noFill/>
            <a:ln w="26988" cap="flat">
              <a:solidFill>
                <a:sysClr val="window" lastClr="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Calibri" panose="020F0502020204030204"/>
              </a:endParaRPr>
            </a:p>
          </p:txBody>
        </p:sp>
      </p:grpSp>
      <p:sp>
        <p:nvSpPr>
          <p:cNvPr id="67" name="Oval 66"/>
          <p:cNvSpPr/>
          <p:nvPr/>
        </p:nvSpPr>
        <p:spPr bwMode="auto">
          <a:xfrm>
            <a:off x="3607443" y="3211809"/>
            <a:ext cx="1573398" cy="1573398"/>
          </a:xfrm>
          <a:prstGeom prst="ellipse">
            <a:avLst/>
          </a:prstGeom>
          <a:solidFill>
            <a:schemeClr val="accent3"/>
          </a:solidFill>
          <a:ln w="38100" cap="flat" cmpd="sng" algn="ctr">
            <a:noFill/>
            <a:prstDash val="solid"/>
            <a:miter lim="800000"/>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nvGrpSpPr>
          <p:cNvPr id="68" name="Group 4"/>
          <p:cNvGrpSpPr>
            <a:grpSpLocks noChangeAspect="1"/>
          </p:cNvGrpSpPr>
          <p:nvPr/>
        </p:nvGrpSpPr>
        <p:grpSpPr bwMode="auto">
          <a:xfrm>
            <a:off x="4056117" y="3772320"/>
            <a:ext cx="676053" cy="452378"/>
            <a:chOff x="1" y="2"/>
            <a:chExt cx="269" cy="180"/>
          </a:xfrm>
          <a:solidFill>
            <a:sysClr val="window" lastClr="FFFFFF"/>
          </a:solidFill>
        </p:grpSpPr>
        <p:sp>
          <p:nvSpPr>
            <p:cNvPr id="69" name="Rectangle 5"/>
            <p:cNvSpPr>
              <a:spLocks noChangeArrowheads="1"/>
            </p:cNvSpPr>
            <p:nvPr/>
          </p:nvSpPr>
          <p:spPr bwMode="auto">
            <a:xfrm>
              <a:off x="1" y="165"/>
              <a:ext cx="269" cy="17"/>
            </a:xfrm>
            <a:prstGeom prst="rect">
              <a:avLst/>
            </a:prstGeom>
            <a:grpFill/>
            <a:ln w="15875">
              <a:noFill/>
              <a:miter lim="800000"/>
              <a:headEnd/>
              <a:tailEnd/>
            </a:ln>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Calibri" panose="020F0502020204030204"/>
              </a:endParaRPr>
            </a:p>
          </p:txBody>
        </p:sp>
        <p:sp>
          <p:nvSpPr>
            <p:cNvPr id="70" name="Rectangle 6"/>
            <p:cNvSpPr>
              <a:spLocks noChangeArrowheads="1"/>
            </p:cNvSpPr>
            <p:nvPr/>
          </p:nvSpPr>
          <p:spPr bwMode="auto">
            <a:xfrm>
              <a:off x="1" y="131"/>
              <a:ext cx="33" cy="17"/>
            </a:xfrm>
            <a:prstGeom prst="rect">
              <a:avLst/>
            </a:prstGeom>
            <a:grpFill/>
            <a:ln w="12700">
              <a:noFill/>
              <a:miter lim="800000"/>
              <a:headEnd/>
              <a:tailEnd/>
            </a:ln>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Calibri" panose="020F0502020204030204"/>
              </a:endParaRPr>
            </a:p>
          </p:txBody>
        </p:sp>
        <p:sp>
          <p:nvSpPr>
            <p:cNvPr id="71" name="Rectangle 7"/>
            <p:cNvSpPr>
              <a:spLocks noChangeArrowheads="1"/>
            </p:cNvSpPr>
            <p:nvPr/>
          </p:nvSpPr>
          <p:spPr bwMode="auto">
            <a:xfrm>
              <a:off x="51" y="131"/>
              <a:ext cx="34" cy="17"/>
            </a:xfrm>
            <a:prstGeom prst="rect">
              <a:avLst/>
            </a:prstGeom>
            <a:grpFill/>
            <a:ln w="12700">
              <a:noFill/>
              <a:miter lim="800000"/>
              <a:headEnd/>
              <a:tailEnd/>
            </a:ln>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Calibri" panose="020F0502020204030204"/>
              </a:endParaRPr>
            </a:p>
          </p:txBody>
        </p:sp>
        <p:sp>
          <p:nvSpPr>
            <p:cNvPr id="72" name="Freeform 8"/>
            <p:cNvSpPr>
              <a:spLocks/>
            </p:cNvSpPr>
            <p:nvPr/>
          </p:nvSpPr>
          <p:spPr bwMode="auto">
            <a:xfrm>
              <a:off x="102" y="13"/>
              <a:ext cx="168" cy="135"/>
            </a:xfrm>
            <a:custGeom>
              <a:avLst/>
              <a:gdLst>
                <a:gd name="T0" fmla="*/ 109 w 168"/>
                <a:gd name="T1" fmla="*/ 0 h 135"/>
                <a:gd name="T2" fmla="*/ 109 w 168"/>
                <a:gd name="T3" fmla="*/ 17 h 135"/>
                <a:gd name="T4" fmla="*/ 139 w 168"/>
                <a:gd name="T5" fmla="*/ 17 h 135"/>
                <a:gd name="T6" fmla="*/ 38 w 168"/>
                <a:gd name="T7" fmla="*/ 118 h 135"/>
                <a:gd name="T8" fmla="*/ 0 w 168"/>
                <a:gd name="T9" fmla="*/ 118 h 135"/>
                <a:gd name="T10" fmla="*/ 0 w 168"/>
                <a:gd name="T11" fmla="*/ 135 h 135"/>
                <a:gd name="T12" fmla="*/ 46 w 168"/>
                <a:gd name="T13" fmla="*/ 135 h 135"/>
                <a:gd name="T14" fmla="*/ 151 w 168"/>
                <a:gd name="T15" fmla="*/ 29 h 135"/>
                <a:gd name="T16" fmla="*/ 151 w 168"/>
                <a:gd name="T17" fmla="*/ 59 h 135"/>
                <a:gd name="T18" fmla="*/ 168 w 168"/>
                <a:gd name="T19" fmla="*/ 59 h 135"/>
                <a:gd name="T20" fmla="*/ 168 w 168"/>
                <a:gd name="T21" fmla="*/ 0 h 135"/>
                <a:gd name="T22" fmla="*/ 109 w 168"/>
                <a:gd name="T23"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8" h="135">
                  <a:moveTo>
                    <a:pt x="109" y="0"/>
                  </a:moveTo>
                  <a:lnTo>
                    <a:pt x="109" y="17"/>
                  </a:lnTo>
                  <a:lnTo>
                    <a:pt x="139" y="17"/>
                  </a:lnTo>
                  <a:lnTo>
                    <a:pt x="38" y="118"/>
                  </a:lnTo>
                  <a:lnTo>
                    <a:pt x="0" y="118"/>
                  </a:lnTo>
                  <a:lnTo>
                    <a:pt x="0" y="135"/>
                  </a:lnTo>
                  <a:lnTo>
                    <a:pt x="46" y="135"/>
                  </a:lnTo>
                  <a:lnTo>
                    <a:pt x="151" y="29"/>
                  </a:lnTo>
                  <a:lnTo>
                    <a:pt x="151" y="59"/>
                  </a:lnTo>
                  <a:lnTo>
                    <a:pt x="168" y="59"/>
                  </a:lnTo>
                  <a:lnTo>
                    <a:pt x="168" y="0"/>
                  </a:lnTo>
                  <a:lnTo>
                    <a:pt x="109" y="0"/>
                  </a:lnTo>
                  <a:close/>
                </a:path>
              </a:pathLst>
            </a:custGeom>
            <a:grpFill/>
            <a:ln w="12700">
              <a:noFill/>
              <a:round/>
              <a:headEnd/>
              <a:tailEnd/>
            </a:ln>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Calibri" panose="020F0502020204030204"/>
              </a:endParaRPr>
            </a:p>
          </p:txBody>
        </p:sp>
        <p:sp>
          <p:nvSpPr>
            <p:cNvPr id="73" name="Freeform 9"/>
            <p:cNvSpPr>
              <a:spLocks noEditPoints="1"/>
            </p:cNvSpPr>
            <p:nvPr/>
          </p:nvSpPr>
          <p:spPr bwMode="auto">
            <a:xfrm>
              <a:off x="32" y="2"/>
              <a:ext cx="72" cy="100"/>
            </a:xfrm>
            <a:custGeom>
              <a:avLst/>
              <a:gdLst>
                <a:gd name="T0" fmla="*/ 22 w 34"/>
                <a:gd name="T1" fmla="*/ 19 h 47"/>
                <a:gd name="T2" fmla="*/ 21 w 34"/>
                <a:gd name="T3" fmla="*/ 19 h 47"/>
                <a:gd name="T4" fmla="*/ 21 w 34"/>
                <a:gd name="T5" fmla="*/ 12 h 47"/>
                <a:gd name="T6" fmla="*/ 30 w 34"/>
                <a:gd name="T7" fmla="*/ 12 h 47"/>
                <a:gd name="T8" fmla="*/ 30 w 34"/>
                <a:gd name="T9" fmla="*/ 4 h 47"/>
                <a:gd name="T10" fmla="*/ 21 w 34"/>
                <a:gd name="T11" fmla="*/ 4 h 47"/>
                <a:gd name="T12" fmla="*/ 21 w 34"/>
                <a:gd name="T13" fmla="*/ 0 h 47"/>
                <a:gd name="T14" fmla="*/ 13 w 34"/>
                <a:gd name="T15" fmla="*/ 0 h 47"/>
                <a:gd name="T16" fmla="*/ 13 w 34"/>
                <a:gd name="T17" fmla="*/ 4 h 47"/>
                <a:gd name="T18" fmla="*/ 12 w 34"/>
                <a:gd name="T19" fmla="*/ 4 h 47"/>
                <a:gd name="T20" fmla="*/ 0 w 34"/>
                <a:gd name="T21" fmla="*/ 16 h 47"/>
                <a:gd name="T22" fmla="*/ 12 w 34"/>
                <a:gd name="T23" fmla="*/ 27 h 47"/>
                <a:gd name="T24" fmla="*/ 13 w 34"/>
                <a:gd name="T25" fmla="*/ 27 h 47"/>
                <a:gd name="T26" fmla="*/ 13 w 34"/>
                <a:gd name="T27" fmla="*/ 34 h 47"/>
                <a:gd name="T28" fmla="*/ 4 w 34"/>
                <a:gd name="T29" fmla="*/ 34 h 47"/>
                <a:gd name="T30" fmla="*/ 4 w 34"/>
                <a:gd name="T31" fmla="*/ 42 h 47"/>
                <a:gd name="T32" fmla="*/ 13 w 34"/>
                <a:gd name="T33" fmla="*/ 42 h 47"/>
                <a:gd name="T34" fmla="*/ 13 w 34"/>
                <a:gd name="T35" fmla="*/ 47 h 47"/>
                <a:gd name="T36" fmla="*/ 21 w 34"/>
                <a:gd name="T37" fmla="*/ 47 h 47"/>
                <a:gd name="T38" fmla="*/ 21 w 34"/>
                <a:gd name="T39" fmla="*/ 42 h 47"/>
                <a:gd name="T40" fmla="*/ 22 w 34"/>
                <a:gd name="T41" fmla="*/ 42 h 47"/>
                <a:gd name="T42" fmla="*/ 34 w 34"/>
                <a:gd name="T43" fmla="*/ 31 h 47"/>
                <a:gd name="T44" fmla="*/ 22 w 34"/>
                <a:gd name="T45" fmla="*/ 19 h 47"/>
                <a:gd name="T46" fmla="*/ 12 w 34"/>
                <a:gd name="T47" fmla="*/ 19 h 47"/>
                <a:gd name="T48" fmla="*/ 8 w 34"/>
                <a:gd name="T49" fmla="*/ 16 h 47"/>
                <a:gd name="T50" fmla="*/ 12 w 34"/>
                <a:gd name="T51" fmla="*/ 12 h 47"/>
                <a:gd name="T52" fmla="*/ 13 w 34"/>
                <a:gd name="T53" fmla="*/ 12 h 47"/>
                <a:gd name="T54" fmla="*/ 13 w 34"/>
                <a:gd name="T55" fmla="*/ 19 h 47"/>
                <a:gd name="T56" fmla="*/ 12 w 34"/>
                <a:gd name="T57" fmla="*/ 19 h 47"/>
                <a:gd name="T58" fmla="*/ 22 w 34"/>
                <a:gd name="T59" fmla="*/ 34 h 47"/>
                <a:gd name="T60" fmla="*/ 21 w 34"/>
                <a:gd name="T61" fmla="*/ 34 h 47"/>
                <a:gd name="T62" fmla="*/ 21 w 34"/>
                <a:gd name="T63" fmla="*/ 27 h 47"/>
                <a:gd name="T64" fmla="*/ 22 w 34"/>
                <a:gd name="T65" fmla="*/ 27 h 47"/>
                <a:gd name="T66" fmla="*/ 26 w 34"/>
                <a:gd name="T67" fmla="*/ 31 h 47"/>
                <a:gd name="T68" fmla="*/ 22 w 34"/>
                <a:gd name="T69" fmla="*/ 3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 h="47">
                  <a:moveTo>
                    <a:pt x="22" y="19"/>
                  </a:moveTo>
                  <a:cubicBezTo>
                    <a:pt x="21" y="19"/>
                    <a:pt x="21" y="19"/>
                    <a:pt x="21" y="19"/>
                  </a:cubicBezTo>
                  <a:cubicBezTo>
                    <a:pt x="21" y="12"/>
                    <a:pt x="21" y="12"/>
                    <a:pt x="21" y="12"/>
                  </a:cubicBezTo>
                  <a:cubicBezTo>
                    <a:pt x="30" y="12"/>
                    <a:pt x="30" y="12"/>
                    <a:pt x="30" y="12"/>
                  </a:cubicBezTo>
                  <a:cubicBezTo>
                    <a:pt x="30" y="4"/>
                    <a:pt x="30" y="4"/>
                    <a:pt x="30" y="4"/>
                  </a:cubicBezTo>
                  <a:cubicBezTo>
                    <a:pt x="21" y="4"/>
                    <a:pt x="21" y="4"/>
                    <a:pt x="21" y="4"/>
                  </a:cubicBezTo>
                  <a:cubicBezTo>
                    <a:pt x="21" y="0"/>
                    <a:pt x="21" y="0"/>
                    <a:pt x="21" y="0"/>
                  </a:cubicBezTo>
                  <a:cubicBezTo>
                    <a:pt x="13" y="0"/>
                    <a:pt x="13" y="0"/>
                    <a:pt x="13" y="0"/>
                  </a:cubicBezTo>
                  <a:cubicBezTo>
                    <a:pt x="13" y="4"/>
                    <a:pt x="13" y="4"/>
                    <a:pt x="13" y="4"/>
                  </a:cubicBezTo>
                  <a:cubicBezTo>
                    <a:pt x="12" y="4"/>
                    <a:pt x="12" y="4"/>
                    <a:pt x="12" y="4"/>
                  </a:cubicBezTo>
                  <a:cubicBezTo>
                    <a:pt x="5" y="4"/>
                    <a:pt x="0" y="10"/>
                    <a:pt x="0" y="16"/>
                  </a:cubicBezTo>
                  <a:cubicBezTo>
                    <a:pt x="0" y="22"/>
                    <a:pt x="5" y="27"/>
                    <a:pt x="12" y="27"/>
                  </a:cubicBezTo>
                  <a:cubicBezTo>
                    <a:pt x="13" y="27"/>
                    <a:pt x="13" y="27"/>
                    <a:pt x="13" y="27"/>
                  </a:cubicBezTo>
                  <a:cubicBezTo>
                    <a:pt x="13" y="34"/>
                    <a:pt x="13" y="34"/>
                    <a:pt x="13" y="34"/>
                  </a:cubicBezTo>
                  <a:cubicBezTo>
                    <a:pt x="4" y="34"/>
                    <a:pt x="4" y="34"/>
                    <a:pt x="4" y="34"/>
                  </a:cubicBezTo>
                  <a:cubicBezTo>
                    <a:pt x="4" y="42"/>
                    <a:pt x="4" y="42"/>
                    <a:pt x="4" y="42"/>
                  </a:cubicBezTo>
                  <a:cubicBezTo>
                    <a:pt x="13" y="42"/>
                    <a:pt x="13" y="42"/>
                    <a:pt x="13" y="42"/>
                  </a:cubicBezTo>
                  <a:cubicBezTo>
                    <a:pt x="13" y="47"/>
                    <a:pt x="13" y="47"/>
                    <a:pt x="13" y="47"/>
                  </a:cubicBezTo>
                  <a:cubicBezTo>
                    <a:pt x="21" y="47"/>
                    <a:pt x="21" y="47"/>
                    <a:pt x="21" y="47"/>
                  </a:cubicBezTo>
                  <a:cubicBezTo>
                    <a:pt x="21" y="42"/>
                    <a:pt x="21" y="42"/>
                    <a:pt x="21" y="42"/>
                  </a:cubicBezTo>
                  <a:cubicBezTo>
                    <a:pt x="22" y="42"/>
                    <a:pt x="22" y="42"/>
                    <a:pt x="22" y="42"/>
                  </a:cubicBezTo>
                  <a:cubicBezTo>
                    <a:pt x="29" y="42"/>
                    <a:pt x="34" y="37"/>
                    <a:pt x="34" y="31"/>
                  </a:cubicBezTo>
                  <a:cubicBezTo>
                    <a:pt x="34" y="24"/>
                    <a:pt x="29" y="19"/>
                    <a:pt x="22" y="19"/>
                  </a:cubicBezTo>
                  <a:close/>
                  <a:moveTo>
                    <a:pt x="12" y="19"/>
                  </a:moveTo>
                  <a:cubicBezTo>
                    <a:pt x="10" y="19"/>
                    <a:pt x="8" y="18"/>
                    <a:pt x="8" y="16"/>
                  </a:cubicBezTo>
                  <a:cubicBezTo>
                    <a:pt x="8" y="14"/>
                    <a:pt x="10" y="12"/>
                    <a:pt x="12" y="12"/>
                  </a:cubicBezTo>
                  <a:cubicBezTo>
                    <a:pt x="13" y="12"/>
                    <a:pt x="13" y="12"/>
                    <a:pt x="13" y="12"/>
                  </a:cubicBezTo>
                  <a:cubicBezTo>
                    <a:pt x="13" y="19"/>
                    <a:pt x="13" y="19"/>
                    <a:pt x="13" y="19"/>
                  </a:cubicBezTo>
                  <a:lnTo>
                    <a:pt x="12" y="19"/>
                  </a:lnTo>
                  <a:close/>
                  <a:moveTo>
                    <a:pt x="22" y="34"/>
                  </a:moveTo>
                  <a:cubicBezTo>
                    <a:pt x="21" y="34"/>
                    <a:pt x="21" y="34"/>
                    <a:pt x="21" y="34"/>
                  </a:cubicBezTo>
                  <a:cubicBezTo>
                    <a:pt x="21" y="27"/>
                    <a:pt x="21" y="27"/>
                    <a:pt x="21" y="27"/>
                  </a:cubicBezTo>
                  <a:cubicBezTo>
                    <a:pt x="22" y="27"/>
                    <a:pt x="22" y="27"/>
                    <a:pt x="22" y="27"/>
                  </a:cubicBezTo>
                  <a:cubicBezTo>
                    <a:pt x="24" y="27"/>
                    <a:pt x="26" y="29"/>
                    <a:pt x="26" y="31"/>
                  </a:cubicBezTo>
                  <a:cubicBezTo>
                    <a:pt x="26" y="33"/>
                    <a:pt x="24" y="34"/>
                    <a:pt x="22" y="34"/>
                  </a:cubicBezTo>
                  <a:close/>
                </a:path>
              </a:pathLst>
            </a:custGeom>
            <a:grpFill/>
            <a:ln w="12700">
              <a:noFill/>
              <a:round/>
              <a:headEnd/>
              <a:tailEnd/>
            </a:ln>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Calibri" panose="020F0502020204030204"/>
              </a:endParaRPr>
            </a:p>
          </p:txBody>
        </p:sp>
      </p:grpSp>
      <p:sp>
        <p:nvSpPr>
          <p:cNvPr id="79" name="Oval 78"/>
          <p:cNvSpPr/>
          <p:nvPr/>
        </p:nvSpPr>
        <p:spPr bwMode="auto">
          <a:xfrm>
            <a:off x="6524175" y="3211809"/>
            <a:ext cx="1573398" cy="1573398"/>
          </a:xfrm>
          <a:prstGeom prst="ellipse">
            <a:avLst/>
          </a:prstGeom>
          <a:solidFill>
            <a:schemeClr val="accent3"/>
          </a:solidFill>
          <a:ln w="38100" cap="flat" cmpd="sng" algn="ctr">
            <a:noFill/>
            <a:prstDash val="solid"/>
            <a:miter lim="800000"/>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85" name="Oval 84"/>
          <p:cNvSpPr/>
          <p:nvPr/>
        </p:nvSpPr>
        <p:spPr bwMode="auto">
          <a:xfrm>
            <a:off x="9452057" y="3211809"/>
            <a:ext cx="1573398" cy="1573398"/>
          </a:xfrm>
          <a:prstGeom prst="ellipse">
            <a:avLst/>
          </a:prstGeom>
          <a:solidFill>
            <a:schemeClr val="accent3"/>
          </a:solidFill>
          <a:ln w="38100" cap="flat" cmpd="sng" algn="ctr">
            <a:noFill/>
            <a:prstDash val="solid"/>
            <a:miter lim="800000"/>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86" name="1_Text"/>
          <p:cNvSpPr/>
          <p:nvPr/>
        </p:nvSpPr>
        <p:spPr>
          <a:xfrm>
            <a:off x="6383497" y="4958048"/>
            <a:ext cx="1854755" cy="1018242"/>
          </a:xfrm>
          <a:prstGeom prst="rect">
            <a:avLst/>
          </a:prstGeom>
          <a:noFill/>
          <a:ln w="25400" cap="flat" cmpd="sng" algn="ctr">
            <a:noFill/>
            <a:prstDash val="solid"/>
          </a:ln>
          <a:effectLst/>
        </p:spPr>
        <p:txBody>
          <a:bodyPr rot="0" spcFirstLastPara="0" vertOverflow="overflow" horzOverflow="overflow" vert="horz" wrap="square" lIns="44821" tIns="44821" rIns="44821" bIns="44821" numCol="1" spcCol="0" rtlCol="0" fromWordArt="0" anchor="t" anchorCtr="0" forceAA="0" compatLnSpc="1">
            <a:prstTxWarp prst="textNoShape">
              <a:avLst/>
            </a:prstTxWarp>
            <a:noAutofit/>
          </a:bodyPr>
          <a:lstStyle/>
          <a:p>
            <a:pPr marL="0" marR="0" lvl="0" indent="0" algn="ctr" defTabSz="896182" eaLnBrk="1" fontAlgn="auto" latinLnBrk="0" hangingPunct="1">
              <a:lnSpc>
                <a:spcPct val="100000"/>
              </a:lnSpc>
              <a:spcBef>
                <a:spcPts val="769"/>
              </a:spcBef>
              <a:spcAft>
                <a:spcPts val="0"/>
              </a:spcAft>
              <a:buClrTx/>
              <a:buSzTx/>
              <a:buFontTx/>
              <a:buNone/>
              <a:tabLst/>
              <a:defRPr/>
            </a:pPr>
            <a:r>
              <a:rPr kumimoji="0" lang="en-US" sz="2353" b="1" i="0" u="none" strike="noStrike" kern="0" cap="none" spc="0" normalizeH="0" baseline="0" noProof="0" dirty="0">
                <a:ln>
                  <a:noFill/>
                </a:ln>
                <a:solidFill>
                  <a:schemeClr val="accent3"/>
                </a:solidFill>
                <a:effectLst/>
                <a:uLnTx/>
                <a:uFillTx/>
                <a:latin typeface="Segoe UI Light"/>
                <a:ea typeface="MS PGothic" panose="020B0600070205080204" pitchFamily="34" charset="-128"/>
                <a:cs typeface="Segoe UI Semibold" panose="020B0702040204020203" pitchFamily="34" charset="0"/>
              </a:rPr>
              <a:t>80%</a:t>
            </a:r>
            <a:r>
              <a:rPr kumimoji="0" lang="en-US" sz="2353" b="0" i="0" u="none" strike="noStrike" kern="0" cap="none" spc="0" normalizeH="0" baseline="0" noProof="0" dirty="0">
                <a:ln>
                  <a:noFill/>
                </a:ln>
                <a:solidFill>
                  <a:schemeClr val="accent3"/>
                </a:solidFill>
                <a:effectLst/>
                <a:uLnTx/>
                <a:uFillTx/>
                <a:latin typeface="Segoe UI Light"/>
                <a:ea typeface="MS PGothic" panose="020B0600070205080204" pitchFamily="34" charset="-128"/>
                <a:cs typeface="Segoe UI Semibold" panose="020B0702040204020203" pitchFamily="34" charset="0"/>
              </a:rPr>
              <a:t>             IT Time  Saved</a:t>
            </a:r>
          </a:p>
        </p:txBody>
      </p:sp>
      <p:sp>
        <p:nvSpPr>
          <p:cNvPr id="87" name="1_Text"/>
          <p:cNvSpPr/>
          <p:nvPr/>
        </p:nvSpPr>
        <p:spPr>
          <a:xfrm>
            <a:off x="8396154" y="4958048"/>
            <a:ext cx="3685205" cy="1018242"/>
          </a:xfrm>
          <a:prstGeom prst="rect">
            <a:avLst/>
          </a:prstGeom>
          <a:noFill/>
          <a:ln w="25400" cap="flat" cmpd="sng" algn="ctr">
            <a:noFill/>
            <a:prstDash val="solid"/>
          </a:ln>
          <a:effectLst/>
        </p:spPr>
        <p:txBody>
          <a:bodyPr rot="0" spcFirstLastPara="0" vertOverflow="overflow" horzOverflow="overflow" vert="horz" wrap="square" lIns="44821" tIns="44821" rIns="44821" bIns="44821" numCol="1" spcCol="0" rtlCol="0" fromWordArt="0" anchor="t" anchorCtr="0" forceAA="0" compatLnSpc="1">
            <a:prstTxWarp prst="textNoShape">
              <a:avLst/>
            </a:prstTxWarp>
            <a:noAutofit/>
          </a:bodyPr>
          <a:lstStyle/>
          <a:p>
            <a:pPr marL="0" marR="0" lvl="0" indent="0" algn="ctr" defTabSz="896182" eaLnBrk="1" fontAlgn="auto" latinLnBrk="0" hangingPunct="1">
              <a:lnSpc>
                <a:spcPct val="100000"/>
              </a:lnSpc>
              <a:spcBef>
                <a:spcPts val="769"/>
              </a:spcBef>
              <a:spcAft>
                <a:spcPts val="0"/>
              </a:spcAft>
              <a:buClrTx/>
              <a:buSzTx/>
              <a:buFontTx/>
              <a:buNone/>
              <a:tabLst/>
              <a:defRPr/>
            </a:pPr>
            <a:r>
              <a:rPr kumimoji="0" lang="en-US" sz="2350" b="1" i="0" u="none" strike="noStrike" kern="0" cap="none" spc="0" normalizeH="0" baseline="0" noProof="0" dirty="0">
                <a:ln>
                  <a:noFill/>
                </a:ln>
                <a:solidFill>
                  <a:schemeClr val="accent3"/>
                </a:solidFill>
                <a:effectLst/>
                <a:uLnTx/>
                <a:uFillTx/>
                <a:latin typeface="Segoe UI Light"/>
                <a:ea typeface="MS PGothic" panose="020B0600070205080204" pitchFamily="34" charset="-128"/>
                <a:cs typeface="Segoe UI Semibold" panose="020B0702040204020203" pitchFamily="34" charset="0"/>
              </a:rPr>
              <a:t>50%</a:t>
            </a:r>
            <a:r>
              <a:rPr kumimoji="0" lang="en-US" sz="2350" b="0" i="0" u="none" strike="noStrike" kern="0" cap="none" spc="0" normalizeH="0" baseline="0" noProof="0" dirty="0">
                <a:ln>
                  <a:noFill/>
                </a:ln>
                <a:solidFill>
                  <a:schemeClr val="accent3"/>
                </a:solidFill>
                <a:effectLst/>
                <a:uLnTx/>
                <a:uFillTx/>
                <a:latin typeface="Segoe UI Light"/>
                <a:ea typeface="MS PGothic" panose="020B0600070205080204" pitchFamily="34" charset="-128"/>
                <a:cs typeface="Segoe UI Semibold" panose="020B0702040204020203" pitchFamily="34" charset="0"/>
              </a:rPr>
              <a:t>                             Faster Service Deployment Time to Market</a:t>
            </a:r>
          </a:p>
        </p:txBody>
      </p:sp>
      <p:sp>
        <p:nvSpPr>
          <p:cNvPr id="88" name="Freeform 156"/>
          <p:cNvSpPr>
            <a:spLocks noEditPoints="1"/>
          </p:cNvSpPr>
          <p:nvPr/>
        </p:nvSpPr>
        <p:spPr bwMode="black">
          <a:xfrm rot="17100000">
            <a:off x="9931810" y="3701688"/>
            <a:ext cx="613892" cy="593640"/>
          </a:xfrm>
          <a:custGeom>
            <a:avLst/>
            <a:gdLst>
              <a:gd name="T0" fmla="*/ 1291 w 1453"/>
              <a:gd name="T1" fmla="*/ 807 h 1407"/>
              <a:gd name="T2" fmla="*/ 867 w 1453"/>
              <a:gd name="T3" fmla="*/ 807 h 1407"/>
              <a:gd name="T4" fmla="*/ 1033 w 1453"/>
              <a:gd name="T5" fmla="*/ 1198 h 1407"/>
              <a:gd name="T6" fmla="*/ 1291 w 1453"/>
              <a:gd name="T7" fmla="*/ 807 h 1407"/>
              <a:gd name="T8" fmla="*/ 704 w 1453"/>
              <a:gd name="T9" fmla="*/ 0 h 1407"/>
              <a:gd name="T10" fmla="*/ 1405 w 1453"/>
              <a:gd name="T11" fmla="*/ 651 h 1407"/>
              <a:gd name="T12" fmla="*/ 1453 w 1453"/>
              <a:gd name="T13" fmla="*/ 651 h 1407"/>
              <a:gd name="T14" fmla="*/ 1453 w 1453"/>
              <a:gd name="T15" fmla="*/ 729 h 1407"/>
              <a:gd name="T16" fmla="*/ 953 w 1453"/>
              <a:gd name="T17" fmla="*/ 1407 h 1407"/>
              <a:gd name="T18" fmla="*/ 935 w 1453"/>
              <a:gd name="T19" fmla="*/ 1366 h 1407"/>
              <a:gd name="T20" fmla="*/ 704 w 1453"/>
              <a:gd name="T21" fmla="*/ 1407 h 1407"/>
              <a:gd name="T22" fmla="*/ 0 w 1453"/>
              <a:gd name="T23" fmla="*/ 703 h 1407"/>
              <a:gd name="T24" fmla="*/ 704 w 1453"/>
              <a:gd name="T25" fmla="*/ 0 h 1407"/>
              <a:gd name="T26" fmla="*/ 1249 w 1453"/>
              <a:gd name="T27" fmla="*/ 651 h 1407"/>
              <a:gd name="T28" fmla="*/ 704 w 1453"/>
              <a:gd name="T29" fmla="*/ 156 h 1407"/>
              <a:gd name="T30" fmla="*/ 156 w 1453"/>
              <a:gd name="T31" fmla="*/ 703 h 1407"/>
              <a:gd name="T32" fmla="*/ 704 w 1453"/>
              <a:gd name="T33" fmla="*/ 1251 h 1407"/>
              <a:gd name="T34" fmla="*/ 875 w 1453"/>
              <a:gd name="T35" fmla="*/ 1224 h 1407"/>
              <a:gd name="T36" fmla="*/ 631 w 1453"/>
              <a:gd name="T37" fmla="*/ 651 h 1407"/>
              <a:gd name="T38" fmla="*/ 1249 w 1453"/>
              <a:gd name="T39" fmla="*/ 651 h 1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53" h="1407">
                <a:moveTo>
                  <a:pt x="1291" y="807"/>
                </a:moveTo>
                <a:cubicBezTo>
                  <a:pt x="867" y="807"/>
                  <a:pt x="867" y="807"/>
                  <a:pt x="867" y="807"/>
                </a:cubicBezTo>
                <a:cubicBezTo>
                  <a:pt x="1033" y="1198"/>
                  <a:pt x="1033" y="1198"/>
                  <a:pt x="1033" y="1198"/>
                </a:cubicBezTo>
                <a:cubicBezTo>
                  <a:pt x="1170" y="1114"/>
                  <a:pt x="1268" y="973"/>
                  <a:pt x="1291" y="807"/>
                </a:cubicBezTo>
                <a:close/>
                <a:moveTo>
                  <a:pt x="704" y="0"/>
                </a:moveTo>
                <a:cubicBezTo>
                  <a:pt x="1075" y="0"/>
                  <a:pt x="1379" y="287"/>
                  <a:pt x="1405" y="651"/>
                </a:cubicBezTo>
                <a:cubicBezTo>
                  <a:pt x="1453" y="651"/>
                  <a:pt x="1453" y="651"/>
                  <a:pt x="1453" y="651"/>
                </a:cubicBezTo>
                <a:cubicBezTo>
                  <a:pt x="1453" y="729"/>
                  <a:pt x="1453" y="729"/>
                  <a:pt x="1453" y="729"/>
                </a:cubicBezTo>
                <a:cubicBezTo>
                  <a:pt x="1453" y="1070"/>
                  <a:pt x="1245" y="1283"/>
                  <a:pt x="953" y="1407"/>
                </a:cubicBezTo>
                <a:cubicBezTo>
                  <a:pt x="935" y="1366"/>
                  <a:pt x="935" y="1366"/>
                  <a:pt x="935" y="1366"/>
                </a:cubicBezTo>
                <a:cubicBezTo>
                  <a:pt x="864" y="1392"/>
                  <a:pt x="792" y="1407"/>
                  <a:pt x="704" y="1407"/>
                </a:cubicBezTo>
                <a:cubicBezTo>
                  <a:pt x="315" y="1407"/>
                  <a:pt x="0" y="1092"/>
                  <a:pt x="0" y="703"/>
                </a:cubicBezTo>
                <a:cubicBezTo>
                  <a:pt x="0" y="315"/>
                  <a:pt x="315" y="0"/>
                  <a:pt x="704" y="0"/>
                </a:cubicBezTo>
                <a:close/>
                <a:moveTo>
                  <a:pt x="1249" y="651"/>
                </a:moveTo>
                <a:cubicBezTo>
                  <a:pt x="1223" y="373"/>
                  <a:pt x="989" y="156"/>
                  <a:pt x="704" y="156"/>
                </a:cubicBezTo>
                <a:cubicBezTo>
                  <a:pt x="401" y="156"/>
                  <a:pt x="156" y="401"/>
                  <a:pt x="156" y="703"/>
                </a:cubicBezTo>
                <a:cubicBezTo>
                  <a:pt x="156" y="1006"/>
                  <a:pt x="401" y="1251"/>
                  <a:pt x="704" y="1251"/>
                </a:cubicBezTo>
                <a:cubicBezTo>
                  <a:pt x="763" y="1251"/>
                  <a:pt x="821" y="1242"/>
                  <a:pt x="875" y="1224"/>
                </a:cubicBezTo>
                <a:cubicBezTo>
                  <a:pt x="631" y="651"/>
                  <a:pt x="631" y="651"/>
                  <a:pt x="631" y="651"/>
                </a:cubicBezTo>
                <a:cubicBezTo>
                  <a:pt x="1249" y="651"/>
                  <a:pt x="1249" y="651"/>
                  <a:pt x="1249" y="65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0687" tIns="40344" rIns="80687" bIns="40344"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a:ln>
                <a:noFill/>
              </a:ln>
              <a:solidFill>
                <a:sysClr val="windowText" lastClr="000000"/>
              </a:solidFill>
              <a:effectLst/>
              <a:uLnTx/>
              <a:uFillTx/>
              <a:latin typeface="Calibri" panose="020F0502020204030204"/>
            </a:endParaRPr>
          </a:p>
        </p:txBody>
      </p:sp>
      <p:pic>
        <p:nvPicPr>
          <p:cNvPr id="89" name="Picture 39" descr="C:\Users\sakuu\Documents\Ballmer WPC\PNGS\Tim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040388" y="3475789"/>
            <a:ext cx="552951" cy="832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321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42" presetClass="path" presetSubtype="0" decel="100000" fill="hold" grpId="1" nodeType="withEffect">
                                  <p:stCondLst>
                                    <p:cond delay="500"/>
                                  </p:stCondLst>
                                  <p:childTnLst>
                                    <p:animMotion origin="layout" path="M -1.8892E-7 -2.98684E-6 L -1.8892E-7 -0.05447 " pathEditMode="relative" rAng="0" ptsTypes="AA">
                                      <p:cBhvr>
                                        <p:cTn id="9" dur="500" spd="-100000" fill="hold"/>
                                        <p:tgtEl>
                                          <p:spTgt spid="52"/>
                                        </p:tgtEl>
                                        <p:attrNameLst>
                                          <p:attrName>ppt_x</p:attrName>
                                          <p:attrName>ppt_y</p:attrName>
                                        </p:attrNameLst>
                                      </p:cBhvr>
                                      <p:rCtr x="0" y="-2724"/>
                                    </p:animMotion>
                                  </p:childTnLst>
                                </p:cTn>
                              </p:par>
                              <p:par>
                                <p:cTn id="10" presetID="10" presetClass="entr" presetSubtype="0" fill="hold" grpId="0" nodeType="withEffect">
                                  <p:stCondLst>
                                    <p:cond delay="50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500"/>
                                        <p:tgtEl>
                                          <p:spTgt spid="54"/>
                                        </p:tgtEl>
                                      </p:cBhvr>
                                    </p:animEffect>
                                  </p:childTnLst>
                                </p:cTn>
                              </p:par>
                              <p:par>
                                <p:cTn id="13" presetID="42" presetClass="path" presetSubtype="0" decel="100000" fill="hold" grpId="1" nodeType="withEffect">
                                  <p:stCondLst>
                                    <p:cond delay="500"/>
                                  </p:stCondLst>
                                  <p:childTnLst>
                                    <p:animMotion origin="layout" path="M 3.50013E-6 3.60872E-6 L 3.50013E-6 -0.05447 " pathEditMode="relative" rAng="0" ptsTypes="AA">
                                      <p:cBhvr>
                                        <p:cTn id="14" dur="500" spd="-100000" fill="hold"/>
                                        <p:tgtEl>
                                          <p:spTgt spid="54"/>
                                        </p:tgtEl>
                                        <p:attrNameLst>
                                          <p:attrName>ppt_x</p:attrName>
                                          <p:attrName>ppt_y</p:attrName>
                                        </p:attrNameLst>
                                      </p:cBhvr>
                                      <p:rCtr x="0" y="-2724"/>
                                    </p:animMotion>
                                  </p:childTnLst>
                                </p:cTn>
                              </p:par>
                              <p:par>
                                <p:cTn id="15" presetID="10" presetClass="entr" presetSubtype="0" fill="hold" grpId="0" nodeType="withEffect">
                                  <p:stCondLst>
                                    <p:cond delay="500"/>
                                  </p:stCondLst>
                                  <p:childTnLst>
                                    <p:set>
                                      <p:cBhvr>
                                        <p:cTn id="16" dur="1" fill="hold">
                                          <p:stCondLst>
                                            <p:cond delay="0"/>
                                          </p:stCondLst>
                                        </p:cTn>
                                        <p:tgtEl>
                                          <p:spTgt spid="86"/>
                                        </p:tgtEl>
                                        <p:attrNameLst>
                                          <p:attrName>style.visibility</p:attrName>
                                        </p:attrNameLst>
                                      </p:cBhvr>
                                      <p:to>
                                        <p:strVal val="visible"/>
                                      </p:to>
                                    </p:set>
                                    <p:animEffect transition="in" filter="fade">
                                      <p:cBhvr>
                                        <p:cTn id="17" dur="500"/>
                                        <p:tgtEl>
                                          <p:spTgt spid="86"/>
                                        </p:tgtEl>
                                      </p:cBhvr>
                                    </p:animEffect>
                                  </p:childTnLst>
                                </p:cTn>
                              </p:par>
                              <p:par>
                                <p:cTn id="18" presetID="42" presetClass="path" presetSubtype="0" decel="100000" fill="hold" grpId="1" nodeType="withEffect">
                                  <p:stCondLst>
                                    <p:cond delay="500"/>
                                  </p:stCondLst>
                                  <p:childTnLst>
                                    <p:animMotion origin="layout" path="M -1.8892E-7 -2.98684E-6 L -1.8892E-7 -0.05447 " pathEditMode="relative" rAng="0" ptsTypes="AA">
                                      <p:cBhvr>
                                        <p:cTn id="19" dur="500" spd="-100000" fill="hold"/>
                                        <p:tgtEl>
                                          <p:spTgt spid="86"/>
                                        </p:tgtEl>
                                        <p:attrNameLst>
                                          <p:attrName>ppt_x</p:attrName>
                                          <p:attrName>ppt_y</p:attrName>
                                        </p:attrNameLst>
                                      </p:cBhvr>
                                      <p:rCtr x="0" y="-2724"/>
                                    </p:animMotion>
                                  </p:childTnLst>
                                </p:cTn>
                              </p:par>
                              <p:par>
                                <p:cTn id="20" presetID="10" presetClass="entr" presetSubtype="0" fill="hold" grpId="0" nodeType="withEffect">
                                  <p:stCondLst>
                                    <p:cond delay="500"/>
                                  </p:stCondLst>
                                  <p:childTnLst>
                                    <p:set>
                                      <p:cBhvr>
                                        <p:cTn id="21" dur="1" fill="hold">
                                          <p:stCondLst>
                                            <p:cond delay="0"/>
                                          </p:stCondLst>
                                        </p:cTn>
                                        <p:tgtEl>
                                          <p:spTgt spid="87"/>
                                        </p:tgtEl>
                                        <p:attrNameLst>
                                          <p:attrName>style.visibility</p:attrName>
                                        </p:attrNameLst>
                                      </p:cBhvr>
                                      <p:to>
                                        <p:strVal val="visible"/>
                                      </p:to>
                                    </p:set>
                                    <p:animEffect transition="in" filter="fade">
                                      <p:cBhvr>
                                        <p:cTn id="22" dur="500"/>
                                        <p:tgtEl>
                                          <p:spTgt spid="87"/>
                                        </p:tgtEl>
                                      </p:cBhvr>
                                    </p:animEffect>
                                  </p:childTnLst>
                                </p:cTn>
                              </p:par>
                              <p:par>
                                <p:cTn id="23" presetID="42" presetClass="path" presetSubtype="0" decel="100000" fill="hold" grpId="1" nodeType="withEffect">
                                  <p:stCondLst>
                                    <p:cond delay="500"/>
                                  </p:stCondLst>
                                  <p:childTnLst>
                                    <p:animMotion origin="layout" path="M -1.8892E-7 -2.98684E-6 L -1.8892E-7 -0.05447 " pathEditMode="relative" rAng="0" ptsTypes="AA">
                                      <p:cBhvr>
                                        <p:cTn id="24" dur="500" spd="-100000" fill="hold"/>
                                        <p:tgtEl>
                                          <p:spTgt spid="87"/>
                                        </p:tgtEl>
                                        <p:attrNameLst>
                                          <p:attrName>ppt_x</p:attrName>
                                          <p:attrName>ppt_y</p:attrName>
                                        </p:attrNameLst>
                                      </p:cBhvr>
                                      <p:rCtr x="0" y="-27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2" grpId="1"/>
      <p:bldP spid="54" grpId="0"/>
      <p:bldP spid="54" grpId="1"/>
      <p:bldP spid="86" grpId="0"/>
      <p:bldP spid="86" grpId="1"/>
      <p:bldP spid="87" grpId="0"/>
      <p:bldP spid="8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bwMode="auto">
          <a:xfrm>
            <a:off x="274639" y="4279900"/>
            <a:ext cx="11889564" cy="2417763"/>
          </a:xfrm>
          <a:prstGeom prst="rect">
            <a:avLst/>
          </a:prstGeom>
          <a:solidFill>
            <a:schemeClr val="accent3">
              <a:lumMod val="60000"/>
              <a:lumOff val="4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90000"/>
              </a:lnSpc>
              <a:spcBef>
                <a:spcPts val="0"/>
              </a:spcBef>
              <a:spcAft>
                <a:spcPts val="612"/>
              </a:spcAft>
              <a:buClrTx/>
              <a:buSzTx/>
              <a:buFontTx/>
              <a:buNone/>
              <a:tabLst/>
              <a:defRPr/>
            </a:pPr>
            <a:r>
              <a:rPr kumimoji="0" lang="en-US" sz="2000" b="0" i="0" u="none" strike="noStrike" kern="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Build on the OS (IaaS)</a:t>
            </a:r>
          </a:p>
        </p:txBody>
      </p:sp>
      <p:sp>
        <p:nvSpPr>
          <p:cNvPr id="15" name="Rectangle 14"/>
          <p:cNvSpPr/>
          <p:nvPr/>
        </p:nvSpPr>
        <p:spPr bwMode="auto">
          <a:xfrm>
            <a:off x="0" y="0"/>
            <a:ext cx="12436475" cy="4279900"/>
          </a:xfrm>
          <a:prstGeom prst="rect">
            <a:avLst/>
          </a:prstGeom>
          <a:solidFill>
            <a:schemeClr val="bg2"/>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6" name="Rectangle 5"/>
          <p:cNvSpPr/>
          <p:nvPr/>
        </p:nvSpPr>
        <p:spPr bwMode="auto">
          <a:xfrm>
            <a:off x="274639" y="1212850"/>
            <a:ext cx="11889564" cy="3028950"/>
          </a:xfrm>
          <a:prstGeom prst="rect">
            <a:avLst/>
          </a:prstGeom>
          <a:solidFill>
            <a:schemeClr val="accent3">
              <a:lumMod val="60000"/>
              <a:lumOff val="4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90000"/>
              </a:lnSpc>
              <a:spcBef>
                <a:spcPts val="0"/>
              </a:spcBef>
              <a:spcAft>
                <a:spcPts val="612"/>
              </a:spcAft>
              <a:buClrTx/>
              <a:buSzTx/>
              <a:buFontTx/>
              <a:buNone/>
              <a:tabLst/>
              <a:defRPr/>
            </a:pPr>
            <a:r>
              <a:rPr kumimoji="0" lang="en-US" sz="2000" b="0" i="0" u="none" strike="noStrike" kern="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Build on a Developer Platform (PaaS)</a:t>
            </a:r>
          </a:p>
        </p:txBody>
      </p:sp>
      <p:sp>
        <p:nvSpPr>
          <p:cNvPr id="3" name="Rectangle 2"/>
          <p:cNvSpPr/>
          <p:nvPr/>
        </p:nvSpPr>
        <p:spPr bwMode="auto">
          <a:xfrm>
            <a:off x="9832483" y="1211885"/>
            <a:ext cx="2330442" cy="3028950"/>
          </a:xfrm>
          <a:prstGeom prst="rect">
            <a:avLst/>
          </a:prstGeom>
          <a:solidFill>
            <a:schemeClr val="accent3">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12" name="Rectangle 11"/>
          <p:cNvSpPr/>
          <p:nvPr/>
        </p:nvSpPr>
        <p:spPr bwMode="auto">
          <a:xfrm>
            <a:off x="274639" y="3575600"/>
            <a:ext cx="11887199" cy="666200"/>
          </a:xfrm>
          <a:prstGeom prst="rect">
            <a:avLst/>
          </a:prstGeom>
          <a:solidFill>
            <a:schemeClr val="accent3">
              <a:alpha val="8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chemeClr val="bg1"/>
              </a:solidFill>
              <a:effectLst/>
              <a:uLnTx/>
              <a:uFillTx/>
            </a:endParaRPr>
          </a:p>
        </p:txBody>
      </p:sp>
      <p:grpSp>
        <p:nvGrpSpPr>
          <p:cNvPr id="27" name="Group 26"/>
          <p:cNvGrpSpPr/>
          <p:nvPr/>
        </p:nvGrpSpPr>
        <p:grpSpPr>
          <a:xfrm>
            <a:off x="8001732" y="1828906"/>
            <a:ext cx="1236279" cy="1236279"/>
            <a:chOff x="9754182" y="1828906"/>
            <a:chExt cx="1236279" cy="1236279"/>
          </a:xfrm>
        </p:grpSpPr>
        <p:sp>
          <p:nvSpPr>
            <p:cNvPr id="49" name="Oval 48"/>
            <p:cNvSpPr/>
            <p:nvPr/>
          </p:nvSpPr>
          <p:spPr bwMode="auto">
            <a:xfrm>
              <a:off x="9754182" y="1828906"/>
              <a:ext cx="1236279" cy="1236279"/>
            </a:xfrm>
            <a:prstGeom prst="ellipse">
              <a:avLst/>
            </a:prstGeom>
            <a:solidFill>
              <a:schemeClr val="accent3">
                <a:lumMod val="5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pic>
          <p:nvPicPr>
            <p:cNvPr id="59" name="Picture 58"/>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9974409" y="2049133"/>
              <a:ext cx="795824" cy="795824"/>
            </a:xfrm>
            <a:prstGeom prst="rect">
              <a:avLst/>
            </a:prstGeom>
          </p:spPr>
        </p:pic>
      </p:grpSp>
      <p:grpSp>
        <p:nvGrpSpPr>
          <p:cNvPr id="21" name="Group 20"/>
          <p:cNvGrpSpPr/>
          <p:nvPr/>
        </p:nvGrpSpPr>
        <p:grpSpPr>
          <a:xfrm>
            <a:off x="835069" y="1828906"/>
            <a:ext cx="1236279" cy="1236279"/>
            <a:chOff x="1448382" y="1828906"/>
            <a:chExt cx="1236279" cy="1236279"/>
          </a:xfrm>
        </p:grpSpPr>
        <p:sp>
          <p:nvSpPr>
            <p:cNvPr id="5" name="Oval 4"/>
            <p:cNvSpPr/>
            <p:nvPr/>
          </p:nvSpPr>
          <p:spPr bwMode="auto">
            <a:xfrm>
              <a:off x="1448382" y="1828906"/>
              <a:ext cx="1236279" cy="1236279"/>
            </a:xfrm>
            <a:prstGeom prst="ellipse">
              <a:avLst/>
            </a:prstGeom>
            <a:solidFill>
              <a:schemeClr val="accent3">
                <a:lumMod val="5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pic>
          <p:nvPicPr>
            <p:cNvPr id="60" name="Picture 59"/>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1728297" y="2108820"/>
              <a:ext cx="676449" cy="676450"/>
            </a:xfrm>
            <a:prstGeom prst="rect">
              <a:avLst/>
            </a:prstGeom>
          </p:spPr>
        </p:pic>
      </p:grpSp>
      <p:grpSp>
        <p:nvGrpSpPr>
          <p:cNvPr id="24" name="Group 23"/>
          <p:cNvGrpSpPr/>
          <p:nvPr/>
        </p:nvGrpSpPr>
        <p:grpSpPr>
          <a:xfrm>
            <a:off x="5622435" y="1828906"/>
            <a:ext cx="1236279" cy="1236279"/>
            <a:chOff x="6985582" y="1828906"/>
            <a:chExt cx="1236279" cy="1236279"/>
          </a:xfrm>
        </p:grpSpPr>
        <p:sp>
          <p:nvSpPr>
            <p:cNvPr id="48" name="Oval 47"/>
            <p:cNvSpPr/>
            <p:nvPr/>
          </p:nvSpPr>
          <p:spPr bwMode="auto">
            <a:xfrm>
              <a:off x="6985582" y="1828906"/>
              <a:ext cx="1236279" cy="1236279"/>
            </a:xfrm>
            <a:prstGeom prst="ellipse">
              <a:avLst/>
            </a:prstGeom>
            <a:solidFill>
              <a:schemeClr val="accent3">
                <a:lumMod val="5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grpSp>
          <p:nvGrpSpPr>
            <p:cNvPr id="70" name="Group 4"/>
            <p:cNvGrpSpPr>
              <a:grpSpLocks noChangeAspect="1"/>
            </p:cNvGrpSpPr>
            <p:nvPr/>
          </p:nvGrpSpPr>
          <p:grpSpPr bwMode="auto">
            <a:xfrm>
              <a:off x="7208434" y="2113670"/>
              <a:ext cx="790575" cy="666750"/>
              <a:chOff x="3668" y="1993"/>
              <a:chExt cx="498" cy="420"/>
            </a:xfrm>
            <a:solidFill>
              <a:schemeClr val="tx1"/>
            </a:solidFill>
          </p:grpSpPr>
          <p:sp>
            <p:nvSpPr>
              <p:cNvPr id="71" name="Freeform 5"/>
              <p:cNvSpPr>
                <a:spLocks/>
              </p:cNvSpPr>
              <p:nvPr/>
            </p:nvSpPr>
            <p:spPr bwMode="auto">
              <a:xfrm>
                <a:off x="3810" y="1993"/>
                <a:ext cx="223" cy="420"/>
              </a:xfrm>
              <a:custGeom>
                <a:avLst/>
                <a:gdLst>
                  <a:gd name="T0" fmla="*/ 75 w 223"/>
                  <a:gd name="T1" fmla="*/ 0 h 420"/>
                  <a:gd name="T2" fmla="*/ 223 w 223"/>
                  <a:gd name="T3" fmla="*/ 0 h 420"/>
                  <a:gd name="T4" fmla="*/ 129 w 223"/>
                  <a:gd name="T5" fmla="*/ 141 h 420"/>
                  <a:gd name="T6" fmla="*/ 223 w 223"/>
                  <a:gd name="T7" fmla="*/ 141 h 420"/>
                  <a:gd name="T8" fmla="*/ 25 w 223"/>
                  <a:gd name="T9" fmla="*/ 420 h 420"/>
                  <a:gd name="T10" fmla="*/ 94 w 223"/>
                  <a:gd name="T11" fmla="*/ 209 h 420"/>
                  <a:gd name="T12" fmla="*/ 0 w 223"/>
                  <a:gd name="T13" fmla="*/ 209 h 420"/>
                  <a:gd name="T14" fmla="*/ 75 w 223"/>
                  <a:gd name="T15" fmla="*/ 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3" h="420">
                    <a:moveTo>
                      <a:pt x="75" y="0"/>
                    </a:moveTo>
                    <a:lnTo>
                      <a:pt x="223" y="0"/>
                    </a:lnTo>
                    <a:lnTo>
                      <a:pt x="129" y="141"/>
                    </a:lnTo>
                    <a:lnTo>
                      <a:pt x="223" y="141"/>
                    </a:lnTo>
                    <a:lnTo>
                      <a:pt x="25" y="420"/>
                    </a:lnTo>
                    <a:lnTo>
                      <a:pt x="94" y="209"/>
                    </a:lnTo>
                    <a:lnTo>
                      <a:pt x="0" y="209"/>
                    </a:lnTo>
                    <a:lnTo>
                      <a:pt x="7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2" name="Freeform 6"/>
              <p:cNvSpPr>
                <a:spLocks/>
              </p:cNvSpPr>
              <p:nvPr/>
            </p:nvSpPr>
            <p:spPr bwMode="auto">
              <a:xfrm>
                <a:off x="3668" y="2057"/>
                <a:ext cx="152" cy="279"/>
              </a:xfrm>
              <a:custGeom>
                <a:avLst/>
                <a:gdLst>
                  <a:gd name="T0" fmla="*/ 15 w 79"/>
                  <a:gd name="T1" fmla="*/ 72 h 144"/>
                  <a:gd name="T2" fmla="*/ 77 w 79"/>
                  <a:gd name="T3" fmla="*/ 10 h 144"/>
                  <a:gd name="T4" fmla="*/ 77 w 79"/>
                  <a:gd name="T5" fmla="*/ 5 h 144"/>
                  <a:gd name="T6" fmla="*/ 74 w 79"/>
                  <a:gd name="T7" fmla="*/ 1 h 144"/>
                  <a:gd name="T8" fmla="*/ 69 w 79"/>
                  <a:gd name="T9" fmla="*/ 1 h 144"/>
                  <a:gd name="T10" fmla="*/ 1 w 79"/>
                  <a:gd name="T11" fmla="*/ 69 h 144"/>
                  <a:gd name="T12" fmla="*/ 0 w 79"/>
                  <a:gd name="T13" fmla="*/ 72 h 144"/>
                  <a:gd name="T14" fmla="*/ 1 w 79"/>
                  <a:gd name="T15" fmla="*/ 74 h 144"/>
                  <a:gd name="T16" fmla="*/ 69 w 79"/>
                  <a:gd name="T17" fmla="*/ 142 h 144"/>
                  <a:gd name="T18" fmla="*/ 74 w 79"/>
                  <a:gd name="T19" fmla="*/ 142 h 144"/>
                  <a:gd name="T20" fmla="*/ 77 w 79"/>
                  <a:gd name="T21" fmla="*/ 139 h 144"/>
                  <a:gd name="T22" fmla="*/ 77 w 79"/>
                  <a:gd name="T23" fmla="*/ 134 h 144"/>
                  <a:gd name="T24" fmla="*/ 15 w 79"/>
                  <a:gd name="T25"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144">
                    <a:moveTo>
                      <a:pt x="15" y="72"/>
                    </a:moveTo>
                    <a:cubicBezTo>
                      <a:pt x="77" y="10"/>
                      <a:pt x="77" y="10"/>
                      <a:pt x="77" y="10"/>
                    </a:cubicBezTo>
                    <a:cubicBezTo>
                      <a:pt x="79" y="8"/>
                      <a:pt x="79" y="6"/>
                      <a:pt x="77" y="5"/>
                    </a:cubicBezTo>
                    <a:cubicBezTo>
                      <a:pt x="74" y="1"/>
                      <a:pt x="74" y="1"/>
                      <a:pt x="74" y="1"/>
                    </a:cubicBezTo>
                    <a:cubicBezTo>
                      <a:pt x="72" y="0"/>
                      <a:pt x="70" y="0"/>
                      <a:pt x="69" y="1"/>
                    </a:cubicBezTo>
                    <a:cubicBezTo>
                      <a:pt x="1" y="69"/>
                      <a:pt x="1" y="69"/>
                      <a:pt x="1" y="69"/>
                    </a:cubicBezTo>
                    <a:cubicBezTo>
                      <a:pt x="0" y="70"/>
                      <a:pt x="0" y="71"/>
                      <a:pt x="0" y="72"/>
                    </a:cubicBezTo>
                    <a:cubicBezTo>
                      <a:pt x="0" y="73"/>
                      <a:pt x="0" y="74"/>
                      <a:pt x="1" y="74"/>
                    </a:cubicBezTo>
                    <a:cubicBezTo>
                      <a:pt x="69" y="142"/>
                      <a:pt x="69" y="142"/>
                      <a:pt x="69" y="142"/>
                    </a:cubicBezTo>
                    <a:cubicBezTo>
                      <a:pt x="70" y="144"/>
                      <a:pt x="72" y="144"/>
                      <a:pt x="74" y="142"/>
                    </a:cubicBezTo>
                    <a:cubicBezTo>
                      <a:pt x="77" y="139"/>
                      <a:pt x="77" y="139"/>
                      <a:pt x="77" y="139"/>
                    </a:cubicBezTo>
                    <a:cubicBezTo>
                      <a:pt x="79" y="137"/>
                      <a:pt x="79" y="135"/>
                      <a:pt x="77" y="134"/>
                    </a:cubicBezTo>
                    <a:lnTo>
                      <a:pt x="15" y="7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3" name="Freeform 7"/>
              <p:cNvSpPr>
                <a:spLocks/>
              </p:cNvSpPr>
              <p:nvPr/>
            </p:nvSpPr>
            <p:spPr bwMode="auto">
              <a:xfrm>
                <a:off x="4012" y="2057"/>
                <a:ext cx="154" cy="279"/>
              </a:xfrm>
              <a:custGeom>
                <a:avLst/>
                <a:gdLst>
                  <a:gd name="T0" fmla="*/ 64 w 80"/>
                  <a:gd name="T1" fmla="*/ 72 h 144"/>
                  <a:gd name="T2" fmla="*/ 2 w 80"/>
                  <a:gd name="T3" fmla="*/ 10 h 144"/>
                  <a:gd name="T4" fmla="*/ 2 w 80"/>
                  <a:gd name="T5" fmla="*/ 5 h 144"/>
                  <a:gd name="T6" fmla="*/ 5 w 80"/>
                  <a:gd name="T7" fmla="*/ 1 h 144"/>
                  <a:gd name="T8" fmla="*/ 10 w 80"/>
                  <a:gd name="T9" fmla="*/ 1 h 144"/>
                  <a:gd name="T10" fmla="*/ 78 w 80"/>
                  <a:gd name="T11" fmla="*/ 69 h 144"/>
                  <a:gd name="T12" fmla="*/ 80 w 80"/>
                  <a:gd name="T13" fmla="*/ 72 h 144"/>
                  <a:gd name="T14" fmla="*/ 78 w 80"/>
                  <a:gd name="T15" fmla="*/ 74 h 144"/>
                  <a:gd name="T16" fmla="*/ 10 w 80"/>
                  <a:gd name="T17" fmla="*/ 142 h 144"/>
                  <a:gd name="T18" fmla="*/ 5 w 80"/>
                  <a:gd name="T19" fmla="*/ 142 h 144"/>
                  <a:gd name="T20" fmla="*/ 2 w 80"/>
                  <a:gd name="T21" fmla="*/ 139 h 144"/>
                  <a:gd name="T22" fmla="*/ 2 w 80"/>
                  <a:gd name="T23" fmla="*/ 134 h 144"/>
                  <a:gd name="T24" fmla="*/ 64 w 80"/>
                  <a:gd name="T25"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 h="144">
                    <a:moveTo>
                      <a:pt x="64" y="72"/>
                    </a:moveTo>
                    <a:cubicBezTo>
                      <a:pt x="2" y="10"/>
                      <a:pt x="2" y="10"/>
                      <a:pt x="2" y="10"/>
                    </a:cubicBezTo>
                    <a:cubicBezTo>
                      <a:pt x="0" y="8"/>
                      <a:pt x="0" y="6"/>
                      <a:pt x="2" y="5"/>
                    </a:cubicBezTo>
                    <a:cubicBezTo>
                      <a:pt x="5" y="1"/>
                      <a:pt x="5" y="1"/>
                      <a:pt x="5" y="1"/>
                    </a:cubicBezTo>
                    <a:cubicBezTo>
                      <a:pt x="7" y="0"/>
                      <a:pt x="9" y="0"/>
                      <a:pt x="10" y="1"/>
                    </a:cubicBezTo>
                    <a:cubicBezTo>
                      <a:pt x="78" y="69"/>
                      <a:pt x="78" y="69"/>
                      <a:pt x="78" y="69"/>
                    </a:cubicBezTo>
                    <a:cubicBezTo>
                      <a:pt x="79" y="70"/>
                      <a:pt x="80" y="71"/>
                      <a:pt x="80" y="72"/>
                    </a:cubicBezTo>
                    <a:cubicBezTo>
                      <a:pt x="80" y="73"/>
                      <a:pt x="79" y="74"/>
                      <a:pt x="78" y="74"/>
                    </a:cubicBezTo>
                    <a:cubicBezTo>
                      <a:pt x="10" y="142"/>
                      <a:pt x="10" y="142"/>
                      <a:pt x="10" y="142"/>
                    </a:cubicBezTo>
                    <a:cubicBezTo>
                      <a:pt x="9" y="144"/>
                      <a:pt x="7" y="144"/>
                      <a:pt x="5" y="142"/>
                    </a:cubicBezTo>
                    <a:cubicBezTo>
                      <a:pt x="2" y="139"/>
                      <a:pt x="2" y="139"/>
                      <a:pt x="2" y="139"/>
                    </a:cubicBezTo>
                    <a:cubicBezTo>
                      <a:pt x="0" y="137"/>
                      <a:pt x="0" y="135"/>
                      <a:pt x="2" y="134"/>
                    </a:cubicBezTo>
                    <a:lnTo>
                      <a:pt x="64" y="7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22" name="Group 21"/>
          <p:cNvGrpSpPr/>
          <p:nvPr/>
        </p:nvGrpSpPr>
        <p:grpSpPr>
          <a:xfrm>
            <a:off x="3229863" y="1828906"/>
            <a:ext cx="1236279" cy="1236279"/>
            <a:chOff x="4216982" y="1828906"/>
            <a:chExt cx="1236279" cy="1236279"/>
          </a:xfrm>
        </p:grpSpPr>
        <p:sp>
          <p:nvSpPr>
            <p:cNvPr id="47" name="Oval 46"/>
            <p:cNvSpPr/>
            <p:nvPr/>
          </p:nvSpPr>
          <p:spPr bwMode="auto">
            <a:xfrm>
              <a:off x="4216982" y="1828906"/>
              <a:ext cx="1236279" cy="1236279"/>
            </a:xfrm>
            <a:prstGeom prst="ellipse">
              <a:avLst/>
            </a:prstGeom>
            <a:solidFill>
              <a:schemeClr val="accent3">
                <a:lumMod val="5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77" name="Freeform 76"/>
            <p:cNvSpPr/>
            <p:nvPr/>
          </p:nvSpPr>
          <p:spPr bwMode="auto">
            <a:xfrm>
              <a:off x="4493299" y="2113846"/>
              <a:ext cx="683645" cy="666398"/>
            </a:xfrm>
            <a:custGeom>
              <a:avLst/>
              <a:gdLst>
                <a:gd name="connsiteX0" fmla="*/ 425155 w 683645"/>
                <a:gd name="connsiteY0" fmla="*/ 182459 h 666398"/>
                <a:gd name="connsiteX1" fmla="*/ 423339 w 683645"/>
                <a:gd name="connsiteY1" fmla="*/ 185153 h 666398"/>
                <a:gd name="connsiteX2" fmla="*/ 346646 w 683645"/>
                <a:gd name="connsiteY2" fmla="*/ 216920 h 666398"/>
                <a:gd name="connsiteX3" fmla="*/ 269953 w 683645"/>
                <a:gd name="connsiteY3" fmla="*/ 185153 h 666398"/>
                <a:gd name="connsiteX4" fmla="*/ 269217 w 683645"/>
                <a:gd name="connsiteY4" fmla="*/ 184060 h 666398"/>
                <a:gd name="connsiteX5" fmla="*/ 211145 w 683645"/>
                <a:gd name="connsiteY5" fmla="*/ 223213 h 666398"/>
                <a:gd name="connsiteX6" fmla="*/ 205085 w 683645"/>
                <a:gd name="connsiteY6" fmla="*/ 232201 h 666398"/>
                <a:gd name="connsiteX7" fmla="*/ 208397 w 683645"/>
                <a:gd name="connsiteY7" fmla="*/ 237114 h 666398"/>
                <a:gd name="connsiteX8" fmla="*/ 216920 w 683645"/>
                <a:gd name="connsiteY8" fmla="*/ 279332 h 666398"/>
                <a:gd name="connsiteX9" fmla="*/ 185153 w 683645"/>
                <a:gd name="connsiteY9" fmla="*/ 356025 h 666398"/>
                <a:gd name="connsiteX10" fmla="*/ 155849 w 683645"/>
                <a:gd name="connsiteY10" fmla="*/ 375782 h 666398"/>
                <a:gd name="connsiteX11" fmla="*/ 158245 w 683645"/>
                <a:gd name="connsiteY11" fmla="*/ 399554 h 666398"/>
                <a:gd name="connsiteX12" fmla="*/ 169553 w 683645"/>
                <a:gd name="connsiteY12" fmla="*/ 435983 h 666398"/>
                <a:gd name="connsiteX13" fmla="*/ 179657 w 683645"/>
                <a:gd name="connsiteY13" fmla="*/ 450969 h 666398"/>
                <a:gd name="connsiteX14" fmla="*/ 187040 w 683645"/>
                <a:gd name="connsiteY14" fmla="*/ 449478 h 666398"/>
                <a:gd name="connsiteX15" fmla="*/ 286977 w 683645"/>
                <a:gd name="connsiteY15" fmla="*/ 515721 h 666398"/>
                <a:gd name="connsiteX16" fmla="*/ 292533 w 683645"/>
                <a:gd name="connsiteY16" fmla="*/ 543239 h 666398"/>
                <a:gd name="connsiteX17" fmla="*/ 348373 w 683645"/>
                <a:gd name="connsiteY17" fmla="*/ 554513 h 666398"/>
                <a:gd name="connsiteX18" fmla="*/ 388073 w 683645"/>
                <a:gd name="connsiteY18" fmla="*/ 546498 h 666398"/>
                <a:gd name="connsiteX19" fmla="*/ 394287 w 683645"/>
                <a:gd name="connsiteY19" fmla="*/ 515721 h 666398"/>
                <a:gd name="connsiteX20" fmla="*/ 494223 w 683645"/>
                <a:gd name="connsiteY20" fmla="*/ 449478 h 666398"/>
                <a:gd name="connsiteX21" fmla="*/ 515235 w 683645"/>
                <a:gd name="connsiteY21" fmla="*/ 453720 h 666398"/>
                <a:gd name="connsiteX22" fmla="*/ 527193 w 683645"/>
                <a:gd name="connsiteY22" fmla="*/ 435983 h 666398"/>
                <a:gd name="connsiteX23" fmla="*/ 538501 w 683645"/>
                <a:gd name="connsiteY23" fmla="*/ 399554 h 666398"/>
                <a:gd name="connsiteX24" fmla="*/ 540395 w 683645"/>
                <a:gd name="connsiteY24" fmla="*/ 380768 h 666398"/>
                <a:gd name="connsiteX25" fmla="*/ 532968 w 683645"/>
                <a:gd name="connsiteY25" fmla="*/ 379269 h 666398"/>
                <a:gd name="connsiteX26" fmla="*/ 466725 w 683645"/>
                <a:gd name="connsiteY26" fmla="*/ 279332 h 666398"/>
                <a:gd name="connsiteX27" fmla="*/ 475249 w 683645"/>
                <a:gd name="connsiteY27" fmla="*/ 237114 h 666398"/>
                <a:gd name="connsiteX28" fmla="*/ 484928 w 683645"/>
                <a:gd name="connsiteY28" fmla="*/ 222758 h 666398"/>
                <a:gd name="connsiteX29" fmla="*/ 346646 w 683645"/>
                <a:gd name="connsiteY29" fmla="*/ 0 h 666398"/>
                <a:gd name="connsiteX30" fmla="*/ 455106 w 683645"/>
                <a:gd name="connsiteY30" fmla="*/ 108460 h 666398"/>
                <a:gd name="connsiteX31" fmla="*/ 448141 w 683645"/>
                <a:gd name="connsiteY31" fmla="*/ 142962 h 666398"/>
                <a:gd name="connsiteX32" fmla="*/ 517573 w 683645"/>
                <a:gd name="connsiteY32" fmla="*/ 189775 h 666398"/>
                <a:gd name="connsiteX33" fmla="*/ 532968 w 683645"/>
                <a:gd name="connsiteY33" fmla="*/ 179395 h 666398"/>
                <a:gd name="connsiteX34" fmla="*/ 575185 w 683645"/>
                <a:gd name="connsiteY34" fmla="*/ 170872 h 666398"/>
                <a:gd name="connsiteX35" fmla="*/ 683645 w 683645"/>
                <a:gd name="connsiteY35" fmla="*/ 279332 h 666398"/>
                <a:gd name="connsiteX36" fmla="*/ 617403 w 683645"/>
                <a:gd name="connsiteY36" fmla="*/ 379269 h 666398"/>
                <a:gd name="connsiteX37" fmla="*/ 586369 w 683645"/>
                <a:gd name="connsiteY37" fmla="*/ 385534 h 666398"/>
                <a:gd name="connsiteX38" fmla="*/ 584012 w 683645"/>
                <a:gd name="connsiteY38" fmla="*/ 408917 h 666398"/>
                <a:gd name="connsiteX39" fmla="*/ 569997 w 683645"/>
                <a:gd name="connsiteY39" fmla="*/ 454066 h 666398"/>
                <a:gd name="connsiteX40" fmla="*/ 559443 w 683645"/>
                <a:gd name="connsiteY40" fmla="*/ 473510 h 666398"/>
                <a:gd name="connsiteX41" fmla="*/ 570916 w 683645"/>
                <a:gd name="connsiteY41" fmla="*/ 481245 h 666398"/>
                <a:gd name="connsiteX42" fmla="*/ 602683 w 683645"/>
                <a:gd name="connsiteY42" fmla="*/ 557938 h 666398"/>
                <a:gd name="connsiteX43" fmla="*/ 494223 w 683645"/>
                <a:gd name="connsiteY43" fmla="*/ 666398 h 666398"/>
                <a:gd name="connsiteX44" fmla="*/ 394287 w 683645"/>
                <a:gd name="connsiteY44" fmla="*/ 600156 h 666398"/>
                <a:gd name="connsiteX45" fmla="*/ 393531 w 683645"/>
                <a:gd name="connsiteY45" fmla="*/ 596415 h 666398"/>
                <a:gd name="connsiteX46" fmla="*/ 348374 w 683645"/>
                <a:gd name="connsiteY46" fmla="*/ 600967 h 666398"/>
                <a:gd name="connsiteX47" fmla="*/ 299900 w 683645"/>
                <a:gd name="connsiteY47" fmla="*/ 596081 h 666398"/>
                <a:gd name="connsiteX48" fmla="*/ 288513 w 683645"/>
                <a:gd name="connsiteY48" fmla="*/ 592546 h 666398"/>
                <a:gd name="connsiteX49" fmla="*/ 286977 w 683645"/>
                <a:gd name="connsiteY49" fmla="*/ 600156 h 666398"/>
                <a:gd name="connsiteX50" fmla="*/ 187040 w 683645"/>
                <a:gd name="connsiteY50" fmla="*/ 666398 h 666398"/>
                <a:gd name="connsiteX51" fmla="*/ 78580 w 683645"/>
                <a:gd name="connsiteY51" fmla="*/ 557938 h 666398"/>
                <a:gd name="connsiteX52" fmla="*/ 110347 w 683645"/>
                <a:gd name="connsiteY52" fmla="*/ 481245 h 666398"/>
                <a:gd name="connsiteX53" fmla="*/ 133157 w 683645"/>
                <a:gd name="connsiteY53" fmla="*/ 465867 h 666398"/>
                <a:gd name="connsiteX54" fmla="*/ 126752 w 683645"/>
                <a:gd name="connsiteY54" fmla="*/ 454066 h 666398"/>
                <a:gd name="connsiteX55" fmla="*/ 112737 w 683645"/>
                <a:gd name="connsiteY55" fmla="*/ 408917 h 666398"/>
                <a:gd name="connsiteX56" fmla="*/ 110564 w 683645"/>
                <a:gd name="connsiteY56" fmla="*/ 387367 h 666398"/>
                <a:gd name="connsiteX57" fmla="*/ 108460 w 683645"/>
                <a:gd name="connsiteY57" fmla="*/ 387792 h 666398"/>
                <a:gd name="connsiteX58" fmla="*/ 0 w 683645"/>
                <a:gd name="connsiteY58" fmla="*/ 279332 h 666398"/>
                <a:gd name="connsiteX59" fmla="*/ 108460 w 683645"/>
                <a:gd name="connsiteY59" fmla="*/ 170872 h 666398"/>
                <a:gd name="connsiteX60" fmla="*/ 150678 w 683645"/>
                <a:gd name="connsiteY60" fmla="*/ 179395 h 666398"/>
                <a:gd name="connsiteX61" fmla="*/ 174242 w 683645"/>
                <a:gd name="connsiteY61" fmla="*/ 195283 h 666398"/>
                <a:gd name="connsiteX62" fmla="*/ 178298 w 683645"/>
                <a:gd name="connsiteY62" fmla="*/ 190367 h 666398"/>
                <a:gd name="connsiteX63" fmla="*/ 245566 w 683645"/>
                <a:gd name="connsiteY63" fmla="*/ 145013 h 666398"/>
                <a:gd name="connsiteX64" fmla="*/ 238186 w 683645"/>
                <a:gd name="connsiteY64" fmla="*/ 108460 h 666398"/>
                <a:gd name="connsiteX65" fmla="*/ 346646 w 683645"/>
                <a:gd name="connsiteY65" fmla="*/ 0 h 66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83645" h="666398">
                  <a:moveTo>
                    <a:pt x="425155" y="182459"/>
                  </a:moveTo>
                  <a:lnTo>
                    <a:pt x="423339" y="185153"/>
                  </a:lnTo>
                  <a:cubicBezTo>
                    <a:pt x="403712" y="204780"/>
                    <a:pt x="376597" y="216920"/>
                    <a:pt x="346646" y="216920"/>
                  </a:cubicBezTo>
                  <a:cubicBezTo>
                    <a:pt x="316696" y="216920"/>
                    <a:pt x="289581" y="204780"/>
                    <a:pt x="269953" y="185153"/>
                  </a:cubicBezTo>
                  <a:lnTo>
                    <a:pt x="269217" y="184060"/>
                  </a:lnTo>
                  <a:lnTo>
                    <a:pt x="211145" y="223213"/>
                  </a:lnTo>
                  <a:lnTo>
                    <a:pt x="205085" y="232201"/>
                  </a:lnTo>
                  <a:lnTo>
                    <a:pt x="208397" y="237114"/>
                  </a:lnTo>
                  <a:cubicBezTo>
                    <a:pt x="213885" y="250090"/>
                    <a:pt x="216920" y="264357"/>
                    <a:pt x="216920" y="279332"/>
                  </a:cubicBezTo>
                  <a:cubicBezTo>
                    <a:pt x="216920" y="309282"/>
                    <a:pt x="204781" y="336397"/>
                    <a:pt x="185153" y="356025"/>
                  </a:cubicBezTo>
                  <a:lnTo>
                    <a:pt x="155849" y="375782"/>
                  </a:lnTo>
                  <a:lnTo>
                    <a:pt x="158245" y="399554"/>
                  </a:lnTo>
                  <a:cubicBezTo>
                    <a:pt x="160830" y="412187"/>
                    <a:pt x="164643" y="424374"/>
                    <a:pt x="169553" y="435983"/>
                  </a:cubicBezTo>
                  <a:lnTo>
                    <a:pt x="179657" y="450969"/>
                  </a:lnTo>
                  <a:lnTo>
                    <a:pt x="187040" y="449478"/>
                  </a:lnTo>
                  <a:cubicBezTo>
                    <a:pt x="231966" y="449478"/>
                    <a:pt x="270512" y="476793"/>
                    <a:pt x="286977" y="515721"/>
                  </a:cubicBezTo>
                  <a:lnTo>
                    <a:pt x="292533" y="543239"/>
                  </a:lnTo>
                  <a:lnTo>
                    <a:pt x="348373" y="554513"/>
                  </a:lnTo>
                  <a:lnTo>
                    <a:pt x="388073" y="546498"/>
                  </a:lnTo>
                  <a:lnTo>
                    <a:pt x="394287" y="515721"/>
                  </a:lnTo>
                  <a:cubicBezTo>
                    <a:pt x="410752" y="476793"/>
                    <a:pt x="449297" y="449478"/>
                    <a:pt x="494223" y="449478"/>
                  </a:cubicBezTo>
                  <a:lnTo>
                    <a:pt x="515235" y="453720"/>
                  </a:lnTo>
                  <a:lnTo>
                    <a:pt x="527193" y="435983"/>
                  </a:lnTo>
                  <a:cubicBezTo>
                    <a:pt x="532103" y="424374"/>
                    <a:pt x="535916" y="412187"/>
                    <a:pt x="538501" y="399554"/>
                  </a:cubicBezTo>
                  <a:lnTo>
                    <a:pt x="540395" y="380768"/>
                  </a:lnTo>
                  <a:lnTo>
                    <a:pt x="532968" y="379269"/>
                  </a:lnTo>
                  <a:cubicBezTo>
                    <a:pt x="494040" y="362803"/>
                    <a:pt x="466725" y="324258"/>
                    <a:pt x="466725" y="279332"/>
                  </a:cubicBezTo>
                  <a:cubicBezTo>
                    <a:pt x="466725" y="264357"/>
                    <a:pt x="469760" y="250090"/>
                    <a:pt x="475249" y="237114"/>
                  </a:cubicBezTo>
                  <a:lnTo>
                    <a:pt x="484928" y="222758"/>
                  </a:lnTo>
                  <a:close/>
                  <a:moveTo>
                    <a:pt x="346646" y="0"/>
                  </a:moveTo>
                  <a:cubicBezTo>
                    <a:pt x="406547" y="0"/>
                    <a:pt x="455106" y="48559"/>
                    <a:pt x="455106" y="108460"/>
                  </a:cubicBezTo>
                  <a:lnTo>
                    <a:pt x="448141" y="142962"/>
                  </a:lnTo>
                  <a:lnTo>
                    <a:pt x="517573" y="189775"/>
                  </a:lnTo>
                  <a:lnTo>
                    <a:pt x="532968" y="179395"/>
                  </a:lnTo>
                  <a:cubicBezTo>
                    <a:pt x="545944" y="173907"/>
                    <a:pt x="560210" y="170872"/>
                    <a:pt x="575185" y="170872"/>
                  </a:cubicBezTo>
                  <a:cubicBezTo>
                    <a:pt x="635086" y="170872"/>
                    <a:pt x="683645" y="219431"/>
                    <a:pt x="683645" y="279332"/>
                  </a:cubicBezTo>
                  <a:cubicBezTo>
                    <a:pt x="683645" y="324258"/>
                    <a:pt x="656331" y="362803"/>
                    <a:pt x="617403" y="379269"/>
                  </a:cubicBezTo>
                  <a:lnTo>
                    <a:pt x="586369" y="385534"/>
                  </a:lnTo>
                  <a:lnTo>
                    <a:pt x="584012" y="408917"/>
                  </a:lnTo>
                  <a:cubicBezTo>
                    <a:pt x="580808" y="424574"/>
                    <a:pt x="576082" y="439678"/>
                    <a:pt x="569997" y="454066"/>
                  </a:cubicBezTo>
                  <a:lnTo>
                    <a:pt x="559443" y="473510"/>
                  </a:lnTo>
                  <a:lnTo>
                    <a:pt x="570916" y="481245"/>
                  </a:lnTo>
                  <a:cubicBezTo>
                    <a:pt x="590543" y="500873"/>
                    <a:pt x="602683" y="527988"/>
                    <a:pt x="602683" y="557938"/>
                  </a:cubicBezTo>
                  <a:cubicBezTo>
                    <a:pt x="602683" y="617839"/>
                    <a:pt x="554124" y="666398"/>
                    <a:pt x="494223" y="666398"/>
                  </a:cubicBezTo>
                  <a:cubicBezTo>
                    <a:pt x="449297" y="666398"/>
                    <a:pt x="410752" y="639084"/>
                    <a:pt x="394287" y="600156"/>
                  </a:cubicBezTo>
                  <a:lnTo>
                    <a:pt x="393531" y="596415"/>
                  </a:lnTo>
                  <a:lnTo>
                    <a:pt x="348374" y="600967"/>
                  </a:lnTo>
                  <a:cubicBezTo>
                    <a:pt x="331770" y="600967"/>
                    <a:pt x="315558" y="599285"/>
                    <a:pt x="299900" y="596081"/>
                  </a:cubicBezTo>
                  <a:lnTo>
                    <a:pt x="288513" y="592546"/>
                  </a:lnTo>
                  <a:lnTo>
                    <a:pt x="286977" y="600156"/>
                  </a:lnTo>
                  <a:cubicBezTo>
                    <a:pt x="270512" y="639084"/>
                    <a:pt x="231966" y="666398"/>
                    <a:pt x="187040" y="666398"/>
                  </a:cubicBezTo>
                  <a:cubicBezTo>
                    <a:pt x="127139" y="666398"/>
                    <a:pt x="78580" y="617839"/>
                    <a:pt x="78580" y="557938"/>
                  </a:cubicBezTo>
                  <a:cubicBezTo>
                    <a:pt x="78580" y="527988"/>
                    <a:pt x="90720" y="500873"/>
                    <a:pt x="110347" y="481245"/>
                  </a:cubicBezTo>
                  <a:lnTo>
                    <a:pt x="133157" y="465867"/>
                  </a:lnTo>
                  <a:lnTo>
                    <a:pt x="126752" y="454066"/>
                  </a:lnTo>
                  <a:cubicBezTo>
                    <a:pt x="120666" y="439678"/>
                    <a:pt x="115941" y="424575"/>
                    <a:pt x="112737" y="408917"/>
                  </a:cubicBezTo>
                  <a:lnTo>
                    <a:pt x="110564" y="387367"/>
                  </a:lnTo>
                  <a:lnTo>
                    <a:pt x="108460" y="387792"/>
                  </a:lnTo>
                  <a:cubicBezTo>
                    <a:pt x="48559" y="387792"/>
                    <a:pt x="0" y="339233"/>
                    <a:pt x="0" y="279332"/>
                  </a:cubicBezTo>
                  <a:cubicBezTo>
                    <a:pt x="0" y="219431"/>
                    <a:pt x="48559" y="170872"/>
                    <a:pt x="108460" y="170872"/>
                  </a:cubicBezTo>
                  <a:cubicBezTo>
                    <a:pt x="123436" y="170872"/>
                    <a:pt x="137702" y="173907"/>
                    <a:pt x="150678" y="179395"/>
                  </a:cubicBezTo>
                  <a:lnTo>
                    <a:pt x="174242" y="195283"/>
                  </a:lnTo>
                  <a:lnTo>
                    <a:pt x="178298" y="190367"/>
                  </a:lnTo>
                  <a:lnTo>
                    <a:pt x="245566" y="145013"/>
                  </a:lnTo>
                  <a:lnTo>
                    <a:pt x="238186" y="108460"/>
                  </a:lnTo>
                  <a:cubicBezTo>
                    <a:pt x="238186" y="48559"/>
                    <a:pt x="286745" y="0"/>
                    <a:pt x="346646"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sp>
        <p:nvSpPr>
          <p:cNvPr id="52" name="TextBox 51"/>
          <p:cNvSpPr txBox="1"/>
          <p:nvPr/>
        </p:nvSpPr>
        <p:spPr>
          <a:xfrm>
            <a:off x="7402762" y="3108297"/>
            <a:ext cx="2434218" cy="544765"/>
          </a:xfrm>
          <a:prstGeom prst="rect">
            <a:avLst/>
          </a:prstGeom>
          <a:noFill/>
        </p:spPr>
        <p:txBody>
          <a:bodyPr wrap="square" lIns="274320" tIns="146304" rIns="274320" bIns="146304" rtlCol="0">
            <a:spAutoFit/>
          </a:bodyPr>
          <a:lstStyle>
            <a:defPPr>
              <a:defRPr lang="en-US"/>
            </a:defPPr>
            <a:lvl1pPr algn="ctr">
              <a:lnSpc>
                <a:spcPct val="90000"/>
              </a:lnSpc>
              <a:spcAft>
                <a:spcPts val="600"/>
              </a:spcAft>
              <a:defRPr>
                <a:gradFill>
                  <a:gsLst>
                    <a:gs pos="0">
                      <a:schemeClr val="tx1"/>
                    </a:gs>
                    <a:gs pos="100000">
                      <a:schemeClr val="tx1"/>
                    </a:gs>
                  </a:gsLst>
                  <a:lin ang="5400000" scaled="1"/>
                </a:gradFill>
                <a:cs typeface="Segoe UI Semibold" panose="020B0702040204020203" pitchFamily="34" charset="0"/>
              </a:defRPr>
            </a:lvl1pPr>
          </a:lstStyle>
          <a:p>
            <a:pPr marL="0" marR="0" lvl="0" indent="0" algn="ctr" defTabSz="932567"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Cloud Services</a:t>
            </a:r>
          </a:p>
        </p:txBody>
      </p:sp>
      <p:sp>
        <p:nvSpPr>
          <p:cNvPr id="62" name="TextBox 61"/>
          <p:cNvSpPr txBox="1"/>
          <p:nvPr/>
        </p:nvSpPr>
        <p:spPr>
          <a:xfrm>
            <a:off x="2782726" y="3108297"/>
            <a:ext cx="2130552" cy="544765"/>
          </a:xfrm>
          <a:prstGeom prst="rect">
            <a:avLst/>
          </a:prstGeom>
          <a:noFill/>
        </p:spPr>
        <p:txBody>
          <a:bodyPr wrap="square" lIns="274320" tIns="146304" rIns="274320" bIns="146304" rtlCol="0">
            <a:spAutoFit/>
          </a:bodyPr>
          <a:lstStyle>
            <a:defPPr>
              <a:defRPr lang="en-US"/>
            </a:defPPr>
            <a:lvl1pPr algn="ctr">
              <a:lnSpc>
                <a:spcPct val="90000"/>
              </a:lnSpc>
              <a:spcAft>
                <a:spcPts val="600"/>
              </a:spcAft>
              <a:defRPr>
                <a:gradFill>
                  <a:gsLst>
                    <a:gs pos="0">
                      <a:schemeClr val="tx1"/>
                    </a:gs>
                    <a:gs pos="100000">
                      <a:schemeClr val="tx1"/>
                    </a:gs>
                  </a:gsLst>
                  <a:lin ang="5400000" scaled="1"/>
                </a:gradFill>
                <a:cs typeface="Segoe UI Semibold" panose="020B0702040204020203" pitchFamily="34" charset="0"/>
              </a:defRPr>
            </a:lvl1pPr>
          </a:lstStyle>
          <a:p>
            <a:pPr marL="0" marR="0" lvl="0" indent="0" algn="ctr" defTabSz="932567"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Service Fabric</a:t>
            </a:r>
          </a:p>
        </p:txBody>
      </p:sp>
      <p:sp>
        <p:nvSpPr>
          <p:cNvPr id="75" name="TextBox 74"/>
          <p:cNvSpPr txBox="1"/>
          <p:nvPr/>
        </p:nvSpPr>
        <p:spPr>
          <a:xfrm>
            <a:off x="387932" y="3108297"/>
            <a:ext cx="2130552" cy="544765"/>
          </a:xfrm>
          <a:prstGeom prst="rect">
            <a:avLst/>
          </a:prstGeom>
          <a:noFill/>
        </p:spPr>
        <p:txBody>
          <a:bodyPr wrap="square" lIns="274320" tIns="146304" rIns="274320" bIns="146304" rtlCol="0">
            <a:spAutoFit/>
          </a:bodyPr>
          <a:lstStyle>
            <a:defPPr>
              <a:defRPr lang="en-US"/>
            </a:defPPr>
            <a:lvl1pPr algn="ctr">
              <a:lnSpc>
                <a:spcPct val="90000"/>
              </a:lnSpc>
              <a:spcAft>
                <a:spcPts val="600"/>
              </a:spcAft>
              <a:defRPr>
                <a:gradFill>
                  <a:gsLst>
                    <a:gs pos="0">
                      <a:schemeClr val="tx1"/>
                    </a:gs>
                    <a:gs pos="100000">
                      <a:schemeClr val="tx1"/>
                    </a:gs>
                  </a:gsLst>
                  <a:lin ang="5400000" scaled="1"/>
                </a:gradFill>
                <a:cs typeface="Segoe UI Semibold" panose="020B0702040204020203" pitchFamily="34" charset="0"/>
              </a:defRPr>
            </a:lvl1pPr>
          </a:lstStyle>
          <a:p>
            <a:pPr marL="0" marR="0" lvl="0" indent="0" algn="ctr" defTabSz="932567"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App Service</a:t>
            </a:r>
          </a:p>
        </p:txBody>
      </p:sp>
      <p:sp>
        <p:nvSpPr>
          <p:cNvPr id="82" name="TextBox 81"/>
          <p:cNvSpPr txBox="1"/>
          <p:nvPr/>
        </p:nvSpPr>
        <p:spPr>
          <a:xfrm>
            <a:off x="5016019" y="3108297"/>
            <a:ext cx="2449110" cy="544765"/>
          </a:xfrm>
          <a:prstGeom prst="rect">
            <a:avLst/>
          </a:prstGeom>
          <a:noFill/>
        </p:spPr>
        <p:txBody>
          <a:bodyPr wrap="square" lIns="274320" tIns="146304" rIns="274320" bIns="146304" rtlCol="0">
            <a:spAutoFit/>
          </a:bodyPr>
          <a:lstStyle>
            <a:defPPr>
              <a:defRPr lang="en-US"/>
            </a:defPPr>
            <a:lvl1pPr algn="ctr">
              <a:lnSpc>
                <a:spcPct val="90000"/>
              </a:lnSpc>
              <a:spcAft>
                <a:spcPts val="600"/>
              </a:spcAft>
              <a:defRPr>
                <a:gradFill>
                  <a:gsLst>
                    <a:gs pos="0">
                      <a:schemeClr val="tx1"/>
                    </a:gs>
                    <a:gs pos="100000">
                      <a:schemeClr val="tx1"/>
                    </a:gs>
                  </a:gsLst>
                  <a:lin ang="5400000" scaled="1"/>
                </a:gradFill>
                <a:cs typeface="Segoe UI Semibold" panose="020B0702040204020203" pitchFamily="34" charset="0"/>
              </a:defRPr>
            </a:lvl1pPr>
          </a:lstStyle>
          <a:p>
            <a:pPr marL="0" marR="0" lvl="0" indent="0" algn="ctr" defTabSz="932567"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Functions</a:t>
            </a:r>
          </a:p>
        </p:txBody>
      </p:sp>
      <p:sp>
        <p:nvSpPr>
          <p:cNvPr id="53" name="TextBox 52"/>
          <p:cNvSpPr txBox="1"/>
          <p:nvPr/>
        </p:nvSpPr>
        <p:spPr>
          <a:xfrm>
            <a:off x="7248271" y="3575600"/>
            <a:ext cx="2743200" cy="680186"/>
          </a:xfrm>
          <a:prstGeom prst="rect">
            <a:avLst/>
          </a:prstGeom>
          <a:noFill/>
        </p:spPr>
        <p:txBody>
          <a:bodyPr wrap="square" lIns="274320" tIns="146304" rIns="274320" bIns="146304" rtlCol="0">
            <a:spAutoFit/>
          </a:bodyPr>
          <a:lstStyle/>
          <a:p>
            <a:pPr marL="0" marR="0" lvl="0" indent="0" algn="ctr" defTabSz="932567" eaLnBrk="1" fontAlgn="auto" latinLnBrk="0" hangingPunct="1">
              <a:lnSpc>
                <a:spcPts val="1530"/>
              </a:lnSpc>
              <a:spcBef>
                <a:spcPts val="0"/>
              </a:spcBef>
              <a:spcAft>
                <a:spcPts val="0"/>
              </a:spcAft>
              <a:buClrTx/>
              <a:buSzTx/>
              <a:buFontTx/>
              <a:buNone/>
              <a:tabLst/>
              <a:defRPr/>
            </a:pPr>
            <a:r>
              <a:rPr kumimoji="0" lang="en-NZ" sz="1400" b="0"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Custom monolithic </a:t>
            </a:r>
            <a:br>
              <a:rPr kumimoji="0" lang="en-NZ" sz="1400" b="0"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br>
            <a:r>
              <a:rPr kumimoji="0" lang="en-NZ" sz="1400" b="0"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3-tier stateless apps</a:t>
            </a:r>
          </a:p>
        </p:txBody>
      </p:sp>
      <p:sp>
        <p:nvSpPr>
          <p:cNvPr id="66" name="TextBox 65"/>
          <p:cNvSpPr txBox="1"/>
          <p:nvPr/>
        </p:nvSpPr>
        <p:spPr>
          <a:xfrm>
            <a:off x="2476402" y="3575600"/>
            <a:ext cx="2743200" cy="680186"/>
          </a:xfrm>
          <a:prstGeom prst="rect">
            <a:avLst/>
          </a:prstGeom>
          <a:noFill/>
        </p:spPr>
        <p:txBody>
          <a:bodyPr wrap="square" lIns="274320" tIns="146304" rIns="274320" bIns="146304" rtlCol="0">
            <a:spAutoFit/>
          </a:bodyPr>
          <a:lstStyle/>
          <a:p>
            <a:pPr marL="0" marR="0" lvl="0" indent="0" algn="ctr" defTabSz="932567" eaLnBrk="1" fontAlgn="auto" latinLnBrk="0" hangingPunct="1">
              <a:lnSpc>
                <a:spcPts val="1530"/>
              </a:lnSpc>
              <a:spcBef>
                <a:spcPts val="0"/>
              </a:spcBef>
              <a:spcAft>
                <a:spcPts val="0"/>
              </a:spcAft>
              <a:buClrTx/>
              <a:buSzTx/>
              <a:buFontTx/>
              <a:buNone/>
              <a:tabLst/>
              <a:defRPr/>
            </a:pPr>
            <a:r>
              <a:rPr kumimoji="0" lang="en-NZ" sz="1400" b="0"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Cloud native, </a:t>
            </a:r>
            <a:br>
              <a:rPr kumimoji="0" lang="en-NZ" sz="1400" b="0"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br>
            <a:r>
              <a:rPr kumimoji="0" lang="en-NZ" sz="1400" b="0"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microservices based apps</a:t>
            </a:r>
          </a:p>
        </p:txBody>
      </p:sp>
      <p:sp>
        <p:nvSpPr>
          <p:cNvPr id="76" name="TextBox 75"/>
          <p:cNvSpPr txBox="1"/>
          <p:nvPr/>
        </p:nvSpPr>
        <p:spPr>
          <a:xfrm>
            <a:off x="81608" y="3575600"/>
            <a:ext cx="2743200" cy="680186"/>
          </a:xfrm>
          <a:prstGeom prst="rect">
            <a:avLst/>
          </a:prstGeom>
          <a:noFill/>
        </p:spPr>
        <p:txBody>
          <a:bodyPr wrap="square" lIns="274320" tIns="146304" rIns="274320" bIns="146304" rtlCol="0">
            <a:spAutoFit/>
          </a:bodyPr>
          <a:lstStyle/>
          <a:p>
            <a:pPr marL="0" marR="0" lvl="0" indent="0" algn="ctr" defTabSz="932567" eaLnBrk="1" fontAlgn="auto" latinLnBrk="0" hangingPunct="1">
              <a:lnSpc>
                <a:spcPts val="1530"/>
              </a:lnSpc>
              <a:spcBef>
                <a:spcPts val="0"/>
              </a:spcBef>
              <a:spcAft>
                <a:spcPts val="0"/>
              </a:spcAft>
              <a:buClrTx/>
              <a:buSzTx/>
              <a:buFontTx/>
              <a:buNone/>
              <a:tabLst/>
              <a:defRPr/>
            </a:pPr>
            <a:r>
              <a:rPr kumimoji="0" lang="en-NZ" sz="1400" b="0"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Web, mobile, API, </a:t>
            </a:r>
            <a:br>
              <a:rPr kumimoji="0" lang="en-NZ" sz="1400" b="0"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br>
            <a:r>
              <a:rPr kumimoji="0" lang="en-NZ" sz="1400" b="0"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and logic apps</a:t>
            </a:r>
          </a:p>
        </p:txBody>
      </p:sp>
      <p:sp>
        <p:nvSpPr>
          <p:cNvPr id="83" name="TextBox 82"/>
          <p:cNvSpPr txBox="1"/>
          <p:nvPr/>
        </p:nvSpPr>
        <p:spPr>
          <a:xfrm>
            <a:off x="4868974" y="3575600"/>
            <a:ext cx="2743200" cy="680186"/>
          </a:xfrm>
          <a:prstGeom prst="rect">
            <a:avLst/>
          </a:prstGeom>
          <a:noFill/>
        </p:spPr>
        <p:txBody>
          <a:bodyPr wrap="square" lIns="274320" tIns="146304" rIns="274320" bIns="146304" rtlCol="0">
            <a:spAutoFit/>
          </a:bodyPr>
          <a:lstStyle/>
          <a:p>
            <a:pPr marL="0" marR="0" lvl="0" indent="0" algn="ctr" defTabSz="932567" eaLnBrk="1" fontAlgn="auto" latinLnBrk="0" hangingPunct="1">
              <a:lnSpc>
                <a:spcPts val="1530"/>
              </a:lnSpc>
              <a:spcBef>
                <a:spcPts val="0"/>
              </a:spcBef>
              <a:spcAft>
                <a:spcPts val="0"/>
              </a:spcAft>
              <a:buClrTx/>
              <a:buSzTx/>
              <a:buFontTx/>
              <a:buNone/>
              <a:tabLst/>
              <a:defRPr/>
            </a:pPr>
            <a:r>
              <a:rPr kumimoji="0" lang="en-NZ" sz="1400" b="0" i="0" u="none" strike="noStrike" kern="0" cap="none" spc="0" normalizeH="0" baseline="0" noProof="0" dirty="0" err="1">
                <a:ln>
                  <a:noFill/>
                </a:ln>
                <a:solidFill>
                  <a:schemeClr val="bg1"/>
                </a:solidFill>
                <a:effectLst/>
                <a:uLnTx/>
                <a:uFillTx/>
                <a:latin typeface="Segoe UI" panose="020B0502040204020203" pitchFamily="34" charset="0"/>
                <a:cs typeface="Segoe UI" panose="020B0502040204020203" pitchFamily="34" charset="0"/>
              </a:rPr>
              <a:t>Serverless</a:t>
            </a:r>
            <a:r>
              <a:rPr kumimoji="0" lang="en-NZ" sz="1400" b="0"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 </a:t>
            </a:r>
            <a:br>
              <a:rPr kumimoji="0" lang="en-NZ" sz="1400" b="0"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br>
            <a:r>
              <a:rPr kumimoji="0" lang="en-NZ" sz="1400" b="0"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event driven functions</a:t>
            </a:r>
          </a:p>
        </p:txBody>
      </p:sp>
      <p:sp>
        <p:nvSpPr>
          <p:cNvPr id="81" name="TextBox 80"/>
          <p:cNvSpPr txBox="1"/>
          <p:nvPr/>
        </p:nvSpPr>
        <p:spPr>
          <a:xfrm>
            <a:off x="5147396" y="5999924"/>
            <a:ext cx="2130552" cy="544765"/>
          </a:xfrm>
          <a:prstGeom prst="rect">
            <a:avLst/>
          </a:prstGeom>
          <a:noFill/>
        </p:spPr>
        <p:txBody>
          <a:bodyPr wrap="square" lIns="274320" tIns="146304" rIns="274320" bIns="146304" rtlCol="0">
            <a:spAutoFit/>
          </a:bodyPr>
          <a:lstStyle>
            <a:defPPr>
              <a:defRPr lang="en-US"/>
            </a:defPPr>
            <a:lvl1pPr algn="ctr">
              <a:lnSpc>
                <a:spcPct val="90000"/>
              </a:lnSpc>
              <a:spcAft>
                <a:spcPts val="600"/>
              </a:spcAft>
              <a:defRPr>
                <a:gradFill>
                  <a:gsLst>
                    <a:gs pos="0">
                      <a:schemeClr val="tx1"/>
                    </a:gs>
                    <a:gs pos="100000">
                      <a:schemeClr val="tx1"/>
                    </a:gs>
                  </a:gsLst>
                  <a:lin ang="5400000" scaled="1"/>
                </a:gradFill>
                <a:cs typeface="Segoe UI Semibold" panose="020B0702040204020203" pitchFamily="34" charset="0"/>
              </a:defRPr>
            </a:lvl1pPr>
          </a:lstStyle>
          <a:p>
            <a:pPr marL="0" marR="0" lvl="0" indent="0" algn="ctr" defTabSz="932567"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Storage</a:t>
            </a:r>
          </a:p>
        </p:txBody>
      </p:sp>
      <p:sp>
        <p:nvSpPr>
          <p:cNvPr id="84" name="TextBox 83"/>
          <p:cNvSpPr txBox="1"/>
          <p:nvPr/>
        </p:nvSpPr>
        <p:spPr>
          <a:xfrm>
            <a:off x="2214015" y="5930416"/>
            <a:ext cx="2473611" cy="794064"/>
          </a:xfrm>
          <a:prstGeom prst="rect">
            <a:avLst/>
          </a:prstGeom>
          <a:noFill/>
        </p:spPr>
        <p:txBody>
          <a:bodyPr wrap="square" lIns="274320" tIns="146304" rIns="274320" bIns="146304" rtlCol="0">
            <a:spAutoFit/>
          </a:bodyPr>
          <a:lstStyle>
            <a:defPPr>
              <a:defRPr lang="en-US"/>
            </a:defPPr>
            <a:lvl1pPr algn="ctr">
              <a:lnSpc>
                <a:spcPct val="90000"/>
              </a:lnSpc>
              <a:spcAft>
                <a:spcPts val="600"/>
              </a:spcAft>
              <a:defRPr>
                <a:gradFill>
                  <a:gsLst>
                    <a:gs pos="0">
                      <a:schemeClr val="tx1"/>
                    </a:gs>
                    <a:gs pos="100000">
                      <a:schemeClr val="tx1"/>
                    </a:gs>
                  </a:gsLst>
                  <a:lin ang="5400000" scaled="1"/>
                </a:gradFill>
                <a:cs typeface="Segoe UI Semibold" panose="020B0702040204020203" pitchFamily="34" charset="0"/>
              </a:defRPr>
            </a:lvl1pPr>
          </a:lstStyle>
          <a:p>
            <a:pPr marL="0" marR="0" lvl="0" indent="0" algn="ctr" defTabSz="932567"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Virtual Machines and Containers</a:t>
            </a:r>
          </a:p>
        </p:txBody>
      </p:sp>
      <p:sp>
        <p:nvSpPr>
          <p:cNvPr id="85" name="TextBox 84"/>
          <p:cNvSpPr txBox="1"/>
          <p:nvPr/>
        </p:nvSpPr>
        <p:spPr>
          <a:xfrm>
            <a:off x="7763466" y="5999924"/>
            <a:ext cx="2449110" cy="544765"/>
          </a:xfrm>
          <a:prstGeom prst="rect">
            <a:avLst/>
          </a:prstGeom>
          <a:noFill/>
        </p:spPr>
        <p:txBody>
          <a:bodyPr wrap="square" lIns="274320" tIns="146304" rIns="274320" bIns="146304" rtlCol="0">
            <a:spAutoFit/>
          </a:bodyPr>
          <a:lstStyle>
            <a:defPPr>
              <a:defRPr lang="en-US"/>
            </a:defPPr>
            <a:lvl1pPr algn="ctr">
              <a:lnSpc>
                <a:spcPct val="90000"/>
              </a:lnSpc>
              <a:spcAft>
                <a:spcPts val="600"/>
              </a:spcAft>
              <a:defRPr>
                <a:gradFill>
                  <a:gsLst>
                    <a:gs pos="0">
                      <a:schemeClr val="tx1"/>
                    </a:gs>
                    <a:gs pos="100000">
                      <a:schemeClr val="tx1"/>
                    </a:gs>
                  </a:gsLst>
                  <a:lin ang="5400000" scaled="1"/>
                </a:gradFill>
                <a:cs typeface="Segoe UI Semibold" panose="020B0702040204020203" pitchFamily="34" charset="0"/>
              </a:defRPr>
            </a:lvl1pPr>
          </a:lstStyle>
          <a:p>
            <a:pPr marL="0" marR="0" lvl="0" indent="0" algn="ctr" defTabSz="932567"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Networking</a:t>
            </a:r>
          </a:p>
        </p:txBody>
      </p:sp>
      <p:grpSp>
        <p:nvGrpSpPr>
          <p:cNvPr id="18" name="Group 17"/>
          <p:cNvGrpSpPr/>
          <p:nvPr/>
        </p:nvGrpSpPr>
        <p:grpSpPr>
          <a:xfrm>
            <a:off x="5601282" y="4763646"/>
            <a:ext cx="1236279" cy="1236279"/>
            <a:chOff x="4216982" y="4890646"/>
            <a:chExt cx="1236279" cy="1236279"/>
          </a:xfrm>
        </p:grpSpPr>
        <p:sp>
          <p:nvSpPr>
            <p:cNvPr id="79" name="Oval 78"/>
            <p:cNvSpPr/>
            <p:nvPr/>
          </p:nvSpPr>
          <p:spPr bwMode="auto">
            <a:xfrm>
              <a:off x="4216982" y="4890646"/>
              <a:ext cx="1236279" cy="1236279"/>
            </a:xfrm>
            <a:prstGeom prst="ellipse">
              <a:avLst/>
            </a:prstGeom>
            <a:solidFill>
              <a:schemeClr val="accent3">
                <a:lumMod val="5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pic>
          <p:nvPicPr>
            <p:cNvPr id="87" name="Picture 86"/>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4479833" y="5153497"/>
              <a:ext cx="710576" cy="710576"/>
            </a:xfrm>
            <a:prstGeom prst="rect">
              <a:avLst/>
            </a:prstGeom>
          </p:spPr>
        </p:pic>
      </p:grpSp>
      <p:grpSp>
        <p:nvGrpSpPr>
          <p:cNvPr id="19" name="Group 18"/>
          <p:cNvGrpSpPr/>
          <p:nvPr/>
        </p:nvGrpSpPr>
        <p:grpSpPr>
          <a:xfrm>
            <a:off x="8369882" y="4763646"/>
            <a:ext cx="1236279" cy="1236279"/>
            <a:chOff x="6985582" y="4890646"/>
            <a:chExt cx="1236279" cy="1236279"/>
          </a:xfrm>
        </p:grpSpPr>
        <p:sp>
          <p:nvSpPr>
            <p:cNvPr id="80" name="Oval 79"/>
            <p:cNvSpPr/>
            <p:nvPr/>
          </p:nvSpPr>
          <p:spPr bwMode="auto">
            <a:xfrm>
              <a:off x="6985582" y="4890646"/>
              <a:ext cx="1236279" cy="1236279"/>
            </a:xfrm>
            <a:prstGeom prst="ellipse">
              <a:avLst/>
            </a:prstGeom>
            <a:solidFill>
              <a:schemeClr val="accent3">
                <a:lumMod val="5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pic>
          <p:nvPicPr>
            <p:cNvPr id="88" name="Picture 87"/>
            <p:cNvPicPr>
              <a:picLocks noChangeAspect="1"/>
            </p:cNvPicPr>
            <p:nvPr/>
          </p:nvPicPr>
          <p:blipFill>
            <a:blip r:embed="rId6" cstate="print">
              <a:biLevel thresh="25000"/>
              <a:extLst>
                <a:ext uri="{28A0092B-C50C-407E-A947-70E740481C1C}">
                  <a14:useLocalDpi xmlns:a14="http://schemas.microsoft.com/office/drawing/2010/main" val="0"/>
                </a:ext>
              </a:extLst>
            </a:blip>
            <a:stretch>
              <a:fillRect/>
            </a:stretch>
          </p:blipFill>
          <p:spPr>
            <a:xfrm>
              <a:off x="7205809" y="5110873"/>
              <a:ext cx="795824" cy="795824"/>
            </a:xfrm>
            <a:prstGeom prst="rect">
              <a:avLst/>
            </a:prstGeom>
          </p:spPr>
        </p:pic>
      </p:grpSp>
      <p:sp>
        <p:nvSpPr>
          <p:cNvPr id="20" name="Rectangle 19"/>
          <p:cNvSpPr/>
          <p:nvPr/>
        </p:nvSpPr>
        <p:spPr bwMode="auto">
          <a:xfrm>
            <a:off x="0" y="0"/>
            <a:ext cx="12425344" cy="1212850"/>
          </a:xfrm>
          <a:prstGeom prst="rect">
            <a:avLst/>
          </a:prstGeom>
          <a:solidFill>
            <a:schemeClr val="bg2"/>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9" name="Text Placeholder 8"/>
          <p:cNvSpPr>
            <a:spLocks noGrp="1"/>
          </p:cNvSpPr>
          <p:nvPr>
            <p:ph type="body" sz="quarter" idx="10"/>
          </p:nvPr>
        </p:nvSpPr>
        <p:spPr/>
        <p:txBody>
          <a:bodyPr/>
          <a:lstStyle/>
          <a:p>
            <a:r>
              <a:rPr lang="en-US" dirty="0"/>
              <a:t>Azure Application Platform</a:t>
            </a:r>
          </a:p>
        </p:txBody>
      </p:sp>
      <p:sp>
        <p:nvSpPr>
          <p:cNvPr id="44" name="TextBox 43"/>
          <p:cNvSpPr txBox="1"/>
          <p:nvPr/>
        </p:nvSpPr>
        <p:spPr>
          <a:xfrm>
            <a:off x="9706441" y="3575600"/>
            <a:ext cx="2588709" cy="680186"/>
          </a:xfrm>
          <a:prstGeom prst="rect">
            <a:avLst/>
          </a:prstGeom>
          <a:noFill/>
        </p:spPr>
        <p:txBody>
          <a:bodyPr wrap="square" lIns="274320" tIns="146304" rIns="274320" bIns="146304" rtlCol="0">
            <a:spAutoFit/>
          </a:bodyPr>
          <a:lstStyle/>
          <a:p>
            <a:pPr marL="0" marR="0" lvl="0" indent="0" algn="ctr" defTabSz="932567" eaLnBrk="1" fontAlgn="auto" latinLnBrk="0" hangingPunct="1">
              <a:lnSpc>
                <a:spcPts val="1530"/>
              </a:lnSpc>
              <a:spcBef>
                <a:spcPts val="0"/>
              </a:spcBef>
              <a:spcAft>
                <a:spcPts val="0"/>
              </a:spcAft>
              <a:buClrTx/>
              <a:buSzTx/>
              <a:buFontTx/>
              <a:buNone/>
              <a:tabLst/>
              <a:defRPr/>
            </a:pPr>
            <a:r>
              <a:rPr kumimoji="0" lang="en-NZ" sz="1350" b="0"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Cloud Foundry, OpenShift, Apprenda, Jetlastic, etc.	</a:t>
            </a:r>
          </a:p>
        </p:txBody>
      </p:sp>
      <p:grpSp>
        <p:nvGrpSpPr>
          <p:cNvPr id="7" name="Group 6"/>
          <p:cNvGrpSpPr/>
          <p:nvPr/>
        </p:nvGrpSpPr>
        <p:grpSpPr>
          <a:xfrm>
            <a:off x="2832682" y="4763646"/>
            <a:ext cx="1236279" cy="1236279"/>
            <a:chOff x="2832682" y="4763646"/>
            <a:chExt cx="1236279" cy="1236279"/>
          </a:xfrm>
        </p:grpSpPr>
        <p:grpSp>
          <p:nvGrpSpPr>
            <p:cNvPr id="16" name="Group 15"/>
            <p:cNvGrpSpPr/>
            <p:nvPr/>
          </p:nvGrpSpPr>
          <p:grpSpPr>
            <a:xfrm>
              <a:off x="2832682" y="4763646"/>
              <a:ext cx="1236279" cy="1236279"/>
              <a:chOff x="1448382" y="4890646"/>
              <a:chExt cx="1236279" cy="1236279"/>
            </a:xfrm>
          </p:grpSpPr>
          <p:sp>
            <p:nvSpPr>
              <p:cNvPr id="78" name="Oval 77"/>
              <p:cNvSpPr/>
              <p:nvPr/>
            </p:nvSpPr>
            <p:spPr bwMode="auto">
              <a:xfrm>
                <a:off x="1448382" y="4890646"/>
                <a:ext cx="1236279" cy="1236279"/>
              </a:xfrm>
              <a:prstGeom prst="ellipse">
                <a:avLst/>
              </a:prstGeom>
              <a:solidFill>
                <a:schemeClr val="accent3">
                  <a:lumMod val="5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pic>
            <p:nvPicPr>
              <p:cNvPr id="86" name="Picture 85"/>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a:off x="1756015" y="5198278"/>
                <a:ext cx="621013" cy="621014"/>
              </a:xfrm>
              <a:prstGeom prst="rect">
                <a:avLst/>
              </a:prstGeom>
            </p:spPr>
          </p:pic>
        </p:grpSp>
        <p:sp>
          <p:nvSpPr>
            <p:cNvPr id="4" name="Rectangle 3"/>
            <p:cNvSpPr/>
            <p:nvPr/>
          </p:nvSpPr>
          <p:spPr bwMode="auto">
            <a:xfrm>
              <a:off x="3374231" y="5516563"/>
              <a:ext cx="197644" cy="88900"/>
            </a:xfrm>
            <a:prstGeom prst="rect">
              <a:avLst/>
            </a:prstGeom>
            <a:solidFill>
              <a:schemeClr val="accent3">
                <a:lumMod val="5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grpSp>
      <p:sp>
        <p:nvSpPr>
          <p:cNvPr id="51" name="Rectangle 50"/>
          <p:cNvSpPr/>
          <p:nvPr/>
        </p:nvSpPr>
        <p:spPr bwMode="auto">
          <a:xfrm>
            <a:off x="274638" y="4289326"/>
            <a:ext cx="2359152" cy="2434508"/>
          </a:xfrm>
          <a:prstGeom prst="rect">
            <a:avLst/>
          </a:prstGeom>
          <a:solidFill>
            <a:schemeClr val="accent3"/>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chemeClr val="bg1"/>
                </a:solidFill>
                <a:effectLst/>
                <a:uLnTx/>
                <a:uFillTx/>
              </a:rPr>
              <a:t>Web and mobile</a:t>
            </a:r>
          </a:p>
        </p:txBody>
      </p:sp>
      <p:sp>
        <p:nvSpPr>
          <p:cNvPr id="54" name="Rectangle 53"/>
          <p:cNvSpPr/>
          <p:nvPr/>
        </p:nvSpPr>
        <p:spPr bwMode="auto">
          <a:xfrm>
            <a:off x="2664099" y="4289326"/>
            <a:ext cx="2359152" cy="2434508"/>
          </a:xfrm>
          <a:prstGeom prst="rect">
            <a:avLst/>
          </a:prstGeom>
          <a:solidFill>
            <a:schemeClr val="accent3"/>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solidFill>
                  <a:schemeClr val="bg1"/>
                </a:solidFill>
                <a:effectLst/>
                <a:uLnTx/>
                <a:uFillTx/>
              </a:rPr>
              <a:t>Microservices</a:t>
            </a:r>
            <a:endParaRPr kumimoji="0" lang="en-US" sz="2000" b="0" i="0" u="none" strike="noStrike" kern="0" cap="none" spc="0" normalizeH="0" baseline="0" noProof="0" dirty="0">
              <a:ln>
                <a:noFill/>
              </a:ln>
              <a:solidFill>
                <a:schemeClr val="bg1"/>
              </a:solidFill>
              <a:effectLst/>
              <a:uLnTx/>
              <a:uFillTx/>
            </a:endParaRPr>
          </a:p>
        </p:txBody>
      </p:sp>
      <p:sp>
        <p:nvSpPr>
          <p:cNvPr id="61" name="Rectangle 60"/>
          <p:cNvSpPr/>
          <p:nvPr/>
        </p:nvSpPr>
        <p:spPr bwMode="auto">
          <a:xfrm>
            <a:off x="5053560" y="4289326"/>
            <a:ext cx="2359152" cy="2434508"/>
          </a:xfrm>
          <a:prstGeom prst="rect">
            <a:avLst/>
          </a:prstGeom>
          <a:solidFill>
            <a:schemeClr val="accent3"/>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chemeClr val="bg1"/>
                </a:solidFill>
                <a:effectLst/>
                <a:uLnTx/>
                <a:uFillTx/>
              </a:rPr>
              <a:t>Serverless </a:t>
            </a:r>
            <a:br>
              <a:rPr kumimoji="0" lang="en-US" sz="2000" b="0" i="0" u="none" strike="noStrike" kern="0" cap="none" spc="0" normalizeH="0" baseline="0" noProof="0" dirty="0">
                <a:ln>
                  <a:noFill/>
                </a:ln>
                <a:solidFill>
                  <a:schemeClr val="bg1"/>
                </a:solidFill>
                <a:effectLst/>
                <a:uLnTx/>
                <a:uFillTx/>
              </a:rPr>
            </a:br>
            <a:r>
              <a:rPr kumimoji="0" lang="en-US" sz="2000" b="0" i="0" u="none" strike="noStrike" kern="0" cap="none" spc="0" normalizeH="0" baseline="0" noProof="0" dirty="0">
                <a:ln>
                  <a:noFill/>
                </a:ln>
                <a:solidFill>
                  <a:schemeClr val="bg1"/>
                </a:solidFill>
                <a:effectLst/>
                <a:uLnTx/>
                <a:uFillTx/>
              </a:rPr>
              <a:t>compute</a:t>
            </a:r>
          </a:p>
        </p:txBody>
      </p:sp>
      <p:sp>
        <p:nvSpPr>
          <p:cNvPr id="63" name="Rectangle 62"/>
          <p:cNvSpPr/>
          <p:nvPr/>
        </p:nvSpPr>
        <p:spPr bwMode="auto">
          <a:xfrm>
            <a:off x="7443021" y="4289326"/>
            <a:ext cx="2359152" cy="2434508"/>
          </a:xfrm>
          <a:prstGeom prst="rect">
            <a:avLst/>
          </a:prstGeom>
          <a:solidFill>
            <a:schemeClr val="accent3"/>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chemeClr val="bg1"/>
                </a:solidFill>
                <a:effectLst/>
                <a:uLnTx/>
                <a:uFillTx/>
              </a:rPr>
              <a:t>Existing </a:t>
            </a:r>
            <a:br>
              <a:rPr kumimoji="0" lang="en-US" sz="2000" b="0" i="0" u="none" strike="noStrike" kern="0" cap="none" spc="0" normalizeH="0" baseline="0" noProof="0" dirty="0">
                <a:ln>
                  <a:noFill/>
                </a:ln>
                <a:solidFill>
                  <a:schemeClr val="bg1"/>
                </a:solidFill>
                <a:effectLst/>
                <a:uLnTx/>
                <a:uFillTx/>
              </a:rPr>
            </a:br>
            <a:r>
              <a:rPr kumimoji="0" lang="en-US" sz="2000" b="0" i="0" u="none" strike="noStrike" kern="0" cap="none" spc="0" normalizeH="0" baseline="0" noProof="0" dirty="0">
                <a:ln>
                  <a:noFill/>
                </a:ln>
                <a:solidFill>
                  <a:schemeClr val="bg1"/>
                </a:solidFill>
                <a:effectLst/>
                <a:uLnTx/>
                <a:uFillTx/>
              </a:rPr>
              <a:t>frameworks</a:t>
            </a:r>
          </a:p>
        </p:txBody>
      </p:sp>
      <p:sp>
        <p:nvSpPr>
          <p:cNvPr id="64" name="Rectangle 63"/>
          <p:cNvSpPr/>
          <p:nvPr/>
        </p:nvSpPr>
        <p:spPr bwMode="auto">
          <a:xfrm>
            <a:off x="9832483" y="4289326"/>
            <a:ext cx="2331720" cy="2434508"/>
          </a:xfrm>
          <a:prstGeom prst="rect">
            <a:avLst/>
          </a:prstGeom>
          <a:solidFill>
            <a:schemeClr val="accent3"/>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chemeClr val="bg1"/>
                </a:solidFill>
                <a:effectLst/>
                <a:uLnTx/>
                <a:uFillTx/>
              </a:rPr>
              <a:t>Third-party  frameworks</a:t>
            </a:r>
          </a:p>
        </p:txBody>
      </p:sp>
      <p:sp useBgFill="1">
        <p:nvSpPr>
          <p:cNvPr id="8" name="Rectangle 7"/>
          <p:cNvSpPr/>
          <p:nvPr/>
        </p:nvSpPr>
        <p:spPr bwMode="auto">
          <a:xfrm>
            <a:off x="-64228" y="6697663"/>
            <a:ext cx="12500703" cy="296862"/>
          </a:xfrm>
          <a:prstGeom prst="rect">
            <a:avLst/>
          </a:prstGeom>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69" name="TextBox 68"/>
          <p:cNvSpPr txBox="1"/>
          <p:nvPr/>
        </p:nvSpPr>
        <p:spPr>
          <a:xfrm>
            <a:off x="9783686" y="3093608"/>
            <a:ext cx="2434218" cy="544765"/>
          </a:xfrm>
          <a:prstGeom prst="rect">
            <a:avLst/>
          </a:prstGeom>
          <a:noFill/>
        </p:spPr>
        <p:txBody>
          <a:bodyPr wrap="square" lIns="274320" tIns="146304" rIns="274320" bIns="146304" rtlCol="0">
            <a:spAutoFit/>
          </a:bodyPr>
          <a:lstStyle>
            <a:defPPr>
              <a:defRPr lang="en-US"/>
            </a:defPPr>
            <a:lvl1pPr algn="ctr">
              <a:lnSpc>
                <a:spcPct val="90000"/>
              </a:lnSpc>
              <a:spcAft>
                <a:spcPts val="600"/>
              </a:spcAft>
              <a:defRPr>
                <a:gradFill>
                  <a:gsLst>
                    <a:gs pos="0">
                      <a:schemeClr val="tx1"/>
                    </a:gs>
                    <a:gs pos="100000">
                      <a:schemeClr val="tx1"/>
                    </a:gs>
                  </a:gsLst>
                  <a:lin ang="5400000" scaled="1"/>
                </a:gradFill>
                <a:cs typeface="Segoe UI Semibold" panose="020B0702040204020203" pitchFamily="34" charset="0"/>
              </a:defRPr>
            </a:lvl1pPr>
          </a:lstStyle>
          <a:p>
            <a:pPr marL="0" marR="0" lvl="0" indent="0" algn="ctr" defTabSz="932567"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Other PaaS</a:t>
            </a:r>
          </a:p>
        </p:txBody>
      </p:sp>
      <p:grpSp>
        <p:nvGrpSpPr>
          <p:cNvPr id="32" name="Group 31"/>
          <p:cNvGrpSpPr/>
          <p:nvPr/>
        </p:nvGrpSpPr>
        <p:grpSpPr>
          <a:xfrm>
            <a:off x="10382656" y="1814217"/>
            <a:ext cx="1236279" cy="1236279"/>
            <a:chOff x="10382656" y="1814217"/>
            <a:chExt cx="1236279" cy="1236279"/>
          </a:xfrm>
        </p:grpSpPr>
        <p:sp>
          <p:nvSpPr>
            <p:cNvPr id="67" name="Oval 66"/>
            <p:cNvSpPr/>
            <p:nvPr/>
          </p:nvSpPr>
          <p:spPr bwMode="auto">
            <a:xfrm>
              <a:off x="10382656" y="1814217"/>
              <a:ext cx="1236279" cy="1236279"/>
            </a:xfrm>
            <a:prstGeom prst="ellipse">
              <a:avLst/>
            </a:prstGeom>
            <a:solidFill>
              <a:schemeClr val="accent3">
                <a:lumMod val="5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grpSp>
          <p:nvGrpSpPr>
            <p:cNvPr id="30" name="Group 29"/>
            <p:cNvGrpSpPr/>
            <p:nvPr/>
          </p:nvGrpSpPr>
          <p:grpSpPr>
            <a:xfrm>
              <a:off x="10677568" y="2103566"/>
              <a:ext cx="646455" cy="657580"/>
              <a:chOff x="1132308" y="975540"/>
              <a:chExt cx="5349875" cy="5441951"/>
            </a:xfrm>
            <a:solidFill>
              <a:schemeClr val="tx1"/>
            </a:solidFill>
          </p:grpSpPr>
          <p:sp>
            <p:nvSpPr>
              <p:cNvPr id="25" name="Freeform 9"/>
              <p:cNvSpPr>
                <a:spLocks/>
              </p:cNvSpPr>
              <p:nvPr/>
            </p:nvSpPr>
            <p:spPr bwMode="auto">
              <a:xfrm>
                <a:off x="1132308" y="975540"/>
                <a:ext cx="2454275" cy="2501900"/>
              </a:xfrm>
              <a:custGeom>
                <a:avLst/>
                <a:gdLst>
                  <a:gd name="T0" fmla="*/ 0 w 1546"/>
                  <a:gd name="T1" fmla="*/ 0 h 1576"/>
                  <a:gd name="T2" fmla="*/ 0 w 1546"/>
                  <a:gd name="T3" fmla="*/ 1198 h 1576"/>
                  <a:gd name="T4" fmla="*/ 360 w 1546"/>
                  <a:gd name="T5" fmla="*/ 830 h 1576"/>
                  <a:gd name="T6" fmla="*/ 1092 w 1546"/>
                  <a:gd name="T7" fmla="*/ 1576 h 1576"/>
                  <a:gd name="T8" fmla="*/ 1546 w 1546"/>
                  <a:gd name="T9" fmla="*/ 1115 h 1576"/>
                  <a:gd name="T10" fmla="*/ 814 w 1546"/>
                  <a:gd name="T11" fmla="*/ 370 h 1576"/>
                  <a:gd name="T12" fmla="*/ 1181 w 1546"/>
                  <a:gd name="T13" fmla="*/ 0 h 1576"/>
                  <a:gd name="T14" fmla="*/ 0 w 1546"/>
                  <a:gd name="T15" fmla="*/ 0 h 1576"/>
                  <a:gd name="T16" fmla="*/ 0 w 1546"/>
                  <a:gd name="T17" fmla="*/ 0 h 1576"/>
                  <a:gd name="T18" fmla="*/ 0 w 1546"/>
                  <a:gd name="T19" fmla="*/ 0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46" h="1576">
                    <a:moveTo>
                      <a:pt x="0" y="0"/>
                    </a:moveTo>
                    <a:lnTo>
                      <a:pt x="0" y="1198"/>
                    </a:lnTo>
                    <a:lnTo>
                      <a:pt x="360" y="830"/>
                    </a:lnTo>
                    <a:lnTo>
                      <a:pt x="1092" y="1576"/>
                    </a:lnTo>
                    <a:lnTo>
                      <a:pt x="1546" y="1115"/>
                    </a:lnTo>
                    <a:lnTo>
                      <a:pt x="814" y="370"/>
                    </a:lnTo>
                    <a:lnTo>
                      <a:pt x="1181" y="0"/>
                    </a:lnTo>
                    <a:lnTo>
                      <a:pt x="0" y="0"/>
                    </a:lnTo>
                    <a:lnTo>
                      <a:pt x="0"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 name="Freeform 10"/>
              <p:cNvSpPr>
                <a:spLocks/>
              </p:cNvSpPr>
              <p:nvPr/>
            </p:nvSpPr>
            <p:spPr bwMode="auto">
              <a:xfrm>
                <a:off x="4024733" y="975540"/>
                <a:ext cx="2457450" cy="2501900"/>
              </a:xfrm>
              <a:custGeom>
                <a:avLst/>
                <a:gdLst>
                  <a:gd name="T0" fmla="*/ 1548 w 1548"/>
                  <a:gd name="T1" fmla="*/ 0 h 1576"/>
                  <a:gd name="T2" fmla="*/ 1548 w 1548"/>
                  <a:gd name="T3" fmla="*/ 1198 h 1576"/>
                  <a:gd name="T4" fmla="*/ 1181 w 1548"/>
                  <a:gd name="T5" fmla="*/ 830 h 1576"/>
                  <a:gd name="T6" fmla="*/ 449 w 1548"/>
                  <a:gd name="T7" fmla="*/ 1576 h 1576"/>
                  <a:gd name="T8" fmla="*/ 0 w 1548"/>
                  <a:gd name="T9" fmla="*/ 1115 h 1576"/>
                  <a:gd name="T10" fmla="*/ 727 w 1548"/>
                  <a:gd name="T11" fmla="*/ 370 h 1576"/>
                  <a:gd name="T12" fmla="*/ 362 w 1548"/>
                  <a:gd name="T13" fmla="*/ 0 h 1576"/>
                  <a:gd name="T14" fmla="*/ 1548 w 1548"/>
                  <a:gd name="T15" fmla="*/ 0 h 1576"/>
                  <a:gd name="T16" fmla="*/ 1548 w 1548"/>
                  <a:gd name="T17" fmla="*/ 0 h 1576"/>
                  <a:gd name="T18" fmla="*/ 1548 w 1548"/>
                  <a:gd name="T19" fmla="*/ 0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48" h="1576">
                    <a:moveTo>
                      <a:pt x="1548" y="0"/>
                    </a:moveTo>
                    <a:lnTo>
                      <a:pt x="1548" y="1198"/>
                    </a:lnTo>
                    <a:lnTo>
                      <a:pt x="1181" y="830"/>
                    </a:lnTo>
                    <a:lnTo>
                      <a:pt x="449" y="1576"/>
                    </a:lnTo>
                    <a:lnTo>
                      <a:pt x="0" y="1115"/>
                    </a:lnTo>
                    <a:lnTo>
                      <a:pt x="727" y="370"/>
                    </a:lnTo>
                    <a:lnTo>
                      <a:pt x="362" y="0"/>
                    </a:lnTo>
                    <a:lnTo>
                      <a:pt x="1548" y="0"/>
                    </a:lnTo>
                    <a:lnTo>
                      <a:pt x="1548" y="0"/>
                    </a:lnTo>
                    <a:lnTo>
                      <a:pt x="154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 name="Freeform 11"/>
              <p:cNvSpPr>
                <a:spLocks/>
              </p:cNvSpPr>
              <p:nvPr/>
            </p:nvSpPr>
            <p:spPr bwMode="auto">
              <a:xfrm>
                <a:off x="1132308" y="3894953"/>
                <a:ext cx="2454275" cy="2522538"/>
              </a:xfrm>
              <a:custGeom>
                <a:avLst/>
                <a:gdLst>
                  <a:gd name="T0" fmla="*/ 0 w 1546"/>
                  <a:gd name="T1" fmla="*/ 1589 h 1589"/>
                  <a:gd name="T2" fmla="*/ 0 w 1546"/>
                  <a:gd name="T3" fmla="*/ 385 h 1589"/>
                  <a:gd name="T4" fmla="*/ 360 w 1546"/>
                  <a:gd name="T5" fmla="*/ 756 h 1589"/>
                  <a:gd name="T6" fmla="*/ 1092 w 1546"/>
                  <a:gd name="T7" fmla="*/ 0 h 1589"/>
                  <a:gd name="T8" fmla="*/ 1546 w 1546"/>
                  <a:gd name="T9" fmla="*/ 469 h 1589"/>
                  <a:gd name="T10" fmla="*/ 814 w 1546"/>
                  <a:gd name="T11" fmla="*/ 1219 h 1589"/>
                  <a:gd name="T12" fmla="*/ 1181 w 1546"/>
                  <a:gd name="T13" fmla="*/ 1589 h 1589"/>
                  <a:gd name="T14" fmla="*/ 0 w 1546"/>
                  <a:gd name="T15" fmla="*/ 1589 h 1589"/>
                  <a:gd name="T16" fmla="*/ 0 w 1546"/>
                  <a:gd name="T17" fmla="*/ 1589 h 1589"/>
                  <a:gd name="T18" fmla="*/ 0 w 1546"/>
                  <a:gd name="T19" fmla="*/ 1589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46" h="1589">
                    <a:moveTo>
                      <a:pt x="0" y="1589"/>
                    </a:moveTo>
                    <a:lnTo>
                      <a:pt x="0" y="385"/>
                    </a:lnTo>
                    <a:lnTo>
                      <a:pt x="360" y="756"/>
                    </a:lnTo>
                    <a:lnTo>
                      <a:pt x="1092" y="0"/>
                    </a:lnTo>
                    <a:lnTo>
                      <a:pt x="1546" y="469"/>
                    </a:lnTo>
                    <a:lnTo>
                      <a:pt x="814" y="1219"/>
                    </a:lnTo>
                    <a:lnTo>
                      <a:pt x="1181" y="1589"/>
                    </a:lnTo>
                    <a:lnTo>
                      <a:pt x="0" y="1589"/>
                    </a:lnTo>
                    <a:lnTo>
                      <a:pt x="0" y="1589"/>
                    </a:lnTo>
                    <a:lnTo>
                      <a:pt x="0" y="158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 name="Freeform 12"/>
              <p:cNvSpPr>
                <a:spLocks/>
              </p:cNvSpPr>
              <p:nvPr/>
            </p:nvSpPr>
            <p:spPr bwMode="auto">
              <a:xfrm>
                <a:off x="4024733" y="3894953"/>
                <a:ext cx="2457450" cy="2522538"/>
              </a:xfrm>
              <a:custGeom>
                <a:avLst/>
                <a:gdLst>
                  <a:gd name="T0" fmla="*/ 1548 w 1548"/>
                  <a:gd name="T1" fmla="*/ 1589 h 1589"/>
                  <a:gd name="T2" fmla="*/ 1548 w 1548"/>
                  <a:gd name="T3" fmla="*/ 385 h 1589"/>
                  <a:gd name="T4" fmla="*/ 1181 w 1548"/>
                  <a:gd name="T5" fmla="*/ 756 h 1589"/>
                  <a:gd name="T6" fmla="*/ 449 w 1548"/>
                  <a:gd name="T7" fmla="*/ 0 h 1589"/>
                  <a:gd name="T8" fmla="*/ 0 w 1548"/>
                  <a:gd name="T9" fmla="*/ 469 h 1589"/>
                  <a:gd name="T10" fmla="*/ 727 w 1548"/>
                  <a:gd name="T11" fmla="*/ 1219 h 1589"/>
                  <a:gd name="T12" fmla="*/ 362 w 1548"/>
                  <a:gd name="T13" fmla="*/ 1589 h 1589"/>
                  <a:gd name="T14" fmla="*/ 1548 w 1548"/>
                  <a:gd name="T15" fmla="*/ 1589 h 1589"/>
                  <a:gd name="T16" fmla="*/ 1548 w 1548"/>
                  <a:gd name="T17" fmla="*/ 1589 h 1589"/>
                  <a:gd name="T18" fmla="*/ 1548 w 1548"/>
                  <a:gd name="T19" fmla="*/ 1589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48" h="1589">
                    <a:moveTo>
                      <a:pt x="1548" y="1589"/>
                    </a:moveTo>
                    <a:lnTo>
                      <a:pt x="1548" y="385"/>
                    </a:lnTo>
                    <a:lnTo>
                      <a:pt x="1181" y="756"/>
                    </a:lnTo>
                    <a:lnTo>
                      <a:pt x="449" y="0"/>
                    </a:lnTo>
                    <a:lnTo>
                      <a:pt x="0" y="469"/>
                    </a:lnTo>
                    <a:lnTo>
                      <a:pt x="727" y="1219"/>
                    </a:lnTo>
                    <a:lnTo>
                      <a:pt x="362" y="1589"/>
                    </a:lnTo>
                    <a:lnTo>
                      <a:pt x="1548" y="1589"/>
                    </a:lnTo>
                    <a:lnTo>
                      <a:pt x="1548" y="1589"/>
                    </a:lnTo>
                    <a:lnTo>
                      <a:pt x="1548" y="158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spTree>
    <p:extLst>
      <p:ext uri="{BB962C8B-B14F-4D97-AF65-F5344CB8AC3E}">
        <p14:creationId xmlns:p14="http://schemas.microsoft.com/office/powerpoint/2010/main" val="1767154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15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750" fill="hold"/>
                                        <p:tgtEl>
                                          <p:spTgt spid="45"/>
                                        </p:tgtEl>
                                        <p:attrNameLst>
                                          <p:attrName>ppt_x</p:attrName>
                                        </p:attrNameLst>
                                      </p:cBhvr>
                                      <p:tavLst>
                                        <p:tav tm="0">
                                          <p:val>
                                            <p:strVal val="#ppt_x"/>
                                          </p:val>
                                        </p:tav>
                                        <p:tav tm="100000">
                                          <p:val>
                                            <p:strVal val="#ppt_x"/>
                                          </p:val>
                                        </p:tav>
                                      </p:tavLst>
                                    </p:anim>
                                    <p:anim calcmode="lin" valueType="num">
                                      <p:cBhvr additive="base">
                                        <p:cTn id="8" dur="750" fill="hold"/>
                                        <p:tgtEl>
                                          <p:spTgt spid="45"/>
                                        </p:tgtEl>
                                        <p:attrNameLst>
                                          <p:attrName>ppt_y</p:attrName>
                                        </p:attrNameLst>
                                      </p:cBhvr>
                                      <p:tavLst>
                                        <p:tav tm="0">
                                          <p:val>
                                            <p:strVal val="0-#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499"/>
                                          </p:stCondLst>
                                        </p:cTn>
                                        <p:tgtEl>
                                          <p:spTgt spid="7"/>
                                        </p:tgtEl>
                                        <p:attrNameLst>
                                          <p:attrName>style.visibility</p:attrName>
                                        </p:attrNameLst>
                                      </p:cBhvr>
                                      <p:to>
                                        <p:strVal val="visible"/>
                                      </p:to>
                                    </p:set>
                                  </p:childTnLst>
                                </p:cTn>
                              </p:par>
                              <p:par>
                                <p:cTn id="11" presetID="6" presetClass="emph" presetSubtype="0" decel="100000" autoRev="1" fill="hold" nodeType="withEffect">
                                  <p:stCondLst>
                                    <p:cond delay="0"/>
                                  </p:stCondLst>
                                  <p:childTnLst>
                                    <p:animScale>
                                      <p:cBhvr>
                                        <p:cTn id="12" dur="500" fill="hold"/>
                                        <p:tgtEl>
                                          <p:spTgt spid="7"/>
                                        </p:tgtEl>
                                      </p:cBhvr>
                                      <p:by x="0" y="0"/>
                                    </p:animScale>
                                  </p:childTnLst>
                                </p:cTn>
                              </p:par>
                              <p:par>
                                <p:cTn id="13" presetID="10" presetClass="entr" presetSubtype="0" fill="hold" grpId="0" nodeType="withEffect">
                                  <p:stCondLst>
                                    <p:cond delay="650"/>
                                  </p:stCondLst>
                                  <p:childTnLst>
                                    <p:set>
                                      <p:cBhvr>
                                        <p:cTn id="14" dur="1" fill="hold">
                                          <p:stCondLst>
                                            <p:cond delay="0"/>
                                          </p:stCondLst>
                                        </p:cTn>
                                        <p:tgtEl>
                                          <p:spTgt spid="84"/>
                                        </p:tgtEl>
                                        <p:attrNameLst>
                                          <p:attrName>style.visibility</p:attrName>
                                        </p:attrNameLst>
                                      </p:cBhvr>
                                      <p:to>
                                        <p:strVal val="visible"/>
                                      </p:to>
                                    </p:set>
                                    <p:animEffect transition="in" filter="fade">
                                      <p:cBhvr>
                                        <p:cTn id="15" dur="500"/>
                                        <p:tgtEl>
                                          <p:spTgt spid="84"/>
                                        </p:tgtEl>
                                      </p:cBhvr>
                                    </p:animEffect>
                                  </p:childTnLst>
                                </p:cTn>
                              </p:par>
                              <p:par>
                                <p:cTn id="16" presetID="1" presetClass="entr" presetSubtype="0" fill="hold" nodeType="withEffect">
                                  <p:stCondLst>
                                    <p:cond delay="300"/>
                                  </p:stCondLst>
                                  <p:childTnLst>
                                    <p:set>
                                      <p:cBhvr>
                                        <p:cTn id="17" dur="1" fill="hold">
                                          <p:stCondLst>
                                            <p:cond delay="499"/>
                                          </p:stCondLst>
                                        </p:cTn>
                                        <p:tgtEl>
                                          <p:spTgt spid="18"/>
                                        </p:tgtEl>
                                        <p:attrNameLst>
                                          <p:attrName>style.visibility</p:attrName>
                                        </p:attrNameLst>
                                      </p:cBhvr>
                                      <p:to>
                                        <p:strVal val="visible"/>
                                      </p:to>
                                    </p:set>
                                  </p:childTnLst>
                                </p:cTn>
                              </p:par>
                              <p:par>
                                <p:cTn id="18" presetID="6" presetClass="emph" presetSubtype="0" decel="100000" autoRev="1" fill="hold" nodeType="withEffect">
                                  <p:stCondLst>
                                    <p:cond delay="300"/>
                                  </p:stCondLst>
                                  <p:childTnLst>
                                    <p:animScale>
                                      <p:cBhvr>
                                        <p:cTn id="19" dur="500" fill="hold"/>
                                        <p:tgtEl>
                                          <p:spTgt spid="18"/>
                                        </p:tgtEl>
                                      </p:cBhvr>
                                      <p:by x="0" y="0"/>
                                    </p:animScale>
                                  </p:childTnLst>
                                </p:cTn>
                              </p:par>
                              <p:par>
                                <p:cTn id="20" presetID="10" presetClass="entr" presetSubtype="0" fill="hold" grpId="0" nodeType="withEffect">
                                  <p:stCondLst>
                                    <p:cond delay="800"/>
                                  </p:stCondLst>
                                  <p:childTnLst>
                                    <p:set>
                                      <p:cBhvr>
                                        <p:cTn id="21" dur="1" fill="hold">
                                          <p:stCondLst>
                                            <p:cond delay="0"/>
                                          </p:stCondLst>
                                        </p:cTn>
                                        <p:tgtEl>
                                          <p:spTgt spid="81"/>
                                        </p:tgtEl>
                                        <p:attrNameLst>
                                          <p:attrName>style.visibility</p:attrName>
                                        </p:attrNameLst>
                                      </p:cBhvr>
                                      <p:to>
                                        <p:strVal val="visible"/>
                                      </p:to>
                                    </p:set>
                                    <p:animEffect transition="in" filter="fade">
                                      <p:cBhvr>
                                        <p:cTn id="22" dur="500"/>
                                        <p:tgtEl>
                                          <p:spTgt spid="81"/>
                                        </p:tgtEl>
                                      </p:cBhvr>
                                    </p:animEffect>
                                  </p:childTnLst>
                                </p:cTn>
                              </p:par>
                              <p:par>
                                <p:cTn id="23" presetID="1" presetClass="entr" presetSubtype="0" fill="hold" nodeType="withEffect">
                                  <p:stCondLst>
                                    <p:cond delay="450"/>
                                  </p:stCondLst>
                                  <p:childTnLst>
                                    <p:set>
                                      <p:cBhvr>
                                        <p:cTn id="24" dur="1" fill="hold">
                                          <p:stCondLst>
                                            <p:cond delay="499"/>
                                          </p:stCondLst>
                                        </p:cTn>
                                        <p:tgtEl>
                                          <p:spTgt spid="19"/>
                                        </p:tgtEl>
                                        <p:attrNameLst>
                                          <p:attrName>style.visibility</p:attrName>
                                        </p:attrNameLst>
                                      </p:cBhvr>
                                      <p:to>
                                        <p:strVal val="visible"/>
                                      </p:to>
                                    </p:set>
                                  </p:childTnLst>
                                </p:cTn>
                              </p:par>
                              <p:par>
                                <p:cTn id="25" presetID="6" presetClass="emph" presetSubtype="0" decel="100000" autoRev="1" fill="hold" nodeType="withEffect">
                                  <p:stCondLst>
                                    <p:cond delay="450"/>
                                  </p:stCondLst>
                                  <p:childTnLst>
                                    <p:animScale>
                                      <p:cBhvr>
                                        <p:cTn id="26" dur="500" fill="hold"/>
                                        <p:tgtEl>
                                          <p:spTgt spid="19"/>
                                        </p:tgtEl>
                                      </p:cBhvr>
                                      <p:by x="0" y="0"/>
                                    </p:animScale>
                                  </p:childTnLst>
                                </p:cTn>
                              </p:par>
                              <p:par>
                                <p:cTn id="27" presetID="10" presetClass="entr" presetSubtype="0" fill="hold" grpId="0" nodeType="withEffect">
                                  <p:stCondLst>
                                    <p:cond delay="950"/>
                                  </p:stCondLst>
                                  <p:childTnLst>
                                    <p:set>
                                      <p:cBhvr>
                                        <p:cTn id="28" dur="1" fill="hold">
                                          <p:stCondLst>
                                            <p:cond delay="0"/>
                                          </p:stCondLst>
                                        </p:cTn>
                                        <p:tgtEl>
                                          <p:spTgt spid="85"/>
                                        </p:tgtEl>
                                        <p:attrNameLst>
                                          <p:attrName>style.visibility</p:attrName>
                                        </p:attrNameLst>
                                      </p:cBhvr>
                                      <p:to>
                                        <p:strVal val="visible"/>
                                      </p:to>
                                    </p:set>
                                    <p:animEffect transition="in" filter="fade">
                                      <p:cBhvr>
                                        <p:cTn id="29" dur="500"/>
                                        <p:tgtEl>
                                          <p:spTgt spid="8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1" decel="10000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750" fill="hold"/>
                                        <p:tgtEl>
                                          <p:spTgt spid="6"/>
                                        </p:tgtEl>
                                        <p:attrNameLst>
                                          <p:attrName>ppt_x</p:attrName>
                                        </p:attrNameLst>
                                      </p:cBhvr>
                                      <p:tavLst>
                                        <p:tav tm="0">
                                          <p:val>
                                            <p:strVal val="#ppt_x"/>
                                          </p:val>
                                        </p:tav>
                                        <p:tav tm="100000">
                                          <p:val>
                                            <p:strVal val="#ppt_x"/>
                                          </p:val>
                                        </p:tav>
                                      </p:tavLst>
                                    </p:anim>
                                    <p:anim calcmode="lin" valueType="num">
                                      <p:cBhvr additive="base">
                                        <p:cTn id="35" dur="750" fill="hold"/>
                                        <p:tgtEl>
                                          <p:spTgt spid="6"/>
                                        </p:tgtEl>
                                        <p:attrNameLst>
                                          <p:attrName>ppt_y</p:attrName>
                                        </p:attrNameLst>
                                      </p:cBhvr>
                                      <p:tavLst>
                                        <p:tav tm="0">
                                          <p:val>
                                            <p:strVal val="0-#ppt_h/2"/>
                                          </p:val>
                                        </p:tav>
                                        <p:tav tm="100000">
                                          <p:val>
                                            <p:strVal val="#ppt_y"/>
                                          </p:val>
                                        </p:tav>
                                      </p:tavLst>
                                    </p:anim>
                                  </p:childTnLst>
                                </p:cTn>
                              </p:par>
                              <p:par>
                                <p:cTn id="36" presetID="1" presetClass="entr" presetSubtype="0" fill="hold" nodeType="withEffect">
                                  <p:stCondLst>
                                    <p:cond delay="0"/>
                                  </p:stCondLst>
                                  <p:childTnLst>
                                    <p:set>
                                      <p:cBhvr>
                                        <p:cTn id="37" dur="1" fill="hold">
                                          <p:stCondLst>
                                            <p:cond delay="499"/>
                                          </p:stCondLst>
                                        </p:cTn>
                                        <p:tgtEl>
                                          <p:spTgt spid="21"/>
                                        </p:tgtEl>
                                        <p:attrNameLst>
                                          <p:attrName>style.visibility</p:attrName>
                                        </p:attrNameLst>
                                      </p:cBhvr>
                                      <p:to>
                                        <p:strVal val="visible"/>
                                      </p:to>
                                    </p:set>
                                  </p:childTnLst>
                                </p:cTn>
                              </p:par>
                              <p:par>
                                <p:cTn id="38" presetID="6" presetClass="emph" presetSubtype="0" decel="100000" autoRev="1" fill="hold" nodeType="withEffect">
                                  <p:stCondLst>
                                    <p:cond delay="0"/>
                                  </p:stCondLst>
                                  <p:childTnLst>
                                    <p:animScale>
                                      <p:cBhvr>
                                        <p:cTn id="39" dur="500" fill="hold"/>
                                        <p:tgtEl>
                                          <p:spTgt spid="21"/>
                                        </p:tgtEl>
                                      </p:cBhvr>
                                      <p:by x="0" y="0"/>
                                    </p:animScale>
                                  </p:childTnLst>
                                </p:cTn>
                              </p:par>
                              <p:par>
                                <p:cTn id="40" presetID="10" presetClass="entr" presetSubtype="0" fill="hold" grpId="0" nodeType="withEffect">
                                  <p:stCondLst>
                                    <p:cond delay="650"/>
                                  </p:stCondLst>
                                  <p:childTnLst>
                                    <p:set>
                                      <p:cBhvr>
                                        <p:cTn id="41" dur="1" fill="hold">
                                          <p:stCondLst>
                                            <p:cond delay="0"/>
                                          </p:stCondLst>
                                        </p:cTn>
                                        <p:tgtEl>
                                          <p:spTgt spid="75"/>
                                        </p:tgtEl>
                                        <p:attrNameLst>
                                          <p:attrName>style.visibility</p:attrName>
                                        </p:attrNameLst>
                                      </p:cBhvr>
                                      <p:to>
                                        <p:strVal val="visible"/>
                                      </p:to>
                                    </p:set>
                                    <p:animEffect transition="in" filter="fade">
                                      <p:cBhvr>
                                        <p:cTn id="42" dur="500"/>
                                        <p:tgtEl>
                                          <p:spTgt spid="75"/>
                                        </p:tgtEl>
                                      </p:cBhvr>
                                    </p:animEffect>
                                  </p:childTnLst>
                                </p:cTn>
                              </p:par>
                              <p:par>
                                <p:cTn id="43" presetID="1" presetClass="entr" presetSubtype="0" fill="hold" nodeType="withEffect">
                                  <p:stCondLst>
                                    <p:cond delay="300"/>
                                  </p:stCondLst>
                                  <p:childTnLst>
                                    <p:set>
                                      <p:cBhvr>
                                        <p:cTn id="44" dur="1" fill="hold">
                                          <p:stCondLst>
                                            <p:cond delay="499"/>
                                          </p:stCondLst>
                                        </p:cTn>
                                        <p:tgtEl>
                                          <p:spTgt spid="22"/>
                                        </p:tgtEl>
                                        <p:attrNameLst>
                                          <p:attrName>style.visibility</p:attrName>
                                        </p:attrNameLst>
                                      </p:cBhvr>
                                      <p:to>
                                        <p:strVal val="visible"/>
                                      </p:to>
                                    </p:set>
                                  </p:childTnLst>
                                </p:cTn>
                              </p:par>
                              <p:par>
                                <p:cTn id="45" presetID="6" presetClass="emph" presetSubtype="0" decel="100000" autoRev="1" fill="hold" nodeType="withEffect">
                                  <p:stCondLst>
                                    <p:cond delay="300"/>
                                  </p:stCondLst>
                                  <p:childTnLst>
                                    <p:animScale>
                                      <p:cBhvr>
                                        <p:cTn id="46" dur="500" fill="hold"/>
                                        <p:tgtEl>
                                          <p:spTgt spid="22"/>
                                        </p:tgtEl>
                                      </p:cBhvr>
                                      <p:by x="0" y="0"/>
                                    </p:animScale>
                                  </p:childTnLst>
                                </p:cTn>
                              </p:par>
                              <p:par>
                                <p:cTn id="47" presetID="10" presetClass="entr" presetSubtype="0" fill="hold" grpId="0" nodeType="withEffect">
                                  <p:stCondLst>
                                    <p:cond delay="800"/>
                                  </p:stCondLst>
                                  <p:childTnLst>
                                    <p:set>
                                      <p:cBhvr>
                                        <p:cTn id="48" dur="1" fill="hold">
                                          <p:stCondLst>
                                            <p:cond delay="0"/>
                                          </p:stCondLst>
                                        </p:cTn>
                                        <p:tgtEl>
                                          <p:spTgt spid="62"/>
                                        </p:tgtEl>
                                        <p:attrNameLst>
                                          <p:attrName>style.visibility</p:attrName>
                                        </p:attrNameLst>
                                      </p:cBhvr>
                                      <p:to>
                                        <p:strVal val="visible"/>
                                      </p:to>
                                    </p:set>
                                    <p:animEffect transition="in" filter="fade">
                                      <p:cBhvr>
                                        <p:cTn id="49" dur="500"/>
                                        <p:tgtEl>
                                          <p:spTgt spid="62"/>
                                        </p:tgtEl>
                                      </p:cBhvr>
                                    </p:animEffect>
                                  </p:childTnLst>
                                </p:cTn>
                              </p:par>
                              <p:par>
                                <p:cTn id="50" presetID="1" presetClass="entr" presetSubtype="0" fill="hold" nodeType="withEffect">
                                  <p:stCondLst>
                                    <p:cond delay="450"/>
                                  </p:stCondLst>
                                  <p:childTnLst>
                                    <p:set>
                                      <p:cBhvr>
                                        <p:cTn id="51" dur="1" fill="hold">
                                          <p:stCondLst>
                                            <p:cond delay="499"/>
                                          </p:stCondLst>
                                        </p:cTn>
                                        <p:tgtEl>
                                          <p:spTgt spid="24"/>
                                        </p:tgtEl>
                                        <p:attrNameLst>
                                          <p:attrName>style.visibility</p:attrName>
                                        </p:attrNameLst>
                                      </p:cBhvr>
                                      <p:to>
                                        <p:strVal val="visible"/>
                                      </p:to>
                                    </p:set>
                                  </p:childTnLst>
                                </p:cTn>
                              </p:par>
                              <p:par>
                                <p:cTn id="52" presetID="6" presetClass="emph" presetSubtype="0" decel="100000" autoRev="1" fill="hold" nodeType="withEffect">
                                  <p:stCondLst>
                                    <p:cond delay="450"/>
                                  </p:stCondLst>
                                  <p:childTnLst>
                                    <p:animScale>
                                      <p:cBhvr>
                                        <p:cTn id="53" dur="500" fill="hold"/>
                                        <p:tgtEl>
                                          <p:spTgt spid="24"/>
                                        </p:tgtEl>
                                      </p:cBhvr>
                                      <p:by x="0" y="0"/>
                                    </p:animScale>
                                  </p:childTnLst>
                                </p:cTn>
                              </p:par>
                              <p:par>
                                <p:cTn id="54" presetID="10" presetClass="entr" presetSubtype="0" fill="hold" grpId="0" nodeType="withEffect">
                                  <p:stCondLst>
                                    <p:cond delay="950"/>
                                  </p:stCondLst>
                                  <p:childTnLst>
                                    <p:set>
                                      <p:cBhvr>
                                        <p:cTn id="55" dur="1" fill="hold">
                                          <p:stCondLst>
                                            <p:cond delay="0"/>
                                          </p:stCondLst>
                                        </p:cTn>
                                        <p:tgtEl>
                                          <p:spTgt spid="82"/>
                                        </p:tgtEl>
                                        <p:attrNameLst>
                                          <p:attrName>style.visibility</p:attrName>
                                        </p:attrNameLst>
                                      </p:cBhvr>
                                      <p:to>
                                        <p:strVal val="visible"/>
                                      </p:to>
                                    </p:set>
                                    <p:animEffect transition="in" filter="fade">
                                      <p:cBhvr>
                                        <p:cTn id="56" dur="500"/>
                                        <p:tgtEl>
                                          <p:spTgt spid="82"/>
                                        </p:tgtEl>
                                      </p:cBhvr>
                                    </p:animEffect>
                                  </p:childTnLst>
                                </p:cTn>
                              </p:par>
                              <p:par>
                                <p:cTn id="57" presetID="1" presetClass="entr" presetSubtype="0" fill="hold" nodeType="withEffect">
                                  <p:stCondLst>
                                    <p:cond delay="600"/>
                                  </p:stCondLst>
                                  <p:childTnLst>
                                    <p:set>
                                      <p:cBhvr>
                                        <p:cTn id="58" dur="1" fill="hold">
                                          <p:stCondLst>
                                            <p:cond delay="499"/>
                                          </p:stCondLst>
                                        </p:cTn>
                                        <p:tgtEl>
                                          <p:spTgt spid="27"/>
                                        </p:tgtEl>
                                        <p:attrNameLst>
                                          <p:attrName>style.visibility</p:attrName>
                                        </p:attrNameLst>
                                      </p:cBhvr>
                                      <p:to>
                                        <p:strVal val="visible"/>
                                      </p:to>
                                    </p:set>
                                  </p:childTnLst>
                                </p:cTn>
                              </p:par>
                              <p:par>
                                <p:cTn id="59" presetID="6" presetClass="emph" presetSubtype="0" decel="100000" autoRev="1" fill="hold" nodeType="withEffect">
                                  <p:stCondLst>
                                    <p:cond delay="600"/>
                                  </p:stCondLst>
                                  <p:childTnLst>
                                    <p:animScale>
                                      <p:cBhvr>
                                        <p:cTn id="60" dur="500" fill="hold"/>
                                        <p:tgtEl>
                                          <p:spTgt spid="27"/>
                                        </p:tgtEl>
                                      </p:cBhvr>
                                      <p:by x="0" y="0"/>
                                    </p:animScale>
                                  </p:childTnLst>
                                </p:cTn>
                              </p:par>
                              <p:par>
                                <p:cTn id="61" presetID="1" presetClass="entr" presetSubtype="0" fill="hold" nodeType="withEffect">
                                  <p:stCondLst>
                                    <p:cond delay="750"/>
                                  </p:stCondLst>
                                  <p:childTnLst>
                                    <p:set>
                                      <p:cBhvr>
                                        <p:cTn id="62" dur="1" fill="hold">
                                          <p:stCondLst>
                                            <p:cond delay="499"/>
                                          </p:stCondLst>
                                        </p:cTn>
                                        <p:tgtEl>
                                          <p:spTgt spid="32"/>
                                        </p:tgtEl>
                                        <p:attrNameLst>
                                          <p:attrName>style.visibility</p:attrName>
                                        </p:attrNameLst>
                                      </p:cBhvr>
                                      <p:to>
                                        <p:strVal val="visible"/>
                                      </p:to>
                                    </p:set>
                                  </p:childTnLst>
                                </p:cTn>
                              </p:par>
                              <p:par>
                                <p:cTn id="63" presetID="6" presetClass="emph" presetSubtype="0" decel="100000" autoRev="1" fill="hold" nodeType="withEffect">
                                  <p:stCondLst>
                                    <p:cond delay="750"/>
                                  </p:stCondLst>
                                  <p:childTnLst>
                                    <p:animScale>
                                      <p:cBhvr>
                                        <p:cTn id="64" dur="500" fill="hold"/>
                                        <p:tgtEl>
                                          <p:spTgt spid="32"/>
                                        </p:tgtEl>
                                      </p:cBhvr>
                                      <p:by x="0" y="0"/>
                                    </p:animScale>
                                  </p:childTnLst>
                                </p:cTn>
                              </p:par>
                              <p:par>
                                <p:cTn id="65" presetID="10" presetClass="entr" presetSubtype="0" fill="hold" grpId="0" nodeType="withEffect">
                                  <p:stCondLst>
                                    <p:cond delay="1100"/>
                                  </p:stCondLst>
                                  <p:childTnLst>
                                    <p:set>
                                      <p:cBhvr>
                                        <p:cTn id="66" dur="1" fill="hold">
                                          <p:stCondLst>
                                            <p:cond delay="0"/>
                                          </p:stCondLst>
                                        </p:cTn>
                                        <p:tgtEl>
                                          <p:spTgt spid="52"/>
                                        </p:tgtEl>
                                        <p:attrNameLst>
                                          <p:attrName>style.visibility</p:attrName>
                                        </p:attrNameLst>
                                      </p:cBhvr>
                                      <p:to>
                                        <p:strVal val="visible"/>
                                      </p:to>
                                    </p:set>
                                    <p:animEffect transition="in" filter="fade">
                                      <p:cBhvr>
                                        <p:cTn id="67" dur="500"/>
                                        <p:tgtEl>
                                          <p:spTgt spid="52"/>
                                        </p:tgtEl>
                                      </p:cBhvr>
                                    </p:animEffect>
                                  </p:childTnLst>
                                </p:cTn>
                              </p:par>
                              <p:par>
                                <p:cTn id="68" presetID="10" presetClass="entr" presetSubtype="0" fill="hold" grpId="0" nodeType="withEffect">
                                  <p:stCondLst>
                                    <p:cond delay="1350"/>
                                  </p:stCondLst>
                                  <p:childTnLst>
                                    <p:set>
                                      <p:cBhvr>
                                        <p:cTn id="69" dur="1" fill="hold">
                                          <p:stCondLst>
                                            <p:cond delay="0"/>
                                          </p:stCondLst>
                                        </p:cTn>
                                        <p:tgtEl>
                                          <p:spTgt spid="76"/>
                                        </p:tgtEl>
                                        <p:attrNameLst>
                                          <p:attrName>style.visibility</p:attrName>
                                        </p:attrNameLst>
                                      </p:cBhvr>
                                      <p:to>
                                        <p:strVal val="visible"/>
                                      </p:to>
                                    </p:set>
                                    <p:animEffect transition="in" filter="fade">
                                      <p:cBhvr>
                                        <p:cTn id="70" dur="500"/>
                                        <p:tgtEl>
                                          <p:spTgt spid="76"/>
                                        </p:tgtEl>
                                      </p:cBhvr>
                                    </p:animEffect>
                                  </p:childTnLst>
                                </p:cTn>
                              </p:par>
                              <p:par>
                                <p:cTn id="71" presetID="10" presetClass="entr" presetSubtype="0" fill="hold" grpId="0" nodeType="withEffect">
                                  <p:stCondLst>
                                    <p:cond delay="1350"/>
                                  </p:stCondLst>
                                  <p:childTnLst>
                                    <p:set>
                                      <p:cBhvr>
                                        <p:cTn id="72" dur="1" fill="hold">
                                          <p:stCondLst>
                                            <p:cond delay="0"/>
                                          </p:stCondLst>
                                        </p:cTn>
                                        <p:tgtEl>
                                          <p:spTgt spid="66"/>
                                        </p:tgtEl>
                                        <p:attrNameLst>
                                          <p:attrName>style.visibility</p:attrName>
                                        </p:attrNameLst>
                                      </p:cBhvr>
                                      <p:to>
                                        <p:strVal val="visible"/>
                                      </p:to>
                                    </p:set>
                                    <p:animEffect transition="in" filter="fade">
                                      <p:cBhvr>
                                        <p:cTn id="73" dur="500"/>
                                        <p:tgtEl>
                                          <p:spTgt spid="66"/>
                                        </p:tgtEl>
                                      </p:cBhvr>
                                    </p:animEffect>
                                  </p:childTnLst>
                                </p:cTn>
                              </p:par>
                              <p:par>
                                <p:cTn id="74" presetID="10" presetClass="entr" presetSubtype="0" fill="hold" grpId="0" nodeType="withEffect">
                                  <p:stCondLst>
                                    <p:cond delay="1350"/>
                                  </p:stCondLst>
                                  <p:childTnLst>
                                    <p:set>
                                      <p:cBhvr>
                                        <p:cTn id="75" dur="1" fill="hold">
                                          <p:stCondLst>
                                            <p:cond delay="0"/>
                                          </p:stCondLst>
                                        </p:cTn>
                                        <p:tgtEl>
                                          <p:spTgt spid="83"/>
                                        </p:tgtEl>
                                        <p:attrNameLst>
                                          <p:attrName>style.visibility</p:attrName>
                                        </p:attrNameLst>
                                      </p:cBhvr>
                                      <p:to>
                                        <p:strVal val="visible"/>
                                      </p:to>
                                    </p:set>
                                    <p:animEffect transition="in" filter="fade">
                                      <p:cBhvr>
                                        <p:cTn id="76" dur="500"/>
                                        <p:tgtEl>
                                          <p:spTgt spid="83"/>
                                        </p:tgtEl>
                                      </p:cBhvr>
                                    </p:animEffect>
                                  </p:childTnLst>
                                </p:cTn>
                              </p:par>
                              <p:par>
                                <p:cTn id="77" presetID="10" presetClass="entr" presetSubtype="0" fill="hold" grpId="0" nodeType="withEffect">
                                  <p:stCondLst>
                                    <p:cond delay="1350"/>
                                  </p:stCondLst>
                                  <p:childTnLst>
                                    <p:set>
                                      <p:cBhvr>
                                        <p:cTn id="78" dur="1" fill="hold">
                                          <p:stCondLst>
                                            <p:cond delay="0"/>
                                          </p:stCondLst>
                                        </p:cTn>
                                        <p:tgtEl>
                                          <p:spTgt spid="53"/>
                                        </p:tgtEl>
                                        <p:attrNameLst>
                                          <p:attrName>style.visibility</p:attrName>
                                        </p:attrNameLst>
                                      </p:cBhvr>
                                      <p:to>
                                        <p:strVal val="visible"/>
                                      </p:to>
                                    </p:set>
                                    <p:animEffect transition="in" filter="fade">
                                      <p:cBhvr>
                                        <p:cTn id="79" dur="500"/>
                                        <p:tgtEl>
                                          <p:spTgt spid="53"/>
                                        </p:tgtEl>
                                      </p:cBhvr>
                                    </p:animEffect>
                                  </p:childTnLst>
                                </p:cTn>
                              </p:par>
                              <p:par>
                                <p:cTn id="80" presetID="10" presetClass="entr" presetSubtype="0" fill="hold" grpId="0" nodeType="withEffect">
                                  <p:stCondLst>
                                    <p:cond delay="1350"/>
                                  </p:stCondLst>
                                  <p:childTnLst>
                                    <p:set>
                                      <p:cBhvr>
                                        <p:cTn id="81" dur="1" fill="hold">
                                          <p:stCondLst>
                                            <p:cond delay="0"/>
                                          </p:stCondLst>
                                        </p:cTn>
                                        <p:tgtEl>
                                          <p:spTgt spid="12"/>
                                        </p:tgtEl>
                                        <p:attrNameLst>
                                          <p:attrName>style.visibility</p:attrName>
                                        </p:attrNameLst>
                                      </p:cBhvr>
                                      <p:to>
                                        <p:strVal val="visible"/>
                                      </p:to>
                                    </p:set>
                                    <p:animEffect transition="in" filter="fade">
                                      <p:cBhvr>
                                        <p:cTn id="82" dur="500"/>
                                        <p:tgtEl>
                                          <p:spTgt spid="12"/>
                                        </p:tgtEl>
                                      </p:cBhvr>
                                    </p:animEffect>
                                  </p:childTnLst>
                                </p:cTn>
                              </p:par>
                              <p:par>
                                <p:cTn id="83" presetID="10" presetClass="entr" presetSubtype="0" fill="hold" grpId="0" nodeType="withEffect">
                                  <p:stCondLst>
                                    <p:cond delay="1250"/>
                                  </p:stCondLst>
                                  <p:childTnLst>
                                    <p:set>
                                      <p:cBhvr>
                                        <p:cTn id="84" dur="1" fill="hold">
                                          <p:stCondLst>
                                            <p:cond delay="0"/>
                                          </p:stCondLst>
                                        </p:cTn>
                                        <p:tgtEl>
                                          <p:spTgt spid="69"/>
                                        </p:tgtEl>
                                        <p:attrNameLst>
                                          <p:attrName>style.visibility</p:attrName>
                                        </p:attrNameLst>
                                      </p:cBhvr>
                                      <p:to>
                                        <p:strVal val="visible"/>
                                      </p:to>
                                    </p:set>
                                    <p:animEffect transition="in" filter="fade">
                                      <p:cBhvr>
                                        <p:cTn id="85" dur="500"/>
                                        <p:tgtEl>
                                          <p:spTgt spid="69"/>
                                        </p:tgtEl>
                                      </p:cBhvr>
                                    </p:animEffect>
                                  </p:childTnLst>
                                </p:cTn>
                              </p:par>
                              <p:par>
                                <p:cTn id="86" presetID="10" presetClass="entr" presetSubtype="0" fill="hold" grpId="0" nodeType="withEffect">
                                  <p:stCondLst>
                                    <p:cond delay="1350"/>
                                  </p:stCondLst>
                                  <p:childTnLst>
                                    <p:set>
                                      <p:cBhvr>
                                        <p:cTn id="87" dur="1" fill="hold">
                                          <p:stCondLst>
                                            <p:cond delay="0"/>
                                          </p:stCondLst>
                                        </p:cTn>
                                        <p:tgtEl>
                                          <p:spTgt spid="44"/>
                                        </p:tgtEl>
                                        <p:attrNameLst>
                                          <p:attrName>style.visibility</p:attrName>
                                        </p:attrNameLst>
                                      </p:cBhvr>
                                      <p:to>
                                        <p:strVal val="visible"/>
                                      </p:to>
                                    </p:set>
                                    <p:animEffect transition="in" filter="fade">
                                      <p:cBhvr>
                                        <p:cTn id="88" dur="500"/>
                                        <p:tgtEl>
                                          <p:spTgt spid="44"/>
                                        </p:tgtEl>
                                      </p:cBhvr>
                                    </p:animEffect>
                                  </p:childTnLst>
                                </p:cTn>
                              </p:par>
                              <p:par>
                                <p:cTn id="89" presetID="10" presetClass="entr" presetSubtype="0" fill="hold" grpId="0" nodeType="withEffect">
                                  <p:stCondLst>
                                    <p:cond delay="1350"/>
                                  </p:stCondLst>
                                  <p:childTnLst>
                                    <p:set>
                                      <p:cBhvr>
                                        <p:cTn id="90" dur="1" fill="hold">
                                          <p:stCondLst>
                                            <p:cond delay="0"/>
                                          </p:stCondLst>
                                        </p:cTn>
                                        <p:tgtEl>
                                          <p:spTgt spid="3"/>
                                        </p:tgtEl>
                                        <p:attrNameLst>
                                          <p:attrName>style.visibility</p:attrName>
                                        </p:attrNameLst>
                                      </p:cBhvr>
                                      <p:to>
                                        <p:strVal val="visible"/>
                                      </p:to>
                                    </p:set>
                                    <p:animEffect transition="in" filter="fade">
                                      <p:cBhvr>
                                        <p:cTn id="91" dur="500"/>
                                        <p:tgtEl>
                                          <p:spTgt spid="3"/>
                                        </p:tgtEl>
                                      </p:cBhvr>
                                    </p:animEffect>
                                  </p:childTnLst>
                                </p:cTn>
                              </p:par>
                            </p:childTnLst>
                          </p:cTn>
                        </p:par>
                      </p:childTnLst>
                    </p:cTn>
                  </p:par>
                  <p:par>
                    <p:cTn id="92" fill="hold">
                      <p:stCondLst>
                        <p:cond delay="indefinite"/>
                      </p:stCondLst>
                      <p:childTnLst>
                        <p:par>
                          <p:cTn id="93" fill="hold">
                            <p:stCondLst>
                              <p:cond delay="0"/>
                            </p:stCondLst>
                            <p:childTnLst>
                              <p:par>
                                <p:cTn id="94" presetID="2" presetClass="entr" presetSubtype="4" decel="100000" fill="hold" grpId="0" nodeType="clickEffect">
                                  <p:stCondLst>
                                    <p:cond delay="0"/>
                                  </p:stCondLst>
                                  <p:childTnLst>
                                    <p:set>
                                      <p:cBhvr>
                                        <p:cTn id="95" dur="1" fill="hold">
                                          <p:stCondLst>
                                            <p:cond delay="0"/>
                                          </p:stCondLst>
                                        </p:cTn>
                                        <p:tgtEl>
                                          <p:spTgt spid="51"/>
                                        </p:tgtEl>
                                        <p:attrNameLst>
                                          <p:attrName>style.visibility</p:attrName>
                                        </p:attrNameLst>
                                      </p:cBhvr>
                                      <p:to>
                                        <p:strVal val="visible"/>
                                      </p:to>
                                    </p:set>
                                    <p:anim calcmode="lin" valueType="num">
                                      <p:cBhvr additive="base">
                                        <p:cTn id="96" dur="750" fill="hold"/>
                                        <p:tgtEl>
                                          <p:spTgt spid="51"/>
                                        </p:tgtEl>
                                        <p:attrNameLst>
                                          <p:attrName>ppt_x</p:attrName>
                                        </p:attrNameLst>
                                      </p:cBhvr>
                                      <p:tavLst>
                                        <p:tav tm="0">
                                          <p:val>
                                            <p:strVal val="#ppt_x"/>
                                          </p:val>
                                        </p:tav>
                                        <p:tav tm="100000">
                                          <p:val>
                                            <p:strVal val="#ppt_x"/>
                                          </p:val>
                                        </p:tav>
                                      </p:tavLst>
                                    </p:anim>
                                    <p:anim calcmode="lin" valueType="num">
                                      <p:cBhvr additive="base">
                                        <p:cTn id="97" dur="750" fill="hold"/>
                                        <p:tgtEl>
                                          <p:spTgt spid="51"/>
                                        </p:tgtEl>
                                        <p:attrNameLst>
                                          <p:attrName>ppt_y</p:attrName>
                                        </p:attrNameLst>
                                      </p:cBhvr>
                                      <p:tavLst>
                                        <p:tav tm="0">
                                          <p:val>
                                            <p:strVal val="1+#ppt_h/2"/>
                                          </p:val>
                                        </p:tav>
                                        <p:tav tm="100000">
                                          <p:val>
                                            <p:strVal val="#ppt_y"/>
                                          </p:val>
                                        </p:tav>
                                      </p:tavLst>
                                    </p:anim>
                                  </p:childTnLst>
                                </p:cTn>
                              </p:par>
                              <p:par>
                                <p:cTn id="98" presetID="10" presetClass="exit" presetSubtype="0" fill="hold" grpId="1" nodeType="withEffect">
                                  <p:stCondLst>
                                    <p:cond delay="0"/>
                                  </p:stCondLst>
                                  <p:childTnLst>
                                    <p:animEffect transition="out" filter="fade">
                                      <p:cBhvr>
                                        <p:cTn id="99" dur="500"/>
                                        <p:tgtEl>
                                          <p:spTgt spid="45"/>
                                        </p:tgtEl>
                                      </p:cBhvr>
                                    </p:animEffect>
                                    <p:set>
                                      <p:cBhvr>
                                        <p:cTn id="100" dur="1" fill="hold">
                                          <p:stCondLst>
                                            <p:cond delay="499"/>
                                          </p:stCondLst>
                                        </p:cTn>
                                        <p:tgtEl>
                                          <p:spTgt spid="45"/>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7"/>
                                        </p:tgtEl>
                                      </p:cBhvr>
                                    </p:animEffect>
                                    <p:set>
                                      <p:cBhvr>
                                        <p:cTn id="103" dur="1" fill="hold">
                                          <p:stCondLst>
                                            <p:cond delay="499"/>
                                          </p:stCondLst>
                                        </p:cTn>
                                        <p:tgtEl>
                                          <p:spTgt spid="7"/>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84"/>
                                        </p:tgtEl>
                                      </p:cBhvr>
                                    </p:animEffect>
                                    <p:set>
                                      <p:cBhvr>
                                        <p:cTn id="106" dur="1" fill="hold">
                                          <p:stCondLst>
                                            <p:cond delay="499"/>
                                          </p:stCondLst>
                                        </p:cTn>
                                        <p:tgtEl>
                                          <p:spTgt spid="8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18"/>
                                        </p:tgtEl>
                                      </p:cBhvr>
                                    </p:animEffect>
                                    <p:set>
                                      <p:cBhvr>
                                        <p:cTn id="109" dur="1" fill="hold">
                                          <p:stCondLst>
                                            <p:cond delay="499"/>
                                          </p:stCondLst>
                                        </p:cTn>
                                        <p:tgtEl>
                                          <p:spTgt spid="18"/>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81"/>
                                        </p:tgtEl>
                                      </p:cBhvr>
                                    </p:animEffect>
                                    <p:set>
                                      <p:cBhvr>
                                        <p:cTn id="112" dur="1" fill="hold">
                                          <p:stCondLst>
                                            <p:cond delay="499"/>
                                          </p:stCondLst>
                                        </p:cTn>
                                        <p:tgtEl>
                                          <p:spTgt spid="81"/>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500"/>
                                        <p:tgtEl>
                                          <p:spTgt spid="19"/>
                                        </p:tgtEl>
                                      </p:cBhvr>
                                    </p:animEffect>
                                    <p:set>
                                      <p:cBhvr>
                                        <p:cTn id="115" dur="1" fill="hold">
                                          <p:stCondLst>
                                            <p:cond delay="499"/>
                                          </p:stCondLst>
                                        </p:cTn>
                                        <p:tgtEl>
                                          <p:spTgt spid="19"/>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85"/>
                                        </p:tgtEl>
                                      </p:cBhvr>
                                    </p:animEffect>
                                    <p:set>
                                      <p:cBhvr>
                                        <p:cTn id="118" dur="1" fill="hold">
                                          <p:stCondLst>
                                            <p:cond delay="499"/>
                                          </p:stCondLst>
                                        </p:cTn>
                                        <p:tgtEl>
                                          <p:spTgt spid="85"/>
                                        </p:tgtEl>
                                        <p:attrNameLst>
                                          <p:attrName>style.visibility</p:attrName>
                                        </p:attrNameLst>
                                      </p:cBhvr>
                                      <p:to>
                                        <p:strVal val="hidden"/>
                                      </p:to>
                                    </p:set>
                                  </p:childTnLst>
                                </p:cTn>
                              </p:par>
                              <p:par>
                                <p:cTn id="119" presetID="2" presetClass="entr" presetSubtype="4" decel="100000" fill="hold" grpId="0" nodeType="withEffect">
                                  <p:stCondLst>
                                    <p:cond delay="100"/>
                                  </p:stCondLst>
                                  <p:childTnLst>
                                    <p:set>
                                      <p:cBhvr>
                                        <p:cTn id="120" dur="1" fill="hold">
                                          <p:stCondLst>
                                            <p:cond delay="0"/>
                                          </p:stCondLst>
                                        </p:cTn>
                                        <p:tgtEl>
                                          <p:spTgt spid="54"/>
                                        </p:tgtEl>
                                        <p:attrNameLst>
                                          <p:attrName>style.visibility</p:attrName>
                                        </p:attrNameLst>
                                      </p:cBhvr>
                                      <p:to>
                                        <p:strVal val="visible"/>
                                      </p:to>
                                    </p:set>
                                    <p:anim calcmode="lin" valueType="num">
                                      <p:cBhvr additive="base">
                                        <p:cTn id="121" dur="750" fill="hold"/>
                                        <p:tgtEl>
                                          <p:spTgt spid="54"/>
                                        </p:tgtEl>
                                        <p:attrNameLst>
                                          <p:attrName>ppt_x</p:attrName>
                                        </p:attrNameLst>
                                      </p:cBhvr>
                                      <p:tavLst>
                                        <p:tav tm="0">
                                          <p:val>
                                            <p:strVal val="#ppt_x"/>
                                          </p:val>
                                        </p:tav>
                                        <p:tav tm="100000">
                                          <p:val>
                                            <p:strVal val="#ppt_x"/>
                                          </p:val>
                                        </p:tav>
                                      </p:tavLst>
                                    </p:anim>
                                    <p:anim calcmode="lin" valueType="num">
                                      <p:cBhvr additive="base">
                                        <p:cTn id="122" dur="750" fill="hold"/>
                                        <p:tgtEl>
                                          <p:spTgt spid="54"/>
                                        </p:tgtEl>
                                        <p:attrNameLst>
                                          <p:attrName>ppt_y</p:attrName>
                                        </p:attrNameLst>
                                      </p:cBhvr>
                                      <p:tavLst>
                                        <p:tav tm="0">
                                          <p:val>
                                            <p:strVal val="1+#ppt_h/2"/>
                                          </p:val>
                                        </p:tav>
                                        <p:tav tm="100000">
                                          <p:val>
                                            <p:strVal val="#ppt_y"/>
                                          </p:val>
                                        </p:tav>
                                      </p:tavLst>
                                    </p:anim>
                                  </p:childTnLst>
                                </p:cTn>
                              </p:par>
                              <p:par>
                                <p:cTn id="123" presetID="2" presetClass="entr" presetSubtype="4" decel="100000" fill="hold" grpId="0" nodeType="withEffect">
                                  <p:stCondLst>
                                    <p:cond delay="200"/>
                                  </p:stCondLst>
                                  <p:childTnLst>
                                    <p:set>
                                      <p:cBhvr>
                                        <p:cTn id="124" dur="1" fill="hold">
                                          <p:stCondLst>
                                            <p:cond delay="0"/>
                                          </p:stCondLst>
                                        </p:cTn>
                                        <p:tgtEl>
                                          <p:spTgt spid="61"/>
                                        </p:tgtEl>
                                        <p:attrNameLst>
                                          <p:attrName>style.visibility</p:attrName>
                                        </p:attrNameLst>
                                      </p:cBhvr>
                                      <p:to>
                                        <p:strVal val="visible"/>
                                      </p:to>
                                    </p:set>
                                    <p:anim calcmode="lin" valueType="num">
                                      <p:cBhvr additive="base">
                                        <p:cTn id="125" dur="750" fill="hold"/>
                                        <p:tgtEl>
                                          <p:spTgt spid="61"/>
                                        </p:tgtEl>
                                        <p:attrNameLst>
                                          <p:attrName>ppt_x</p:attrName>
                                        </p:attrNameLst>
                                      </p:cBhvr>
                                      <p:tavLst>
                                        <p:tav tm="0">
                                          <p:val>
                                            <p:strVal val="#ppt_x"/>
                                          </p:val>
                                        </p:tav>
                                        <p:tav tm="100000">
                                          <p:val>
                                            <p:strVal val="#ppt_x"/>
                                          </p:val>
                                        </p:tav>
                                      </p:tavLst>
                                    </p:anim>
                                    <p:anim calcmode="lin" valueType="num">
                                      <p:cBhvr additive="base">
                                        <p:cTn id="126" dur="750" fill="hold"/>
                                        <p:tgtEl>
                                          <p:spTgt spid="61"/>
                                        </p:tgtEl>
                                        <p:attrNameLst>
                                          <p:attrName>ppt_y</p:attrName>
                                        </p:attrNameLst>
                                      </p:cBhvr>
                                      <p:tavLst>
                                        <p:tav tm="0">
                                          <p:val>
                                            <p:strVal val="1+#ppt_h/2"/>
                                          </p:val>
                                        </p:tav>
                                        <p:tav tm="100000">
                                          <p:val>
                                            <p:strVal val="#ppt_y"/>
                                          </p:val>
                                        </p:tav>
                                      </p:tavLst>
                                    </p:anim>
                                  </p:childTnLst>
                                </p:cTn>
                              </p:par>
                              <p:par>
                                <p:cTn id="127" presetID="2" presetClass="entr" presetSubtype="4" decel="100000" fill="hold" grpId="0" nodeType="withEffect">
                                  <p:stCondLst>
                                    <p:cond delay="300"/>
                                  </p:stCondLst>
                                  <p:childTnLst>
                                    <p:set>
                                      <p:cBhvr>
                                        <p:cTn id="128" dur="1" fill="hold">
                                          <p:stCondLst>
                                            <p:cond delay="0"/>
                                          </p:stCondLst>
                                        </p:cTn>
                                        <p:tgtEl>
                                          <p:spTgt spid="63"/>
                                        </p:tgtEl>
                                        <p:attrNameLst>
                                          <p:attrName>style.visibility</p:attrName>
                                        </p:attrNameLst>
                                      </p:cBhvr>
                                      <p:to>
                                        <p:strVal val="visible"/>
                                      </p:to>
                                    </p:set>
                                    <p:anim calcmode="lin" valueType="num">
                                      <p:cBhvr additive="base">
                                        <p:cTn id="129" dur="750" fill="hold"/>
                                        <p:tgtEl>
                                          <p:spTgt spid="63"/>
                                        </p:tgtEl>
                                        <p:attrNameLst>
                                          <p:attrName>ppt_x</p:attrName>
                                        </p:attrNameLst>
                                      </p:cBhvr>
                                      <p:tavLst>
                                        <p:tav tm="0">
                                          <p:val>
                                            <p:strVal val="#ppt_x"/>
                                          </p:val>
                                        </p:tav>
                                        <p:tav tm="100000">
                                          <p:val>
                                            <p:strVal val="#ppt_x"/>
                                          </p:val>
                                        </p:tav>
                                      </p:tavLst>
                                    </p:anim>
                                    <p:anim calcmode="lin" valueType="num">
                                      <p:cBhvr additive="base">
                                        <p:cTn id="130" dur="750" fill="hold"/>
                                        <p:tgtEl>
                                          <p:spTgt spid="63"/>
                                        </p:tgtEl>
                                        <p:attrNameLst>
                                          <p:attrName>ppt_y</p:attrName>
                                        </p:attrNameLst>
                                      </p:cBhvr>
                                      <p:tavLst>
                                        <p:tav tm="0">
                                          <p:val>
                                            <p:strVal val="1+#ppt_h/2"/>
                                          </p:val>
                                        </p:tav>
                                        <p:tav tm="100000">
                                          <p:val>
                                            <p:strVal val="#ppt_y"/>
                                          </p:val>
                                        </p:tav>
                                      </p:tavLst>
                                    </p:anim>
                                  </p:childTnLst>
                                </p:cTn>
                              </p:par>
                              <p:par>
                                <p:cTn id="131" presetID="2" presetClass="entr" presetSubtype="4" decel="100000" fill="hold" grpId="0" nodeType="withEffect">
                                  <p:stCondLst>
                                    <p:cond delay="400"/>
                                  </p:stCondLst>
                                  <p:childTnLst>
                                    <p:set>
                                      <p:cBhvr>
                                        <p:cTn id="132" dur="1" fill="hold">
                                          <p:stCondLst>
                                            <p:cond delay="0"/>
                                          </p:stCondLst>
                                        </p:cTn>
                                        <p:tgtEl>
                                          <p:spTgt spid="64"/>
                                        </p:tgtEl>
                                        <p:attrNameLst>
                                          <p:attrName>style.visibility</p:attrName>
                                        </p:attrNameLst>
                                      </p:cBhvr>
                                      <p:to>
                                        <p:strVal val="visible"/>
                                      </p:to>
                                    </p:set>
                                    <p:anim calcmode="lin" valueType="num">
                                      <p:cBhvr additive="base">
                                        <p:cTn id="133" dur="750" fill="hold"/>
                                        <p:tgtEl>
                                          <p:spTgt spid="64"/>
                                        </p:tgtEl>
                                        <p:attrNameLst>
                                          <p:attrName>ppt_x</p:attrName>
                                        </p:attrNameLst>
                                      </p:cBhvr>
                                      <p:tavLst>
                                        <p:tav tm="0">
                                          <p:val>
                                            <p:strVal val="#ppt_x"/>
                                          </p:val>
                                        </p:tav>
                                        <p:tav tm="100000">
                                          <p:val>
                                            <p:strVal val="#ppt_x"/>
                                          </p:val>
                                        </p:tav>
                                      </p:tavLst>
                                    </p:anim>
                                    <p:anim calcmode="lin" valueType="num">
                                      <p:cBhvr additive="base">
                                        <p:cTn id="134" dur="75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P spid="6" grpId="0" animBg="1"/>
      <p:bldP spid="3" grpId="0" animBg="1"/>
      <p:bldP spid="12" grpId="0" animBg="1"/>
      <p:bldP spid="52" grpId="0"/>
      <p:bldP spid="62" grpId="0"/>
      <p:bldP spid="75" grpId="0"/>
      <p:bldP spid="82" grpId="0"/>
      <p:bldP spid="53" grpId="0"/>
      <p:bldP spid="66" grpId="0"/>
      <p:bldP spid="76" grpId="0"/>
      <p:bldP spid="83" grpId="0"/>
      <p:bldP spid="81" grpId="0"/>
      <p:bldP spid="81" grpId="1"/>
      <p:bldP spid="84" grpId="0"/>
      <p:bldP spid="84" grpId="1"/>
      <p:bldP spid="85" grpId="0"/>
      <p:bldP spid="85" grpId="1"/>
      <p:bldP spid="44" grpId="0"/>
      <p:bldP spid="51" grpId="0" animBg="1"/>
      <p:bldP spid="54" grpId="0" animBg="1"/>
      <p:bldP spid="61" grpId="0" animBg="1"/>
      <p:bldP spid="63" grpId="0" animBg="1"/>
      <p:bldP spid="64" grpId="0" animBg="1"/>
      <p:bldP spid="6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4400" dirty="0">
                <a:solidFill>
                  <a:schemeClr val="bg1"/>
                </a:solidFill>
              </a:rPr>
              <a:t>Azure App Service</a:t>
            </a:r>
            <a:endParaRPr lang="en-US" dirty="0">
              <a:solidFill>
                <a:schemeClr val="bg1"/>
              </a:solidFill>
            </a:endParaRPr>
          </a:p>
        </p:txBody>
      </p:sp>
      <p:sp>
        <p:nvSpPr>
          <p:cNvPr id="6" name="Rectangle 5"/>
          <p:cNvSpPr/>
          <p:nvPr/>
        </p:nvSpPr>
        <p:spPr bwMode="auto">
          <a:xfrm>
            <a:off x="5230892" y="2487772"/>
            <a:ext cx="3447288" cy="1618488"/>
          </a:xfrm>
          <a:prstGeom prst="rect">
            <a:avLst/>
          </a:prstGeom>
          <a:no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097280" tIns="146304" rIns="182880" bIns="146304" numCol="1" rtlCol="0" anchor="t" anchorCtr="0" compatLnSpc="1">
            <a:prstTxWarp prst="textNoShape">
              <a:avLst/>
            </a:prstTxWarp>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Web apps</a:t>
            </a:r>
          </a:p>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a:p>
            <a:pPr marL="0" marR="0" lvl="0" indent="0" defTabSz="932472"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gradFill>
                  <a:gsLst>
                    <a:gs pos="0">
                      <a:srgbClr val="FFFFFF"/>
                    </a:gs>
                    <a:gs pos="100000">
                      <a:srgbClr val="FFFFFF"/>
                    </a:gs>
                  </a:gsLst>
                  <a:lin ang="5400000" scaled="0"/>
                </a:gradFill>
                <a:effectLst/>
                <a:uLnTx/>
                <a:uFillTx/>
              </a:rPr>
              <a:t>Web apps that scale  with your business</a:t>
            </a:r>
          </a:p>
          <a:p>
            <a:pPr marL="0" marR="0" lvl="0" indent="0" defTabSz="932472"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36" name="Rectangle 35"/>
          <p:cNvSpPr/>
          <p:nvPr/>
        </p:nvSpPr>
        <p:spPr bwMode="auto">
          <a:xfrm>
            <a:off x="8728152" y="2487772"/>
            <a:ext cx="3002916" cy="1618488"/>
          </a:xfrm>
          <a:prstGeom prst="rect">
            <a:avLst/>
          </a:prstGeom>
          <a:no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097280" tIns="146304" rIns="182880" bIns="146304" numCol="1" rtlCol="0" anchor="t" anchorCtr="0" compatLnSpc="1">
            <a:prstTxWarp prst="textNoShape">
              <a:avLst/>
            </a:prstTxWarp>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Mobile apps</a:t>
            </a:r>
          </a:p>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a:p>
            <a:pPr marL="0" marR="0" lvl="0" indent="0" defTabSz="932472"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gradFill>
                  <a:gsLst>
                    <a:gs pos="0">
                      <a:srgbClr val="FFFFFF"/>
                    </a:gs>
                    <a:gs pos="100000">
                      <a:srgbClr val="FFFFFF"/>
                    </a:gs>
                  </a:gsLst>
                  <a:lin ang="5400000" scaled="0"/>
                </a:gradFill>
                <a:effectLst/>
                <a:uLnTx/>
                <a:uFillTx/>
              </a:rPr>
              <a:t>Build mobile apps </a:t>
            </a:r>
            <a:br>
              <a:rPr kumimoji="0" lang="en-US" sz="1600" b="0" i="0" u="none" strike="noStrike" kern="0" cap="none" spc="0" normalizeH="0" baseline="0" noProof="0" dirty="0">
                <a:ln>
                  <a:noFill/>
                </a:ln>
                <a:gradFill>
                  <a:gsLst>
                    <a:gs pos="0">
                      <a:srgbClr val="FFFFFF"/>
                    </a:gs>
                    <a:gs pos="100000">
                      <a:srgbClr val="FFFFFF"/>
                    </a:gs>
                  </a:gsLst>
                  <a:lin ang="5400000" scaled="0"/>
                </a:gradFill>
                <a:effectLst/>
                <a:uLnTx/>
                <a:uFillTx/>
              </a:rPr>
            </a:br>
            <a:r>
              <a:rPr kumimoji="0" lang="en-US" sz="1600" b="0" i="0" u="none" strike="noStrike" kern="0" cap="none" spc="0" normalizeH="0" baseline="0" noProof="0" dirty="0">
                <a:ln>
                  <a:noFill/>
                </a:ln>
                <a:gradFill>
                  <a:gsLst>
                    <a:gs pos="0">
                      <a:srgbClr val="FFFFFF"/>
                    </a:gs>
                    <a:gs pos="100000">
                      <a:srgbClr val="FFFFFF"/>
                    </a:gs>
                  </a:gsLst>
                  <a:lin ang="5400000" scaled="0"/>
                </a:gradFill>
                <a:effectLst/>
                <a:uLnTx/>
                <a:uFillTx/>
              </a:rPr>
              <a:t>for any device  </a:t>
            </a:r>
          </a:p>
        </p:txBody>
      </p:sp>
      <p:sp>
        <p:nvSpPr>
          <p:cNvPr id="50" name="Rectangle 49"/>
          <p:cNvSpPr/>
          <p:nvPr/>
        </p:nvSpPr>
        <p:spPr bwMode="auto">
          <a:xfrm>
            <a:off x="5230892" y="4144587"/>
            <a:ext cx="3447288" cy="1664208"/>
          </a:xfrm>
          <a:prstGeom prst="rect">
            <a:avLst/>
          </a:prstGeom>
          <a:no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097280" tIns="146304" rIns="182880" bIns="146304" numCol="1" rtlCol="0" anchor="t" anchorCtr="0" compatLnSpc="1">
            <a:prstTxWarp prst="textNoShape">
              <a:avLst/>
            </a:prstTxWarp>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Logic apps</a:t>
            </a:r>
          </a:p>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a:p>
            <a:pPr marL="0" marR="0" lvl="0" indent="0" defTabSz="932472"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gradFill>
                  <a:gsLst>
                    <a:gs pos="0">
                      <a:srgbClr val="FFFFFF"/>
                    </a:gs>
                    <a:gs pos="100000">
                      <a:srgbClr val="FFFFFF"/>
                    </a:gs>
                  </a:gsLst>
                  <a:lin ang="5400000" scaled="0"/>
                </a:gradFill>
                <a:effectLst/>
                <a:uLnTx/>
                <a:uFillTx/>
              </a:rPr>
              <a:t>Automate business process across SaaS </a:t>
            </a:r>
            <a:br>
              <a:rPr kumimoji="0" lang="en-US" sz="1600" b="0" i="0" u="none" strike="noStrike" kern="0" cap="none" spc="0" normalizeH="0" baseline="0" noProof="0" dirty="0">
                <a:ln>
                  <a:noFill/>
                </a:ln>
                <a:gradFill>
                  <a:gsLst>
                    <a:gs pos="0">
                      <a:srgbClr val="FFFFFF"/>
                    </a:gs>
                    <a:gs pos="100000">
                      <a:srgbClr val="FFFFFF"/>
                    </a:gs>
                  </a:gsLst>
                  <a:lin ang="5400000" scaled="0"/>
                </a:gradFill>
                <a:effectLst/>
                <a:uLnTx/>
                <a:uFillTx/>
              </a:rPr>
            </a:br>
            <a:r>
              <a:rPr kumimoji="0" lang="en-US" sz="1600" b="0" i="0" u="none" strike="noStrike" kern="0" cap="none" spc="0" normalizeH="0" baseline="0" noProof="0" dirty="0">
                <a:ln>
                  <a:noFill/>
                </a:ln>
                <a:gradFill>
                  <a:gsLst>
                    <a:gs pos="0">
                      <a:srgbClr val="FFFFFF"/>
                    </a:gs>
                    <a:gs pos="100000">
                      <a:srgbClr val="FFFFFF"/>
                    </a:gs>
                  </a:gsLst>
                  <a:lin ang="5400000" scaled="0"/>
                </a:gradFill>
                <a:effectLst/>
                <a:uLnTx/>
                <a:uFillTx/>
              </a:rPr>
              <a:t>and on-premises </a:t>
            </a:r>
          </a:p>
          <a:p>
            <a:pPr marL="0" marR="0" lvl="0" indent="0" defTabSz="932472"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gradFill>
                <a:gsLst>
                  <a:gs pos="0">
                    <a:srgbClr val="FFFFFF"/>
                  </a:gs>
                  <a:gs pos="100000">
                    <a:srgbClr val="FFFFFF"/>
                  </a:gs>
                </a:gsLst>
                <a:lin ang="5400000" scaled="0"/>
              </a:gradFill>
              <a:effectLst/>
              <a:uLnTx/>
              <a:uFillTx/>
            </a:endParaRPr>
          </a:p>
          <a:p>
            <a:pPr marL="0" marR="0" lvl="0" indent="0" defTabSz="932472"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gradFill>
                  <a:gsLst>
                    <a:gs pos="0">
                      <a:srgbClr val="FFFFFF"/>
                    </a:gs>
                    <a:gs pos="100000">
                      <a:srgbClr val="FFFFFF"/>
                    </a:gs>
                  </a:gsLst>
                  <a:lin ang="5400000" scaled="0"/>
                </a:gradFill>
                <a:effectLst/>
                <a:uLnTx/>
                <a:uFillTx/>
              </a:rPr>
              <a:t> </a:t>
            </a:r>
          </a:p>
        </p:txBody>
      </p:sp>
      <p:sp>
        <p:nvSpPr>
          <p:cNvPr id="51" name="Rectangle 50"/>
          <p:cNvSpPr/>
          <p:nvPr/>
        </p:nvSpPr>
        <p:spPr bwMode="auto">
          <a:xfrm>
            <a:off x="8728152" y="4144587"/>
            <a:ext cx="3002916" cy="1664208"/>
          </a:xfrm>
          <a:prstGeom prst="rect">
            <a:avLst/>
          </a:prstGeom>
          <a:no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097280" tIns="146304" rIns="182880" bIns="146304" numCol="1" rtlCol="0" anchor="t" anchorCtr="0" compatLnSpc="1">
            <a:prstTxWarp prst="textNoShape">
              <a:avLst/>
            </a:prstTxWarp>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API apps</a:t>
            </a:r>
          </a:p>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a:p>
            <a:pPr marL="0" marR="0" lvl="0" indent="0" defTabSz="932472"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gradFill>
                  <a:gsLst>
                    <a:gs pos="0">
                      <a:srgbClr val="FFFFFF"/>
                    </a:gs>
                    <a:gs pos="100000">
                      <a:srgbClr val="FFFFFF"/>
                    </a:gs>
                  </a:gsLst>
                  <a:lin ang="5400000" scaled="0"/>
                </a:gradFill>
                <a:effectLst/>
                <a:uLnTx/>
                <a:uFillTx/>
              </a:rPr>
              <a:t>Easily build and consume APIs in </a:t>
            </a:r>
            <a:br>
              <a:rPr kumimoji="0" lang="en-US" sz="1600" b="0" i="0" u="none" strike="noStrike" kern="0" cap="none" spc="0" normalizeH="0" baseline="0" noProof="0" dirty="0">
                <a:ln>
                  <a:noFill/>
                </a:ln>
                <a:gradFill>
                  <a:gsLst>
                    <a:gs pos="0">
                      <a:srgbClr val="FFFFFF"/>
                    </a:gs>
                    <a:gs pos="100000">
                      <a:srgbClr val="FFFFFF"/>
                    </a:gs>
                  </a:gsLst>
                  <a:lin ang="5400000" scaled="0"/>
                </a:gradFill>
                <a:effectLst/>
                <a:uLnTx/>
                <a:uFillTx/>
              </a:rPr>
            </a:br>
            <a:r>
              <a:rPr kumimoji="0" lang="en-US" sz="1600" b="0" i="0" u="none" strike="noStrike" kern="0" cap="none" spc="0" normalizeH="0" baseline="0" noProof="0" dirty="0">
                <a:ln>
                  <a:noFill/>
                </a:ln>
                <a:gradFill>
                  <a:gsLst>
                    <a:gs pos="0">
                      <a:srgbClr val="FFFFFF"/>
                    </a:gs>
                    <a:gs pos="100000">
                      <a:srgbClr val="FFFFFF"/>
                    </a:gs>
                  </a:gsLst>
                  <a:lin ang="5400000" scaled="0"/>
                </a:gradFill>
                <a:effectLst/>
                <a:uLnTx/>
                <a:uFillTx/>
              </a:rPr>
              <a:t>the cloud</a:t>
            </a:r>
          </a:p>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grpSp>
        <p:nvGrpSpPr>
          <p:cNvPr id="41" name="Group 40"/>
          <p:cNvGrpSpPr/>
          <p:nvPr/>
        </p:nvGrpSpPr>
        <p:grpSpPr>
          <a:xfrm>
            <a:off x="4435429" y="4025023"/>
            <a:ext cx="462511" cy="272380"/>
            <a:chOff x="4924540" y="2915646"/>
            <a:chExt cx="462708" cy="272496"/>
          </a:xfrm>
          <a:solidFill>
            <a:schemeClr val="bg2"/>
          </a:solidFill>
        </p:grpSpPr>
        <p:sp>
          <p:nvSpPr>
            <p:cNvPr id="39" name="Rectangle 38"/>
            <p:cNvSpPr/>
            <p:nvPr/>
          </p:nvSpPr>
          <p:spPr bwMode="auto">
            <a:xfrm>
              <a:off x="4924540" y="2915646"/>
              <a:ext cx="462708" cy="85209"/>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marL="0" marR="0" lvl="0" indent="0" algn="ctr" defTabSz="93193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Light" charset="0"/>
                <a:ea typeface="Segoe UI Light" charset="0"/>
                <a:cs typeface="Segoe UI Light" charset="0"/>
              </a:endParaRPr>
            </a:p>
          </p:txBody>
        </p:sp>
        <p:sp>
          <p:nvSpPr>
            <p:cNvPr id="40" name="Rectangle 39"/>
            <p:cNvSpPr/>
            <p:nvPr/>
          </p:nvSpPr>
          <p:spPr bwMode="auto">
            <a:xfrm>
              <a:off x="4924540" y="3102933"/>
              <a:ext cx="462708" cy="85209"/>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marL="0" marR="0" lvl="0" indent="0" algn="ctr" defTabSz="93193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Light" charset="0"/>
                <a:ea typeface="Segoe UI Light" charset="0"/>
                <a:cs typeface="Segoe UI Light" charset="0"/>
              </a:endParaRPr>
            </a:p>
          </p:txBody>
        </p:sp>
      </p:grpSp>
      <p:grpSp>
        <p:nvGrpSpPr>
          <p:cNvPr id="35" name="Group 34"/>
          <p:cNvGrpSpPr/>
          <p:nvPr/>
        </p:nvGrpSpPr>
        <p:grpSpPr>
          <a:xfrm>
            <a:off x="705407" y="2487772"/>
            <a:ext cx="3342106" cy="3326883"/>
            <a:chOff x="827088" y="-3463925"/>
            <a:chExt cx="3833812" cy="3816350"/>
          </a:xfrm>
        </p:grpSpPr>
        <p:sp>
          <p:nvSpPr>
            <p:cNvPr id="37" name="Freeform 5"/>
            <p:cNvSpPr>
              <a:spLocks/>
            </p:cNvSpPr>
            <p:nvPr/>
          </p:nvSpPr>
          <p:spPr bwMode="auto">
            <a:xfrm>
              <a:off x="2863850" y="-1444625"/>
              <a:ext cx="1797050" cy="1797050"/>
            </a:xfrm>
            <a:custGeom>
              <a:avLst/>
              <a:gdLst>
                <a:gd name="T0" fmla="*/ 233 w 515"/>
                <a:gd name="T1" fmla="*/ 221 h 515"/>
                <a:gd name="T2" fmla="*/ 0 w 515"/>
                <a:gd name="T3" fmla="*/ 221 h 515"/>
                <a:gd name="T4" fmla="*/ 0 w 515"/>
                <a:gd name="T5" fmla="*/ 463 h 515"/>
                <a:gd name="T6" fmla="*/ 0 w 515"/>
                <a:gd name="T7" fmla="*/ 467 h 515"/>
                <a:gd name="T8" fmla="*/ 0 w 515"/>
                <a:gd name="T9" fmla="*/ 468 h 515"/>
                <a:gd name="T10" fmla="*/ 0 w 515"/>
                <a:gd name="T11" fmla="*/ 472 h 515"/>
                <a:gd name="T12" fmla="*/ 1 w 515"/>
                <a:gd name="T13" fmla="*/ 472 h 515"/>
                <a:gd name="T14" fmla="*/ 51 w 515"/>
                <a:gd name="T15" fmla="*/ 515 h 515"/>
                <a:gd name="T16" fmla="*/ 463 w 515"/>
                <a:gd name="T17" fmla="*/ 515 h 515"/>
                <a:gd name="T18" fmla="*/ 515 w 515"/>
                <a:gd name="T19" fmla="*/ 463 h 515"/>
                <a:gd name="T20" fmla="*/ 515 w 515"/>
                <a:gd name="T21" fmla="*/ 51 h 515"/>
                <a:gd name="T22" fmla="*/ 463 w 515"/>
                <a:gd name="T23" fmla="*/ 0 h 515"/>
                <a:gd name="T24" fmla="*/ 404 w 515"/>
                <a:gd name="T25" fmla="*/ 0 h 515"/>
                <a:gd name="T26" fmla="*/ 411 w 515"/>
                <a:gd name="T27" fmla="*/ 50 h 515"/>
                <a:gd name="T28" fmla="*/ 233 w 515"/>
                <a:gd name="T29" fmla="*/ 221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5" h="515">
                  <a:moveTo>
                    <a:pt x="233" y="221"/>
                  </a:moveTo>
                  <a:cubicBezTo>
                    <a:pt x="196" y="221"/>
                    <a:pt x="101" y="221"/>
                    <a:pt x="0" y="221"/>
                  </a:cubicBezTo>
                  <a:cubicBezTo>
                    <a:pt x="0" y="463"/>
                    <a:pt x="0" y="463"/>
                    <a:pt x="0" y="463"/>
                  </a:cubicBezTo>
                  <a:cubicBezTo>
                    <a:pt x="0" y="465"/>
                    <a:pt x="0" y="466"/>
                    <a:pt x="0" y="467"/>
                  </a:cubicBezTo>
                  <a:cubicBezTo>
                    <a:pt x="0" y="468"/>
                    <a:pt x="0" y="468"/>
                    <a:pt x="0" y="468"/>
                  </a:cubicBezTo>
                  <a:cubicBezTo>
                    <a:pt x="0" y="469"/>
                    <a:pt x="0" y="471"/>
                    <a:pt x="0" y="472"/>
                  </a:cubicBezTo>
                  <a:cubicBezTo>
                    <a:pt x="1" y="472"/>
                    <a:pt x="1" y="472"/>
                    <a:pt x="1" y="472"/>
                  </a:cubicBezTo>
                  <a:cubicBezTo>
                    <a:pt x="5" y="496"/>
                    <a:pt x="26" y="515"/>
                    <a:pt x="51" y="515"/>
                  </a:cubicBezTo>
                  <a:cubicBezTo>
                    <a:pt x="463" y="515"/>
                    <a:pt x="463" y="515"/>
                    <a:pt x="463" y="515"/>
                  </a:cubicBezTo>
                  <a:cubicBezTo>
                    <a:pt x="492" y="515"/>
                    <a:pt x="515" y="492"/>
                    <a:pt x="515" y="463"/>
                  </a:cubicBezTo>
                  <a:cubicBezTo>
                    <a:pt x="515" y="51"/>
                    <a:pt x="515" y="51"/>
                    <a:pt x="515" y="51"/>
                  </a:cubicBezTo>
                  <a:cubicBezTo>
                    <a:pt x="515" y="23"/>
                    <a:pt x="492" y="0"/>
                    <a:pt x="463" y="0"/>
                  </a:cubicBezTo>
                  <a:cubicBezTo>
                    <a:pt x="404" y="0"/>
                    <a:pt x="404" y="0"/>
                    <a:pt x="404" y="0"/>
                  </a:cubicBezTo>
                  <a:cubicBezTo>
                    <a:pt x="409" y="15"/>
                    <a:pt x="411" y="32"/>
                    <a:pt x="411" y="50"/>
                  </a:cubicBezTo>
                  <a:cubicBezTo>
                    <a:pt x="411" y="148"/>
                    <a:pt x="332" y="221"/>
                    <a:pt x="233" y="221"/>
                  </a:cubicBezTo>
                  <a:close/>
                </a:path>
              </a:pathLst>
            </a:custGeom>
            <a:solidFill>
              <a:schemeClr val="accent3">
                <a:lumMod val="60000"/>
                <a:lumOff val="40000"/>
              </a:schemeClr>
            </a:solidFill>
            <a:ln>
              <a:solidFill>
                <a:schemeClr val="accent6">
                  <a:lumMod val="75000"/>
                  <a:lumOff val="25000"/>
                </a:schemeClr>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defTabSz="93238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Light" charset="0"/>
              </a:endParaRPr>
            </a:p>
          </p:txBody>
        </p:sp>
        <p:sp>
          <p:nvSpPr>
            <p:cNvPr id="38" name="Freeform 6"/>
            <p:cNvSpPr>
              <a:spLocks/>
            </p:cNvSpPr>
            <p:nvPr/>
          </p:nvSpPr>
          <p:spPr bwMode="auto">
            <a:xfrm>
              <a:off x="827088" y="-1444625"/>
              <a:ext cx="1797050" cy="1797050"/>
            </a:xfrm>
            <a:custGeom>
              <a:avLst/>
              <a:gdLst>
                <a:gd name="T0" fmla="*/ 106 w 515"/>
                <a:gd name="T1" fmla="*/ 50 h 515"/>
                <a:gd name="T2" fmla="*/ 114 w 515"/>
                <a:gd name="T3" fmla="*/ 0 h 515"/>
                <a:gd name="T4" fmla="*/ 52 w 515"/>
                <a:gd name="T5" fmla="*/ 0 h 515"/>
                <a:gd name="T6" fmla="*/ 1 w 515"/>
                <a:gd name="T7" fmla="*/ 42 h 515"/>
                <a:gd name="T8" fmla="*/ 1 w 515"/>
                <a:gd name="T9" fmla="*/ 43 h 515"/>
                <a:gd name="T10" fmla="*/ 0 w 515"/>
                <a:gd name="T11" fmla="*/ 46 h 515"/>
                <a:gd name="T12" fmla="*/ 0 w 515"/>
                <a:gd name="T13" fmla="*/ 47 h 515"/>
                <a:gd name="T14" fmla="*/ 0 w 515"/>
                <a:gd name="T15" fmla="*/ 51 h 515"/>
                <a:gd name="T16" fmla="*/ 0 w 515"/>
                <a:gd name="T17" fmla="*/ 463 h 515"/>
                <a:gd name="T18" fmla="*/ 0 w 515"/>
                <a:gd name="T19" fmla="*/ 467 h 515"/>
                <a:gd name="T20" fmla="*/ 0 w 515"/>
                <a:gd name="T21" fmla="*/ 468 h 515"/>
                <a:gd name="T22" fmla="*/ 1 w 515"/>
                <a:gd name="T23" fmla="*/ 472 h 515"/>
                <a:gd name="T24" fmla="*/ 1 w 515"/>
                <a:gd name="T25" fmla="*/ 472 h 515"/>
                <a:gd name="T26" fmla="*/ 52 w 515"/>
                <a:gd name="T27" fmla="*/ 515 h 515"/>
                <a:gd name="T28" fmla="*/ 464 w 515"/>
                <a:gd name="T29" fmla="*/ 515 h 515"/>
                <a:gd name="T30" fmla="*/ 515 w 515"/>
                <a:gd name="T31" fmla="*/ 463 h 515"/>
                <a:gd name="T32" fmla="*/ 515 w 515"/>
                <a:gd name="T33" fmla="*/ 221 h 515"/>
                <a:gd name="T34" fmla="*/ 284 w 515"/>
                <a:gd name="T35" fmla="*/ 221 h 515"/>
                <a:gd name="T36" fmla="*/ 106 w 515"/>
                <a:gd name="T37" fmla="*/ 50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5" h="515">
                  <a:moveTo>
                    <a:pt x="106" y="50"/>
                  </a:moveTo>
                  <a:cubicBezTo>
                    <a:pt x="106" y="32"/>
                    <a:pt x="109" y="15"/>
                    <a:pt x="114" y="0"/>
                  </a:cubicBezTo>
                  <a:cubicBezTo>
                    <a:pt x="52" y="0"/>
                    <a:pt x="52" y="0"/>
                    <a:pt x="52" y="0"/>
                  </a:cubicBezTo>
                  <a:cubicBezTo>
                    <a:pt x="26" y="0"/>
                    <a:pt x="5" y="18"/>
                    <a:pt x="1" y="42"/>
                  </a:cubicBezTo>
                  <a:cubicBezTo>
                    <a:pt x="1" y="42"/>
                    <a:pt x="1" y="42"/>
                    <a:pt x="1" y="43"/>
                  </a:cubicBezTo>
                  <a:cubicBezTo>
                    <a:pt x="1" y="44"/>
                    <a:pt x="1" y="45"/>
                    <a:pt x="0" y="46"/>
                  </a:cubicBezTo>
                  <a:cubicBezTo>
                    <a:pt x="0" y="47"/>
                    <a:pt x="0" y="47"/>
                    <a:pt x="0" y="47"/>
                  </a:cubicBezTo>
                  <a:cubicBezTo>
                    <a:pt x="0" y="48"/>
                    <a:pt x="0" y="50"/>
                    <a:pt x="0" y="51"/>
                  </a:cubicBezTo>
                  <a:cubicBezTo>
                    <a:pt x="0" y="463"/>
                    <a:pt x="0" y="463"/>
                    <a:pt x="0" y="463"/>
                  </a:cubicBezTo>
                  <a:cubicBezTo>
                    <a:pt x="0" y="465"/>
                    <a:pt x="0" y="466"/>
                    <a:pt x="0" y="467"/>
                  </a:cubicBezTo>
                  <a:cubicBezTo>
                    <a:pt x="0" y="468"/>
                    <a:pt x="0" y="468"/>
                    <a:pt x="0" y="468"/>
                  </a:cubicBezTo>
                  <a:cubicBezTo>
                    <a:pt x="1" y="469"/>
                    <a:pt x="1" y="471"/>
                    <a:pt x="1" y="472"/>
                  </a:cubicBezTo>
                  <a:cubicBezTo>
                    <a:pt x="1" y="472"/>
                    <a:pt x="1" y="472"/>
                    <a:pt x="1" y="472"/>
                  </a:cubicBezTo>
                  <a:cubicBezTo>
                    <a:pt x="5" y="496"/>
                    <a:pt x="26" y="515"/>
                    <a:pt x="52" y="515"/>
                  </a:cubicBezTo>
                  <a:cubicBezTo>
                    <a:pt x="464" y="515"/>
                    <a:pt x="464" y="515"/>
                    <a:pt x="464" y="515"/>
                  </a:cubicBezTo>
                  <a:cubicBezTo>
                    <a:pt x="492" y="515"/>
                    <a:pt x="515" y="492"/>
                    <a:pt x="515" y="463"/>
                  </a:cubicBezTo>
                  <a:cubicBezTo>
                    <a:pt x="515" y="221"/>
                    <a:pt x="515" y="221"/>
                    <a:pt x="515" y="221"/>
                  </a:cubicBezTo>
                  <a:cubicBezTo>
                    <a:pt x="419" y="221"/>
                    <a:pt x="327" y="221"/>
                    <a:pt x="284" y="221"/>
                  </a:cubicBezTo>
                  <a:cubicBezTo>
                    <a:pt x="186" y="221"/>
                    <a:pt x="106" y="148"/>
                    <a:pt x="106" y="50"/>
                  </a:cubicBezTo>
                  <a:close/>
                </a:path>
              </a:pathLst>
            </a:custGeom>
            <a:solidFill>
              <a:schemeClr val="accent3">
                <a:lumMod val="60000"/>
                <a:lumOff val="40000"/>
              </a:schemeClr>
            </a:solidFill>
            <a:ln>
              <a:solidFill>
                <a:schemeClr val="accent6">
                  <a:lumMod val="75000"/>
                  <a:lumOff val="25000"/>
                </a:schemeClr>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defTabSz="93238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Light" charset="0"/>
              </a:endParaRPr>
            </a:p>
          </p:txBody>
        </p:sp>
        <p:sp>
          <p:nvSpPr>
            <p:cNvPr id="43" name="Freeform 7"/>
            <p:cNvSpPr>
              <a:spLocks/>
            </p:cNvSpPr>
            <p:nvPr/>
          </p:nvSpPr>
          <p:spPr bwMode="auto">
            <a:xfrm>
              <a:off x="2863850" y="-3463925"/>
              <a:ext cx="1797050" cy="1793875"/>
            </a:xfrm>
            <a:custGeom>
              <a:avLst/>
              <a:gdLst>
                <a:gd name="T0" fmla="*/ 515 w 515"/>
                <a:gd name="T1" fmla="*/ 463 h 514"/>
                <a:gd name="T2" fmla="*/ 515 w 515"/>
                <a:gd name="T3" fmla="*/ 51 h 514"/>
                <a:gd name="T4" fmla="*/ 463 w 515"/>
                <a:gd name="T5" fmla="*/ 0 h 514"/>
                <a:gd name="T6" fmla="*/ 51 w 515"/>
                <a:gd name="T7" fmla="*/ 0 h 514"/>
                <a:gd name="T8" fmla="*/ 1 w 515"/>
                <a:gd name="T9" fmla="*/ 42 h 514"/>
                <a:gd name="T10" fmla="*/ 0 w 515"/>
                <a:gd name="T11" fmla="*/ 42 h 514"/>
                <a:gd name="T12" fmla="*/ 0 w 515"/>
                <a:gd name="T13" fmla="*/ 46 h 514"/>
                <a:gd name="T14" fmla="*/ 0 w 515"/>
                <a:gd name="T15" fmla="*/ 47 h 514"/>
                <a:gd name="T16" fmla="*/ 0 w 515"/>
                <a:gd name="T17" fmla="*/ 51 h 514"/>
                <a:gd name="T18" fmla="*/ 0 w 515"/>
                <a:gd name="T19" fmla="*/ 238 h 514"/>
                <a:gd name="T20" fmla="*/ 56 w 515"/>
                <a:gd name="T21" fmla="*/ 231 h 514"/>
                <a:gd name="T22" fmla="*/ 283 w 515"/>
                <a:gd name="T23" fmla="*/ 458 h 514"/>
                <a:gd name="T24" fmla="*/ 282 w 515"/>
                <a:gd name="T25" fmla="*/ 465 h 514"/>
                <a:gd name="T26" fmla="*/ 365 w 515"/>
                <a:gd name="T27" fmla="*/ 514 h 514"/>
                <a:gd name="T28" fmla="*/ 463 w 515"/>
                <a:gd name="T29" fmla="*/ 514 h 514"/>
                <a:gd name="T30" fmla="*/ 515 w 515"/>
                <a:gd name="T31" fmla="*/ 463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5" h="514">
                  <a:moveTo>
                    <a:pt x="515" y="463"/>
                  </a:moveTo>
                  <a:cubicBezTo>
                    <a:pt x="515" y="51"/>
                    <a:pt x="515" y="51"/>
                    <a:pt x="515" y="51"/>
                  </a:cubicBezTo>
                  <a:cubicBezTo>
                    <a:pt x="515" y="23"/>
                    <a:pt x="492" y="0"/>
                    <a:pt x="463" y="0"/>
                  </a:cubicBezTo>
                  <a:cubicBezTo>
                    <a:pt x="51" y="0"/>
                    <a:pt x="51" y="0"/>
                    <a:pt x="51" y="0"/>
                  </a:cubicBezTo>
                  <a:cubicBezTo>
                    <a:pt x="26" y="0"/>
                    <a:pt x="5" y="18"/>
                    <a:pt x="1" y="42"/>
                  </a:cubicBezTo>
                  <a:cubicBezTo>
                    <a:pt x="1" y="42"/>
                    <a:pt x="1" y="42"/>
                    <a:pt x="0" y="42"/>
                  </a:cubicBezTo>
                  <a:cubicBezTo>
                    <a:pt x="0" y="44"/>
                    <a:pt x="0" y="45"/>
                    <a:pt x="0" y="46"/>
                  </a:cubicBezTo>
                  <a:cubicBezTo>
                    <a:pt x="0" y="46"/>
                    <a:pt x="0" y="47"/>
                    <a:pt x="0" y="47"/>
                  </a:cubicBezTo>
                  <a:cubicBezTo>
                    <a:pt x="0" y="48"/>
                    <a:pt x="0" y="50"/>
                    <a:pt x="0" y="51"/>
                  </a:cubicBezTo>
                  <a:cubicBezTo>
                    <a:pt x="0" y="238"/>
                    <a:pt x="0" y="238"/>
                    <a:pt x="0" y="238"/>
                  </a:cubicBezTo>
                  <a:cubicBezTo>
                    <a:pt x="18" y="233"/>
                    <a:pt x="36" y="231"/>
                    <a:pt x="56" y="231"/>
                  </a:cubicBezTo>
                  <a:cubicBezTo>
                    <a:pt x="181" y="231"/>
                    <a:pt x="283" y="332"/>
                    <a:pt x="283" y="458"/>
                  </a:cubicBezTo>
                  <a:cubicBezTo>
                    <a:pt x="283" y="460"/>
                    <a:pt x="282" y="463"/>
                    <a:pt x="282" y="465"/>
                  </a:cubicBezTo>
                  <a:cubicBezTo>
                    <a:pt x="314" y="475"/>
                    <a:pt x="343" y="492"/>
                    <a:pt x="365" y="514"/>
                  </a:cubicBezTo>
                  <a:cubicBezTo>
                    <a:pt x="463" y="514"/>
                    <a:pt x="463" y="514"/>
                    <a:pt x="463" y="514"/>
                  </a:cubicBezTo>
                  <a:cubicBezTo>
                    <a:pt x="492" y="514"/>
                    <a:pt x="515" y="491"/>
                    <a:pt x="515" y="463"/>
                  </a:cubicBezTo>
                  <a:close/>
                </a:path>
              </a:pathLst>
            </a:custGeom>
            <a:solidFill>
              <a:schemeClr val="accent3">
                <a:lumMod val="60000"/>
                <a:lumOff val="40000"/>
              </a:schemeClr>
            </a:solidFill>
            <a:ln>
              <a:solidFill>
                <a:schemeClr val="accent6">
                  <a:lumMod val="75000"/>
                  <a:lumOff val="25000"/>
                </a:schemeClr>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defTabSz="93238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Light" charset="0"/>
              </a:endParaRPr>
            </a:p>
          </p:txBody>
        </p:sp>
        <p:sp>
          <p:nvSpPr>
            <p:cNvPr id="44" name="Freeform 8"/>
            <p:cNvSpPr>
              <a:spLocks/>
            </p:cNvSpPr>
            <p:nvPr/>
          </p:nvSpPr>
          <p:spPr bwMode="auto">
            <a:xfrm>
              <a:off x="827088" y="-3463925"/>
              <a:ext cx="1797050" cy="1793875"/>
            </a:xfrm>
            <a:custGeom>
              <a:avLst/>
              <a:gdLst>
                <a:gd name="T0" fmla="*/ 247 w 515"/>
                <a:gd name="T1" fmla="*/ 462 h 514"/>
                <a:gd name="T2" fmla="*/ 245 w 515"/>
                <a:gd name="T3" fmla="*/ 438 h 514"/>
                <a:gd name="T4" fmla="*/ 383 w 515"/>
                <a:gd name="T5" fmla="*/ 300 h 514"/>
                <a:gd name="T6" fmla="*/ 458 w 515"/>
                <a:gd name="T7" fmla="*/ 322 h 514"/>
                <a:gd name="T8" fmla="*/ 515 w 515"/>
                <a:gd name="T9" fmla="*/ 268 h 514"/>
                <a:gd name="T10" fmla="*/ 515 w 515"/>
                <a:gd name="T11" fmla="*/ 51 h 514"/>
                <a:gd name="T12" fmla="*/ 464 w 515"/>
                <a:gd name="T13" fmla="*/ 0 h 514"/>
                <a:gd name="T14" fmla="*/ 52 w 515"/>
                <a:gd name="T15" fmla="*/ 0 h 514"/>
                <a:gd name="T16" fmla="*/ 1 w 515"/>
                <a:gd name="T17" fmla="*/ 42 h 514"/>
                <a:gd name="T18" fmla="*/ 1 w 515"/>
                <a:gd name="T19" fmla="*/ 42 h 514"/>
                <a:gd name="T20" fmla="*/ 0 w 515"/>
                <a:gd name="T21" fmla="*/ 46 h 514"/>
                <a:gd name="T22" fmla="*/ 0 w 515"/>
                <a:gd name="T23" fmla="*/ 47 h 514"/>
                <a:gd name="T24" fmla="*/ 0 w 515"/>
                <a:gd name="T25" fmla="*/ 51 h 514"/>
                <a:gd name="T26" fmla="*/ 0 w 515"/>
                <a:gd name="T27" fmla="*/ 463 h 514"/>
                <a:gd name="T28" fmla="*/ 0 w 515"/>
                <a:gd name="T29" fmla="*/ 467 h 514"/>
                <a:gd name="T30" fmla="*/ 0 w 515"/>
                <a:gd name="T31" fmla="*/ 468 h 514"/>
                <a:gd name="T32" fmla="*/ 1 w 515"/>
                <a:gd name="T33" fmla="*/ 472 h 514"/>
                <a:gd name="T34" fmla="*/ 1 w 515"/>
                <a:gd name="T35" fmla="*/ 472 h 514"/>
                <a:gd name="T36" fmla="*/ 52 w 515"/>
                <a:gd name="T37" fmla="*/ 514 h 514"/>
                <a:gd name="T38" fmla="*/ 151 w 515"/>
                <a:gd name="T39" fmla="*/ 514 h 514"/>
                <a:gd name="T40" fmla="*/ 247 w 515"/>
                <a:gd name="T41" fmla="*/ 462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5" h="514">
                  <a:moveTo>
                    <a:pt x="247" y="462"/>
                  </a:moveTo>
                  <a:cubicBezTo>
                    <a:pt x="246" y="454"/>
                    <a:pt x="245" y="446"/>
                    <a:pt x="245" y="438"/>
                  </a:cubicBezTo>
                  <a:cubicBezTo>
                    <a:pt x="245" y="362"/>
                    <a:pt x="306" y="300"/>
                    <a:pt x="383" y="300"/>
                  </a:cubicBezTo>
                  <a:cubicBezTo>
                    <a:pt x="411" y="300"/>
                    <a:pt x="436" y="308"/>
                    <a:pt x="458" y="322"/>
                  </a:cubicBezTo>
                  <a:cubicBezTo>
                    <a:pt x="474" y="301"/>
                    <a:pt x="493" y="283"/>
                    <a:pt x="515" y="268"/>
                  </a:cubicBezTo>
                  <a:cubicBezTo>
                    <a:pt x="515" y="51"/>
                    <a:pt x="515" y="51"/>
                    <a:pt x="515" y="51"/>
                  </a:cubicBezTo>
                  <a:cubicBezTo>
                    <a:pt x="515" y="23"/>
                    <a:pt x="492" y="0"/>
                    <a:pt x="464" y="0"/>
                  </a:cubicBezTo>
                  <a:cubicBezTo>
                    <a:pt x="52" y="0"/>
                    <a:pt x="52" y="0"/>
                    <a:pt x="52" y="0"/>
                  </a:cubicBezTo>
                  <a:cubicBezTo>
                    <a:pt x="26" y="0"/>
                    <a:pt x="5" y="18"/>
                    <a:pt x="1" y="42"/>
                  </a:cubicBezTo>
                  <a:cubicBezTo>
                    <a:pt x="1" y="42"/>
                    <a:pt x="1" y="42"/>
                    <a:pt x="1" y="42"/>
                  </a:cubicBezTo>
                  <a:cubicBezTo>
                    <a:pt x="1" y="44"/>
                    <a:pt x="1" y="45"/>
                    <a:pt x="0" y="46"/>
                  </a:cubicBezTo>
                  <a:cubicBezTo>
                    <a:pt x="0" y="46"/>
                    <a:pt x="0" y="47"/>
                    <a:pt x="0" y="47"/>
                  </a:cubicBezTo>
                  <a:cubicBezTo>
                    <a:pt x="0" y="48"/>
                    <a:pt x="0" y="50"/>
                    <a:pt x="0" y="51"/>
                  </a:cubicBezTo>
                  <a:cubicBezTo>
                    <a:pt x="0" y="463"/>
                    <a:pt x="0" y="463"/>
                    <a:pt x="0" y="463"/>
                  </a:cubicBezTo>
                  <a:cubicBezTo>
                    <a:pt x="0" y="464"/>
                    <a:pt x="0" y="466"/>
                    <a:pt x="0" y="467"/>
                  </a:cubicBezTo>
                  <a:cubicBezTo>
                    <a:pt x="0" y="467"/>
                    <a:pt x="0" y="468"/>
                    <a:pt x="0" y="468"/>
                  </a:cubicBezTo>
                  <a:cubicBezTo>
                    <a:pt x="1" y="469"/>
                    <a:pt x="1" y="470"/>
                    <a:pt x="1" y="472"/>
                  </a:cubicBezTo>
                  <a:cubicBezTo>
                    <a:pt x="1" y="472"/>
                    <a:pt x="1" y="472"/>
                    <a:pt x="1" y="472"/>
                  </a:cubicBezTo>
                  <a:cubicBezTo>
                    <a:pt x="5" y="496"/>
                    <a:pt x="26" y="514"/>
                    <a:pt x="52" y="514"/>
                  </a:cubicBezTo>
                  <a:cubicBezTo>
                    <a:pt x="151" y="514"/>
                    <a:pt x="151" y="514"/>
                    <a:pt x="151" y="514"/>
                  </a:cubicBezTo>
                  <a:cubicBezTo>
                    <a:pt x="176" y="488"/>
                    <a:pt x="209" y="470"/>
                    <a:pt x="247" y="462"/>
                  </a:cubicBezTo>
                  <a:close/>
                </a:path>
              </a:pathLst>
            </a:custGeom>
            <a:solidFill>
              <a:schemeClr val="accent3">
                <a:lumMod val="60000"/>
                <a:lumOff val="40000"/>
              </a:schemeClr>
            </a:solidFill>
            <a:ln>
              <a:solidFill>
                <a:schemeClr val="accent6">
                  <a:lumMod val="75000"/>
                  <a:lumOff val="25000"/>
                </a:schemeClr>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defTabSz="93238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Light" charset="0"/>
              </a:endParaRPr>
            </a:p>
          </p:txBody>
        </p:sp>
        <p:sp>
          <p:nvSpPr>
            <p:cNvPr id="45" name="Freeform 9"/>
            <p:cNvSpPr>
              <a:spLocks/>
            </p:cNvSpPr>
            <p:nvPr/>
          </p:nvSpPr>
          <p:spPr bwMode="auto">
            <a:xfrm>
              <a:off x="2863850" y="-1444625"/>
              <a:ext cx="1433512" cy="771525"/>
            </a:xfrm>
            <a:custGeom>
              <a:avLst/>
              <a:gdLst>
                <a:gd name="T0" fmla="*/ 1 w 411"/>
                <a:gd name="T1" fmla="*/ 42 h 221"/>
                <a:gd name="T2" fmla="*/ 0 w 411"/>
                <a:gd name="T3" fmla="*/ 43 h 221"/>
                <a:gd name="T4" fmla="*/ 0 w 411"/>
                <a:gd name="T5" fmla="*/ 46 h 221"/>
                <a:gd name="T6" fmla="*/ 0 w 411"/>
                <a:gd name="T7" fmla="*/ 47 h 221"/>
                <a:gd name="T8" fmla="*/ 0 w 411"/>
                <a:gd name="T9" fmla="*/ 51 h 221"/>
                <a:gd name="T10" fmla="*/ 0 w 411"/>
                <a:gd name="T11" fmla="*/ 221 h 221"/>
                <a:gd name="T12" fmla="*/ 233 w 411"/>
                <a:gd name="T13" fmla="*/ 221 h 221"/>
                <a:gd name="T14" fmla="*/ 411 w 411"/>
                <a:gd name="T15" fmla="*/ 50 h 221"/>
                <a:gd name="T16" fmla="*/ 404 w 411"/>
                <a:gd name="T17" fmla="*/ 0 h 221"/>
                <a:gd name="T18" fmla="*/ 51 w 411"/>
                <a:gd name="T19" fmla="*/ 0 h 221"/>
                <a:gd name="T20" fmla="*/ 1 w 411"/>
                <a:gd name="T21" fmla="*/ 42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1" h="221">
                  <a:moveTo>
                    <a:pt x="1" y="42"/>
                  </a:moveTo>
                  <a:cubicBezTo>
                    <a:pt x="1" y="42"/>
                    <a:pt x="1" y="42"/>
                    <a:pt x="0" y="43"/>
                  </a:cubicBezTo>
                  <a:cubicBezTo>
                    <a:pt x="0" y="44"/>
                    <a:pt x="0" y="45"/>
                    <a:pt x="0" y="46"/>
                  </a:cubicBezTo>
                  <a:cubicBezTo>
                    <a:pt x="0" y="47"/>
                    <a:pt x="0" y="47"/>
                    <a:pt x="0" y="47"/>
                  </a:cubicBezTo>
                  <a:cubicBezTo>
                    <a:pt x="0" y="48"/>
                    <a:pt x="0" y="50"/>
                    <a:pt x="0" y="51"/>
                  </a:cubicBezTo>
                  <a:cubicBezTo>
                    <a:pt x="0" y="221"/>
                    <a:pt x="0" y="221"/>
                    <a:pt x="0" y="221"/>
                  </a:cubicBezTo>
                  <a:cubicBezTo>
                    <a:pt x="101" y="221"/>
                    <a:pt x="196" y="221"/>
                    <a:pt x="233" y="221"/>
                  </a:cubicBezTo>
                  <a:cubicBezTo>
                    <a:pt x="332" y="221"/>
                    <a:pt x="411" y="148"/>
                    <a:pt x="411" y="50"/>
                  </a:cubicBezTo>
                  <a:cubicBezTo>
                    <a:pt x="411" y="32"/>
                    <a:pt x="409" y="15"/>
                    <a:pt x="404" y="0"/>
                  </a:cubicBezTo>
                  <a:cubicBezTo>
                    <a:pt x="51" y="0"/>
                    <a:pt x="51" y="0"/>
                    <a:pt x="51" y="0"/>
                  </a:cubicBezTo>
                  <a:cubicBezTo>
                    <a:pt x="26" y="0"/>
                    <a:pt x="5" y="18"/>
                    <a:pt x="1" y="42"/>
                  </a:cubicBezTo>
                  <a:close/>
                </a:path>
              </a:pathLst>
            </a:custGeom>
            <a:solidFill>
              <a:schemeClr val="accent3">
                <a:lumMod val="20000"/>
                <a:lumOff val="8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defTabSz="93238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Light" charset="0"/>
              </a:endParaRPr>
            </a:p>
          </p:txBody>
        </p:sp>
        <p:sp>
          <p:nvSpPr>
            <p:cNvPr id="46" name="Freeform 10"/>
            <p:cNvSpPr>
              <a:spLocks/>
            </p:cNvSpPr>
            <p:nvPr/>
          </p:nvSpPr>
          <p:spPr bwMode="auto">
            <a:xfrm>
              <a:off x="1196975" y="-1444625"/>
              <a:ext cx="1427162" cy="771525"/>
            </a:xfrm>
            <a:custGeom>
              <a:avLst/>
              <a:gdLst>
                <a:gd name="T0" fmla="*/ 358 w 409"/>
                <a:gd name="T1" fmla="*/ 0 h 221"/>
                <a:gd name="T2" fmla="*/ 8 w 409"/>
                <a:gd name="T3" fmla="*/ 0 h 221"/>
                <a:gd name="T4" fmla="*/ 0 w 409"/>
                <a:gd name="T5" fmla="*/ 50 h 221"/>
                <a:gd name="T6" fmla="*/ 178 w 409"/>
                <a:gd name="T7" fmla="*/ 221 h 221"/>
                <a:gd name="T8" fmla="*/ 409 w 409"/>
                <a:gd name="T9" fmla="*/ 221 h 221"/>
                <a:gd name="T10" fmla="*/ 409 w 409"/>
                <a:gd name="T11" fmla="*/ 51 h 221"/>
                <a:gd name="T12" fmla="*/ 358 w 409"/>
                <a:gd name="T13" fmla="*/ 0 h 221"/>
              </a:gdLst>
              <a:ahLst/>
              <a:cxnLst>
                <a:cxn ang="0">
                  <a:pos x="T0" y="T1"/>
                </a:cxn>
                <a:cxn ang="0">
                  <a:pos x="T2" y="T3"/>
                </a:cxn>
                <a:cxn ang="0">
                  <a:pos x="T4" y="T5"/>
                </a:cxn>
                <a:cxn ang="0">
                  <a:pos x="T6" y="T7"/>
                </a:cxn>
                <a:cxn ang="0">
                  <a:pos x="T8" y="T9"/>
                </a:cxn>
                <a:cxn ang="0">
                  <a:pos x="T10" y="T11"/>
                </a:cxn>
                <a:cxn ang="0">
                  <a:pos x="T12" y="T13"/>
                </a:cxn>
              </a:cxnLst>
              <a:rect l="0" t="0" r="r" b="b"/>
              <a:pathLst>
                <a:path w="409" h="221">
                  <a:moveTo>
                    <a:pt x="358" y="0"/>
                  </a:moveTo>
                  <a:cubicBezTo>
                    <a:pt x="8" y="0"/>
                    <a:pt x="8" y="0"/>
                    <a:pt x="8" y="0"/>
                  </a:cubicBezTo>
                  <a:cubicBezTo>
                    <a:pt x="3" y="15"/>
                    <a:pt x="0" y="32"/>
                    <a:pt x="0" y="50"/>
                  </a:cubicBezTo>
                  <a:cubicBezTo>
                    <a:pt x="0" y="148"/>
                    <a:pt x="80" y="221"/>
                    <a:pt x="178" y="221"/>
                  </a:cubicBezTo>
                  <a:cubicBezTo>
                    <a:pt x="221" y="221"/>
                    <a:pt x="313" y="221"/>
                    <a:pt x="409" y="221"/>
                  </a:cubicBezTo>
                  <a:cubicBezTo>
                    <a:pt x="409" y="51"/>
                    <a:pt x="409" y="51"/>
                    <a:pt x="409" y="51"/>
                  </a:cubicBezTo>
                  <a:cubicBezTo>
                    <a:pt x="409" y="23"/>
                    <a:pt x="386" y="0"/>
                    <a:pt x="358" y="0"/>
                  </a:cubicBezTo>
                  <a:close/>
                </a:path>
              </a:pathLst>
            </a:custGeom>
            <a:solidFill>
              <a:schemeClr val="accent3">
                <a:lumMod val="20000"/>
                <a:lumOff val="8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defTabSz="93238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Light" charset="0"/>
              </a:endParaRPr>
            </a:p>
          </p:txBody>
        </p:sp>
        <p:sp>
          <p:nvSpPr>
            <p:cNvPr id="47" name="Freeform 11"/>
            <p:cNvSpPr>
              <a:spLocks/>
            </p:cNvSpPr>
            <p:nvPr/>
          </p:nvSpPr>
          <p:spPr bwMode="auto">
            <a:xfrm>
              <a:off x="2863850" y="-2657475"/>
              <a:ext cx="1273175" cy="987425"/>
            </a:xfrm>
            <a:custGeom>
              <a:avLst/>
              <a:gdLst>
                <a:gd name="T0" fmla="*/ 283 w 365"/>
                <a:gd name="T1" fmla="*/ 227 h 283"/>
                <a:gd name="T2" fmla="*/ 56 w 365"/>
                <a:gd name="T3" fmla="*/ 0 h 283"/>
                <a:gd name="T4" fmla="*/ 0 w 365"/>
                <a:gd name="T5" fmla="*/ 7 h 283"/>
                <a:gd name="T6" fmla="*/ 0 w 365"/>
                <a:gd name="T7" fmla="*/ 232 h 283"/>
                <a:gd name="T8" fmla="*/ 0 w 365"/>
                <a:gd name="T9" fmla="*/ 236 h 283"/>
                <a:gd name="T10" fmla="*/ 0 w 365"/>
                <a:gd name="T11" fmla="*/ 237 h 283"/>
                <a:gd name="T12" fmla="*/ 0 w 365"/>
                <a:gd name="T13" fmla="*/ 241 h 283"/>
                <a:gd name="T14" fmla="*/ 1 w 365"/>
                <a:gd name="T15" fmla="*/ 241 h 283"/>
                <a:gd name="T16" fmla="*/ 51 w 365"/>
                <a:gd name="T17" fmla="*/ 283 h 283"/>
                <a:gd name="T18" fmla="*/ 365 w 365"/>
                <a:gd name="T19" fmla="*/ 283 h 283"/>
                <a:gd name="T20" fmla="*/ 282 w 365"/>
                <a:gd name="T21" fmla="*/ 234 h 283"/>
                <a:gd name="T22" fmla="*/ 283 w 365"/>
                <a:gd name="T23" fmla="*/ 227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5" h="283">
                  <a:moveTo>
                    <a:pt x="283" y="227"/>
                  </a:moveTo>
                  <a:cubicBezTo>
                    <a:pt x="283" y="101"/>
                    <a:pt x="181" y="0"/>
                    <a:pt x="56" y="0"/>
                  </a:cubicBezTo>
                  <a:cubicBezTo>
                    <a:pt x="36" y="0"/>
                    <a:pt x="18" y="2"/>
                    <a:pt x="0" y="7"/>
                  </a:cubicBezTo>
                  <a:cubicBezTo>
                    <a:pt x="0" y="232"/>
                    <a:pt x="0" y="232"/>
                    <a:pt x="0" y="232"/>
                  </a:cubicBezTo>
                  <a:cubicBezTo>
                    <a:pt x="0" y="233"/>
                    <a:pt x="0" y="235"/>
                    <a:pt x="0" y="236"/>
                  </a:cubicBezTo>
                  <a:cubicBezTo>
                    <a:pt x="0" y="236"/>
                    <a:pt x="0" y="237"/>
                    <a:pt x="0" y="237"/>
                  </a:cubicBezTo>
                  <a:cubicBezTo>
                    <a:pt x="0" y="238"/>
                    <a:pt x="0" y="239"/>
                    <a:pt x="0" y="241"/>
                  </a:cubicBezTo>
                  <a:cubicBezTo>
                    <a:pt x="1" y="241"/>
                    <a:pt x="1" y="241"/>
                    <a:pt x="1" y="241"/>
                  </a:cubicBezTo>
                  <a:cubicBezTo>
                    <a:pt x="5" y="265"/>
                    <a:pt x="26" y="283"/>
                    <a:pt x="51" y="283"/>
                  </a:cubicBezTo>
                  <a:cubicBezTo>
                    <a:pt x="365" y="283"/>
                    <a:pt x="365" y="283"/>
                    <a:pt x="365" y="283"/>
                  </a:cubicBezTo>
                  <a:cubicBezTo>
                    <a:pt x="343" y="261"/>
                    <a:pt x="314" y="244"/>
                    <a:pt x="282" y="234"/>
                  </a:cubicBezTo>
                  <a:cubicBezTo>
                    <a:pt x="282" y="232"/>
                    <a:pt x="283" y="229"/>
                    <a:pt x="283" y="227"/>
                  </a:cubicBezTo>
                  <a:close/>
                </a:path>
              </a:pathLst>
            </a:custGeom>
            <a:solidFill>
              <a:schemeClr val="accent3">
                <a:lumMod val="20000"/>
                <a:lumOff val="8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defTabSz="93238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Light" charset="0"/>
              </a:endParaRPr>
            </a:p>
          </p:txBody>
        </p:sp>
        <p:sp>
          <p:nvSpPr>
            <p:cNvPr id="48" name="Freeform 12"/>
            <p:cNvSpPr>
              <a:spLocks/>
            </p:cNvSpPr>
            <p:nvPr/>
          </p:nvSpPr>
          <p:spPr bwMode="auto">
            <a:xfrm>
              <a:off x="1354138" y="-2528888"/>
              <a:ext cx="1270000" cy="858838"/>
            </a:xfrm>
            <a:custGeom>
              <a:avLst/>
              <a:gdLst>
                <a:gd name="T0" fmla="*/ 364 w 364"/>
                <a:gd name="T1" fmla="*/ 195 h 246"/>
                <a:gd name="T2" fmla="*/ 364 w 364"/>
                <a:gd name="T3" fmla="*/ 0 h 246"/>
                <a:gd name="T4" fmla="*/ 307 w 364"/>
                <a:gd name="T5" fmla="*/ 54 h 246"/>
                <a:gd name="T6" fmla="*/ 232 w 364"/>
                <a:gd name="T7" fmla="*/ 32 h 246"/>
                <a:gd name="T8" fmla="*/ 94 w 364"/>
                <a:gd name="T9" fmla="*/ 170 h 246"/>
                <a:gd name="T10" fmla="*/ 96 w 364"/>
                <a:gd name="T11" fmla="*/ 194 h 246"/>
                <a:gd name="T12" fmla="*/ 0 w 364"/>
                <a:gd name="T13" fmla="*/ 246 h 246"/>
                <a:gd name="T14" fmla="*/ 313 w 364"/>
                <a:gd name="T15" fmla="*/ 246 h 246"/>
                <a:gd name="T16" fmla="*/ 364 w 364"/>
                <a:gd name="T17" fmla="*/ 19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246">
                  <a:moveTo>
                    <a:pt x="364" y="195"/>
                  </a:moveTo>
                  <a:cubicBezTo>
                    <a:pt x="364" y="0"/>
                    <a:pt x="364" y="0"/>
                    <a:pt x="364" y="0"/>
                  </a:cubicBezTo>
                  <a:cubicBezTo>
                    <a:pt x="342" y="15"/>
                    <a:pt x="323" y="33"/>
                    <a:pt x="307" y="54"/>
                  </a:cubicBezTo>
                  <a:cubicBezTo>
                    <a:pt x="285" y="40"/>
                    <a:pt x="260" y="32"/>
                    <a:pt x="232" y="32"/>
                  </a:cubicBezTo>
                  <a:cubicBezTo>
                    <a:pt x="155" y="32"/>
                    <a:pt x="94" y="94"/>
                    <a:pt x="94" y="170"/>
                  </a:cubicBezTo>
                  <a:cubicBezTo>
                    <a:pt x="94" y="178"/>
                    <a:pt x="95" y="186"/>
                    <a:pt x="96" y="194"/>
                  </a:cubicBezTo>
                  <a:cubicBezTo>
                    <a:pt x="58" y="202"/>
                    <a:pt x="25" y="220"/>
                    <a:pt x="0" y="246"/>
                  </a:cubicBezTo>
                  <a:cubicBezTo>
                    <a:pt x="313" y="246"/>
                    <a:pt x="313" y="246"/>
                    <a:pt x="313" y="246"/>
                  </a:cubicBezTo>
                  <a:cubicBezTo>
                    <a:pt x="341" y="246"/>
                    <a:pt x="364" y="223"/>
                    <a:pt x="364" y="195"/>
                  </a:cubicBezTo>
                  <a:close/>
                </a:path>
              </a:pathLst>
            </a:custGeom>
            <a:solidFill>
              <a:schemeClr val="accent3">
                <a:lumMod val="20000"/>
                <a:lumOff val="8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defTabSz="93238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Light" charset="0"/>
              </a:endParaRPr>
            </a:p>
          </p:txBody>
        </p:sp>
      </p:grpSp>
      <p:pic>
        <p:nvPicPr>
          <p:cNvPr id="58" name="Picture 57"/>
          <p:cNvPicPr>
            <a:picLocks noChangeAspect="1"/>
          </p:cNvPicPr>
          <p:nvPr/>
        </p:nvPicPr>
        <p:blipFill>
          <a:blip r:embed="rId3">
            <a:duotone>
              <a:prstClr val="black"/>
              <a:schemeClr val="accent5">
                <a:tint val="45000"/>
                <a:satMod val="400000"/>
              </a:schemeClr>
            </a:duotone>
            <a:lum bright="100000" contrast="-40000"/>
          </a:blip>
          <a:stretch>
            <a:fillRect/>
          </a:stretch>
        </p:blipFill>
        <p:spPr>
          <a:xfrm>
            <a:off x="5396989" y="2600806"/>
            <a:ext cx="724076" cy="707195"/>
          </a:xfrm>
          <a:prstGeom prst="rect">
            <a:avLst/>
          </a:prstGeom>
          <a:noFill/>
        </p:spPr>
      </p:pic>
      <p:pic>
        <p:nvPicPr>
          <p:cNvPr id="62" name="Picture 61"/>
          <p:cNvPicPr>
            <a:picLocks noChangeAspect="1"/>
          </p:cNvPicPr>
          <p:nvPr/>
        </p:nvPicPr>
        <p:blipFill>
          <a:blip r:embed="rId4">
            <a:duotone>
              <a:prstClr val="black"/>
              <a:schemeClr val="accent5">
                <a:tint val="45000"/>
                <a:satMod val="400000"/>
              </a:schemeClr>
            </a:duotone>
            <a:lum bright="100000" contrast="-40000"/>
          </a:blip>
          <a:stretch>
            <a:fillRect/>
          </a:stretch>
        </p:blipFill>
        <p:spPr>
          <a:xfrm>
            <a:off x="8938977" y="2626094"/>
            <a:ext cx="556079" cy="798472"/>
          </a:xfrm>
          <a:prstGeom prst="rect">
            <a:avLst/>
          </a:prstGeom>
          <a:noFill/>
        </p:spPr>
      </p:pic>
      <p:pic>
        <p:nvPicPr>
          <p:cNvPr id="66" name="Picture 65"/>
          <p:cNvPicPr>
            <a:picLocks noChangeAspect="1"/>
          </p:cNvPicPr>
          <p:nvPr/>
        </p:nvPicPr>
        <p:blipFill>
          <a:blip r:embed="rId5">
            <a:duotone>
              <a:prstClr val="black"/>
              <a:schemeClr val="accent5">
                <a:tint val="45000"/>
                <a:satMod val="400000"/>
              </a:schemeClr>
            </a:duotone>
            <a:lum bright="100000" contrast="-40000"/>
          </a:blip>
          <a:stretch>
            <a:fillRect/>
          </a:stretch>
        </p:blipFill>
        <p:spPr>
          <a:xfrm>
            <a:off x="5396989" y="4328290"/>
            <a:ext cx="727568" cy="726755"/>
          </a:xfrm>
          <a:prstGeom prst="rect">
            <a:avLst/>
          </a:prstGeom>
          <a:noFill/>
        </p:spPr>
      </p:pic>
      <p:pic>
        <p:nvPicPr>
          <p:cNvPr id="52" name="Picture 51"/>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875595" y="4248086"/>
            <a:ext cx="682842" cy="645100"/>
          </a:xfrm>
          <a:prstGeom prst="flowChartOffpageConnector">
            <a:avLst/>
          </a:prstGeom>
          <a:noFill/>
        </p:spPr>
      </p:pic>
      <p:cxnSp>
        <p:nvCxnSpPr>
          <p:cNvPr id="23" name="Straight Connector 22"/>
          <p:cNvCxnSpPr/>
          <p:nvPr/>
        </p:nvCxnSpPr>
        <p:spPr>
          <a:xfrm>
            <a:off x="8428037" y="2044754"/>
            <a:ext cx="0" cy="4130883"/>
          </a:xfrm>
          <a:prstGeom prst="line">
            <a:avLst/>
          </a:prstGeom>
          <a:ln>
            <a:solidFill>
              <a:schemeClr val="accent3">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609439" y="4051304"/>
            <a:ext cx="5514563" cy="0"/>
          </a:xfrm>
          <a:prstGeom prst="line">
            <a:avLst/>
          </a:prstGeom>
          <a:ln>
            <a:solidFill>
              <a:schemeClr val="accent3">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6005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Mobile backend </a:t>
            </a:r>
            <a:br>
              <a:rPr lang="en-US" sz="4400" dirty="0"/>
            </a:br>
            <a:r>
              <a:rPr lang="en-US" sz="4400" dirty="0"/>
              <a:t>as a Service</a:t>
            </a:r>
          </a:p>
        </p:txBody>
      </p:sp>
      <p:sp>
        <p:nvSpPr>
          <p:cNvPr id="54" name="TextBox 53"/>
          <p:cNvSpPr txBox="1"/>
          <p:nvPr/>
        </p:nvSpPr>
        <p:spPr>
          <a:xfrm>
            <a:off x="7433556" y="1771016"/>
            <a:ext cx="4090788" cy="664797"/>
          </a:xfrm>
          <a:prstGeom prst="rect">
            <a:avLst/>
          </a:prstGeom>
          <a:noFill/>
        </p:spPr>
        <p:txBody>
          <a:bodyPr wrap="square" lIns="0" tIns="0" rIns="0" bIns="0" rtlCol="0" anchor="ctr" anchorCtr="0">
            <a:spAutoFit/>
          </a:bodyPr>
          <a:lstStyle>
            <a:defPPr>
              <a:defRPr lang="en-US"/>
            </a:defPPr>
            <a:lvl1pPr>
              <a:defRPr sz="2200">
                <a:gradFill>
                  <a:gsLst>
                    <a:gs pos="0">
                      <a:schemeClr val="accent1">
                        <a:lumMod val="5000"/>
                        <a:lumOff val="95000"/>
                      </a:schemeClr>
                    </a:gs>
                    <a:gs pos="100000">
                      <a:srgbClr val="FFFFFF"/>
                    </a:gs>
                  </a:gsLst>
                  <a:lin ang="5400000" scaled="1"/>
                </a:gradFill>
                <a:latin typeface="Segoe UI Semilight" panose="020B0402040204020203" pitchFamily="34" charset="0"/>
                <a:cs typeface="Segoe UI Semilight" panose="020B0402040204020203" pitchFamily="34" charset="0"/>
              </a:defRPr>
            </a:lvl1pPr>
          </a:lstStyle>
          <a:p>
            <a:pPr marL="0" marR="0" lvl="0" indent="0" defTabSz="932468" eaLnBrk="1" fontAlgn="auto" latinLnBrk="0" hangingPunct="1">
              <a:lnSpc>
                <a:spcPct val="90000"/>
              </a:lnSpc>
              <a:spcBef>
                <a:spcPts val="0"/>
              </a:spcBef>
              <a:spcAft>
                <a:spcPts val="1110"/>
              </a:spcAft>
              <a:buClrTx/>
              <a:buSzTx/>
              <a:buFontTx/>
              <a:buNone/>
              <a:tabLst/>
              <a:defRPr/>
            </a:pPr>
            <a:r>
              <a:rPr kumimoji="0" lang="en-US" sz="2400" b="1" i="0" u="none" strike="noStrike" kern="0" cap="none" spc="0" normalizeH="0" baseline="0" noProof="0" dirty="0">
                <a:ln>
                  <a:noFill/>
                </a:ln>
                <a:solidFill>
                  <a:schemeClr val="tx1"/>
                </a:solidFill>
                <a:effectLst/>
                <a:uLnTx/>
                <a:uFillTx/>
                <a:latin typeface="+mj-lt"/>
                <a:cs typeface="Segoe UI Semilight" panose="020B0402040204020203" pitchFamily="34" charset="0"/>
              </a:rPr>
              <a:t>All the service building blocks your developers need.</a:t>
            </a:r>
          </a:p>
        </p:txBody>
      </p:sp>
      <p:grpSp>
        <p:nvGrpSpPr>
          <p:cNvPr id="64" name="Group 63"/>
          <p:cNvGrpSpPr/>
          <p:nvPr/>
        </p:nvGrpSpPr>
        <p:grpSpPr>
          <a:xfrm>
            <a:off x="6482332" y="1775704"/>
            <a:ext cx="655421" cy="655421"/>
            <a:chOff x="3880609" y="1632709"/>
            <a:chExt cx="1277229" cy="1277229"/>
          </a:xfrm>
        </p:grpSpPr>
        <p:sp>
          <p:nvSpPr>
            <p:cNvPr id="65" name="Freeform 64"/>
            <p:cNvSpPr>
              <a:spLocks noChangeAspect="1"/>
            </p:cNvSpPr>
            <p:nvPr/>
          </p:nvSpPr>
          <p:spPr bwMode="auto">
            <a:xfrm>
              <a:off x="4246171" y="2059391"/>
              <a:ext cx="546105" cy="423865"/>
            </a:xfrm>
            <a:custGeom>
              <a:avLst/>
              <a:gdLst>
                <a:gd name="T0" fmla="*/ 151 w 344"/>
                <a:gd name="T1" fmla="*/ 267 h 267"/>
                <a:gd name="T2" fmla="*/ 0 w 344"/>
                <a:gd name="T3" fmla="*/ 150 h 267"/>
                <a:gd name="T4" fmla="*/ 12 w 344"/>
                <a:gd name="T5" fmla="*/ 133 h 267"/>
                <a:gd name="T6" fmla="*/ 147 w 344"/>
                <a:gd name="T7" fmla="*/ 237 h 267"/>
                <a:gd name="T8" fmla="*/ 327 w 344"/>
                <a:gd name="T9" fmla="*/ 0 h 267"/>
                <a:gd name="T10" fmla="*/ 344 w 344"/>
                <a:gd name="T11" fmla="*/ 14 h 267"/>
                <a:gd name="T12" fmla="*/ 151 w 344"/>
                <a:gd name="T13" fmla="*/ 267 h 267"/>
              </a:gdLst>
              <a:ahLst/>
              <a:cxnLst>
                <a:cxn ang="0">
                  <a:pos x="T0" y="T1"/>
                </a:cxn>
                <a:cxn ang="0">
                  <a:pos x="T2" y="T3"/>
                </a:cxn>
                <a:cxn ang="0">
                  <a:pos x="T4" y="T5"/>
                </a:cxn>
                <a:cxn ang="0">
                  <a:pos x="T6" y="T7"/>
                </a:cxn>
                <a:cxn ang="0">
                  <a:pos x="T8" y="T9"/>
                </a:cxn>
                <a:cxn ang="0">
                  <a:pos x="T10" y="T11"/>
                </a:cxn>
                <a:cxn ang="0">
                  <a:pos x="T12" y="T13"/>
                </a:cxn>
              </a:cxnLst>
              <a:rect l="0" t="0" r="r" b="b"/>
              <a:pathLst>
                <a:path w="344" h="267">
                  <a:moveTo>
                    <a:pt x="151" y="267"/>
                  </a:moveTo>
                  <a:lnTo>
                    <a:pt x="0" y="150"/>
                  </a:lnTo>
                  <a:lnTo>
                    <a:pt x="12" y="133"/>
                  </a:lnTo>
                  <a:lnTo>
                    <a:pt x="147" y="237"/>
                  </a:lnTo>
                  <a:lnTo>
                    <a:pt x="327" y="0"/>
                  </a:lnTo>
                  <a:lnTo>
                    <a:pt x="344" y="14"/>
                  </a:lnTo>
                  <a:lnTo>
                    <a:pt x="151" y="267"/>
                  </a:lnTo>
                  <a:close/>
                </a:path>
              </a:pathLst>
            </a:custGeom>
            <a:solidFill>
              <a:schemeClr val="bg2"/>
            </a:solidFill>
            <a:ln w="15875">
              <a:solidFill>
                <a:schemeClr val="accent3"/>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6" name="Oval 65"/>
            <p:cNvSpPr/>
            <p:nvPr/>
          </p:nvSpPr>
          <p:spPr bwMode="auto">
            <a:xfrm>
              <a:off x="3880609" y="1632709"/>
              <a:ext cx="1277229" cy="1277229"/>
            </a:xfrm>
            <a:prstGeom prst="ellipse">
              <a:avLst/>
            </a:prstGeom>
            <a:noFill/>
            <a:ln w="3810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sp>
        <p:nvSpPr>
          <p:cNvPr id="11" name="TextBox 10"/>
          <p:cNvSpPr txBox="1"/>
          <p:nvPr/>
        </p:nvSpPr>
        <p:spPr>
          <a:xfrm>
            <a:off x="7433556" y="3138376"/>
            <a:ext cx="4090788" cy="664797"/>
          </a:xfrm>
          <a:prstGeom prst="rect">
            <a:avLst/>
          </a:prstGeom>
          <a:noFill/>
        </p:spPr>
        <p:txBody>
          <a:bodyPr wrap="square" lIns="0" tIns="0" rIns="0" bIns="0" rtlCol="0" anchor="ctr" anchorCtr="0">
            <a:spAutoFit/>
          </a:bodyPr>
          <a:lstStyle>
            <a:defPPr>
              <a:defRPr lang="en-US"/>
            </a:defPPr>
            <a:lvl1pPr>
              <a:defRPr sz="2200">
                <a:gradFill>
                  <a:gsLst>
                    <a:gs pos="0">
                      <a:schemeClr val="accent1">
                        <a:lumMod val="5000"/>
                        <a:lumOff val="95000"/>
                      </a:schemeClr>
                    </a:gs>
                    <a:gs pos="100000">
                      <a:srgbClr val="FFFFFF"/>
                    </a:gs>
                  </a:gsLst>
                  <a:lin ang="5400000" scaled="1"/>
                </a:gradFill>
                <a:latin typeface="Segoe UI Semilight" panose="020B0402040204020203" pitchFamily="34" charset="0"/>
                <a:cs typeface="Segoe UI Semilight" panose="020B0402040204020203" pitchFamily="34" charset="0"/>
              </a:defRPr>
            </a:lvl1pPr>
          </a:lstStyle>
          <a:p>
            <a:pPr marL="0" marR="0" lvl="0" indent="0" defTabSz="932468" eaLnBrk="1" fontAlgn="auto" latinLnBrk="0" hangingPunct="1">
              <a:lnSpc>
                <a:spcPct val="90000"/>
              </a:lnSpc>
              <a:spcBef>
                <a:spcPts val="0"/>
              </a:spcBef>
              <a:spcAft>
                <a:spcPts val="1110"/>
              </a:spcAft>
              <a:buClrTx/>
              <a:buSzTx/>
              <a:buFontTx/>
              <a:buNone/>
              <a:tabLst/>
              <a:defRPr/>
            </a:pPr>
            <a:r>
              <a:rPr kumimoji="0" lang="en-US" sz="2400" b="1" i="0" u="none" strike="noStrike" kern="0" cap="none" spc="0" normalizeH="0" baseline="0" noProof="0" dirty="0">
                <a:ln>
                  <a:noFill/>
                </a:ln>
                <a:solidFill>
                  <a:schemeClr val="tx1"/>
                </a:solidFill>
                <a:effectLst/>
                <a:uLnTx/>
                <a:uFillTx/>
                <a:latin typeface="+mj-lt"/>
                <a:cs typeface="Segoe UI Semilight" panose="020B0402040204020203" pitchFamily="34" charset="0"/>
              </a:rPr>
              <a:t>Supports all major mobile developer platforms.</a:t>
            </a:r>
          </a:p>
        </p:txBody>
      </p:sp>
      <p:grpSp>
        <p:nvGrpSpPr>
          <p:cNvPr id="74" name="Group 73"/>
          <p:cNvGrpSpPr/>
          <p:nvPr/>
        </p:nvGrpSpPr>
        <p:grpSpPr>
          <a:xfrm>
            <a:off x="6482332" y="3143064"/>
            <a:ext cx="655421" cy="655421"/>
            <a:chOff x="3880609" y="1632709"/>
            <a:chExt cx="1277229" cy="1277229"/>
          </a:xfrm>
        </p:grpSpPr>
        <p:sp>
          <p:nvSpPr>
            <p:cNvPr id="75" name="Freeform 74"/>
            <p:cNvSpPr>
              <a:spLocks noChangeAspect="1"/>
            </p:cNvSpPr>
            <p:nvPr/>
          </p:nvSpPr>
          <p:spPr bwMode="auto">
            <a:xfrm>
              <a:off x="4246171" y="2059391"/>
              <a:ext cx="546105" cy="423865"/>
            </a:xfrm>
            <a:custGeom>
              <a:avLst/>
              <a:gdLst>
                <a:gd name="T0" fmla="*/ 151 w 344"/>
                <a:gd name="T1" fmla="*/ 267 h 267"/>
                <a:gd name="T2" fmla="*/ 0 w 344"/>
                <a:gd name="T3" fmla="*/ 150 h 267"/>
                <a:gd name="T4" fmla="*/ 12 w 344"/>
                <a:gd name="T5" fmla="*/ 133 h 267"/>
                <a:gd name="T6" fmla="*/ 147 w 344"/>
                <a:gd name="T7" fmla="*/ 237 h 267"/>
                <a:gd name="T8" fmla="*/ 327 w 344"/>
                <a:gd name="T9" fmla="*/ 0 h 267"/>
                <a:gd name="T10" fmla="*/ 344 w 344"/>
                <a:gd name="T11" fmla="*/ 14 h 267"/>
                <a:gd name="T12" fmla="*/ 151 w 344"/>
                <a:gd name="T13" fmla="*/ 267 h 267"/>
              </a:gdLst>
              <a:ahLst/>
              <a:cxnLst>
                <a:cxn ang="0">
                  <a:pos x="T0" y="T1"/>
                </a:cxn>
                <a:cxn ang="0">
                  <a:pos x="T2" y="T3"/>
                </a:cxn>
                <a:cxn ang="0">
                  <a:pos x="T4" y="T5"/>
                </a:cxn>
                <a:cxn ang="0">
                  <a:pos x="T6" y="T7"/>
                </a:cxn>
                <a:cxn ang="0">
                  <a:pos x="T8" y="T9"/>
                </a:cxn>
                <a:cxn ang="0">
                  <a:pos x="T10" y="T11"/>
                </a:cxn>
                <a:cxn ang="0">
                  <a:pos x="T12" y="T13"/>
                </a:cxn>
              </a:cxnLst>
              <a:rect l="0" t="0" r="r" b="b"/>
              <a:pathLst>
                <a:path w="344" h="267">
                  <a:moveTo>
                    <a:pt x="151" y="267"/>
                  </a:moveTo>
                  <a:lnTo>
                    <a:pt x="0" y="150"/>
                  </a:lnTo>
                  <a:lnTo>
                    <a:pt x="12" y="133"/>
                  </a:lnTo>
                  <a:lnTo>
                    <a:pt x="147" y="237"/>
                  </a:lnTo>
                  <a:lnTo>
                    <a:pt x="327" y="0"/>
                  </a:lnTo>
                  <a:lnTo>
                    <a:pt x="344" y="14"/>
                  </a:lnTo>
                  <a:lnTo>
                    <a:pt x="151" y="267"/>
                  </a:lnTo>
                  <a:close/>
                </a:path>
              </a:pathLst>
            </a:custGeom>
            <a:solidFill>
              <a:schemeClr val="bg2"/>
            </a:solidFill>
            <a:ln w="15875">
              <a:solidFill>
                <a:schemeClr val="accent3"/>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6" name="Oval 75"/>
            <p:cNvSpPr/>
            <p:nvPr/>
          </p:nvSpPr>
          <p:spPr bwMode="auto">
            <a:xfrm>
              <a:off x="3880609" y="1632709"/>
              <a:ext cx="1277229" cy="1277229"/>
            </a:xfrm>
            <a:prstGeom prst="ellipse">
              <a:avLst/>
            </a:prstGeom>
            <a:noFill/>
            <a:ln w="3810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sp>
        <p:nvSpPr>
          <p:cNvPr id="39" name="TextBox 38"/>
          <p:cNvSpPr txBox="1"/>
          <p:nvPr/>
        </p:nvSpPr>
        <p:spPr>
          <a:xfrm>
            <a:off x="7433556" y="4371548"/>
            <a:ext cx="4090788" cy="664797"/>
          </a:xfrm>
          <a:prstGeom prst="rect">
            <a:avLst/>
          </a:prstGeom>
          <a:noFill/>
        </p:spPr>
        <p:txBody>
          <a:bodyPr wrap="square" lIns="0" tIns="0" rIns="0" bIns="0" rtlCol="0" anchor="ctr" anchorCtr="0">
            <a:spAutoFit/>
          </a:bodyPr>
          <a:lstStyle>
            <a:defPPr>
              <a:defRPr lang="en-US"/>
            </a:defPPr>
            <a:lvl1pPr>
              <a:defRPr sz="2200">
                <a:gradFill>
                  <a:gsLst>
                    <a:gs pos="0">
                      <a:schemeClr val="accent1">
                        <a:lumMod val="5000"/>
                        <a:lumOff val="95000"/>
                      </a:schemeClr>
                    </a:gs>
                    <a:gs pos="100000">
                      <a:srgbClr val="FFFFFF"/>
                    </a:gs>
                  </a:gsLst>
                  <a:lin ang="5400000" scaled="1"/>
                </a:gradFill>
                <a:latin typeface="Segoe UI Semilight" panose="020B0402040204020203" pitchFamily="34" charset="0"/>
                <a:cs typeface="Segoe UI Semilight" panose="020B0402040204020203" pitchFamily="34" charset="0"/>
              </a:defRPr>
            </a:lvl1pPr>
          </a:lstStyle>
          <a:p>
            <a:pPr marL="0" marR="0" lvl="0" indent="0" defTabSz="932468" eaLnBrk="1" fontAlgn="auto" latinLnBrk="0" hangingPunct="1">
              <a:lnSpc>
                <a:spcPct val="90000"/>
              </a:lnSpc>
              <a:spcBef>
                <a:spcPts val="0"/>
              </a:spcBef>
              <a:spcAft>
                <a:spcPts val="1110"/>
              </a:spcAft>
              <a:buClrTx/>
              <a:buSzTx/>
              <a:buFontTx/>
              <a:buNone/>
              <a:tabLst/>
              <a:defRPr/>
            </a:pPr>
            <a:r>
              <a:rPr kumimoji="0" lang="en-US" sz="2400" b="1" i="0" u="none" strike="noStrike" kern="0" cap="none" spc="0" normalizeH="0" baseline="0" noProof="0" dirty="0">
                <a:ln>
                  <a:noFill/>
                </a:ln>
                <a:solidFill>
                  <a:schemeClr val="tx1"/>
                </a:solidFill>
                <a:effectLst/>
                <a:uLnTx/>
                <a:uFillTx/>
                <a:latin typeface="+mj-lt"/>
                <a:cs typeface="Segoe UI Semilight" panose="020B0402040204020203" pitchFamily="34" charset="0"/>
              </a:rPr>
              <a:t>Streamlined integration into your developers tools.</a:t>
            </a:r>
          </a:p>
        </p:txBody>
      </p:sp>
      <p:grpSp>
        <p:nvGrpSpPr>
          <p:cNvPr id="51" name="Group 50"/>
          <p:cNvGrpSpPr/>
          <p:nvPr/>
        </p:nvGrpSpPr>
        <p:grpSpPr>
          <a:xfrm>
            <a:off x="6482332" y="4376236"/>
            <a:ext cx="655421" cy="655421"/>
            <a:chOff x="3880609" y="1632709"/>
            <a:chExt cx="1277229" cy="1277229"/>
          </a:xfrm>
        </p:grpSpPr>
        <p:sp>
          <p:nvSpPr>
            <p:cNvPr id="52" name="Freeform 51"/>
            <p:cNvSpPr>
              <a:spLocks noChangeAspect="1"/>
            </p:cNvSpPr>
            <p:nvPr/>
          </p:nvSpPr>
          <p:spPr bwMode="auto">
            <a:xfrm>
              <a:off x="4246171" y="2059391"/>
              <a:ext cx="546105" cy="423865"/>
            </a:xfrm>
            <a:custGeom>
              <a:avLst/>
              <a:gdLst>
                <a:gd name="T0" fmla="*/ 151 w 344"/>
                <a:gd name="T1" fmla="*/ 267 h 267"/>
                <a:gd name="T2" fmla="*/ 0 w 344"/>
                <a:gd name="T3" fmla="*/ 150 h 267"/>
                <a:gd name="T4" fmla="*/ 12 w 344"/>
                <a:gd name="T5" fmla="*/ 133 h 267"/>
                <a:gd name="T6" fmla="*/ 147 w 344"/>
                <a:gd name="T7" fmla="*/ 237 h 267"/>
                <a:gd name="T8" fmla="*/ 327 w 344"/>
                <a:gd name="T9" fmla="*/ 0 h 267"/>
                <a:gd name="T10" fmla="*/ 344 w 344"/>
                <a:gd name="T11" fmla="*/ 14 h 267"/>
                <a:gd name="T12" fmla="*/ 151 w 344"/>
                <a:gd name="T13" fmla="*/ 267 h 267"/>
              </a:gdLst>
              <a:ahLst/>
              <a:cxnLst>
                <a:cxn ang="0">
                  <a:pos x="T0" y="T1"/>
                </a:cxn>
                <a:cxn ang="0">
                  <a:pos x="T2" y="T3"/>
                </a:cxn>
                <a:cxn ang="0">
                  <a:pos x="T4" y="T5"/>
                </a:cxn>
                <a:cxn ang="0">
                  <a:pos x="T6" y="T7"/>
                </a:cxn>
                <a:cxn ang="0">
                  <a:pos x="T8" y="T9"/>
                </a:cxn>
                <a:cxn ang="0">
                  <a:pos x="T10" y="T11"/>
                </a:cxn>
                <a:cxn ang="0">
                  <a:pos x="T12" y="T13"/>
                </a:cxn>
              </a:cxnLst>
              <a:rect l="0" t="0" r="r" b="b"/>
              <a:pathLst>
                <a:path w="344" h="267">
                  <a:moveTo>
                    <a:pt x="151" y="267"/>
                  </a:moveTo>
                  <a:lnTo>
                    <a:pt x="0" y="150"/>
                  </a:lnTo>
                  <a:lnTo>
                    <a:pt x="12" y="133"/>
                  </a:lnTo>
                  <a:lnTo>
                    <a:pt x="147" y="237"/>
                  </a:lnTo>
                  <a:lnTo>
                    <a:pt x="327" y="0"/>
                  </a:lnTo>
                  <a:lnTo>
                    <a:pt x="344" y="14"/>
                  </a:lnTo>
                  <a:lnTo>
                    <a:pt x="151" y="267"/>
                  </a:lnTo>
                  <a:close/>
                </a:path>
              </a:pathLst>
            </a:custGeom>
            <a:solidFill>
              <a:schemeClr val="bg2"/>
            </a:solidFill>
            <a:ln w="15875">
              <a:solidFill>
                <a:schemeClr val="accent3"/>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3" name="Oval 52"/>
            <p:cNvSpPr/>
            <p:nvPr/>
          </p:nvSpPr>
          <p:spPr bwMode="auto">
            <a:xfrm>
              <a:off x="3880609" y="1632709"/>
              <a:ext cx="1277229" cy="1277229"/>
            </a:xfrm>
            <a:prstGeom prst="ellipse">
              <a:avLst/>
            </a:prstGeom>
            <a:noFill/>
            <a:ln w="3810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sp>
        <p:nvSpPr>
          <p:cNvPr id="57" name="TextBox 56"/>
          <p:cNvSpPr txBox="1"/>
          <p:nvPr/>
        </p:nvSpPr>
        <p:spPr>
          <a:xfrm>
            <a:off x="7433556" y="5593857"/>
            <a:ext cx="4090788" cy="664797"/>
          </a:xfrm>
          <a:prstGeom prst="rect">
            <a:avLst/>
          </a:prstGeom>
          <a:noFill/>
        </p:spPr>
        <p:txBody>
          <a:bodyPr wrap="square" lIns="0" tIns="0" rIns="0" bIns="0" rtlCol="0" anchor="ctr" anchorCtr="0">
            <a:spAutoFit/>
          </a:bodyPr>
          <a:lstStyle>
            <a:defPPr>
              <a:defRPr lang="en-US"/>
            </a:defPPr>
            <a:lvl1pPr>
              <a:defRPr sz="2200">
                <a:gradFill>
                  <a:gsLst>
                    <a:gs pos="0">
                      <a:schemeClr val="accent1">
                        <a:lumMod val="5000"/>
                        <a:lumOff val="95000"/>
                      </a:schemeClr>
                    </a:gs>
                    <a:gs pos="100000">
                      <a:srgbClr val="FFFFFF"/>
                    </a:gs>
                  </a:gsLst>
                  <a:lin ang="5400000" scaled="1"/>
                </a:gradFill>
                <a:latin typeface="Segoe UI Semilight" panose="020B0402040204020203" pitchFamily="34" charset="0"/>
                <a:cs typeface="Segoe UI Semilight" panose="020B0402040204020203" pitchFamily="34" charset="0"/>
              </a:defRPr>
            </a:lvl1pPr>
          </a:lstStyle>
          <a:p>
            <a:pPr marL="0" marR="0" lvl="0" indent="0" defTabSz="932468" eaLnBrk="1" fontAlgn="auto" latinLnBrk="0" hangingPunct="1">
              <a:lnSpc>
                <a:spcPct val="90000"/>
              </a:lnSpc>
              <a:spcBef>
                <a:spcPts val="0"/>
              </a:spcBef>
              <a:spcAft>
                <a:spcPts val="1110"/>
              </a:spcAft>
              <a:buClrTx/>
              <a:buSzTx/>
              <a:buFontTx/>
              <a:buNone/>
              <a:tabLst/>
              <a:defRPr/>
            </a:pPr>
            <a:r>
              <a:rPr kumimoji="0" lang="en-US" sz="2400" b="1" i="0" u="none" strike="noStrike" kern="0" cap="none" spc="0" normalizeH="0" baseline="0" noProof="0" dirty="0">
                <a:ln>
                  <a:noFill/>
                </a:ln>
                <a:solidFill>
                  <a:schemeClr val="tx1"/>
                </a:solidFill>
                <a:effectLst/>
                <a:uLnTx/>
                <a:uFillTx/>
                <a:latin typeface="+mj-lt"/>
                <a:cs typeface="Segoe UI Semilight" panose="020B0402040204020203" pitchFamily="34" charset="0"/>
              </a:rPr>
              <a:t>Scale as needed, pay for what you use.</a:t>
            </a:r>
          </a:p>
        </p:txBody>
      </p:sp>
      <p:grpSp>
        <p:nvGrpSpPr>
          <p:cNvPr id="60" name="Group 59"/>
          <p:cNvGrpSpPr/>
          <p:nvPr/>
        </p:nvGrpSpPr>
        <p:grpSpPr>
          <a:xfrm>
            <a:off x="6482332" y="5598545"/>
            <a:ext cx="655421" cy="655421"/>
            <a:chOff x="3880609" y="1632709"/>
            <a:chExt cx="1277229" cy="1277229"/>
          </a:xfrm>
        </p:grpSpPr>
        <p:sp>
          <p:nvSpPr>
            <p:cNvPr id="61" name="Freeform 60"/>
            <p:cNvSpPr>
              <a:spLocks noChangeAspect="1"/>
            </p:cNvSpPr>
            <p:nvPr/>
          </p:nvSpPr>
          <p:spPr bwMode="auto">
            <a:xfrm>
              <a:off x="4246171" y="2059391"/>
              <a:ext cx="546105" cy="423865"/>
            </a:xfrm>
            <a:custGeom>
              <a:avLst/>
              <a:gdLst>
                <a:gd name="T0" fmla="*/ 151 w 344"/>
                <a:gd name="T1" fmla="*/ 267 h 267"/>
                <a:gd name="T2" fmla="*/ 0 w 344"/>
                <a:gd name="T3" fmla="*/ 150 h 267"/>
                <a:gd name="T4" fmla="*/ 12 w 344"/>
                <a:gd name="T5" fmla="*/ 133 h 267"/>
                <a:gd name="T6" fmla="*/ 147 w 344"/>
                <a:gd name="T7" fmla="*/ 237 h 267"/>
                <a:gd name="T8" fmla="*/ 327 w 344"/>
                <a:gd name="T9" fmla="*/ 0 h 267"/>
                <a:gd name="T10" fmla="*/ 344 w 344"/>
                <a:gd name="T11" fmla="*/ 14 h 267"/>
                <a:gd name="T12" fmla="*/ 151 w 344"/>
                <a:gd name="T13" fmla="*/ 267 h 267"/>
              </a:gdLst>
              <a:ahLst/>
              <a:cxnLst>
                <a:cxn ang="0">
                  <a:pos x="T0" y="T1"/>
                </a:cxn>
                <a:cxn ang="0">
                  <a:pos x="T2" y="T3"/>
                </a:cxn>
                <a:cxn ang="0">
                  <a:pos x="T4" y="T5"/>
                </a:cxn>
                <a:cxn ang="0">
                  <a:pos x="T6" y="T7"/>
                </a:cxn>
                <a:cxn ang="0">
                  <a:pos x="T8" y="T9"/>
                </a:cxn>
                <a:cxn ang="0">
                  <a:pos x="T10" y="T11"/>
                </a:cxn>
                <a:cxn ang="0">
                  <a:pos x="T12" y="T13"/>
                </a:cxn>
              </a:cxnLst>
              <a:rect l="0" t="0" r="r" b="b"/>
              <a:pathLst>
                <a:path w="344" h="267">
                  <a:moveTo>
                    <a:pt x="151" y="267"/>
                  </a:moveTo>
                  <a:lnTo>
                    <a:pt x="0" y="150"/>
                  </a:lnTo>
                  <a:lnTo>
                    <a:pt x="12" y="133"/>
                  </a:lnTo>
                  <a:lnTo>
                    <a:pt x="147" y="237"/>
                  </a:lnTo>
                  <a:lnTo>
                    <a:pt x="327" y="0"/>
                  </a:lnTo>
                  <a:lnTo>
                    <a:pt x="344" y="14"/>
                  </a:lnTo>
                  <a:lnTo>
                    <a:pt x="151" y="267"/>
                  </a:lnTo>
                  <a:close/>
                </a:path>
              </a:pathLst>
            </a:custGeom>
            <a:solidFill>
              <a:schemeClr val="bg2"/>
            </a:solidFill>
            <a:ln w="15875">
              <a:solidFill>
                <a:schemeClr val="accent3"/>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2" name="Oval 61"/>
            <p:cNvSpPr/>
            <p:nvPr/>
          </p:nvSpPr>
          <p:spPr bwMode="auto">
            <a:xfrm>
              <a:off x="3880609" y="1632709"/>
              <a:ext cx="1277229" cy="1277229"/>
            </a:xfrm>
            <a:prstGeom prst="ellipse">
              <a:avLst/>
            </a:prstGeom>
            <a:noFill/>
            <a:ln w="3810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pic>
        <p:nvPicPr>
          <p:cNvPr id="6" name="Picture 5"/>
          <p:cNvPicPr>
            <a:picLocks noChangeAspect="1"/>
          </p:cNvPicPr>
          <p:nvPr/>
        </p:nvPicPr>
        <p:blipFill>
          <a:blip r:embed="rId3"/>
          <a:stretch>
            <a:fillRect/>
          </a:stretch>
        </p:blipFill>
        <p:spPr>
          <a:xfrm>
            <a:off x="1181100" y="1899893"/>
            <a:ext cx="2895600" cy="4943309"/>
          </a:xfrm>
          <a:prstGeom prst="rect">
            <a:avLst/>
          </a:prstGeom>
        </p:spPr>
      </p:pic>
    </p:spTree>
    <p:extLst>
      <p:ext uri="{BB962C8B-B14F-4D97-AF65-F5344CB8AC3E}">
        <p14:creationId xmlns:p14="http://schemas.microsoft.com/office/powerpoint/2010/main" val="2754683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fontAlgn="auto">
              <a:spcAft>
                <a:spcPts val="0"/>
              </a:spcAft>
            </a:pPr>
            <a:r>
              <a:rPr lang="en-US" b="1" i="1" dirty="0"/>
              <a:t>Mobile apps</a:t>
            </a:r>
            <a:endParaRPr lang="en-US" dirty="0"/>
          </a:p>
        </p:txBody>
      </p:sp>
      <p:sp>
        <p:nvSpPr>
          <p:cNvPr id="6" name="Text Placeholder 5"/>
          <p:cNvSpPr>
            <a:spLocks noGrp="1"/>
          </p:cNvSpPr>
          <p:nvPr>
            <p:ph type="body" sz="quarter" idx="11"/>
          </p:nvPr>
        </p:nvSpPr>
        <p:spPr>
          <a:xfrm>
            <a:off x="8115902" y="2165647"/>
            <a:ext cx="5367342" cy="480131"/>
          </a:xfrm>
        </p:spPr>
        <p:txBody>
          <a:bodyPr/>
          <a:lstStyle/>
          <a:p>
            <a:pPr>
              <a:spcBef>
                <a:spcPts val="1800"/>
              </a:spcBef>
            </a:pPr>
            <a:r>
              <a:rPr lang="en-US" sz="2800" dirty="0">
                <a:solidFill>
                  <a:schemeClr val="tx1"/>
                </a:solidFill>
              </a:rPr>
              <a:t>Sync offline</a:t>
            </a:r>
          </a:p>
        </p:txBody>
      </p:sp>
      <p:pic>
        <p:nvPicPr>
          <p:cNvPr id="18" name="Picture 17"/>
          <p:cNvPicPr>
            <a:picLocks noChangeAspect="1"/>
          </p:cNvPicPr>
          <p:nvPr/>
        </p:nvPicPr>
        <p:blipFill>
          <a:blip r:embed="rId3"/>
          <a:stretch>
            <a:fillRect/>
          </a:stretch>
        </p:blipFill>
        <p:spPr>
          <a:xfrm>
            <a:off x="1671484" y="1724938"/>
            <a:ext cx="2550120" cy="3661708"/>
          </a:xfrm>
          <a:prstGeom prst="rect">
            <a:avLst/>
          </a:prstGeom>
        </p:spPr>
      </p:pic>
      <p:sp>
        <p:nvSpPr>
          <p:cNvPr id="19" name="Title 4"/>
          <p:cNvSpPr txBox="1">
            <a:spLocks/>
          </p:cNvSpPr>
          <p:nvPr/>
        </p:nvSpPr>
        <p:spPr>
          <a:xfrm>
            <a:off x="6375190" y="295277"/>
            <a:ext cx="5486401" cy="1523681"/>
          </a:xfrm>
          <a:prstGeom prst="rect">
            <a:avLst/>
          </a:prstGeom>
        </p:spPr>
        <p:txBody>
          <a:bodyPr vert="horz" wrap="square" lIns="146304" tIns="91440" rIns="146304" bIns="91440" rtlCol="0" anchor="t">
            <a:noAutofit/>
          </a:bodyPr>
          <a:lstStyle>
            <a:lvl1pPr algn="l" defTabSz="931710" rtl="0" eaLnBrk="1" latinLnBrk="0" hangingPunct="1">
              <a:lnSpc>
                <a:spcPct val="90000"/>
              </a:lnSpc>
              <a:spcBef>
                <a:spcPct val="0"/>
              </a:spcBef>
              <a:buNone/>
              <a:defRPr lang="en-US" sz="4800" b="0" kern="1200" cap="none" spc="-102" baseline="0">
                <a:ln w="3175">
                  <a:noFill/>
                </a:ln>
                <a:gradFill>
                  <a:gsLst>
                    <a:gs pos="92593">
                      <a:schemeClr val="tx1"/>
                    </a:gs>
                    <a:gs pos="85185">
                      <a:schemeClr val="tx1"/>
                    </a:gs>
                  </a:gsLst>
                  <a:lin ang="5400000" scaled="0"/>
                </a:gradFill>
                <a:effectLst/>
                <a:latin typeface="+mj-lt"/>
                <a:ea typeface="+mn-ea"/>
                <a:cs typeface="Segoe UI" pitchFamily="34" charset="0"/>
              </a:defRPr>
            </a:lvl1pPr>
          </a:lstStyle>
          <a:p>
            <a:pPr marL="0" marR="0" lvl="0" indent="0" algn="l" defTabSz="93171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102" normalizeH="0" baseline="0" noProof="0" dirty="0">
                <a:ln w="3175">
                  <a:noFill/>
                </a:ln>
                <a:solidFill>
                  <a:schemeClr val="accent3"/>
                </a:solidFill>
                <a:effectLst/>
                <a:uLnTx/>
                <a:uFillTx/>
                <a:latin typeface="+mj-lt"/>
                <a:ea typeface="+mn-ea"/>
                <a:cs typeface="Segoe UI" pitchFamily="34" charset="0"/>
              </a:rPr>
              <a:t>Mobile Backend</a:t>
            </a:r>
            <a:br>
              <a:rPr kumimoji="0" lang="en-US" sz="4400" b="0" i="0" u="none" strike="noStrike" kern="1200" cap="none" spc="-102" normalizeH="0" baseline="0" noProof="0" dirty="0">
                <a:ln w="3175">
                  <a:noFill/>
                </a:ln>
                <a:solidFill>
                  <a:schemeClr val="accent3"/>
                </a:solidFill>
                <a:effectLst/>
                <a:uLnTx/>
                <a:uFillTx/>
                <a:latin typeface="+mj-lt"/>
                <a:ea typeface="+mn-ea"/>
                <a:cs typeface="Segoe UI" pitchFamily="34" charset="0"/>
              </a:rPr>
            </a:br>
            <a:r>
              <a:rPr kumimoji="0" lang="en-US" sz="4400" b="0" i="0" u="none" strike="noStrike" kern="1200" cap="none" spc="-102" normalizeH="0" baseline="0" noProof="0" dirty="0">
                <a:ln w="3175">
                  <a:noFill/>
                </a:ln>
                <a:solidFill>
                  <a:schemeClr val="accent3"/>
                </a:solidFill>
                <a:effectLst/>
                <a:uLnTx/>
                <a:uFillTx/>
                <a:latin typeface="+mj-lt"/>
                <a:ea typeface="+mn-ea"/>
                <a:cs typeface="Segoe UI" pitchFamily="34" charset="0"/>
              </a:rPr>
              <a:t>as a Service</a:t>
            </a:r>
          </a:p>
        </p:txBody>
      </p:sp>
      <p:pic>
        <p:nvPicPr>
          <p:cNvPr id="20" name="Picture 19"/>
          <p:cNvPicPr>
            <a:picLocks noChangeAspect="1"/>
          </p:cNvPicPr>
          <p:nvPr/>
        </p:nvPicPr>
        <p:blipFill>
          <a:blip r:embed="rId4"/>
          <a:stretch>
            <a:fillRect/>
          </a:stretch>
        </p:blipFill>
        <p:spPr>
          <a:xfrm>
            <a:off x="7142092" y="2118638"/>
            <a:ext cx="523951" cy="746871"/>
          </a:xfrm>
          <a:prstGeom prst="rect">
            <a:avLst/>
          </a:prstGeom>
        </p:spPr>
      </p:pic>
      <p:pic>
        <p:nvPicPr>
          <p:cNvPr id="25" name="Picture 24"/>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015288" y="3149795"/>
            <a:ext cx="727817" cy="545861"/>
          </a:xfrm>
          <a:prstGeom prst="rect">
            <a:avLst/>
          </a:prstGeom>
        </p:spPr>
      </p:pic>
      <p:pic>
        <p:nvPicPr>
          <p:cNvPr id="27" name="Picture 26"/>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6715376" y="3263054"/>
            <a:ext cx="727817" cy="545861"/>
          </a:xfrm>
          <a:prstGeom prst="rect">
            <a:avLst/>
          </a:prstGeom>
        </p:spPr>
      </p:pic>
      <p:pic>
        <p:nvPicPr>
          <p:cNvPr id="30" name="Picture 29"/>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252761" y="3277542"/>
            <a:ext cx="727817" cy="545861"/>
          </a:xfrm>
          <a:prstGeom prst="rect">
            <a:avLst/>
          </a:prstGeom>
        </p:spPr>
      </p:pic>
      <p:pic>
        <p:nvPicPr>
          <p:cNvPr id="31" name="Picture 30"/>
          <p:cNvPicPr>
            <a:picLocks noChangeAspect="1"/>
          </p:cNvPicPr>
          <p:nvPr/>
        </p:nvPicPr>
        <p:blipFill>
          <a:blip r:embed="rId6">
            <a:duotone>
              <a:prstClr val="black"/>
              <a:schemeClr val="accent2">
                <a:tint val="45000"/>
                <a:satMod val="400000"/>
              </a:schemeClr>
            </a:duotone>
          </a:blip>
          <a:stretch>
            <a:fillRect/>
          </a:stretch>
        </p:blipFill>
        <p:spPr>
          <a:xfrm>
            <a:off x="6917828" y="4155019"/>
            <a:ext cx="759158" cy="806604"/>
          </a:xfrm>
          <a:prstGeom prst="rect">
            <a:avLst/>
          </a:prstGeom>
        </p:spPr>
      </p:pic>
      <p:sp>
        <p:nvSpPr>
          <p:cNvPr id="35" name="Lightning Bolt 34"/>
          <p:cNvSpPr/>
          <p:nvPr/>
        </p:nvSpPr>
        <p:spPr bwMode="auto">
          <a:xfrm rot="3400464">
            <a:off x="7230416" y="5331654"/>
            <a:ext cx="258251" cy="571060"/>
          </a:xfrm>
          <a:prstGeom prst="lightningBolt">
            <a:avLst/>
          </a:prstGeom>
          <a:solidFill>
            <a:srgbClr val="C2AC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38" name="Picture 37"/>
          <p:cNvPicPr>
            <a:picLocks noChangeAspect="1"/>
          </p:cNvPicPr>
          <p:nvPr/>
        </p:nvPicPr>
        <p:blipFill>
          <a:blip r:embed="rId7">
            <a:duotone>
              <a:schemeClr val="accent2">
                <a:shade val="45000"/>
                <a:satMod val="135000"/>
              </a:schemeClr>
              <a:prstClr val="white"/>
            </a:duotone>
          </a:blip>
          <a:stretch>
            <a:fillRect/>
          </a:stretch>
        </p:blipFill>
        <p:spPr>
          <a:xfrm>
            <a:off x="7125956" y="5282540"/>
            <a:ext cx="487584" cy="769947"/>
          </a:xfrm>
          <a:prstGeom prst="rect">
            <a:avLst/>
          </a:prstGeom>
        </p:spPr>
      </p:pic>
      <p:sp>
        <p:nvSpPr>
          <p:cNvPr id="40" name="Text Placeholder 5"/>
          <p:cNvSpPr txBox="1">
            <a:spLocks/>
          </p:cNvSpPr>
          <p:nvPr/>
        </p:nvSpPr>
        <p:spPr>
          <a:xfrm>
            <a:off x="8056374" y="3224624"/>
            <a:ext cx="5486399" cy="572464"/>
          </a:xfrm>
          <a:prstGeom prst="rect">
            <a:avLst/>
          </a:prstGeom>
        </p:spPr>
        <p:txBody>
          <a:bodyPr vert="horz" wrap="square" lIns="146304" tIns="91440" rIns="146304" bIns="91440" rtlCol="0">
            <a:spAutoFit/>
          </a:bodyPr>
          <a:lstStyle>
            <a:lvl1pPr marL="0" marR="0" indent="0" algn="l" defTabSz="931710" rtl="0" eaLnBrk="1" fontAlgn="auto" latinLnBrk="0" hangingPunct="1">
              <a:lnSpc>
                <a:spcPct val="90000"/>
              </a:lnSpc>
              <a:spcBef>
                <a:spcPts val="1222"/>
              </a:spcBef>
              <a:spcAft>
                <a:spcPts val="0"/>
              </a:spcAft>
              <a:buClr>
                <a:schemeClr val="tx1"/>
              </a:buClr>
              <a:buSzPct val="100000"/>
              <a:buFont typeface="Wingdings" pitchFamily="2" charset="2"/>
              <a:buNone/>
              <a:tabLst/>
              <a:defRPr sz="4000" kern="1200" spc="0" baseline="0">
                <a:gradFill>
                  <a:gsLst>
                    <a:gs pos="92593">
                      <a:schemeClr val="tx1"/>
                    </a:gs>
                    <a:gs pos="85185">
                      <a:schemeClr val="tx1"/>
                    </a:gs>
                  </a:gsLst>
                  <a:lin ang="5400000" scaled="0"/>
                </a:gradFill>
                <a:latin typeface="+mj-lt"/>
                <a:ea typeface="+mn-ea"/>
                <a:cs typeface="+mn-cs"/>
              </a:defRPr>
            </a:lvl1pPr>
            <a:lvl2pPr marL="0" marR="0" indent="0" algn="l" defTabSz="931710" rtl="0" eaLnBrk="1" fontAlgn="auto" latinLnBrk="0" hangingPunct="1">
              <a:lnSpc>
                <a:spcPct val="90000"/>
              </a:lnSpc>
              <a:spcBef>
                <a:spcPct val="20000"/>
              </a:spcBef>
              <a:spcAft>
                <a:spcPts val="0"/>
              </a:spcAft>
              <a:buClr>
                <a:schemeClr val="bg1"/>
              </a:buClr>
              <a:buSzPct val="100000"/>
              <a:buFont typeface="Symbol" panose="05050102010706020507" pitchFamily="18" charset="2"/>
              <a:buNone/>
              <a:tabLst/>
              <a:defRPr sz="1998" kern="1200" spc="0" baseline="0">
                <a:gradFill>
                  <a:gsLst>
                    <a:gs pos="92593">
                      <a:schemeClr val="tx1"/>
                    </a:gs>
                    <a:gs pos="85185">
                      <a:schemeClr val="tx1"/>
                    </a:gs>
                  </a:gsLst>
                  <a:lin ang="5400000" scaled="0"/>
                </a:gradFill>
                <a:latin typeface="+mn-lt"/>
                <a:ea typeface="+mn-ea"/>
                <a:cs typeface="+mn-cs"/>
              </a:defRPr>
            </a:lvl2pPr>
            <a:lvl3pPr marL="231518" marR="0" indent="0" algn="l" defTabSz="931710" rtl="0" eaLnBrk="1" fontAlgn="auto" latinLnBrk="0" hangingPunct="1">
              <a:lnSpc>
                <a:spcPct val="90000"/>
              </a:lnSpc>
              <a:spcBef>
                <a:spcPct val="20000"/>
              </a:spcBef>
              <a:spcAft>
                <a:spcPts val="0"/>
              </a:spcAft>
              <a:buClr>
                <a:schemeClr val="bg1"/>
              </a:buClr>
              <a:buSzPct val="100000"/>
              <a:buFont typeface="Segoe UI" panose="020B0502040204020203" pitchFamily="34" charset="0"/>
              <a:buNone/>
              <a:tabLst/>
              <a:defRPr sz="1998" kern="1200" spc="0" baseline="0">
                <a:gradFill>
                  <a:gsLst>
                    <a:gs pos="92593">
                      <a:schemeClr val="tx1"/>
                    </a:gs>
                    <a:gs pos="85185">
                      <a:schemeClr val="tx1"/>
                    </a:gs>
                  </a:gsLst>
                  <a:lin ang="5400000" scaled="0"/>
                </a:gradFill>
                <a:latin typeface="+mn-lt"/>
                <a:ea typeface="+mn-ea"/>
                <a:cs typeface="+mn-cs"/>
              </a:defRPr>
            </a:lvl3pPr>
            <a:lvl4pPr marL="459866" marR="0" indent="0" algn="l" defTabSz="931710" rtl="0" eaLnBrk="1" fontAlgn="auto" latinLnBrk="0" hangingPunct="1">
              <a:lnSpc>
                <a:spcPct val="90000"/>
              </a:lnSpc>
              <a:spcBef>
                <a:spcPct val="20000"/>
              </a:spcBef>
              <a:spcAft>
                <a:spcPts val="0"/>
              </a:spcAft>
              <a:buClr>
                <a:schemeClr val="bg1"/>
              </a:buClr>
              <a:buSzPct val="100000"/>
              <a:buFont typeface="Segoe UI" panose="020B0502040204020203" pitchFamily="34" charset="0"/>
              <a:buNone/>
              <a:tabLst/>
              <a:defRPr sz="1800" kern="1200" spc="0" baseline="0">
                <a:gradFill>
                  <a:gsLst>
                    <a:gs pos="92593">
                      <a:schemeClr val="tx1"/>
                    </a:gs>
                    <a:gs pos="85185">
                      <a:schemeClr val="tx1"/>
                    </a:gs>
                  </a:gsLst>
                  <a:lin ang="5400000" scaled="0"/>
                </a:gradFill>
                <a:latin typeface="+mn-lt"/>
                <a:ea typeface="+mn-ea"/>
                <a:cs typeface="+mn-cs"/>
              </a:defRPr>
            </a:lvl4pPr>
            <a:lvl5pPr marL="685041" marR="0" indent="0" algn="l" defTabSz="931710" rtl="0" eaLnBrk="1" fontAlgn="auto" latinLnBrk="0" hangingPunct="1">
              <a:lnSpc>
                <a:spcPct val="90000"/>
              </a:lnSpc>
              <a:spcBef>
                <a:spcPct val="20000"/>
              </a:spcBef>
              <a:spcAft>
                <a:spcPts val="0"/>
              </a:spcAft>
              <a:buClr>
                <a:schemeClr val="bg1"/>
              </a:buClr>
              <a:buSzPct val="100000"/>
              <a:buFont typeface="Arial" panose="020B0604020202020204" pitchFamily="34" charset="0"/>
              <a:buNone/>
              <a:tabLst/>
              <a:defRPr sz="1800" kern="1200" spc="0" baseline="0">
                <a:gradFill>
                  <a:gsLst>
                    <a:gs pos="92593">
                      <a:schemeClr val="tx1"/>
                    </a:gs>
                    <a:gs pos="85185">
                      <a:schemeClr val="tx1"/>
                    </a:gs>
                  </a:gsLst>
                  <a:lin ang="5400000" scaled="0"/>
                </a:gradFill>
                <a:latin typeface="+mn-lt"/>
                <a:ea typeface="+mn-ea"/>
                <a:cs typeface="+mn-cs"/>
              </a:defRPr>
            </a:lvl5pPr>
            <a:lvl6pPr marL="2562202"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6pPr>
            <a:lvl7pPr marL="3028058"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7pPr>
            <a:lvl8pPr marL="3493914"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8pPr>
            <a:lvl9pPr marL="3959770"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9pPr>
          </a:lstStyle>
          <a:p>
            <a:pPr marL="0" marR="0" lvl="0" indent="0" algn="l" defTabSz="931710" rtl="0" eaLnBrk="1" fontAlgn="auto" latinLnBrk="0" hangingPunct="1">
              <a:lnSpc>
                <a:spcPct val="90000"/>
              </a:lnSpc>
              <a:spcBef>
                <a:spcPts val="1800"/>
              </a:spcBef>
              <a:spcAft>
                <a:spcPts val="0"/>
              </a:spcAft>
              <a:buClr>
                <a:schemeClr val="tx1"/>
              </a:buClr>
              <a:buSzPct val="100000"/>
              <a:buFont typeface="Wingdings" pitchFamily="2" charset="2"/>
              <a:buNone/>
              <a:tabLst/>
              <a:defRPr/>
            </a:pPr>
            <a:r>
              <a:rPr kumimoji="0" lang="en-US" sz="2800" b="0" i="0" u="none" strike="noStrike" kern="1200" cap="none" spc="0" normalizeH="0" baseline="0" noProof="0" dirty="0">
                <a:ln>
                  <a:noFill/>
                </a:ln>
                <a:solidFill>
                  <a:schemeClr val="tx1"/>
                </a:solidFill>
                <a:effectLst/>
                <a:uLnTx/>
                <a:uFillTx/>
                <a:latin typeface="+mj-lt"/>
                <a:ea typeface="+mn-ea"/>
                <a:cs typeface="+mn-cs"/>
              </a:rPr>
              <a:t>Connect to data</a:t>
            </a:r>
          </a:p>
        </p:txBody>
      </p:sp>
      <p:sp>
        <p:nvSpPr>
          <p:cNvPr id="41" name="Text Placeholder 5"/>
          <p:cNvSpPr txBox="1">
            <a:spLocks/>
          </p:cNvSpPr>
          <p:nvPr/>
        </p:nvSpPr>
        <p:spPr>
          <a:xfrm>
            <a:off x="8056374" y="4236590"/>
            <a:ext cx="5486399" cy="572464"/>
          </a:xfrm>
          <a:prstGeom prst="rect">
            <a:avLst/>
          </a:prstGeom>
        </p:spPr>
        <p:txBody>
          <a:bodyPr vert="horz" wrap="square" lIns="146304" tIns="91440" rIns="146304" bIns="91440" rtlCol="0">
            <a:spAutoFit/>
          </a:bodyPr>
          <a:lstStyle>
            <a:lvl1pPr marL="0" marR="0" indent="0" algn="l" defTabSz="931710" rtl="0" eaLnBrk="1" fontAlgn="auto" latinLnBrk="0" hangingPunct="1">
              <a:lnSpc>
                <a:spcPct val="90000"/>
              </a:lnSpc>
              <a:spcBef>
                <a:spcPts val="1222"/>
              </a:spcBef>
              <a:spcAft>
                <a:spcPts val="0"/>
              </a:spcAft>
              <a:buClr>
                <a:schemeClr val="tx1"/>
              </a:buClr>
              <a:buSzPct val="100000"/>
              <a:buFont typeface="Wingdings" pitchFamily="2" charset="2"/>
              <a:buNone/>
              <a:tabLst/>
              <a:defRPr sz="4000" kern="1200" spc="0" baseline="0">
                <a:gradFill>
                  <a:gsLst>
                    <a:gs pos="92593">
                      <a:schemeClr val="tx1"/>
                    </a:gs>
                    <a:gs pos="85185">
                      <a:schemeClr val="tx1"/>
                    </a:gs>
                  </a:gsLst>
                  <a:lin ang="5400000" scaled="0"/>
                </a:gradFill>
                <a:latin typeface="+mj-lt"/>
                <a:ea typeface="+mn-ea"/>
                <a:cs typeface="+mn-cs"/>
              </a:defRPr>
            </a:lvl1pPr>
            <a:lvl2pPr marL="0" marR="0" indent="0" algn="l" defTabSz="931710" rtl="0" eaLnBrk="1" fontAlgn="auto" latinLnBrk="0" hangingPunct="1">
              <a:lnSpc>
                <a:spcPct val="90000"/>
              </a:lnSpc>
              <a:spcBef>
                <a:spcPct val="20000"/>
              </a:spcBef>
              <a:spcAft>
                <a:spcPts val="0"/>
              </a:spcAft>
              <a:buClr>
                <a:schemeClr val="bg1"/>
              </a:buClr>
              <a:buSzPct val="100000"/>
              <a:buFont typeface="Symbol" panose="05050102010706020507" pitchFamily="18" charset="2"/>
              <a:buNone/>
              <a:tabLst/>
              <a:defRPr sz="1998" kern="1200" spc="0" baseline="0">
                <a:gradFill>
                  <a:gsLst>
                    <a:gs pos="92593">
                      <a:schemeClr val="tx1"/>
                    </a:gs>
                    <a:gs pos="85185">
                      <a:schemeClr val="tx1"/>
                    </a:gs>
                  </a:gsLst>
                  <a:lin ang="5400000" scaled="0"/>
                </a:gradFill>
                <a:latin typeface="+mn-lt"/>
                <a:ea typeface="+mn-ea"/>
                <a:cs typeface="+mn-cs"/>
              </a:defRPr>
            </a:lvl2pPr>
            <a:lvl3pPr marL="231518" marR="0" indent="0" algn="l" defTabSz="931710" rtl="0" eaLnBrk="1" fontAlgn="auto" latinLnBrk="0" hangingPunct="1">
              <a:lnSpc>
                <a:spcPct val="90000"/>
              </a:lnSpc>
              <a:spcBef>
                <a:spcPct val="20000"/>
              </a:spcBef>
              <a:spcAft>
                <a:spcPts val="0"/>
              </a:spcAft>
              <a:buClr>
                <a:schemeClr val="bg1"/>
              </a:buClr>
              <a:buSzPct val="100000"/>
              <a:buFont typeface="Segoe UI" panose="020B0502040204020203" pitchFamily="34" charset="0"/>
              <a:buNone/>
              <a:tabLst/>
              <a:defRPr sz="1998" kern="1200" spc="0" baseline="0">
                <a:gradFill>
                  <a:gsLst>
                    <a:gs pos="92593">
                      <a:schemeClr val="tx1"/>
                    </a:gs>
                    <a:gs pos="85185">
                      <a:schemeClr val="tx1"/>
                    </a:gs>
                  </a:gsLst>
                  <a:lin ang="5400000" scaled="0"/>
                </a:gradFill>
                <a:latin typeface="+mn-lt"/>
                <a:ea typeface="+mn-ea"/>
                <a:cs typeface="+mn-cs"/>
              </a:defRPr>
            </a:lvl3pPr>
            <a:lvl4pPr marL="459866" marR="0" indent="0" algn="l" defTabSz="931710" rtl="0" eaLnBrk="1" fontAlgn="auto" latinLnBrk="0" hangingPunct="1">
              <a:lnSpc>
                <a:spcPct val="90000"/>
              </a:lnSpc>
              <a:spcBef>
                <a:spcPct val="20000"/>
              </a:spcBef>
              <a:spcAft>
                <a:spcPts val="0"/>
              </a:spcAft>
              <a:buClr>
                <a:schemeClr val="bg1"/>
              </a:buClr>
              <a:buSzPct val="100000"/>
              <a:buFont typeface="Segoe UI" panose="020B0502040204020203" pitchFamily="34" charset="0"/>
              <a:buNone/>
              <a:tabLst/>
              <a:defRPr sz="1800" kern="1200" spc="0" baseline="0">
                <a:gradFill>
                  <a:gsLst>
                    <a:gs pos="92593">
                      <a:schemeClr val="tx1"/>
                    </a:gs>
                    <a:gs pos="85185">
                      <a:schemeClr val="tx1"/>
                    </a:gs>
                  </a:gsLst>
                  <a:lin ang="5400000" scaled="0"/>
                </a:gradFill>
                <a:latin typeface="+mn-lt"/>
                <a:ea typeface="+mn-ea"/>
                <a:cs typeface="+mn-cs"/>
              </a:defRPr>
            </a:lvl4pPr>
            <a:lvl5pPr marL="685041" marR="0" indent="0" algn="l" defTabSz="931710" rtl="0" eaLnBrk="1" fontAlgn="auto" latinLnBrk="0" hangingPunct="1">
              <a:lnSpc>
                <a:spcPct val="90000"/>
              </a:lnSpc>
              <a:spcBef>
                <a:spcPct val="20000"/>
              </a:spcBef>
              <a:spcAft>
                <a:spcPts val="0"/>
              </a:spcAft>
              <a:buClr>
                <a:schemeClr val="bg1"/>
              </a:buClr>
              <a:buSzPct val="100000"/>
              <a:buFont typeface="Arial" panose="020B0604020202020204" pitchFamily="34" charset="0"/>
              <a:buNone/>
              <a:tabLst/>
              <a:defRPr sz="1800" kern="1200" spc="0" baseline="0">
                <a:gradFill>
                  <a:gsLst>
                    <a:gs pos="92593">
                      <a:schemeClr val="tx1"/>
                    </a:gs>
                    <a:gs pos="85185">
                      <a:schemeClr val="tx1"/>
                    </a:gs>
                  </a:gsLst>
                  <a:lin ang="5400000" scaled="0"/>
                </a:gradFill>
                <a:latin typeface="+mn-lt"/>
                <a:ea typeface="+mn-ea"/>
                <a:cs typeface="+mn-cs"/>
              </a:defRPr>
            </a:lvl5pPr>
            <a:lvl6pPr marL="2562202"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6pPr>
            <a:lvl7pPr marL="3028058"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7pPr>
            <a:lvl8pPr marL="3493914"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8pPr>
            <a:lvl9pPr marL="3959770"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9pPr>
          </a:lstStyle>
          <a:p>
            <a:pPr marL="0" marR="0" lvl="0" indent="0" algn="l" defTabSz="931710" rtl="0" eaLnBrk="1" fontAlgn="auto" latinLnBrk="0" hangingPunct="1">
              <a:lnSpc>
                <a:spcPct val="90000"/>
              </a:lnSpc>
              <a:spcBef>
                <a:spcPts val="1800"/>
              </a:spcBef>
              <a:spcAft>
                <a:spcPts val="0"/>
              </a:spcAft>
              <a:buClr>
                <a:schemeClr val="tx1"/>
              </a:buClr>
              <a:buSzPct val="100000"/>
              <a:buFont typeface="Wingdings" pitchFamily="2" charset="2"/>
              <a:buNone/>
              <a:tabLst/>
              <a:defRPr/>
            </a:pPr>
            <a:r>
              <a:rPr kumimoji="0" lang="en-US" sz="2800" b="0" i="0" u="none" strike="noStrike" kern="1200" cap="none" spc="0" normalizeH="0" baseline="0" noProof="0" dirty="0">
                <a:ln>
                  <a:noFill/>
                </a:ln>
                <a:solidFill>
                  <a:schemeClr val="tx1"/>
                </a:solidFill>
                <a:effectLst/>
                <a:uLnTx/>
                <a:uFillTx/>
                <a:latin typeface="+mj-lt"/>
                <a:ea typeface="+mn-ea"/>
                <a:cs typeface="+mn-cs"/>
              </a:rPr>
              <a:t>Authenticate</a:t>
            </a:r>
          </a:p>
        </p:txBody>
      </p:sp>
      <p:sp>
        <p:nvSpPr>
          <p:cNvPr id="42" name="Text Placeholder 5"/>
          <p:cNvSpPr txBox="1">
            <a:spLocks/>
          </p:cNvSpPr>
          <p:nvPr/>
        </p:nvSpPr>
        <p:spPr>
          <a:xfrm>
            <a:off x="8096033" y="5248557"/>
            <a:ext cx="5486399" cy="572464"/>
          </a:xfrm>
          <a:prstGeom prst="rect">
            <a:avLst/>
          </a:prstGeom>
        </p:spPr>
        <p:txBody>
          <a:bodyPr vert="horz" wrap="square" lIns="146304" tIns="91440" rIns="146304" bIns="91440" rtlCol="0">
            <a:spAutoFit/>
          </a:bodyPr>
          <a:lstStyle>
            <a:lvl1pPr marL="0" marR="0" indent="0" algn="l" defTabSz="931710" rtl="0" eaLnBrk="1" fontAlgn="auto" latinLnBrk="0" hangingPunct="1">
              <a:lnSpc>
                <a:spcPct val="90000"/>
              </a:lnSpc>
              <a:spcBef>
                <a:spcPts val="1222"/>
              </a:spcBef>
              <a:spcAft>
                <a:spcPts val="0"/>
              </a:spcAft>
              <a:buClr>
                <a:schemeClr val="tx1"/>
              </a:buClr>
              <a:buSzPct val="100000"/>
              <a:buFont typeface="Wingdings" pitchFamily="2" charset="2"/>
              <a:buNone/>
              <a:tabLst/>
              <a:defRPr sz="4000" kern="1200" spc="0" baseline="0">
                <a:gradFill>
                  <a:gsLst>
                    <a:gs pos="92593">
                      <a:schemeClr val="tx1"/>
                    </a:gs>
                    <a:gs pos="85185">
                      <a:schemeClr val="tx1"/>
                    </a:gs>
                  </a:gsLst>
                  <a:lin ang="5400000" scaled="0"/>
                </a:gradFill>
                <a:latin typeface="+mj-lt"/>
                <a:ea typeface="+mn-ea"/>
                <a:cs typeface="+mn-cs"/>
              </a:defRPr>
            </a:lvl1pPr>
            <a:lvl2pPr marL="0" marR="0" indent="0" algn="l" defTabSz="931710" rtl="0" eaLnBrk="1" fontAlgn="auto" latinLnBrk="0" hangingPunct="1">
              <a:lnSpc>
                <a:spcPct val="90000"/>
              </a:lnSpc>
              <a:spcBef>
                <a:spcPct val="20000"/>
              </a:spcBef>
              <a:spcAft>
                <a:spcPts val="0"/>
              </a:spcAft>
              <a:buClr>
                <a:schemeClr val="bg1"/>
              </a:buClr>
              <a:buSzPct val="100000"/>
              <a:buFont typeface="Symbol" panose="05050102010706020507" pitchFamily="18" charset="2"/>
              <a:buNone/>
              <a:tabLst/>
              <a:defRPr sz="1998" kern="1200" spc="0" baseline="0">
                <a:gradFill>
                  <a:gsLst>
                    <a:gs pos="92593">
                      <a:schemeClr val="tx1"/>
                    </a:gs>
                    <a:gs pos="85185">
                      <a:schemeClr val="tx1"/>
                    </a:gs>
                  </a:gsLst>
                  <a:lin ang="5400000" scaled="0"/>
                </a:gradFill>
                <a:latin typeface="+mn-lt"/>
                <a:ea typeface="+mn-ea"/>
                <a:cs typeface="+mn-cs"/>
              </a:defRPr>
            </a:lvl2pPr>
            <a:lvl3pPr marL="231518" marR="0" indent="0" algn="l" defTabSz="931710" rtl="0" eaLnBrk="1" fontAlgn="auto" latinLnBrk="0" hangingPunct="1">
              <a:lnSpc>
                <a:spcPct val="90000"/>
              </a:lnSpc>
              <a:spcBef>
                <a:spcPct val="20000"/>
              </a:spcBef>
              <a:spcAft>
                <a:spcPts val="0"/>
              </a:spcAft>
              <a:buClr>
                <a:schemeClr val="bg1"/>
              </a:buClr>
              <a:buSzPct val="100000"/>
              <a:buFont typeface="Segoe UI" panose="020B0502040204020203" pitchFamily="34" charset="0"/>
              <a:buNone/>
              <a:tabLst/>
              <a:defRPr sz="1998" kern="1200" spc="0" baseline="0">
                <a:gradFill>
                  <a:gsLst>
                    <a:gs pos="92593">
                      <a:schemeClr val="tx1"/>
                    </a:gs>
                    <a:gs pos="85185">
                      <a:schemeClr val="tx1"/>
                    </a:gs>
                  </a:gsLst>
                  <a:lin ang="5400000" scaled="0"/>
                </a:gradFill>
                <a:latin typeface="+mn-lt"/>
                <a:ea typeface="+mn-ea"/>
                <a:cs typeface="+mn-cs"/>
              </a:defRPr>
            </a:lvl3pPr>
            <a:lvl4pPr marL="459866" marR="0" indent="0" algn="l" defTabSz="931710" rtl="0" eaLnBrk="1" fontAlgn="auto" latinLnBrk="0" hangingPunct="1">
              <a:lnSpc>
                <a:spcPct val="90000"/>
              </a:lnSpc>
              <a:spcBef>
                <a:spcPct val="20000"/>
              </a:spcBef>
              <a:spcAft>
                <a:spcPts val="0"/>
              </a:spcAft>
              <a:buClr>
                <a:schemeClr val="bg1"/>
              </a:buClr>
              <a:buSzPct val="100000"/>
              <a:buFont typeface="Segoe UI" panose="020B0502040204020203" pitchFamily="34" charset="0"/>
              <a:buNone/>
              <a:tabLst/>
              <a:defRPr sz="1800" kern="1200" spc="0" baseline="0">
                <a:gradFill>
                  <a:gsLst>
                    <a:gs pos="92593">
                      <a:schemeClr val="tx1"/>
                    </a:gs>
                    <a:gs pos="85185">
                      <a:schemeClr val="tx1"/>
                    </a:gs>
                  </a:gsLst>
                  <a:lin ang="5400000" scaled="0"/>
                </a:gradFill>
                <a:latin typeface="+mn-lt"/>
                <a:ea typeface="+mn-ea"/>
                <a:cs typeface="+mn-cs"/>
              </a:defRPr>
            </a:lvl4pPr>
            <a:lvl5pPr marL="685041" marR="0" indent="0" algn="l" defTabSz="931710" rtl="0" eaLnBrk="1" fontAlgn="auto" latinLnBrk="0" hangingPunct="1">
              <a:lnSpc>
                <a:spcPct val="90000"/>
              </a:lnSpc>
              <a:spcBef>
                <a:spcPct val="20000"/>
              </a:spcBef>
              <a:spcAft>
                <a:spcPts val="0"/>
              </a:spcAft>
              <a:buClr>
                <a:schemeClr val="bg1"/>
              </a:buClr>
              <a:buSzPct val="100000"/>
              <a:buFont typeface="Arial" panose="020B0604020202020204" pitchFamily="34" charset="0"/>
              <a:buNone/>
              <a:tabLst/>
              <a:defRPr sz="1800" kern="1200" spc="0" baseline="0">
                <a:gradFill>
                  <a:gsLst>
                    <a:gs pos="92593">
                      <a:schemeClr val="tx1"/>
                    </a:gs>
                    <a:gs pos="85185">
                      <a:schemeClr val="tx1"/>
                    </a:gs>
                  </a:gsLst>
                  <a:lin ang="5400000" scaled="0"/>
                </a:gradFill>
                <a:latin typeface="+mn-lt"/>
                <a:ea typeface="+mn-ea"/>
                <a:cs typeface="+mn-cs"/>
              </a:defRPr>
            </a:lvl5pPr>
            <a:lvl6pPr marL="2562202"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6pPr>
            <a:lvl7pPr marL="3028058"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7pPr>
            <a:lvl8pPr marL="3493914"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8pPr>
            <a:lvl9pPr marL="3959770"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9pPr>
          </a:lstStyle>
          <a:p>
            <a:pPr marL="0" marR="0" lvl="0" indent="0" algn="l" defTabSz="931710" rtl="0" eaLnBrk="1" fontAlgn="auto" latinLnBrk="0" hangingPunct="1">
              <a:lnSpc>
                <a:spcPct val="90000"/>
              </a:lnSpc>
              <a:spcBef>
                <a:spcPts val="1800"/>
              </a:spcBef>
              <a:spcAft>
                <a:spcPts val="0"/>
              </a:spcAft>
              <a:buClr>
                <a:schemeClr val="tx1"/>
              </a:buClr>
              <a:buSzPct val="100000"/>
              <a:buFont typeface="Wingdings" pitchFamily="2" charset="2"/>
              <a:buNone/>
              <a:tabLst/>
              <a:defRPr/>
            </a:pPr>
            <a:r>
              <a:rPr kumimoji="0" lang="en-US" sz="2800" b="0" i="0" u="none" strike="noStrike" kern="1200" cap="none" spc="0" normalizeH="0" baseline="0" noProof="0" dirty="0">
                <a:ln>
                  <a:noFill/>
                </a:ln>
                <a:solidFill>
                  <a:schemeClr val="tx1"/>
                </a:solidFill>
                <a:effectLst/>
                <a:uLnTx/>
                <a:uFillTx/>
                <a:latin typeface="+mj-lt"/>
                <a:ea typeface="+mn-ea"/>
                <a:cs typeface="+mn-cs"/>
              </a:rPr>
              <a:t>Push notifications</a:t>
            </a:r>
          </a:p>
        </p:txBody>
      </p:sp>
    </p:spTree>
    <p:extLst>
      <p:ext uri="{BB962C8B-B14F-4D97-AF65-F5344CB8AC3E}">
        <p14:creationId xmlns:p14="http://schemas.microsoft.com/office/powerpoint/2010/main" val="357015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0"/>
                                  </p:stCondLst>
                                  <p:childTnLst>
                                    <p:animMotion origin="layout" path="M -1.99132E-7 3.54517E-6 L -1.99132E-7 0.07172 " pathEditMode="relative" rAng="0" ptsTypes="AA">
                                      <p:cBhvr>
                                        <p:cTn id="9" dur="800" spd="-100000" fill="hold"/>
                                        <p:tgtEl>
                                          <p:spTgt spid="6"/>
                                        </p:tgtEl>
                                        <p:attrNameLst>
                                          <p:attrName>ppt_x</p:attrName>
                                          <p:attrName>ppt_y</p:attrName>
                                        </p:attrNameLst>
                                      </p:cBhvr>
                                      <p:rCtr x="0" y="3586"/>
                                    </p:animMotion>
                                  </p:childTnLst>
                                </p:cTn>
                              </p:par>
                              <p:par>
                                <p:cTn id="10" presetID="10" presetClass="entr" presetSubtype="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par>
                                <p:cTn id="13" presetID="42" presetClass="path" presetSubtype="0" decel="100000" fill="hold" grpId="1" nodeType="withEffect">
                                  <p:stCondLst>
                                    <p:cond delay="0"/>
                                  </p:stCondLst>
                                  <p:childTnLst>
                                    <p:animMotion origin="layout" path="M -1.99132E-7 3.54517E-6 L -1.99132E-7 0.07172 " pathEditMode="relative" rAng="0" ptsTypes="AA">
                                      <p:cBhvr>
                                        <p:cTn id="14" dur="800" spd="-100000" fill="hold"/>
                                        <p:tgtEl>
                                          <p:spTgt spid="40"/>
                                        </p:tgtEl>
                                        <p:attrNameLst>
                                          <p:attrName>ppt_x</p:attrName>
                                          <p:attrName>ppt_y</p:attrName>
                                        </p:attrNameLst>
                                      </p:cBhvr>
                                      <p:rCtr x="0" y="3586"/>
                                    </p:animMotion>
                                  </p:childTnLst>
                                </p:cTn>
                              </p:par>
                              <p:par>
                                <p:cTn id="15" presetID="10"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par>
                                <p:cTn id="18" presetID="42" presetClass="path" presetSubtype="0" decel="100000" fill="hold" grpId="1" nodeType="withEffect">
                                  <p:stCondLst>
                                    <p:cond delay="0"/>
                                  </p:stCondLst>
                                  <p:childTnLst>
                                    <p:animMotion origin="layout" path="M -1.99132E-7 3.54517E-6 L -1.99132E-7 0.07172 " pathEditMode="relative" rAng="0" ptsTypes="AA">
                                      <p:cBhvr>
                                        <p:cTn id="19" dur="800" spd="-100000" fill="hold"/>
                                        <p:tgtEl>
                                          <p:spTgt spid="41"/>
                                        </p:tgtEl>
                                        <p:attrNameLst>
                                          <p:attrName>ppt_x</p:attrName>
                                          <p:attrName>ppt_y</p:attrName>
                                        </p:attrNameLst>
                                      </p:cBhvr>
                                      <p:rCtr x="0" y="3586"/>
                                    </p:animMotion>
                                  </p:childTnLst>
                                </p:cTn>
                              </p:par>
                              <p:par>
                                <p:cTn id="20" presetID="10" presetClass="entr" presetSubtype="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par>
                                <p:cTn id="23" presetID="42" presetClass="path" presetSubtype="0" decel="100000" fill="hold" grpId="1" nodeType="withEffect">
                                  <p:stCondLst>
                                    <p:cond delay="0"/>
                                  </p:stCondLst>
                                  <p:childTnLst>
                                    <p:animMotion origin="layout" path="M -1.99132E-7 3.54517E-6 L -1.99132E-7 0.07172 " pathEditMode="relative" rAng="0" ptsTypes="AA">
                                      <p:cBhvr>
                                        <p:cTn id="24" dur="800" spd="-100000" fill="hold"/>
                                        <p:tgtEl>
                                          <p:spTgt spid="42"/>
                                        </p:tgtEl>
                                        <p:attrNameLst>
                                          <p:attrName>ppt_x</p:attrName>
                                          <p:attrName>ppt_y</p:attrName>
                                        </p:attrNameLst>
                                      </p:cBhvr>
                                      <p:rCtr x="0" y="35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40" grpId="0"/>
      <p:bldP spid="40" grpId="1"/>
      <p:bldP spid="41" grpId="0"/>
      <p:bldP spid="41" grpId="1"/>
      <p:bldP spid="42" grpId="0"/>
      <p:bldP spid="4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fontAlgn="auto">
              <a:spcAft>
                <a:spcPts val="0"/>
              </a:spcAft>
            </a:pPr>
            <a:r>
              <a:rPr lang="en-US" b="1" dirty="0"/>
              <a:t>Azure functions</a:t>
            </a:r>
            <a:endParaRPr lang="en-US" dirty="0"/>
          </a:p>
        </p:txBody>
      </p:sp>
      <p:sp>
        <p:nvSpPr>
          <p:cNvPr id="40" name="Text Placeholder 5"/>
          <p:cNvSpPr txBox="1">
            <a:spLocks/>
          </p:cNvSpPr>
          <p:nvPr/>
        </p:nvSpPr>
        <p:spPr>
          <a:xfrm>
            <a:off x="6787275" y="2830924"/>
            <a:ext cx="5486399" cy="683264"/>
          </a:xfrm>
          <a:prstGeom prst="rect">
            <a:avLst/>
          </a:prstGeom>
        </p:spPr>
        <p:txBody>
          <a:bodyPr vert="horz" wrap="square" lIns="146304" tIns="91440" rIns="146304" bIns="91440" rtlCol="0">
            <a:spAutoFit/>
          </a:bodyPr>
          <a:lstStyle>
            <a:lvl1pPr marL="0" marR="0" indent="0" algn="l" defTabSz="931710" rtl="0" eaLnBrk="1" fontAlgn="auto" latinLnBrk="0" hangingPunct="1">
              <a:lnSpc>
                <a:spcPct val="90000"/>
              </a:lnSpc>
              <a:spcBef>
                <a:spcPts val="1222"/>
              </a:spcBef>
              <a:spcAft>
                <a:spcPts val="0"/>
              </a:spcAft>
              <a:buClr>
                <a:schemeClr val="tx1"/>
              </a:buClr>
              <a:buSzPct val="100000"/>
              <a:buFont typeface="Wingdings" pitchFamily="2" charset="2"/>
              <a:buNone/>
              <a:tabLst/>
              <a:defRPr sz="4000" kern="1200" spc="0" baseline="0">
                <a:gradFill>
                  <a:gsLst>
                    <a:gs pos="92593">
                      <a:schemeClr val="tx1"/>
                    </a:gs>
                    <a:gs pos="85185">
                      <a:schemeClr val="tx1"/>
                    </a:gs>
                  </a:gsLst>
                  <a:lin ang="5400000" scaled="0"/>
                </a:gradFill>
                <a:latin typeface="+mj-lt"/>
                <a:ea typeface="+mn-ea"/>
                <a:cs typeface="+mn-cs"/>
              </a:defRPr>
            </a:lvl1pPr>
            <a:lvl2pPr marL="0" marR="0" indent="0" algn="l" defTabSz="931710" rtl="0" eaLnBrk="1" fontAlgn="auto" latinLnBrk="0" hangingPunct="1">
              <a:lnSpc>
                <a:spcPct val="90000"/>
              </a:lnSpc>
              <a:spcBef>
                <a:spcPct val="20000"/>
              </a:spcBef>
              <a:spcAft>
                <a:spcPts val="0"/>
              </a:spcAft>
              <a:buClr>
                <a:schemeClr val="bg1"/>
              </a:buClr>
              <a:buSzPct val="100000"/>
              <a:buFont typeface="Symbol" panose="05050102010706020507" pitchFamily="18" charset="2"/>
              <a:buNone/>
              <a:tabLst/>
              <a:defRPr sz="1998" kern="1200" spc="0" baseline="0">
                <a:gradFill>
                  <a:gsLst>
                    <a:gs pos="92593">
                      <a:schemeClr val="tx1"/>
                    </a:gs>
                    <a:gs pos="85185">
                      <a:schemeClr val="tx1"/>
                    </a:gs>
                  </a:gsLst>
                  <a:lin ang="5400000" scaled="0"/>
                </a:gradFill>
                <a:latin typeface="+mn-lt"/>
                <a:ea typeface="+mn-ea"/>
                <a:cs typeface="+mn-cs"/>
              </a:defRPr>
            </a:lvl2pPr>
            <a:lvl3pPr marL="231518" marR="0" indent="0" algn="l" defTabSz="931710" rtl="0" eaLnBrk="1" fontAlgn="auto" latinLnBrk="0" hangingPunct="1">
              <a:lnSpc>
                <a:spcPct val="90000"/>
              </a:lnSpc>
              <a:spcBef>
                <a:spcPct val="20000"/>
              </a:spcBef>
              <a:spcAft>
                <a:spcPts val="0"/>
              </a:spcAft>
              <a:buClr>
                <a:schemeClr val="bg1"/>
              </a:buClr>
              <a:buSzPct val="100000"/>
              <a:buFont typeface="Segoe UI" panose="020B0502040204020203" pitchFamily="34" charset="0"/>
              <a:buNone/>
              <a:tabLst/>
              <a:defRPr sz="1998" kern="1200" spc="0" baseline="0">
                <a:gradFill>
                  <a:gsLst>
                    <a:gs pos="92593">
                      <a:schemeClr val="tx1"/>
                    </a:gs>
                    <a:gs pos="85185">
                      <a:schemeClr val="tx1"/>
                    </a:gs>
                  </a:gsLst>
                  <a:lin ang="5400000" scaled="0"/>
                </a:gradFill>
                <a:latin typeface="+mn-lt"/>
                <a:ea typeface="+mn-ea"/>
                <a:cs typeface="+mn-cs"/>
              </a:defRPr>
            </a:lvl3pPr>
            <a:lvl4pPr marL="459866" marR="0" indent="0" algn="l" defTabSz="931710" rtl="0" eaLnBrk="1" fontAlgn="auto" latinLnBrk="0" hangingPunct="1">
              <a:lnSpc>
                <a:spcPct val="90000"/>
              </a:lnSpc>
              <a:spcBef>
                <a:spcPct val="20000"/>
              </a:spcBef>
              <a:spcAft>
                <a:spcPts val="0"/>
              </a:spcAft>
              <a:buClr>
                <a:schemeClr val="bg1"/>
              </a:buClr>
              <a:buSzPct val="100000"/>
              <a:buFont typeface="Segoe UI" panose="020B0502040204020203" pitchFamily="34" charset="0"/>
              <a:buNone/>
              <a:tabLst/>
              <a:defRPr sz="1800" kern="1200" spc="0" baseline="0">
                <a:gradFill>
                  <a:gsLst>
                    <a:gs pos="92593">
                      <a:schemeClr val="tx1"/>
                    </a:gs>
                    <a:gs pos="85185">
                      <a:schemeClr val="tx1"/>
                    </a:gs>
                  </a:gsLst>
                  <a:lin ang="5400000" scaled="0"/>
                </a:gradFill>
                <a:latin typeface="+mn-lt"/>
                <a:ea typeface="+mn-ea"/>
                <a:cs typeface="+mn-cs"/>
              </a:defRPr>
            </a:lvl4pPr>
            <a:lvl5pPr marL="685041" marR="0" indent="0" algn="l" defTabSz="931710" rtl="0" eaLnBrk="1" fontAlgn="auto" latinLnBrk="0" hangingPunct="1">
              <a:lnSpc>
                <a:spcPct val="90000"/>
              </a:lnSpc>
              <a:spcBef>
                <a:spcPct val="20000"/>
              </a:spcBef>
              <a:spcAft>
                <a:spcPts val="0"/>
              </a:spcAft>
              <a:buClr>
                <a:schemeClr val="bg1"/>
              </a:buClr>
              <a:buSzPct val="100000"/>
              <a:buFont typeface="Arial" panose="020B0604020202020204" pitchFamily="34" charset="0"/>
              <a:buNone/>
              <a:tabLst/>
              <a:defRPr sz="1800" kern="1200" spc="0" baseline="0">
                <a:gradFill>
                  <a:gsLst>
                    <a:gs pos="92593">
                      <a:schemeClr val="tx1"/>
                    </a:gs>
                    <a:gs pos="85185">
                      <a:schemeClr val="tx1"/>
                    </a:gs>
                  </a:gsLst>
                  <a:lin ang="5400000" scaled="0"/>
                </a:gradFill>
                <a:latin typeface="+mn-lt"/>
                <a:ea typeface="+mn-ea"/>
                <a:cs typeface="+mn-cs"/>
              </a:defRPr>
            </a:lvl5pPr>
            <a:lvl6pPr marL="2562202"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6pPr>
            <a:lvl7pPr marL="3028058"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7pPr>
            <a:lvl8pPr marL="3493914"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8pPr>
            <a:lvl9pPr marL="3959770"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9pPr>
          </a:lstStyle>
          <a:p>
            <a:pPr marL="0" marR="0" lvl="0" indent="0" algn="l" defTabSz="931710" rtl="0" eaLnBrk="1" fontAlgn="auto" latinLnBrk="0" hangingPunct="1">
              <a:lnSpc>
                <a:spcPct val="90000"/>
              </a:lnSpc>
              <a:spcBef>
                <a:spcPts val="1800"/>
              </a:spcBef>
              <a:spcAft>
                <a:spcPts val="0"/>
              </a:spcAft>
              <a:buClr>
                <a:schemeClr val="tx1"/>
              </a:buClr>
              <a:buSzPct val="100000"/>
              <a:buFont typeface="Wingdings" pitchFamily="2" charset="2"/>
              <a:buNone/>
              <a:tabLst/>
              <a:defRPr/>
            </a:pPr>
            <a:r>
              <a:rPr kumimoji="0" lang="en-US" sz="3600" b="0" i="0" u="none" strike="noStrike" kern="1200" cap="none" spc="0" normalizeH="0" baseline="0" noProof="0" dirty="0">
                <a:ln>
                  <a:noFill/>
                </a:ln>
                <a:solidFill>
                  <a:schemeClr val="tx1"/>
                </a:solidFill>
                <a:effectLst/>
                <a:uLnTx/>
                <a:uFillTx/>
                <a:latin typeface="+mj-lt"/>
                <a:ea typeface="+mn-ea"/>
                <a:cs typeface="+mn-cs"/>
              </a:rPr>
              <a:t>Accelerate development</a:t>
            </a:r>
          </a:p>
        </p:txBody>
      </p:sp>
      <p:sp>
        <p:nvSpPr>
          <p:cNvPr id="41" name="Text Placeholder 5"/>
          <p:cNvSpPr txBox="1">
            <a:spLocks/>
          </p:cNvSpPr>
          <p:nvPr/>
        </p:nvSpPr>
        <p:spPr>
          <a:xfrm>
            <a:off x="6787275" y="3842890"/>
            <a:ext cx="5486399" cy="683264"/>
          </a:xfrm>
          <a:prstGeom prst="rect">
            <a:avLst/>
          </a:prstGeom>
        </p:spPr>
        <p:txBody>
          <a:bodyPr vert="horz" wrap="square" lIns="146304" tIns="91440" rIns="146304" bIns="91440" rtlCol="0">
            <a:spAutoFit/>
          </a:bodyPr>
          <a:lstStyle>
            <a:lvl1pPr marL="0" marR="0" indent="0" algn="l" defTabSz="931710" rtl="0" eaLnBrk="1" fontAlgn="auto" latinLnBrk="0" hangingPunct="1">
              <a:lnSpc>
                <a:spcPct val="90000"/>
              </a:lnSpc>
              <a:spcBef>
                <a:spcPts val="1222"/>
              </a:spcBef>
              <a:spcAft>
                <a:spcPts val="0"/>
              </a:spcAft>
              <a:buClr>
                <a:schemeClr val="tx1"/>
              </a:buClr>
              <a:buSzPct val="100000"/>
              <a:buFont typeface="Wingdings" pitchFamily="2" charset="2"/>
              <a:buNone/>
              <a:tabLst/>
              <a:defRPr sz="4000" kern="1200" spc="0" baseline="0">
                <a:gradFill>
                  <a:gsLst>
                    <a:gs pos="92593">
                      <a:schemeClr val="tx1"/>
                    </a:gs>
                    <a:gs pos="85185">
                      <a:schemeClr val="tx1"/>
                    </a:gs>
                  </a:gsLst>
                  <a:lin ang="5400000" scaled="0"/>
                </a:gradFill>
                <a:latin typeface="+mj-lt"/>
                <a:ea typeface="+mn-ea"/>
                <a:cs typeface="+mn-cs"/>
              </a:defRPr>
            </a:lvl1pPr>
            <a:lvl2pPr marL="0" marR="0" indent="0" algn="l" defTabSz="931710" rtl="0" eaLnBrk="1" fontAlgn="auto" latinLnBrk="0" hangingPunct="1">
              <a:lnSpc>
                <a:spcPct val="90000"/>
              </a:lnSpc>
              <a:spcBef>
                <a:spcPct val="20000"/>
              </a:spcBef>
              <a:spcAft>
                <a:spcPts val="0"/>
              </a:spcAft>
              <a:buClr>
                <a:schemeClr val="bg1"/>
              </a:buClr>
              <a:buSzPct val="100000"/>
              <a:buFont typeface="Symbol" panose="05050102010706020507" pitchFamily="18" charset="2"/>
              <a:buNone/>
              <a:tabLst/>
              <a:defRPr sz="1998" kern="1200" spc="0" baseline="0">
                <a:gradFill>
                  <a:gsLst>
                    <a:gs pos="92593">
                      <a:schemeClr val="tx1"/>
                    </a:gs>
                    <a:gs pos="85185">
                      <a:schemeClr val="tx1"/>
                    </a:gs>
                  </a:gsLst>
                  <a:lin ang="5400000" scaled="0"/>
                </a:gradFill>
                <a:latin typeface="+mn-lt"/>
                <a:ea typeface="+mn-ea"/>
                <a:cs typeface="+mn-cs"/>
              </a:defRPr>
            </a:lvl2pPr>
            <a:lvl3pPr marL="231518" marR="0" indent="0" algn="l" defTabSz="931710" rtl="0" eaLnBrk="1" fontAlgn="auto" latinLnBrk="0" hangingPunct="1">
              <a:lnSpc>
                <a:spcPct val="90000"/>
              </a:lnSpc>
              <a:spcBef>
                <a:spcPct val="20000"/>
              </a:spcBef>
              <a:spcAft>
                <a:spcPts val="0"/>
              </a:spcAft>
              <a:buClr>
                <a:schemeClr val="bg1"/>
              </a:buClr>
              <a:buSzPct val="100000"/>
              <a:buFont typeface="Segoe UI" panose="020B0502040204020203" pitchFamily="34" charset="0"/>
              <a:buNone/>
              <a:tabLst/>
              <a:defRPr sz="1998" kern="1200" spc="0" baseline="0">
                <a:gradFill>
                  <a:gsLst>
                    <a:gs pos="92593">
                      <a:schemeClr val="tx1"/>
                    </a:gs>
                    <a:gs pos="85185">
                      <a:schemeClr val="tx1"/>
                    </a:gs>
                  </a:gsLst>
                  <a:lin ang="5400000" scaled="0"/>
                </a:gradFill>
                <a:latin typeface="+mn-lt"/>
                <a:ea typeface="+mn-ea"/>
                <a:cs typeface="+mn-cs"/>
              </a:defRPr>
            </a:lvl3pPr>
            <a:lvl4pPr marL="459866" marR="0" indent="0" algn="l" defTabSz="931710" rtl="0" eaLnBrk="1" fontAlgn="auto" latinLnBrk="0" hangingPunct="1">
              <a:lnSpc>
                <a:spcPct val="90000"/>
              </a:lnSpc>
              <a:spcBef>
                <a:spcPct val="20000"/>
              </a:spcBef>
              <a:spcAft>
                <a:spcPts val="0"/>
              </a:spcAft>
              <a:buClr>
                <a:schemeClr val="bg1"/>
              </a:buClr>
              <a:buSzPct val="100000"/>
              <a:buFont typeface="Segoe UI" panose="020B0502040204020203" pitchFamily="34" charset="0"/>
              <a:buNone/>
              <a:tabLst/>
              <a:defRPr sz="1800" kern="1200" spc="0" baseline="0">
                <a:gradFill>
                  <a:gsLst>
                    <a:gs pos="92593">
                      <a:schemeClr val="tx1"/>
                    </a:gs>
                    <a:gs pos="85185">
                      <a:schemeClr val="tx1"/>
                    </a:gs>
                  </a:gsLst>
                  <a:lin ang="5400000" scaled="0"/>
                </a:gradFill>
                <a:latin typeface="+mn-lt"/>
                <a:ea typeface="+mn-ea"/>
                <a:cs typeface="+mn-cs"/>
              </a:defRPr>
            </a:lvl4pPr>
            <a:lvl5pPr marL="685041" marR="0" indent="0" algn="l" defTabSz="931710" rtl="0" eaLnBrk="1" fontAlgn="auto" latinLnBrk="0" hangingPunct="1">
              <a:lnSpc>
                <a:spcPct val="90000"/>
              </a:lnSpc>
              <a:spcBef>
                <a:spcPct val="20000"/>
              </a:spcBef>
              <a:spcAft>
                <a:spcPts val="0"/>
              </a:spcAft>
              <a:buClr>
                <a:schemeClr val="bg1"/>
              </a:buClr>
              <a:buSzPct val="100000"/>
              <a:buFont typeface="Arial" panose="020B0604020202020204" pitchFamily="34" charset="0"/>
              <a:buNone/>
              <a:tabLst/>
              <a:defRPr sz="1800" kern="1200" spc="0" baseline="0">
                <a:gradFill>
                  <a:gsLst>
                    <a:gs pos="92593">
                      <a:schemeClr val="tx1"/>
                    </a:gs>
                    <a:gs pos="85185">
                      <a:schemeClr val="tx1"/>
                    </a:gs>
                  </a:gsLst>
                  <a:lin ang="5400000" scaled="0"/>
                </a:gradFill>
                <a:latin typeface="+mn-lt"/>
                <a:ea typeface="+mn-ea"/>
                <a:cs typeface="+mn-cs"/>
              </a:defRPr>
            </a:lvl5pPr>
            <a:lvl6pPr marL="2562202"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6pPr>
            <a:lvl7pPr marL="3028058"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7pPr>
            <a:lvl8pPr marL="3493914"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8pPr>
            <a:lvl9pPr marL="3959770"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9pPr>
          </a:lstStyle>
          <a:p>
            <a:pPr marL="0" marR="0" lvl="0" indent="0" algn="l" defTabSz="931710" rtl="0" eaLnBrk="1" fontAlgn="auto" latinLnBrk="0" hangingPunct="1">
              <a:lnSpc>
                <a:spcPct val="90000"/>
              </a:lnSpc>
              <a:spcBef>
                <a:spcPts val="1800"/>
              </a:spcBef>
              <a:spcAft>
                <a:spcPts val="0"/>
              </a:spcAft>
              <a:buClr>
                <a:schemeClr val="tx1"/>
              </a:buClr>
              <a:buSzPct val="100000"/>
              <a:buFont typeface="Wingdings" pitchFamily="2" charset="2"/>
              <a:buNone/>
              <a:tabLst/>
              <a:defRPr/>
            </a:pPr>
            <a:r>
              <a:rPr kumimoji="0" lang="en-US" sz="3600" b="0" i="0" u="none" strike="noStrike" kern="1200" cap="none" spc="0" normalizeH="0" baseline="0" noProof="0" dirty="0" err="1">
                <a:ln>
                  <a:noFill/>
                </a:ln>
                <a:solidFill>
                  <a:schemeClr val="tx1"/>
                </a:solidFill>
                <a:effectLst/>
                <a:uLnTx/>
                <a:uFillTx/>
                <a:latin typeface="+mj-lt"/>
                <a:ea typeface="+mn-ea"/>
                <a:cs typeface="+mn-cs"/>
              </a:rPr>
              <a:t>Serverless</a:t>
            </a:r>
            <a:endParaRPr kumimoji="0" lang="en-US" sz="3600" b="0" i="0" u="none" strike="noStrike" kern="1200" cap="none" spc="0" normalizeH="0" baseline="0" noProof="0" dirty="0">
              <a:ln>
                <a:noFill/>
              </a:ln>
              <a:solidFill>
                <a:schemeClr val="tx1"/>
              </a:solidFill>
              <a:effectLst/>
              <a:uLnTx/>
              <a:uFillTx/>
              <a:latin typeface="+mj-lt"/>
              <a:ea typeface="+mn-ea"/>
              <a:cs typeface="+mn-cs"/>
            </a:endParaRPr>
          </a:p>
        </p:txBody>
      </p:sp>
      <p:sp>
        <p:nvSpPr>
          <p:cNvPr id="42" name="Text Placeholder 5"/>
          <p:cNvSpPr txBox="1">
            <a:spLocks/>
          </p:cNvSpPr>
          <p:nvPr/>
        </p:nvSpPr>
        <p:spPr>
          <a:xfrm>
            <a:off x="6826934" y="4854857"/>
            <a:ext cx="5486399" cy="683264"/>
          </a:xfrm>
          <a:prstGeom prst="rect">
            <a:avLst/>
          </a:prstGeom>
        </p:spPr>
        <p:txBody>
          <a:bodyPr vert="horz" wrap="square" lIns="146304" tIns="91440" rIns="146304" bIns="91440" rtlCol="0">
            <a:spAutoFit/>
          </a:bodyPr>
          <a:lstStyle>
            <a:lvl1pPr marL="0" marR="0" indent="0" algn="l" defTabSz="931710" rtl="0" eaLnBrk="1" fontAlgn="auto" latinLnBrk="0" hangingPunct="1">
              <a:lnSpc>
                <a:spcPct val="90000"/>
              </a:lnSpc>
              <a:spcBef>
                <a:spcPts val="1222"/>
              </a:spcBef>
              <a:spcAft>
                <a:spcPts val="0"/>
              </a:spcAft>
              <a:buClr>
                <a:schemeClr val="tx1"/>
              </a:buClr>
              <a:buSzPct val="100000"/>
              <a:buFont typeface="Wingdings" pitchFamily="2" charset="2"/>
              <a:buNone/>
              <a:tabLst/>
              <a:defRPr sz="4000" kern="1200" spc="0" baseline="0">
                <a:gradFill>
                  <a:gsLst>
                    <a:gs pos="92593">
                      <a:schemeClr val="tx1"/>
                    </a:gs>
                    <a:gs pos="85185">
                      <a:schemeClr val="tx1"/>
                    </a:gs>
                  </a:gsLst>
                  <a:lin ang="5400000" scaled="0"/>
                </a:gradFill>
                <a:latin typeface="+mj-lt"/>
                <a:ea typeface="+mn-ea"/>
                <a:cs typeface="+mn-cs"/>
              </a:defRPr>
            </a:lvl1pPr>
            <a:lvl2pPr marL="0" marR="0" indent="0" algn="l" defTabSz="931710" rtl="0" eaLnBrk="1" fontAlgn="auto" latinLnBrk="0" hangingPunct="1">
              <a:lnSpc>
                <a:spcPct val="90000"/>
              </a:lnSpc>
              <a:spcBef>
                <a:spcPct val="20000"/>
              </a:spcBef>
              <a:spcAft>
                <a:spcPts val="0"/>
              </a:spcAft>
              <a:buClr>
                <a:schemeClr val="bg1"/>
              </a:buClr>
              <a:buSzPct val="100000"/>
              <a:buFont typeface="Symbol" panose="05050102010706020507" pitchFamily="18" charset="2"/>
              <a:buNone/>
              <a:tabLst/>
              <a:defRPr sz="1998" kern="1200" spc="0" baseline="0">
                <a:gradFill>
                  <a:gsLst>
                    <a:gs pos="92593">
                      <a:schemeClr val="tx1"/>
                    </a:gs>
                    <a:gs pos="85185">
                      <a:schemeClr val="tx1"/>
                    </a:gs>
                  </a:gsLst>
                  <a:lin ang="5400000" scaled="0"/>
                </a:gradFill>
                <a:latin typeface="+mn-lt"/>
                <a:ea typeface="+mn-ea"/>
                <a:cs typeface="+mn-cs"/>
              </a:defRPr>
            </a:lvl2pPr>
            <a:lvl3pPr marL="231518" marR="0" indent="0" algn="l" defTabSz="931710" rtl="0" eaLnBrk="1" fontAlgn="auto" latinLnBrk="0" hangingPunct="1">
              <a:lnSpc>
                <a:spcPct val="90000"/>
              </a:lnSpc>
              <a:spcBef>
                <a:spcPct val="20000"/>
              </a:spcBef>
              <a:spcAft>
                <a:spcPts val="0"/>
              </a:spcAft>
              <a:buClr>
                <a:schemeClr val="bg1"/>
              </a:buClr>
              <a:buSzPct val="100000"/>
              <a:buFont typeface="Segoe UI" panose="020B0502040204020203" pitchFamily="34" charset="0"/>
              <a:buNone/>
              <a:tabLst/>
              <a:defRPr sz="1998" kern="1200" spc="0" baseline="0">
                <a:gradFill>
                  <a:gsLst>
                    <a:gs pos="92593">
                      <a:schemeClr val="tx1"/>
                    </a:gs>
                    <a:gs pos="85185">
                      <a:schemeClr val="tx1"/>
                    </a:gs>
                  </a:gsLst>
                  <a:lin ang="5400000" scaled="0"/>
                </a:gradFill>
                <a:latin typeface="+mn-lt"/>
                <a:ea typeface="+mn-ea"/>
                <a:cs typeface="+mn-cs"/>
              </a:defRPr>
            </a:lvl3pPr>
            <a:lvl4pPr marL="459866" marR="0" indent="0" algn="l" defTabSz="931710" rtl="0" eaLnBrk="1" fontAlgn="auto" latinLnBrk="0" hangingPunct="1">
              <a:lnSpc>
                <a:spcPct val="90000"/>
              </a:lnSpc>
              <a:spcBef>
                <a:spcPct val="20000"/>
              </a:spcBef>
              <a:spcAft>
                <a:spcPts val="0"/>
              </a:spcAft>
              <a:buClr>
                <a:schemeClr val="bg1"/>
              </a:buClr>
              <a:buSzPct val="100000"/>
              <a:buFont typeface="Segoe UI" panose="020B0502040204020203" pitchFamily="34" charset="0"/>
              <a:buNone/>
              <a:tabLst/>
              <a:defRPr sz="1800" kern="1200" spc="0" baseline="0">
                <a:gradFill>
                  <a:gsLst>
                    <a:gs pos="92593">
                      <a:schemeClr val="tx1"/>
                    </a:gs>
                    <a:gs pos="85185">
                      <a:schemeClr val="tx1"/>
                    </a:gs>
                  </a:gsLst>
                  <a:lin ang="5400000" scaled="0"/>
                </a:gradFill>
                <a:latin typeface="+mn-lt"/>
                <a:ea typeface="+mn-ea"/>
                <a:cs typeface="+mn-cs"/>
              </a:defRPr>
            </a:lvl4pPr>
            <a:lvl5pPr marL="685041" marR="0" indent="0" algn="l" defTabSz="931710" rtl="0" eaLnBrk="1" fontAlgn="auto" latinLnBrk="0" hangingPunct="1">
              <a:lnSpc>
                <a:spcPct val="90000"/>
              </a:lnSpc>
              <a:spcBef>
                <a:spcPct val="20000"/>
              </a:spcBef>
              <a:spcAft>
                <a:spcPts val="0"/>
              </a:spcAft>
              <a:buClr>
                <a:schemeClr val="bg1"/>
              </a:buClr>
              <a:buSzPct val="100000"/>
              <a:buFont typeface="Arial" panose="020B0604020202020204" pitchFamily="34" charset="0"/>
              <a:buNone/>
              <a:tabLst/>
              <a:defRPr sz="1800" kern="1200" spc="0" baseline="0">
                <a:gradFill>
                  <a:gsLst>
                    <a:gs pos="92593">
                      <a:schemeClr val="tx1"/>
                    </a:gs>
                    <a:gs pos="85185">
                      <a:schemeClr val="tx1"/>
                    </a:gs>
                  </a:gsLst>
                  <a:lin ang="5400000" scaled="0"/>
                </a:gradFill>
                <a:latin typeface="+mn-lt"/>
                <a:ea typeface="+mn-ea"/>
                <a:cs typeface="+mn-cs"/>
              </a:defRPr>
            </a:lvl5pPr>
            <a:lvl6pPr marL="2562202"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6pPr>
            <a:lvl7pPr marL="3028058"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7pPr>
            <a:lvl8pPr marL="3493914"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8pPr>
            <a:lvl9pPr marL="3959770"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9pPr>
          </a:lstStyle>
          <a:p>
            <a:pPr marL="0" marR="0" lvl="0" indent="0" algn="l" defTabSz="931710" rtl="0" eaLnBrk="1" fontAlgn="auto" latinLnBrk="0" hangingPunct="1">
              <a:lnSpc>
                <a:spcPct val="90000"/>
              </a:lnSpc>
              <a:spcBef>
                <a:spcPts val="1800"/>
              </a:spcBef>
              <a:spcAft>
                <a:spcPts val="0"/>
              </a:spcAft>
              <a:buClr>
                <a:schemeClr val="tx1"/>
              </a:buClr>
              <a:buSzPct val="100000"/>
              <a:buFont typeface="Wingdings" pitchFamily="2" charset="2"/>
              <a:buNone/>
              <a:tabLst/>
              <a:defRPr/>
            </a:pPr>
            <a:r>
              <a:rPr kumimoji="0" lang="en-US" sz="3600" b="0" i="0" u="none" strike="noStrike" kern="1200" cap="none" spc="0" normalizeH="0" baseline="0" noProof="0" dirty="0">
                <a:ln>
                  <a:noFill/>
                </a:ln>
                <a:solidFill>
                  <a:schemeClr val="tx1"/>
                </a:solidFill>
                <a:effectLst/>
                <a:uLnTx/>
                <a:uFillTx/>
                <a:latin typeface="+mj-lt"/>
                <a:ea typeface="+mn-ea"/>
                <a:cs typeface="+mn-cs"/>
              </a:rPr>
              <a:t>Call from mobile apps</a:t>
            </a:r>
          </a:p>
        </p:txBody>
      </p:sp>
      <p:pic>
        <p:nvPicPr>
          <p:cNvPr id="21" name="Picture 20"/>
          <p:cNvPicPr>
            <a:picLocks noChangeAspect="1"/>
          </p:cNvPicPr>
          <p:nvPr/>
        </p:nvPicPr>
        <p:blipFill>
          <a:blip r:embed="rId3">
            <a:biLevel thresh="25000"/>
          </a:blip>
          <a:stretch>
            <a:fillRect/>
          </a:stretch>
        </p:blipFill>
        <p:spPr>
          <a:xfrm>
            <a:off x="401641" y="2302841"/>
            <a:ext cx="1831104" cy="2891508"/>
          </a:xfrm>
          <a:prstGeom prst="rect">
            <a:avLst/>
          </a:prstGeom>
        </p:spPr>
      </p:pic>
      <p:pic>
        <p:nvPicPr>
          <p:cNvPr id="17" name="Picture 6"/>
          <p:cNvPicPr>
            <a:picLocks noChangeAspect="1"/>
          </p:cNvPicPr>
          <p:nvPr/>
        </p:nvPicPr>
        <p:blipFill>
          <a:blip r:embed="rId4"/>
          <a:stretch>
            <a:fillRect/>
          </a:stretch>
        </p:blipFill>
        <p:spPr>
          <a:xfrm>
            <a:off x="3017841" y="2502222"/>
            <a:ext cx="2857337" cy="2521512"/>
          </a:xfrm>
          <a:prstGeom prst="rect">
            <a:avLst/>
          </a:prstGeom>
        </p:spPr>
      </p:pic>
      <p:sp>
        <p:nvSpPr>
          <p:cNvPr id="22" name="Text Placeholder 5"/>
          <p:cNvSpPr txBox="1">
            <a:spLocks/>
          </p:cNvSpPr>
          <p:nvPr/>
        </p:nvSpPr>
        <p:spPr>
          <a:xfrm>
            <a:off x="6787274" y="1818958"/>
            <a:ext cx="5486399" cy="683264"/>
          </a:xfrm>
          <a:prstGeom prst="rect">
            <a:avLst/>
          </a:prstGeom>
        </p:spPr>
        <p:txBody>
          <a:bodyPr vert="horz" wrap="square" lIns="146304" tIns="91440" rIns="146304" bIns="91440" rtlCol="0">
            <a:spAutoFit/>
          </a:bodyPr>
          <a:lstStyle>
            <a:lvl1pPr marL="0" marR="0" indent="0" algn="l" defTabSz="931710" rtl="0" eaLnBrk="1" fontAlgn="auto" latinLnBrk="0" hangingPunct="1">
              <a:lnSpc>
                <a:spcPct val="90000"/>
              </a:lnSpc>
              <a:spcBef>
                <a:spcPts val="1222"/>
              </a:spcBef>
              <a:spcAft>
                <a:spcPts val="0"/>
              </a:spcAft>
              <a:buClr>
                <a:schemeClr val="tx1"/>
              </a:buClr>
              <a:buSzPct val="100000"/>
              <a:buFont typeface="Wingdings" pitchFamily="2" charset="2"/>
              <a:buNone/>
              <a:tabLst/>
              <a:defRPr sz="4000" kern="1200" spc="0" baseline="0">
                <a:gradFill>
                  <a:gsLst>
                    <a:gs pos="92593">
                      <a:schemeClr val="tx1"/>
                    </a:gs>
                    <a:gs pos="85185">
                      <a:schemeClr val="tx1"/>
                    </a:gs>
                  </a:gsLst>
                  <a:lin ang="5400000" scaled="0"/>
                </a:gradFill>
                <a:latin typeface="+mj-lt"/>
                <a:ea typeface="+mn-ea"/>
                <a:cs typeface="+mn-cs"/>
              </a:defRPr>
            </a:lvl1pPr>
            <a:lvl2pPr marL="0" marR="0" indent="0" algn="l" defTabSz="931710" rtl="0" eaLnBrk="1" fontAlgn="auto" latinLnBrk="0" hangingPunct="1">
              <a:lnSpc>
                <a:spcPct val="90000"/>
              </a:lnSpc>
              <a:spcBef>
                <a:spcPct val="20000"/>
              </a:spcBef>
              <a:spcAft>
                <a:spcPts val="0"/>
              </a:spcAft>
              <a:buClr>
                <a:schemeClr val="bg1"/>
              </a:buClr>
              <a:buSzPct val="100000"/>
              <a:buFont typeface="Symbol" panose="05050102010706020507" pitchFamily="18" charset="2"/>
              <a:buNone/>
              <a:tabLst/>
              <a:defRPr sz="1998" kern="1200" spc="0" baseline="0">
                <a:gradFill>
                  <a:gsLst>
                    <a:gs pos="92593">
                      <a:schemeClr val="tx1"/>
                    </a:gs>
                    <a:gs pos="85185">
                      <a:schemeClr val="tx1"/>
                    </a:gs>
                  </a:gsLst>
                  <a:lin ang="5400000" scaled="0"/>
                </a:gradFill>
                <a:latin typeface="+mn-lt"/>
                <a:ea typeface="+mn-ea"/>
                <a:cs typeface="+mn-cs"/>
              </a:defRPr>
            </a:lvl2pPr>
            <a:lvl3pPr marL="231518" marR="0" indent="0" algn="l" defTabSz="931710" rtl="0" eaLnBrk="1" fontAlgn="auto" latinLnBrk="0" hangingPunct="1">
              <a:lnSpc>
                <a:spcPct val="90000"/>
              </a:lnSpc>
              <a:spcBef>
                <a:spcPct val="20000"/>
              </a:spcBef>
              <a:spcAft>
                <a:spcPts val="0"/>
              </a:spcAft>
              <a:buClr>
                <a:schemeClr val="bg1"/>
              </a:buClr>
              <a:buSzPct val="100000"/>
              <a:buFont typeface="Segoe UI" panose="020B0502040204020203" pitchFamily="34" charset="0"/>
              <a:buNone/>
              <a:tabLst/>
              <a:defRPr sz="1998" kern="1200" spc="0" baseline="0">
                <a:gradFill>
                  <a:gsLst>
                    <a:gs pos="92593">
                      <a:schemeClr val="tx1"/>
                    </a:gs>
                    <a:gs pos="85185">
                      <a:schemeClr val="tx1"/>
                    </a:gs>
                  </a:gsLst>
                  <a:lin ang="5400000" scaled="0"/>
                </a:gradFill>
                <a:latin typeface="+mn-lt"/>
                <a:ea typeface="+mn-ea"/>
                <a:cs typeface="+mn-cs"/>
              </a:defRPr>
            </a:lvl3pPr>
            <a:lvl4pPr marL="459866" marR="0" indent="0" algn="l" defTabSz="931710" rtl="0" eaLnBrk="1" fontAlgn="auto" latinLnBrk="0" hangingPunct="1">
              <a:lnSpc>
                <a:spcPct val="90000"/>
              </a:lnSpc>
              <a:spcBef>
                <a:spcPct val="20000"/>
              </a:spcBef>
              <a:spcAft>
                <a:spcPts val="0"/>
              </a:spcAft>
              <a:buClr>
                <a:schemeClr val="bg1"/>
              </a:buClr>
              <a:buSzPct val="100000"/>
              <a:buFont typeface="Segoe UI" panose="020B0502040204020203" pitchFamily="34" charset="0"/>
              <a:buNone/>
              <a:tabLst/>
              <a:defRPr sz="1800" kern="1200" spc="0" baseline="0">
                <a:gradFill>
                  <a:gsLst>
                    <a:gs pos="92593">
                      <a:schemeClr val="tx1"/>
                    </a:gs>
                    <a:gs pos="85185">
                      <a:schemeClr val="tx1"/>
                    </a:gs>
                  </a:gsLst>
                  <a:lin ang="5400000" scaled="0"/>
                </a:gradFill>
                <a:latin typeface="+mn-lt"/>
                <a:ea typeface="+mn-ea"/>
                <a:cs typeface="+mn-cs"/>
              </a:defRPr>
            </a:lvl4pPr>
            <a:lvl5pPr marL="685041" marR="0" indent="0" algn="l" defTabSz="931710" rtl="0" eaLnBrk="1" fontAlgn="auto" latinLnBrk="0" hangingPunct="1">
              <a:lnSpc>
                <a:spcPct val="90000"/>
              </a:lnSpc>
              <a:spcBef>
                <a:spcPct val="20000"/>
              </a:spcBef>
              <a:spcAft>
                <a:spcPts val="0"/>
              </a:spcAft>
              <a:buClr>
                <a:schemeClr val="bg1"/>
              </a:buClr>
              <a:buSzPct val="100000"/>
              <a:buFont typeface="Arial" panose="020B0604020202020204" pitchFamily="34" charset="0"/>
              <a:buNone/>
              <a:tabLst/>
              <a:defRPr sz="1800" kern="1200" spc="0" baseline="0">
                <a:gradFill>
                  <a:gsLst>
                    <a:gs pos="92593">
                      <a:schemeClr val="tx1"/>
                    </a:gs>
                    <a:gs pos="85185">
                      <a:schemeClr val="tx1"/>
                    </a:gs>
                  </a:gsLst>
                  <a:lin ang="5400000" scaled="0"/>
                </a:gradFill>
                <a:latin typeface="+mn-lt"/>
                <a:ea typeface="+mn-ea"/>
                <a:cs typeface="+mn-cs"/>
              </a:defRPr>
            </a:lvl5pPr>
            <a:lvl6pPr marL="2562202"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6pPr>
            <a:lvl7pPr marL="3028058"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7pPr>
            <a:lvl8pPr marL="3493914"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8pPr>
            <a:lvl9pPr marL="3959770"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9pPr>
          </a:lstStyle>
          <a:p>
            <a:pPr marL="0" marR="0" lvl="0" indent="0" algn="l" defTabSz="931710" rtl="0" eaLnBrk="1" fontAlgn="auto" latinLnBrk="0" hangingPunct="1">
              <a:lnSpc>
                <a:spcPct val="90000"/>
              </a:lnSpc>
              <a:spcBef>
                <a:spcPts val="1800"/>
              </a:spcBef>
              <a:spcAft>
                <a:spcPts val="0"/>
              </a:spcAft>
              <a:buClr>
                <a:schemeClr val="tx1"/>
              </a:buClr>
              <a:buSzPct val="100000"/>
              <a:buFont typeface="Wingdings" pitchFamily="2" charset="2"/>
              <a:buNone/>
              <a:tabLst/>
              <a:defRPr/>
            </a:pPr>
            <a:r>
              <a:rPr kumimoji="0" lang="en-US" sz="3600" b="0" i="0" u="none" strike="noStrike" kern="1200" cap="none" spc="0" normalizeH="0" baseline="0" noProof="0" dirty="0">
                <a:ln>
                  <a:noFill/>
                </a:ln>
                <a:solidFill>
                  <a:schemeClr val="tx1"/>
                </a:solidFill>
                <a:effectLst/>
                <a:uLnTx/>
                <a:uFillTx/>
                <a:latin typeface="+mj-lt"/>
                <a:ea typeface="+mn-ea"/>
                <a:cs typeface="+mn-cs"/>
              </a:rPr>
              <a:t>Event based</a:t>
            </a:r>
          </a:p>
        </p:txBody>
      </p:sp>
      <p:sp>
        <p:nvSpPr>
          <p:cNvPr id="23" name="Text Placeholder 5"/>
          <p:cNvSpPr txBox="1">
            <a:spLocks/>
          </p:cNvSpPr>
          <p:nvPr/>
        </p:nvSpPr>
        <p:spPr>
          <a:xfrm>
            <a:off x="2232799" y="3094806"/>
            <a:ext cx="854833" cy="1181862"/>
          </a:xfrm>
          <a:prstGeom prst="rect">
            <a:avLst/>
          </a:prstGeom>
        </p:spPr>
        <p:txBody>
          <a:bodyPr vert="horz" wrap="square" lIns="146304" tIns="91440" rIns="146304" bIns="91440" rtlCol="0">
            <a:spAutoFit/>
          </a:bodyPr>
          <a:lstStyle>
            <a:lvl1pPr marL="0" marR="0" indent="0" algn="l" defTabSz="931710" rtl="0" eaLnBrk="1" fontAlgn="auto" latinLnBrk="0" hangingPunct="1">
              <a:lnSpc>
                <a:spcPct val="90000"/>
              </a:lnSpc>
              <a:spcBef>
                <a:spcPts val="1222"/>
              </a:spcBef>
              <a:spcAft>
                <a:spcPts val="0"/>
              </a:spcAft>
              <a:buClr>
                <a:schemeClr val="tx1"/>
              </a:buClr>
              <a:buSzPct val="100000"/>
              <a:buFont typeface="Wingdings" pitchFamily="2" charset="2"/>
              <a:buNone/>
              <a:tabLst/>
              <a:defRPr sz="4000" kern="1200" spc="0" baseline="0">
                <a:gradFill>
                  <a:gsLst>
                    <a:gs pos="92593">
                      <a:schemeClr val="tx1"/>
                    </a:gs>
                    <a:gs pos="85185">
                      <a:schemeClr val="tx1"/>
                    </a:gs>
                  </a:gsLst>
                  <a:lin ang="5400000" scaled="0"/>
                </a:gradFill>
                <a:latin typeface="+mj-lt"/>
                <a:ea typeface="+mn-ea"/>
                <a:cs typeface="+mn-cs"/>
              </a:defRPr>
            </a:lvl1pPr>
            <a:lvl2pPr marL="0" marR="0" indent="0" algn="l" defTabSz="931710" rtl="0" eaLnBrk="1" fontAlgn="auto" latinLnBrk="0" hangingPunct="1">
              <a:lnSpc>
                <a:spcPct val="90000"/>
              </a:lnSpc>
              <a:spcBef>
                <a:spcPct val="20000"/>
              </a:spcBef>
              <a:spcAft>
                <a:spcPts val="0"/>
              </a:spcAft>
              <a:buClr>
                <a:schemeClr val="bg1"/>
              </a:buClr>
              <a:buSzPct val="100000"/>
              <a:buFont typeface="Symbol" panose="05050102010706020507" pitchFamily="18" charset="2"/>
              <a:buNone/>
              <a:tabLst/>
              <a:defRPr sz="1998" kern="1200" spc="0" baseline="0">
                <a:gradFill>
                  <a:gsLst>
                    <a:gs pos="92593">
                      <a:schemeClr val="tx1"/>
                    </a:gs>
                    <a:gs pos="85185">
                      <a:schemeClr val="tx1"/>
                    </a:gs>
                  </a:gsLst>
                  <a:lin ang="5400000" scaled="0"/>
                </a:gradFill>
                <a:latin typeface="+mn-lt"/>
                <a:ea typeface="+mn-ea"/>
                <a:cs typeface="+mn-cs"/>
              </a:defRPr>
            </a:lvl2pPr>
            <a:lvl3pPr marL="231518" marR="0" indent="0" algn="l" defTabSz="931710" rtl="0" eaLnBrk="1" fontAlgn="auto" latinLnBrk="0" hangingPunct="1">
              <a:lnSpc>
                <a:spcPct val="90000"/>
              </a:lnSpc>
              <a:spcBef>
                <a:spcPct val="20000"/>
              </a:spcBef>
              <a:spcAft>
                <a:spcPts val="0"/>
              </a:spcAft>
              <a:buClr>
                <a:schemeClr val="bg1"/>
              </a:buClr>
              <a:buSzPct val="100000"/>
              <a:buFont typeface="Segoe UI" panose="020B0502040204020203" pitchFamily="34" charset="0"/>
              <a:buNone/>
              <a:tabLst/>
              <a:defRPr sz="1998" kern="1200" spc="0" baseline="0">
                <a:gradFill>
                  <a:gsLst>
                    <a:gs pos="92593">
                      <a:schemeClr val="tx1"/>
                    </a:gs>
                    <a:gs pos="85185">
                      <a:schemeClr val="tx1"/>
                    </a:gs>
                  </a:gsLst>
                  <a:lin ang="5400000" scaled="0"/>
                </a:gradFill>
                <a:latin typeface="+mn-lt"/>
                <a:ea typeface="+mn-ea"/>
                <a:cs typeface="+mn-cs"/>
              </a:defRPr>
            </a:lvl3pPr>
            <a:lvl4pPr marL="459866" marR="0" indent="0" algn="l" defTabSz="931710" rtl="0" eaLnBrk="1" fontAlgn="auto" latinLnBrk="0" hangingPunct="1">
              <a:lnSpc>
                <a:spcPct val="90000"/>
              </a:lnSpc>
              <a:spcBef>
                <a:spcPct val="20000"/>
              </a:spcBef>
              <a:spcAft>
                <a:spcPts val="0"/>
              </a:spcAft>
              <a:buClr>
                <a:schemeClr val="bg1"/>
              </a:buClr>
              <a:buSzPct val="100000"/>
              <a:buFont typeface="Segoe UI" panose="020B0502040204020203" pitchFamily="34" charset="0"/>
              <a:buNone/>
              <a:tabLst/>
              <a:defRPr sz="1800" kern="1200" spc="0" baseline="0">
                <a:gradFill>
                  <a:gsLst>
                    <a:gs pos="92593">
                      <a:schemeClr val="tx1"/>
                    </a:gs>
                    <a:gs pos="85185">
                      <a:schemeClr val="tx1"/>
                    </a:gs>
                  </a:gsLst>
                  <a:lin ang="5400000" scaled="0"/>
                </a:gradFill>
                <a:latin typeface="+mn-lt"/>
                <a:ea typeface="+mn-ea"/>
                <a:cs typeface="+mn-cs"/>
              </a:defRPr>
            </a:lvl4pPr>
            <a:lvl5pPr marL="685041" marR="0" indent="0" algn="l" defTabSz="931710" rtl="0" eaLnBrk="1" fontAlgn="auto" latinLnBrk="0" hangingPunct="1">
              <a:lnSpc>
                <a:spcPct val="90000"/>
              </a:lnSpc>
              <a:spcBef>
                <a:spcPct val="20000"/>
              </a:spcBef>
              <a:spcAft>
                <a:spcPts val="0"/>
              </a:spcAft>
              <a:buClr>
                <a:schemeClr val="bg1"/>
              </a:buClr>
              <a:buSzPct val="100000"/>
              <a:buFont typeface="Arial" panose="020B0604020202020204" pitchFamily="34" charset="0"/>
              <a:buNone/>
              <a:tabLst/>
              <a:defRPr sz="1800" kern="1200" spc="0" baseline="0">
                <a:gradFill>
                  <a:gsLst>
                    <a:gs pos="92593">
                      <a:schemeClr val="tx1"/>
                    </a:gs>
                    <a:gs pos="85185">
                      <a:schemeClr val="tx1"/>
                    </a:gs>
                  </a:gsLst>
                  <a:lin ang="5400000" scaled="0"/>
                </a:gradFill>
                <a:latin typeface="+mn-lt"/>
                <a:ea typeface="+mn-ea"/>
                <a:cs typeface="+mn-cs"/>
              </a:defRPr>
            </a:lvl5pPr>
            <a:lvl6pPr marL="2562202"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6pPr>
            <a:lvl7pPr marL="3028058"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7pPr>
            <a:lvl8pPr marL="3493914"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8pPr>
            <a:lvl9pPr marL="3959770"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9pPr>
          </a:lstStyle>
          <a:p>
            <a:pPr marL="0" marR="0" lvl="0" indent="0" algn="l" defTabSz="931710" rtl="0" eaLnBrk="1" fontAlgn="auto" latinLnBrk="0" hangingPunct="1">
              <a:lnSpc>
                <a:spcPct val="90000"/>
              </a:lnSpc>
              <a:spcBef>
                <a:spcPts val="1800"/>
              </a:spcBef>
              <a:spcAft>
                <a:spcPts val="0"/>
              </a:spcAft>
              <a:buClr>
                <a:schemeClr val="tx1"/>
              </a:buClr>
              <a:buSzPct val="100000"/>
              <a:buFont typeface="Wingdings" pitchFamily="2" charset="2"/>
              <a:buNone/>
              <a:tabLst/>
              <a:defRPr/>
            </a:pPr>
            <a:r>
              <a:rPr kumimoji="0" lang="en-US" sz="7200" b="1" i="0" u="none" strike="noStrike" kern="1200" cap="none" spc="0" normalizeH="0" baseline="0" noProof="0" dirty="0">
                <a:ln>
                  <a:noFill/>
                </a:ln>
                <a:solidFill>
                  <a:schemeClr val="bg1"/>
                </a:solidFill>
                <a:effectLst/>
                <a:uLnTx/>
                <a:uFillTx/>
                <a:latin typeface="Segoe UI Black" charset="0"/>
                <a:ea typeface="Segoe UI Black" charset="0"/>
                <a:cs typeface="Segoe UI Black" charset="0"/>
              </a:rPr>
              <a:t>+</a:t>
            </a:r>
          </a:p>
        </p:txBody>
      </p:sp>
      <p:sp>
        <p:nvSpPr>
          <p:cNvPr id="24" name="Text Placeholder 5"/>
          <p:cNvSpPr txBox="1">
            <a:spLocks/>
          </p:cNvSpPr>
          <p:nvPr/>
        </p:nvSpPr>
        <p:spPr>
          <a:xfrm>
            <a:off x="6238459" y="373853"/>
            <a:ext cx="5975312" cy="572464"/>
          </a:xfrm>
          <a:prstGeom prst="rect">
            <a:avLst/>
          </a:prstGeom>
        </p:spPr>
        <p:txBody>
          <a:bodyPr vert="horz" wrap="square" lIns="146304" tIns="91440" rIns="146304" bIns="91440" rtlCol="0">
            <a:spAutoFit/>
          </a:bodyPr>
          <a:lstStyle>
            <a:lvl1pPr marL="0" marR="0" indent="0" algn="l" defTabSz="931710" rtl="0" eaLnBrk="1" fontAlgn="auto" latinLnBrk="0" hangingPunct="1">
              <a:lnSpc>
                <a:spcPct val="90000"/>
              </a:lnSpc>
              <a:spcBef>
                <a:spcPts val="1222"/>
              </a:spcBef>
              <a:spcAft>
                <a:spcPts val="0"/>
              </a:spcAft>
              <a:buClr>
                <a:schemeClr val="tx1"/>
              </a:buClr>
              <a:buSzPct val="100000"/>
              <a:buFont typeface="Wingdings" pitchFamily="2" charset="2"/>
              <a:buNone/>
              <a:tabLst/>
              <a:defRPr sz="4000" kern="1200" spc="0" baseline="0">
                <a:gradFill>
                  <a:gsLst>
                    <a:gs pos="92593">
                      <a:schemeClr val="tx1"/>
                    </a:gs>
                    <a:gs pos="85185">
                      <a:schemeClr val="tx1"/>
                    </a:gs>
                  </a:gsLst>
                  <a:lin ang="5400000" scaled="0"/>
                </a:gradFill>
                <a:latin typeface="+mj-lt"/>
                <a:ea typeface="+mn-ea"/>
                <a:cs typeface="+mn-cs"/>
              </a:defRPr>
            </a:lvl1pPr>
            <a:lvl2pPr marL="0" marR="0" indent="0" algn="l" defTabSz="931710" rtl="0" eaLnBrk="1" fontAlgn="auto" latinLnBrk="0" hangingPunct="1">
              <a:lnSpc>
                <a:spcPct val="90000"/>
              </a:lnSpc>
              <a:spcBef>
                <a:spcPct val="20000"/>
              </a:spcBef>
              <a:spcAft>
                <a:spcPts val="0"/>
              </a:spcAft>
              <a:buClr>
                <a:schemeClr val="bg1"/>
              </a:buClr>
              <a:buSzPct val="100000"/>
              <a:buFont typeface="Symbol" panose="05050102010706020507" pitchFamily="18" charset="2"/>
              <a:buNone/>
              <a:tabLst/>
              <a:defRPr sz="1998" kern="1200" spc="0" baseline="0">
                <a:gradFill>
                  <a:gsLst>
                    <a:gs pos="92593">
                      <a:schemeClr val="tx1"/>
                    </a:gs>
                    <a:gs pos="85185">
                      <a:schemeClr val="tx1"/>
                    </a:gs>
                  </a:gsLst>
                  <a:lin ang="5400000" scaled="0"/>
                </a:gradFill>
                <a:latin typeface="+mn-lt"/>
                <a:ea typeface="+mn-ea"/>
                <a:cs typeface="+mn-cs"/>
              </a:defRPr>
            </a:lvl2pPr>
            <a:lvl3pPr marL="231518" marR="0" indent="0" algn="l" defTabSz="931710" rtl="0" eaLnBrk="1" fontAlgn="auto" latinLnBrk="0" hangingPunct="1">
              <a:lnSpc>
                <a:spcPct val="90000"/>
              </a:lnSpc>
              <a:spcBef>
                <a:spcPct val="20000"/>
              </a:spcBef>
              <a:spcAft>
                <a:spcPts val="0"/>
              </a:spcAft>
              <a:buClr>
                <a:schemeClr val="bg1"/>
              </a:buClr>
              <a:buSzPct val="100000"/>
              <a:buFont typeface="Segoe UI" panose="020B0502040204020203" pitchFamily="34" charset="0"/>
              <a:buNone/>
              <a:tabLst/>
              <a:defRPr sz="1998" kern="1200" spc="0" baseline="0">
                <a:gradFill>
                  <a:gsLst>
                    <a:gs pos="92593">
                      <a:schemeClr val="tx1"/>
                    </a:gs>
                    <a:gs pos="85185">
                      <a:schemeClr val="tx1"/>
                    </a:gs>
                  </a:gsLst>
                  <a:lin ang="5400000" scaled="0"/>
                </a:gradFill>
                <a:latin typeface="+mn-lt"/>
                <a:ea typeface="+mn-ea"/>
                <a:cs typeface="+mn-cs"/>
              </a:defRPr>
            </a:lvl3pPr>
            <a:lvl4pPr marL="459866" marR="0" indent="0" algn="l" defTabSz="931710" rtl="0" eaLnBrk="1" fontAlgn="auto" latinLnBrk="0" hangingPunct="1">
              <a:lnSpc>
                <a:spcPct val="90000"/>
              </a:lnSpc>
              <a:spcBef>
                <a:spcPct val="20000"/>
              </a:spcBef>
              <a:spcAft>
                <a:spcPts val="0"/>
              </a:spcAft>
              <a:buClr>
                <a:schemeClr val="bg1"/>
              </a:buClr>
              <a:buSzPct val="100000"/>
              <a:buFont typeface="Segoe UI" panose="020B0502040204020203" pitchFamily="34" charset="0"/>
              <a:buNone/>
              <a:tabLst/>
              <a:defRPr sz="1800" kern="1200" spc="0" baseline="0">
                <a:gradFill>
                  <a:gsLst>
                    <a:gs pos="92593">
                      <a:schemeClr val="tx1"/>
                    </a:gs>
                    <a:gs pos="85185">
                      <a:schemeClr val="tx1"/>
                    </a:gs>
                  </a:gsLst>
                  <a:lin ang="5400000" scaled="0"/>
                </a:gradFill>
                <a:latin typeface="+mn-lt"/>
                <a:ea typeface="+mn-ea"/>
                <a:cs typeface="+mn-cs"/>
              </a:defRPr>
            </a:lvl4pPr>
            <a:lvl5pPr marL="685041" marR="0" indent="0" algn="l" defTabSz="931710" rtl="0" eaLnBrk="1" fontAlgn="auto" latinLnBrk="0" hangingPunct="1">
              <a:lnSpc>
                <a:spcPct val="90000"/>
              </a:lnSpc>
              <a:spcBef>
                <a:spcPct val="20000"/>
              </a:spcBef>
              <a:spcAft>
                <a:spcPts val="0"/>
              </a:spcAft>
              <a:buClr>
                <a:schemeClr val="bg1"/>
              </a:buClr>
              <a:buSzPct val="100000"/>
              <a:buFont typeface="Arial" panose="020B0604020202020204" pitchFamily="34" charset="0"/>
              <a:buNone/>
              <a:tabLst/>
              <a:defRPr sz="1800" kern="1200" spc="0" baseline="0">
                <a:gradFill>
                  <a:gsLst>
                    <a:gs pos="92593">
                      <a:schemeClr val="tx1"/>
                    </a:gs>
                    <a:gs pos="85185">
                      <a:schemeClr val="tx1"/>
                    </a:gs>
                  </a:gsLst>
                  <a:lin ang="5400000" scaled="0"/>
                </a:gradFill>
                <a:latin typeface="+mn-lt"/>
                <a:ea typeface="+mn-ea"/>
                <a:cs typeface="+mn-cs"/>
              </a:defRPr>
            </a:lvl5pPr>
            <a:lvl6pPr marL="2562202"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6pPr>
            <a:lvl7pPr marL="3028058"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7pPr>
            <a:lvl8pPr marL="3493914"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8pPr>
            <a:lvl9pPr marL="3959770"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9pPr>
          </a:lstStyle>
          <a:p>
            <a:pPr marL="0" marR="0" lvl="0" indent="0" algn="ctr" defTabSz="931710" rtl="0" eaLnBrk="1" fontAlgn="auto" latinLnBrk="0" hangingPunct="1">
              <a:lnSpc>
                <a:spcPct val="90000"/>
              </a:lnSpc>
              <a:spcBef>
                <a:spcPts val="1800"/>
              </a:spcBef>
              <a:spcAft>
                <a:spcPts val="0"/>
              </a:spcAft>
              <a:buClr>
                <a:schemeClr val="tx1"/>
              </a:buClr>
              <a:buSzPct val="100000"/>
              <a:buFont typeface="Wingdings" pitchFamily="2" charset="2"/>
              <a:buNone/>
              <a:tabLst/>
              <a:defRPr/>
            </a:pPr>
            <a:r>
              <a:rPr kumimoji="0" lang="en-US" sz="2800" b="0" i="1" u="none" strike="noStrike" kern="1200" cap="none" spc="0" normalizeH="0" baseline="0" noProof="0" dirty="0">
                <a:ln>
                  <a:noFill/>
                </a:ln>
                <a:solidFill>
                  <a:schemeClr val="accent3"/>
                </a:solidFill>
                <a:effectLst/>
                <a:uLnTx/>
                <a:uFillTx/>
                <a:latin typeface="+mj-lt"/>
                <a:ea typeface="+mn-ea"/>
                <a:cs typeface="+mn-cs"/>
              </a:rPr>
              <a:t>Process events with </a:t>
            </a:r>
            <a:r>
              <a:rPr kumimoji="0" lang="en-US" sz="2800" b="0" i="1" u="none" strike="noStrike" kern="1200" cap="none" spc="0" normalizeH="0" baseline="0" noProof="0" dirty="0" err="1">
                <a:ln>
                  <a:noFill/>
                </a:ln>
                <a:solidFill>
                  <a:schemeClr val="accent3"/>
                </a:solidFill>
                <a:effectLst/>
                <a:uLnTx/>
                <a:uFillTx/>
                <a:latin typeface="+mj-lt"/>
                <a:ea typeface="+mn-ea"/>
                <a:cs typeface="+mn-cs"/>
              </a:rPr>
              <a:t>serverless</a:t>
            </a:r>
            <a:r>
              <a:rPr kumimoji="0" lang="en-US" sz="2800" b="0" i="1" u="none" strike="noStrike" kern="1200" cap="none" spc="0" normalizeH="0" baseline="0" noProof="0" dirty="0">
                <a:ln>
                  <a:noFill/>
                </a:ln>
                <a:solidFill>
                  <a:schemeClr val="accent3"/>
                </a:solidFill>
                <a:effectLst/>
                <a:uLnTx/>
                <a:uFillTx/>
                <a:latin typeface="+mj-lt"/>
                <a:ea typeface="+mn-ea"/>
                <a:cs typeface="+mn-cs"/>
              </a:rPr>
              <a:t> code</a:t>
            </a:r>
          </a:p>
        </p:txBody>
      </p:sp>
    </p:spTree>
    <p:extLst>
      <p:ext uri="{BB962C8B-B14F-4D97-AF65-F5344CB8AC3E}">
        <p14:creationId xmlns:p14="http://schemas.microsoft.com/office/powerpoint/2010/main" val="21451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42" presetClass="path" presetSubtype="0" decel="100000" fill="hold" grpId="1" nodeType="withEffect">
                                  <p:stCondLst>
                                    <p:cond delay="0"/>
                                  </p:stCondLst>
                                  <p:childTnLst>
                                    <p:animMotion origin="layout" path="M -1.99132E-7 3.54517E-6 L -1.99132E-7 0.07172 " pathEditMode="relative" rAng="0" ptsTypes="AA">
                                      <p:cBhvr>
                                        <p:cTn id="9" dur="800" spd="-100000" fill="hold"/>
                                        <p:tgtEl>
                                          <p:spTgt spid="40"/>
                                        </p:tgtEl>
                                        <p:attrNameLst>
                                          <p:attrName>ppt_x</p:attrName>
                                          <p:attrName>ppt_y</p:attrName>
                                        </p:attrNameLst>
                                      </p:cBhvr>
                                      <p:rCtr x="0" y="3586"/>
                                    </p:animMotion>
                                  </p:childTnLst>
                                </p:cTn>
                              </p:par>
                              <p:par>
                                <p:cTn id="10" presetID="10" presetClass="entr" presetSubtype="0"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par>
                                <p:cTn id="13" presetID="42" presetClass="path" presetSubtype="0" decel="100000" fill="hold" grpId="1" nodeType="withEffect">
                                  <p:stCondLst>
                                    <p:cond delay="0"/>
                                  </p:stCondLst>
                                  <p:childTnLst>
                                    <p:animMotion origin="layout" path="M -1.99132E-7 3.54517E-6 L -1.99132E-7 0.07172 " pathEditMode="relative" rAng="0" ptsTypes="AA">
                                      <p:cBhvr>
                                        <p:cTn id="14" dur="800" spd="-100000" fill="hold"/>
                                        <p:tgtEl>
                                          <p:spTgt spid="41"/>
                                        </p:tgtEl>
                                        <p:attrNameLst>
                                          <p:attrName>ppt_x</p:attrName>
                                          <p:attrName>ppt_y</p:attrName>
                                        </p:attrNameLst>
                                      </p:cBhvr>
                                      <p:rCtr x="0" y="3586"/>
                                    </p:animMotion>
                                  </p:childTnLst>
                                </p:cTn>
                              </p:par>
                              <p:par>
                                <p:cTn id="15" presetID="10"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par>
                                <p:cTn id="18" presetID="42" presetClass="path" presetSubtype="0" decel="100000" fill="hold" grpId="1" nodeType="withEffect">
                                  <p:stCondLst>
                                    <p:cond delay="0"/>
                                  </p:stCondLst>
                                  <p:childTnLst>
                                    <p:animMotion origin="layout" path="M -1.99132E-7 3.54517E-6 L -1.99132E-7 0.07172 " pathEditMode="relative" rAng="0" ptsTypes="AA">
                                      <p:cBhvr>
                                        <p:cTn id="19" dur="800" spd="-100000" fill="hold"/>
                                        <p:tgtEl>
                                          <p:spTgt spid="42"/>
                                        </p:tgtEl>
                                        <p:attrNameLst>
                                          <p:attrName>ppt_x</p:attrName>
                                          <p:attrName>ppt_y</p:attrName>
                                        </p:attrNameLst>
                                      </p:cBhvr>
                                      <p:rCtr x="0" y="3586"/>
                                    </p:animMotion>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42" presetClass="path" presetSubtype="0" decel="100000" fill="hold" grpId="1" nodeType="withEffect">
                                  <p:stCondLst>
                                    <p:cond delay="0"/>
                                  </p:stCondLst>
                                  <p:childTnLst>
                                    <p:animMotion origin="layout" path="M -1.99132E-7 3.54517E-6 L -1.99132E-7 0.07172 " pathEditMode="relative" rAng="0" ptsTypes="AA">
                                      <p:cBhvr>
                                        <p:cTn id="24" dur="800" spd="-100000" fill="hold"/>
                                        <p:tgtEl>
                                          <p:spTgt spid="22"/>
                                        </p:tgtEl>
                                        <p:attrNameLst>
                                          <p:attrName>ppt_x</p:attrName>
                                          <p:attrName>ppt_y</p:attrName>
                                        </p:attrNameLst>
                                      </p:cBhvr>
                                      <p:rCtr x="0" y="3586"/>
                                    </p:animMotion>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42" presetClass="path" presetSubtype="0" decel="100000" fill="hold" grpId="1" nodeType="withEffect">
                                  <p:stCondLst>
                                    <p:cond delay="0"/>
                                  </p:stCondLst>
                                  <p:childTnLst>
                                    <p:animMotion origin="layout" path="M -1.99132E-7 3.54517E-6 L -1.99132E-7 0.07172 " pathEditMode="relative" rAng="0" ptsTypes="AA">
                                      <p:cBhvr>
                                        <p:cTn id="29" dur="800" spd="-100000" fill="hold"/>
                                        <p:tgtEl>
                                          <p:spTgt spid="23"/>
                                        </p:tgtEl>
                                        <p:attrNameLst>
                                          <p:attrName>ppt_x</p:attrName>
                                          <p:attrName>ppt_y</p:attrName>
                                        </p:attrNameLst>
                                      </p:cBhvr>
                                      <p:rCtr x="0" y="3586"/>
                                    </p:animMotion>
                                  </p:childTnLst>
                                </p:cTn>
                              </p:par>
                              <p:par>
                                <p:cTn id="30" presetID="10"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42" presetClass="path" presetSubtype="0" decel="100000" fill="hold" grpId="1" nodeType="withEffect">
                                  <p:stCondLst>
                                    <p:cond delay="0"/>
                                  </p:stCondLst>
                                  <p:childTnLst>
                                    <p:animMotion origin="layout" path="M -1.99132E-7 3.54517E-6 L -1.99132E-7 0.07172 " pathEditMode="relative" rAng="0" ptsTypes="AA">
                                      <p:cBhvr>
                                        <p:cTn id="34" dur="800" spd="-100000" fill="hold"/>
                                        <p:tgtEl>
                                          <p:spTgt spid="24"/>
                                        </p:tgtEl>
                                        <p:attrNameLst>
                                          <p:attrName>ppt_x</p:attrName>
                                          <p:attrName>ppt_y</p:attrName>
                                        </p:attrNameLst>
                                      </p:cBhvr>
                                      <p:rCtr x="0" y="35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1" grpId="0"/>
      <p:bldP spid="41" grpId="1"/>
      <p:bldP spid="42" grpId="0"/>
      <p:bldP spid="42" grpId="1"/>
      <p:bldP spid="22" grpId="0"/>
      <p:bldP spid="22" grpId="1"/>
      <p:bldP spid="23" grpId="0"/>
      <p:bldP spid="23" grpId="1"/>
      <p:bldP spid="24" grpId="0"/>
      <p:bldP spid="2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normAutofit fontScale="85000" lnSpcReduction="10000"/>
          </a:bodyPr>
          <a:lstStyle/>
          <a:p>
            <a:r>
              <a:rPr lang="en-US" dirty="0"/>
              <a:t>Task-based consumer mobile app</a:t>
            </a:r>
          </a:p>
        </p:txBody>
      </p:sp>
      <p:sp>
        <p:nvSpPr>
          <p:cNvPr id="4" name="Text Placeholder 3"/>
          <p:cNvSpPr>
            <a:spLocks noGrp="1"/>
          </p:cNvSpPr>
          <p:nvPr>
            <p:ph type="body" sz="quarter" idx="11"/>
          </p:nvPr>
        </p:nvSpPr>
        <p:spPr/>
        <p:txBody>
          <a:bodyPr/>
          <a:lstStyle/>
          <a:p>
            <a:endParaRPr lang="en-US" dirty="0"/>
          </a:p>
        </p:txBody>
      </p:sp>
      <p:pic>
        <p:nvPicPr>
          <p:cNvPr id="5" name="Picture 4"/>
          <p:cNvPicPr>
            <a:picLocks noChangeAspect="1"/>
          </p:cNvPicPr>
          <p:nvPr/>
        </p:nvPicPr>
        <p:blipFill>
          <a:blip r:embed="rId2"/>
          <a:stretch>
            <a:fillRect/>
          </a:stretch>
        </p:blipFill>
        <p:spPr>
          <a:xfrm>
            <a:off x="-12801" y="830261"/>
            <a:ext cx="8201514" cy="6164263"/>
          </a:xfrm>
          <a:prstGeom prst="rect">
            <a:avLst/>
          </a:prstGeom>
        </p:spPr>
      </p:pic>
    </p:spTree>
    <p:extLst>
      <p:ext uri="{BB962C8B-B14F-4D97-AF65-F5344CB8AC3E}">
        <p14:creationId xmlns:p14="http://schemas.microsoft.com/office/powerpoint/2010/main" val="1501223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normAutofit fontScale="92500"/>
          </a:bodyPr>
          <a:lstStyle/>
          <a:p>
            <a:r>
              <a:rPr lang="en-US" dirty="0"/>
              <a:t>Custom mobile workforce app</a:t>
            </a:r>
          </a:p>
        </p:txBody>
      </p:sp>
      <p:sp>
        <p:nvSpPr>
          <p:cNvPr id="4" name="Text Placeholder 3"/>
          <p:cNvSpPr>
            <a:spLocks noGrp="1"/>
          </p:cNvSpPr>
          <p:nvPr>
            <p:ph type="body" sz="quarter" idx="11"/>
          </p:nvPr>
        </p:nvSpPr>
        <p:spPr/>
        <p:txBody>
          <a:bodyPr/>
          <a:lstStyle/>
          <a:p>
            <a:endParaRPr lang="en-US"/>
          </a:p>
        </p:txBody>
      </p:sp>
      <p:pic>
        <p:nvPicPr>
          <p:cNvPr id="5" name="Picture 4"/>
          <p:cNvPicPr>
            <a:picLocks noChangeAspect="1"/>
          </p:cNvPicPr>
          <p:nvPr/>
        </p:nvPicPr>
        <p:blipFill rotWithShape="1">
          <a:blip r:embed="rId2"/>
          <a:srcRect l="5404" r="6327"/>
          <a:stretch/>
        </p:blipFill>
        <p:spPr>
          <a:xfrm>
            <a:off x="91968" y="906461"/>
            <a:ext cx="7955069" cy="6088063"/>
          </a:xfrm>
          <a:prstGeom prst="rect">
            <a:avLst/>
          </a:prstGeom>
        </p:spPr>
      </p:pic>
    </p:spTree>
    <p:extLst>
      <p:ext uri="{BB962C8B-B14F-4D97-AF65-F5344CB8AC3E}">
        <p14:creationId xmlns:p14="http://schemas.microsoft.com/office/powerpoint/2010/main" val="1652825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Text Placeholder 2"/>
          <p:cNvSpPr>
            <a:spLocks noGrp="1"/>
          </p:cNvSpPr>
          <p:nvPr>
            <p:ph type="body" sz="quarter" idx="10"/>
          </p:nvPr>
        </p:nvSpPr>
        <p:spPr>
          <a:xfrm>
            <a:off x="274638" y="1212850"/>
            <a:ext cx="11887200" cy="4124206"/>
          </a:xfrm>
        </p:spPr>
        <p:txBody>
          <a:bodyPr/>
          <a:lstStyle/>
          <a:p>
            <a:r>
              <a:rPr lang="en-US" dirty="0"/>
              <a:t>Azure application platform</a:t>
            </a:r>
          </a:p>
          <a:p>
            <a:r>
              <a:rPr lang="en-US" dirty="0"/>
              <a:t>Ready-to-go architectures</a:t>
            </a:r>
          </a:p>
          <a:p>
            <a:r>
              <a:rPr lang="en-US" dirty="0"/>
              <a:t>Mobile dev ops</a:t>
            </a:r>
          </a:p>
          <a:p>
            <a:r>
              <a:rPr lang="en-US" dirty="0"/>
              <a:t>Q&amp;A </a:t>
            </a:r>
          </a:p>
          <a:p>
            <a:endParaRPr lang="en-US" dirty="0"/>
          </a:p>
          <a:p>
            <a:endParaRPr lang="en-US" dirty="0"/>
          </a:p>
        </p:txBody>
      </p:sp>
    </p:spTree>
    <p:extLst>
      <p:ext uri="{BB962C8B-B14F-4D97-AF65-F5344CB8AC3E}">
        <p14:creationId xmlns:p14="http://schemas.microsoft.com/office/powerpoint/2010/main" val="104709372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normAutofit fontScale="77500" lnSpcReduction="20000"/>
          </a:bodyPr>
          <a:lstStyle/>
          <a:p>
            <a:r>
              <a:rPr lang="en-US" dirty="0"/>
              <a:t>Social mobile and web app with authentication</a:t>
            </a:r>
          </a:p>
        </p:txBody>
      </p:sp>
      <p:sp>
        <p:nvSpPr>
          <p:cNvPr id="4" name="Text Placeholder 3"/>
          <p:cNvSpPr>
            <a:spLocks noGrp="1"/>
          </p:cNvSpPr>
          <p:nvPr>
            <p:ph type="body" sz="quarter" idx="11"/>
          </p:nvPr>
        </p:nvSpPr>
        <p:spPr/>
        <p:txBody>
          <a:bodyPr/>
          <a:lstStyle/>
          <a:p>
            <a:endParaRPr lang="en-US"/>
          </a:p>
        </p:txBody>
      </p:sp>
      <p:pic>
        <p:nvPicPr>
          <p:cNvPr id="5" name="Picture 4"/>
          <p:cNvPicPr>
            <a:picLocks noChangeAspect="1"/>
          </p:cNvPicPr>
          <p:nvPr/>
        </p:nvPicPr>
        <p:blipFill rotWithShape="1">
          <a:blip r:embed="rId2"/>
          <a:srcRect t="4084"/>
          <a:stretch/>
        </p:blipFill>
        <p:spPr>
          <a:xfrm>
            <a:off x="0" y="1231178"/>
            <a:ext cx="8199437" cy="5583147"/>
          </a:xfrm>
          <a:prstGeom prst="rect">
            <a:avLst/>
          </a:prstGeom>
        </p:spPr>
      </p:pic>
    </p:spTree>
    <p:extLst>
      <p:ext uri="{BB962C8B-B14F-4D97-AF65-F5344CB8AC3E}">
        <p14:creationId xmlns:p14="http://schemas.microsoft.com/office/powerpoint/2010/main" val="2308926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Demo</a:t>
            </a:r>
          </a:p>
        </p:txBody>
      </p:sp>
      <p:sp>
        <p:nvSpPr>
          <p:cNvPr id="4" name="Text Placeholder 3"/>
          <p:cNvSpPr>
            <a:spLocks noGrp="1"/>
          </p:cNvSpPr>
          <p:nvPr>
            <p:ph type="body" sz="quarter" idx="12"/>
          </p:nvPr>
        </p:nvSpPr>
        <p:spPr>
          <a:xfrm>
            <a:off x="274638" y="3954463"/>
            <a:ext cx="8229599" cy="1625060"/>
          </a:xfrm>
        </p:spPr>
        <p:txBody>
          <a:bodyPr/>
          <a:lstStyle/>
          <a:p>
            <a:r>
              <a:rPr lang="en-US" dirty="0"/>
              <a:t>Jeremy Thake</a:t>
            </a:r>
          </a:p>
          <a:p>
            <a:r>
              <a:rPr lang="en-US" dirty="0"/>
              <a:t>Microsoft</a:t>
            </a:r>
          </a:p>
          <a:p>
            <a:r>
              <a:rPr lang="en-US" dirty="0"/>
              <a:t>@jthake</a:t>
            </a:r>
          </a:p>
        </p:txBody>
      </p:sp>
    </p:spTree>
    <p:extLst>
      <p:ext uri="{BB962C8B-B14F-4D97-AF65-F5344CB8AC3E}">
        <p14:creationId xmlns:p14="http://schemas.microsoft.com/office/powerpoint/2010/main" val="3176168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51835" y="247650"/>
            <a:ext cx="4084640" cy="1343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3074" name="Picture 2" descr="https://tse1.mm.bing.net/th?&amp;id=OIP.Mdd620310a9a098fe0da57c43f07fb651H0&amp;w=299&amp;h=133&amp;c=0&amp;pid=1.9&amp;rs=0&amp;p=0&amp;r=0"/>
          <p:cNvPicPr>
            <a:picLocks noChangeAspect="1" noChangeArrowheads="1"/>
          </p:cNvPicPr>
          <p:nvPr/>
        </p:nvPicPr>
        <p:blipFill rotWithShape="1">
          <a:blip r:embed="rId3">
            <a:extLst>
              <a:ext uri="{28A0092B-C50C-407E-A947-70E740481C1C}">
                <a14:useLocalDpi xmlns:a14="http://schemas.microsoft.com/office/drawing/2010/main" val="0"/>
              </a:ext>
            </a:extLst>
          </a:blip>
          <a:srcRect l="-1" r="11118" b="30248"/>
          <a:stretch/>
        </p:blipFill>
        <p:spPr bwMode="auto">
          <a:xfrm>
            <a:off x="8894963" y="324769"/>
            <a:ext cx="3200811" cy="111733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8707372" y="2524686"/>
            <a:ext cx="3438609" cy="655421"/>
            <a:chOff x="6482332" y="629756"/>
            <a:chExt cx="3438609" cy="655421"/>
          </a:xfrm>
        </p:grpSpPr>
        <p:sp>
          <p:nvSpPr>
            <p:cNvPr id="9" name="TextBox 8"/>
            <p:cNvSpPr txBox="1"/>
            <p:nvPr/>
          </p:nvSpPr>
          <p:spPr>
            <a:xfrm>
              <a:off x="7433557" y="791267"/>
              <a:ext cx="2487384" cy="332399"/>
            </a:xfrm>
            <a:prstGeom prst="rect">
              <a:avLst/>
            </a:prstGeom>
            <a:noFill/>
          </p:spPr>
          <p:txBody>
            <a:bodyPr wrap="square" lIns="0" tIns="0" rIns="0" bIns="0" rtlCol="0" anchor="ctr" anchorCtr="0">
              <a:spAutoFit/>
            </a:bodyPr>
            <a:lstStyle>
              <a:defPPr>
                <a:defRPr lang="en-US"/>
              </a:defPPr>
              <a:lvl1pPr>
                <a:defRPr sz="2200">
                  <a:gradFill>
                    <a:gsLst>
                      <a:gs pos="0">
                        <a:schemeClr val="accent1">
                          <a:lumMod val="5000"/>
                          <a:lumOff val="95000"/>
                        </a:schemeClr>
                      </a:gs>
                      <a:gs pos="100000">
                        <a:srgbClr val="FFFFFF"/>
                      </a:gs>
                    </a:gsLst>
                    <a:lin ang="5400000" scaled="1"/>
                  </a:gradFill>
                  <a:latin typeface="Segoe UI Semilight" panose="020B0402040204020203" pitchFamily="34" charset="0"/>
                  <a:cs typeface="Segoe UI Semilight" panose="020B0402040204020203" pitchFamily="34" charset="0"/>
                </a:defRPr>
              </a:lvl1pPr>
            </a:lstStyle>
            <a:p>
              <a:pPr marL="0" marR="0" lvl="0" indent="0" defTabSz="932468" eaLnBrk="1" fontAlgn="auto" latinLnBrk="0" hangingPunct="1">
                <a:lnSpc>
                  <a:spcPct val="90000"/>
                </a:lnSpc>
                <a:spcBef>
                  <a:spcPts val="0"/>
                </a:spcBef>
                <a:spcAft>
                  <a:spcPts val="111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Segoe UI Light"/>
                  <a:cs typeface="Segoe UI Semilight" panose="020B0402040204020203" pitchFamily="34" charset="0"/>
                </a:rPr>
                <a:t>User-centric</a:t>
              </a:r>
            </a:p>
          </p:txBody>
        </p:sp>
        <p:grpSp>
          <p:nvGrpSpPr>
            <p:cNvPr id="10" name="Group 9"/>
            <p:cNvGrpSpPr/>
            <p:nvPr/>
          </p:nvGrpSpPr>
          <p:grpSpPr>
            <a:xfrm>
              <a:off x="6482332" y="629756"/>
              <a:ext cx="655421" cy="655421"/>
              <a:chOff x="3880609" y="1632709"/>
              <a:chExt cx="1277229" cy="1277229"/>
            </a:xfrm>
          </p:grpSpPr>
          <p:sp>
            <p:nvSpPr>
              <p:cNvPr id="11" name="Freeform 10"/>
              <p:cNvSpPr>
                <a:spLocks noChangeAspect="1"/>
              </p:cNvSpPr>
              <p:nvPr/>
            </p:nvSpPr>
            <p:spPr bwMode="auto">
              <a:xfrm>
                <a:off x="4246171" y="2059391"/>
                <a:ext cx="546105" cy="423865"/>
              </a:xfrm>
              <a:custGeom>
                <a:avLst/>
                <a:gdLst>
                  <a:gd name="T0" fmla="*/ 151 w 344"/>
                  <a:gd name="T1" fmla="*/ 267 h 267"/>
                  <a:gd name="T2" fmla="*/ 0 w 344"/>
                  <a:gd name="T3" fmla="*/ 150 h 267"/>
                  <a:gd name="T4" fmla="*/ 12 w 344"/>
                  <a:gd name="T5" fmla="*/ 133 h 267"/>
                  <a:gd name="T6" fmla="*/ 147 w 344"/>
                  <a:gd name="T7" fmla="*/ 237 h 267"/>
                  <a:gd name="T8" fmla="*/ 327 w 344"/>
                  <a:gd name="T9" fmla="*/ 0 h 267"/>
                  <a:gd name="T10" fmla="*/ 344 w 344"/>
                  <a:gd name="T11" fmla="*/ 14 h 267"/>
                  <a:gd name="T12" fmla="*/ 151 w 344"/>
                  <a:gd name="T13" fmla="*/ 267 h 267"/>
                </a:gdLst>
                <a:ahLst/>
                <a:cxnLst>
                  <a:cxn ang="0">
                    <a:pos x="T0" y="T1"/>
                  </a:cxn>
                  <a:cxn ang="0">
                    <a:pos x="T2" y="T3"/>
                  </a:cxn>
                  <a:cxn ang="0">
                    <a:pos x="T4" y="T5"/>
                  </a:cxn>
                  <a:cxn ang="0">
                    <a:pos x="T6" y="T7"/>
                  </a:cxn>
                  <a:cxn ang="0">
                    <a:pos x="T8" y="T9"/>
                  </a:cxn>
                  <a:cxn ang="0">
                    <a:pos x="T10" y="T11"/>
                  </a:cxn>
                  <a:cxn ang="0">
                    <a:pos x="T12" y="T13"/>
                  </a:cxn>
                </a:cxnLst>
                <a:rect l="0" t="0" r="r" b="b"/>
                <a:pathLst>
                  <a:path w="344" h="267">
                    <a:moveTo>
                      <a:pt x="151" y="267"/>
                    </a:moveTo>
                    <a:lnTo>
                      <a:pt x="0" y="150"/>
                    </a:lnTo>
                    <a:lnTo>
                      <a:pt x="12" y="133"/>
                    </a:lnTo>
                    <a:lnTo>
                      <a:pt x="147" y="237"/>
                    </a:lnTo>
                    <a:lnTo>
                      <a:pt x="327" y="0"/>
                    </a:lnTo>
                    <a:lnTo>
                      <a:pt x="344" y="14"/>
                    </a:lnTo>
                    <a:lnTo>
                      <a:pt x="151" y="267"/>
                    </a:lnTo>
                    <a:close/>
                  </a:path>
                </a:pathLst>
              </a:custGeom>
              <a:solidFill>
                <a:srgbClr val="5C2D91"/>
              </a:solidFill>
              <a:ln w="15875">
                <a:solidFill>
                  <a:schemeClr val="bg1"/>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ndParaRPr>
              </a:p>
            </p:txBody>
          </p:sp>
          <p:sp>
            <p:nvSpPr>
              <p:cNvPr id="12" name="Oval 11"/>
              <p:cNvSpPr/>
              <p:nvPr/>
            </p:nvSpPr>
            <p:spPr bwMode="auto">
              <a:xfrm>
                <a:off x="3880609" y="1632709"/>
                <a:ext cx="1277229" cy="1277229"/>
              </a:xfrm>
              <a:prstGeom prst="ellipse">
                <a:avLst/>
              </a:prstGeom>
              <a:noFill/>
              <a:ln w="3810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13" name="Group 12"/>
          <p:cNvGrpSpPr/>
          <p:nvPr/>
        </p:nvGrpSpPr>
        <p:grpSpPr>
          <a:xfrm>
            <a:off x="8707372" y="3892046"/>
            <a:ext cx="3438608" cy="655421"/>
            <a:chOff x="6482332" y="1997116"/>
            <a:chExt cx="3438608" cy="655421"/>
          </a:xfrm>
        </p:grpSpPr>
        <p:sp>
          <p:nvSpPr>
            <p:cNvPr id="14" name="TextBox 13"/>
            <p:cNvSpPr txBox="1"/>
            <p:nvPr/>
          </p:nvSpPr>
          <p:spPr>
            <a:xfrm>
              <a:off x="7433556" y="2158627"/>
              <a:ext cx="2487384" cy="332399"/>
            </a:xfrm>
            <a:prstGeom prst="rect">
              <a:avLst/>
            </a:prstGeom>
            <a:noFill/>
          </p:spPr>
          <p:txBody>
            <a:bodyPr wrap="square" lIns="0" tIns="0" rIns="0" bIns="0" rtlCol="0" anchor="ctr" anchorCtr="0">
              <a:spAutoFit/>
            </a:bodyPr>
            <a:lstStyle>
              <a:defPPr>
                <a:defRPr lang="en-US"/>
              </a:defPPr>
              <a:lvl1pPr>
                <a:defRPr sz="2200">
                  <a:gradFill>
                    <a:gsLst>
                      <a:gs pos="0">
                        <a:schemeClr val="accent1">
                          <a:lumMod val="5000"/>
                          <a:lumOff val="95000"/>
                        </a:schemeClr>
                      </a:gs>
                      <a:gs pos="100000">
                        <a:srgbClr val="FFFFFF"/>
                      </a:gs>
                    </a:gsLst>
                    <a:lin ang="5400000" scaled="1"/>
                  </a:gradFill>
                  <a:latin typeface="Segoe UI Semilight" panose="020B0402040204020203" pitchFamily="34" charset="0"/>
                  <a:cs typeface="Segoe UI Semilight" panose="020B0402040204020203" pitchFamily="34" charset="0"/>
                </a:defRPr>
              </a:lvl1pPr>
            </a:lstStyle>
            <a:p>
              <a:pPr marL="0" marR="0" lvl="0" indent="0" defTabSz="932468" eaLnBrk="1" fontAlgn="auto" latinLnBrk="0" hangingPunct="1">
                <a:lnSpc>
                  <a:spcPct val="90000"/>
                </a:lnSpc>
                <a:spcBef>
                  <a:spcPts val="0"/>
                </a:spcBef>
                <a:spcAft>
                  <a:spcPts val="111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Segoe UI Light"/>
                  <a:cs typeface="Segoe UI Semilight" panose="020B0402040204020203" pitchFamily="34" charset="0"/>
                </a:rPr>
                <a:t>Secure</a:t>
              </a:r>
            </a:p>
          </p:txBody>
        </p:sp>
        <p:grpSp>
          <p:nvGrpSpPr>
            <p:cNvPr id="16" name="Group 15"/>
            <p:cNvGrpSpPr/>
            <p:nvPr/>
          </p:nvGrpSpPr>
          <p:grpSpPr>
            <a:xfrm>
              <a:off x="6482332" y="1997116"/>
              <a:ext cx="655421" cy="655421"/>
              <a:chOff x="3880609" y="1632709"/>
              <a:chExt cx="1277229" cy="1277229"/>
            </a:xfrm>
          </p:grpSpPr>
          <p:sp>
            <p:nvSpPr>
              <p:cNvPr id="17" name="Freeform 16"/>
              <p:cNvSpPr>
                <a:spLocks noChangeAspect="1"/>
              </p:cNvSpPr>
              <p:nvPr/>
            </p:nvSpPr>
            <p:spPr bwMode="auto">
              <a:xfrm>
                <a:off x="4246171" y="2059391"/>
                <a:ext cx="546105" cy="423865"/>
              </a:xfrm>
              <a:custGeom>
                <a:avLst/>
                <a:gdLst>
                  <a:gd name="T0" fmla="*/ 151 w 344"/>
                  <a:gd name="T1" fmla="*/ 267 h 267"/>
                  <a:gd name="T2" fmla="*/ 0 w 344"/>
                  <a:gd name="T3" fmla="*/ 150 h 267"/>
                  <a:gd name="T4" fmla="*/ 12 w 344"/>
                  <a:gd name="T5" fmla="*/ 133 h 267"/>
                  <a:gd name="T6" fmla="*/ 147 w 344"/>
                  <a:gd name="T7" fmla="*/ 237 h 267"/>
                  <a:gd name="T8" fmla="*/ 327 w 344"/>
                  <a:gd name="T9" fmla="*/ 0 h 267"/>
                  <a:gd name="T10" fmla="*/ 344 w 344"/>
                  <a:gd name="T11" fmla="*/ 14 h 267"/>
                  <a:gd name="T12" fmla="*/ 151 w 344"/>
                  <a:gd name="T13" fmla="*/ 267 h 267"/>
                </a:gdLst>
                <a:ahLst/>
                <a:cxnLst>
                  <a:cxn ang="0">
                    <a:pos x="T0" y="T1"/>
                  </a:cxn>
                  <a:cxn ang="0">
                    <a:pos x="T2" y="T3"/>
                  </a:cxn>
                  <a:cxn ang="0">
                    <a:pos x="T4" y="T5"/>
                  </a:cxn>
                  <a:cxn ang="0">
                    <a:pos x="T6" y="T7"/>
                  </a:cxn>
                  <a:cxn ang="0">
                    <a:pos x="T8" y="T9"/>
                  </a:cxn>
                  <a:cxn ang="0">
                    <a:pos x="T10" y="T11"/>
                  </a:cxn>
                  <a:cxn ang="0">
                    <a:pos x="T12" y="T13"/>
                  </a:cxn>
                </a:cxnLst>
                <a:rect l="0" t="0" r="r" b="b"/>
                <a:pathLst>
                  <a:path w="344" h="267">
                    <a:moveTo>
                      <a:pt x="151" y="267"/>
                    </a:moveTo>
                    <a:lnTo>
                      <a:pt x="0" y="150"/>
                    </a:lnTo>
                    <a:lnTo>
                      <a:pt x="12" y="133"/>
                    </a:lnTo>
                    <a:lnTo>
                      <a:pt x="147" y="237"/>
                    </a:lnTo>
                    <a:lnTo>
                      <a:pt x="327" y="0"/>
                    </a:lnTo>
                    <a:lnTo>
                      <a:pt x="344" y="14"/>
                    </a:lnTo>
                    <a:lnTo>
                      <a:pt x="151" y="267"/>
                    </a:lnTo>
                    <a:close/>
                  </a:path>
                </a:pathLst>
              </a:custGeom>
              <a:solidFill>
                <a:srgbClr val="5C2D91"/>
              </a:solidFill>
              <a:ln w="15875">
                <a:solidFill>
                  <a:schemeClr val="bg1"/>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ndParaRPr>
              </a:p>
            </p:txBody>
          </p:sp>
          <p:sp>
            <p:nvSpPr>
              <p:cNvPr id="19" name="Oval 18"/>
              <p:cNvSpPr/>
              <p:nvPr/>
            </p:nvSpPr>
            <p:spPr bwMode="auto">
              <a:xfrm>
                <a:off x="3880609" y="1632709"/>
                <a:ext cx="1277229" cy="1277229"/>
              </a:xfrm>
              <a:prstGeom prst="ellipse">
                <a:avLst/>
              </a:prstGeom>
              <a:noFill/>
              <a:ln w="3810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22" name="Group 21"/>
          <p:cNvGrpSpPr/>
          <p:nvPr/>
        </p:nvGrpSpPr>
        <p:grpSpPr>
          <a:xfrm>
            <a:off x="8707372" y="5259406"/>
            <a:ext cx="3438608" cy="655421"/>
            <a:chOff x="6482332" y="3364476"/>
            <a:chExt cx="3438608" cy="655421"/>
          </a:xfrm>
        </p:grpSpPr>
        <p:sp>
          <p:nvSpPr>
            <p:cNvPr id="23" name="TextBox 22"/>
            <p:cNvSpPr txBox="1"/>
            <p:nvPr/>
          </p:nvSpPr>
          <p:spPr>
            <a:xfrm>
              <a:off x="7433556" y="3525987"/>
              <a:ext cx="2487384" cy="332399"/>
            </a:xfrm>
            <a:prstGeom prst="rect">
              <a:avLst/>
            </a:prstGeom>
            <a:noFill/>
          </p:spPr>
          <p:txBody>
            <a:bodyPr wrap="square" lIns="0" tIns="0" rIns="0" bIns="0" rtlCol="0" anchor="ctr" anchorCtr="0">
              <a:spAutoFit/>
            </a:bodyPr>
            <a:lstStyle>
              <a:defPPr>
                <a:defRPr lang="en-US"/>
              </a:defPPr>
              <a:lvl1pPr>
                <a:defRPr sz="2200">
                  <a:gradFill>
                    <a:gsLst>
                      <a:gs pos="0">
                        <a:schemeClr val="accent1">
                          <a:lumMod val="5000"/>
                          <a:lumOff val="95000"/>
                        </a:schemeClr>
                      </a:gs>
                      <a:gs pos="100000">
                        <a:srgbClr val="FFFFFF"/>
                      </a:gs>
                    </a:gsLst>
                    <a:lin ang="5400000" scaled="1"/>
                  </a:gradFill>
                  <a:latin typeface="Segoe UI Semilight" panose="020B0402040204020203" pitchFamily="34" charset="0"/>
                  <a:cs typeface="Segoe UI Semilight" panose="020B0402040204020203" pitchFamily="34" charset="0"/>
                </a:defRPr>
              </a:lvl1pPr>
            </a:lstStyle>
            <a:p>
              <a:pPr marL="0" marR="0" lvl="0" indent="0" defTabSz="932468" eaLnBrk="1" fontAlgn="auto" latinLnBrk="0" hangingPunct="1">
                <a:lnSpc>
                  <a:spcPct val="90000"/>
                </a:lnSpc>
                <a:spcBef>
                  <a:spcPts val="0"/>
                </a:spcBef>
                <a:spcAft>
                  <a:spcPts val="111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Segoe UI Light"/>
                  <a:cs typeface="Segoe UI Semilight" panose="020B0402040204020203" pitchFamily="34" charset="0"/>
                </a:rPr>
                <a:t>Offline functionality</a:t>
              </a:r>
            </a:p>
          </p:txBody>
        </p:sp>
        <p:grpSp>
          <p:nvGrpSpPr>
            <p:cNvPr id="24" name="Group 23"/>
            <p:cNvGrpSpPr/>
            <p:nvPr/>
          </p:nvGrpSpPr>
          <p:grpSpPr>
            <a:xfrm>
              <a:off x="6482332" y="3364476"/>
              <a:ext cx="655421" cy="655421"/>
              <a:chOff x="3880609" y="1632709"/>
              <a:chExt cx="1277229" cy="1277229"/>
            </a:xfrm>
          </p:grpSpPr>
          <p:sp>
            <p:nvSpPr>
              <p:cNvPr id="25" name="Freeform 24"/>
              <p:cNvSpPr>
                <a:spLocks noChangeAspect="1"/>
              </p:cNvSpPr>
              <p:nvPr/>
            </p:nvSpPr>
            <p:spPr bwMode="auto">
              <a:xfrm>
                <a:off x="4246171" y="2059391"/>
                <a:ext cx="546105" cy="423865"/>
              </a:xfrm>
              <a:custGeom>
                <a:avLst/>
                <a:gdLst>
                  <a:gd name="T0" fmla="*/ 151 w 344"/>
                  <a:gd name="T1" fmla="*/ 267 h 267"/>
                  <a:gd name="T2" fmla="*/ 0 w 344"/>
                  <a:gd name="T3" fmla="*/ 150 h 267"/>
                  <a:gd name="T4" fmla="*/ 12 w 344"/>
                  <a:gd name="T5" fmla="*/ 133 h 267"/>
                  <a:gd name="T6" fmla="*/ 147 w 344"/>
                  <a:gd name="T7" fmla="*/ 237 h 267"/>
                  <a:gd name="T8" fmla="*/ 327 w 344"/>
                  <a:gd name="T9" fmla="*/ 0 h 267"/>
                  <a:gd name="T10" fmla="*/ 344 w 344"/>
                  <a:gd name="T11" fmla="*/ 14 h 267"/>
                  <a:gd name="T12" fmla="*/ 151 w 344"/>
                  <a:gd name="T13" fmla="*/ 267 h 267"/>
                </a:gdLst>
                <a:ahLst/>
                <a:cxnLst>
                  <a:cxn ang="0">
                    <a:pos x="T0" y="T1"/>
                  </a:cxn>
                  <a:cxn ang="0">
                    <a:pos x="T2" y="T3"/>
                  </a:cxn>
                  <a:cxn ang="0">
                    <a:pos x="T4" y="T5"/>
                  </a:cxn>
                  <a:cxn ang="0">
                    <a:pos x="T6" y="T7"/>
                  </a:cxn>
                  <a:cxn ang="0">
                    <a:pos x="T8" y="T9"/>
                  </a:cxn>
                  <a:cxn ang="0">
                    <a:pos x="T10" y="T11"/>
                  </a:cxn>
                  <a:cxn ang="0">
                    <a:pos x="T12" y="T13"/>
                  </a:cxn>
                </a:cxnLst>
                <a:rect l="0" t="0" r="r" b="b"/>
                <a:pathLst>
                  <a:path w="344" h="267">
                    <a:moveTo>
                      <a:pt x="151" y="267"/>
                    </a:moveTo>
                    <a:lnTo>
                      <a:pt x="0" y="150"/>
                    </a:lnTo>
                    <a:lnTo>
                      <a:pt x="12" y="133"/>
                    </a:lnTo>
                    <a:lnTo>
                      <a:pt x="147" y="237"/>
                    </a:lnTo>
                    <a:lnTo>
                      <a:pt x="327" y="0"/>
                    </a:lnTo>
                    <a:lnTo>
                      <a:pt x="344" y="14"/>
                    </a:lnTo>
                    <a:lnTo>
                      <a:pt x="151" y="267"/>
                    </a:lnTo>
                    <a:close/>
                  </a:path>
                </a:pathLst>
              </a:custGeom>
              <a:solidFill>
                <a:srgbClr val="5C2D91"/>
              </a:solidFill>
              <a:ln w="15875">
                <a:solidFill>
                  <a:schemeClr val="bg1"/>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ndParaRPr>
              </a:p>
            </p:txBody>
          </p:sp>
          <p:sp>
            <p:nvSpPr>
              <p:cNvPr id="26" name="Oval 25"/>
              <p:cNvSpPr/>
              <p:nvPr/>
            </p:nvSpPr>
            <p:spPr bwMode="auto">
              <a:xfrm>
                <a:off x="3880609" y="1632709"/>
                <a:ext cx="1277229" cy="1277229"/>
              </a:xfrm>
              <a:prstGeom prst="ellipse">
                <a:avLst/>
              </a:prstGeom>
              <a:noFill/>
              <a:ln w="3810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pic>
        <p:nvPicPr>
          <p:cNvPr id="27" name="Picture 26"/>
          <p:cNvPicPr>
            <a:picLocks noChangeAspect="1"/>
          </p:cNvPicPr>
          <p:nvPr/>
        </p:nvPicPr>
        <p:blipFill rotWithShape="1">
          <a:blip r:embed="rId4"/>
          <a:srcRect t="37798" b="6570"/>
          <a:stretch/>
        </p:blipFill>
        <p:spPr>
          <a:xfrm>
            <a:off x="-30164" y="0"/>
            <a:ext cx="8381999" cy="6994525"/>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0257" y="2843672"/>
            <a:ext cx="2070454" cy="3776405"/>
          </a:xfrm>
          <a:prstGeom prst="rect">
            <a:avLst/>
          </a:prstGeom>
        </p:spPr>
      </p:pic>
      <p:grpSp>
        <p:nvGrpSpPr>
          <p:cNvPr id="29" name="Group 28"/>
          <p:cNvGrpSpPr/>
          <p:nvPr/>
        </p:nvGrpSpPr>
        <p:grpSpPr>
          <a:xfrm>
            <a:off x="4364540" y="5890399"/>
            <a:ext cx="1789470" cy="564043"/>
            <a:chOff x="7178066" y="2664275"/>
            <a:chExt cx="5019845" cy="1582262"/>
          </a:xfrm>
        </p:grpSpPr>
        <p:pic>
          <p:nvPicPr>
            <p:cNvPr id="30" name="Picture 29"/>
            <p:cNvPicPr>
              <a:picLocks noChangeAspect="1"/>
            </p:cNvPicPr>
            <p:nvPr/>
          </p:nvPicPr>
          <p:blipFill>
            <a:blip r:embed="rId6"/>
            <a:stretch>
              <a:fillRect/>
            </a:stretch>
          </p:blipFill>
          <p:spPr>
            <a:xfrm>
              <a:off x="8931658" y="2843837"/>
              <a:ext cx="1202267" cy="1402700"/>
            </a:xfrm>
            <a:prstGeom prst="rect">
              <a:avLst/>
            </a:prstGeom>
          </p:spPr>
        </p:pic>
        <p:pic>
          <p:nvPicPr>
            <p:cNvPr id="31" name="Picture 30"/>
            <p:cNvPicPr>
              <a:picLocks noChangeAspect="1"/>
            </p:cNvPicPr>
            <p:nvPr/>
          </p:nvPicPr>
          <p:blipFill>
            <a:blip r:embed="rId7"/>
            <a:stretch>
              <a:fillRect/>
            </a:stretch>
          </p:blipFill>
          <p:spPr>
            <a:xfrm>
              <a:off x="7178066" y="2664275"/>
              <a:ext cx="1253067" cy="1529450"/>
            </a:xfrm>
            <a:prstGeom prst="rect">
              <a:avLst/>
            </a:prstGeom>
          </p:spPr>
        </p:pic>
        <p:pic>
          <p:nvPicPr>
            <p:cNvPr id="32" name="Picture 31"/>
            <p:cNvPicPr>
              <a:picLocks noChangeAspect="1"/>
            </p:cNvPicPr>
            <p:nvPr/>
          </p:nvPicPr>
          <p:blipFill>
            <a:blip r:embed="rId8"/>
            <a:stretch>
              <a:fillRect/>
            </a:stretch>
          </p:blipFill>
          <p:spPr>
            <a:xfrm>
              <a:off x="10898278" y="2896650"/>
              <a:ext cx="1299633" cy="1297075"/>
            </a:xfrm>
            <a:prstGeom prst="rect">
              <a:avLst/>
            </a:prstGeom>
          </p:spPr>
        </p:pic>
      </p:grpSp>
      <p:pic>
        <p:nvPicPr>
          <p:cNvPr id="33" name="Picture 32"/>
          <p:cNvPicPr>
            <a:picLocks noChangeAspect="1"/>
          </p:cNvPicPr>
          <p:nvPr/>
        </p:nvPicPr>
        <p:blipFill>
          <a:blip r:embed="rId9"/>
          <a:stretch>
            <a:fillRect/>
          </a:stretch>
        </p:blipFill>
        <p:spPr>
          <a:xfrm>
            <a:off x="4300314" y="3772914"/>
            <a:ext cx="1917923" cy="1917923"/>
          </a:xfrm>
          <a:prstGeom prst="roundRect">
            <a:avLst/>
          </a:prstGeom>
          <a:effectLst>
            <a:outerShdw blurRad="279400" algn="ctr" rotWithShape="0">
              <a:prstClr val="black">
                <a:alpha val="51000"/>
              </a:prstClr>
            </a:outerShdw>
          </a:effectLst>
        </p:spPr>
      </p:pic>
    </p:spTree>
    <p:extLst>
      <p:ext uri="{BB962C8B-B14F-4D97-AF65-F5344CB8AC3E}">
        <p14:creationId xmlns:p14="http://schemas.microsoft.com/office/powerpoint/2010/main" val="92831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3.16314E-6 3.66319E-6 L 3.16314E-6 0.07172 " pathEditMode="relative" rAng="0" ptsTypes="AA">
                                      <p:cBhvr>
                                        <p:cTn id="9" dur="800" spd="-100000" fill="hold"/>
                                        <p:tgtEl>
                                          <p:spTgt spid="8"/>
                                        </p:tgtEl>
                                        <p:attrNameLst>
                                          <p:attrName>ppt_x</p:attrName>
                                          <p:attrName>ppt_y</p:attrName>
                                        </p:attrNameLst>
                                      </p:cBhvr>
                                      <p:rCtr x="0" y="3586"/>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42" presetClass="path" presetSubtype="0" decel="100000" fill="hold" nodeType="withEffect">
                                  <p:stCondLst>
                                    <p:cond delay="0"/>
                                  </p:stCondLst>
                                  <p:childTnLst>
                                    <p:animMotion origin="layout" path="M 3.16314E-6 3.66319E-6 L 3.16314E-6 0.07172 " pathEditMode="relative" rAng="0" ptsTypes="AA">
                                      <p:cBhvr>
                                        <p:cTn id="16" dur="800" spd="-100000" fill="hold"/>
                                        <p:tgtEl>
                                          <p:spTgt spid="13"/>
                                        </p:tgtEl>
                                        <p:attrNameLst>
                                          <p:attrName>ppt_x</p:attrName>
                                          <p:attrName>ppt_y</p:attrName>
                                        </p:attrNameLst>
                                      </p:cBhvr>
                                      <p:rCtr x="0" y="3586"/>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42" presetClass="path" presetSubtype="0" decel="100000" fill="hold" nodeType="withEffect">
                                  <p:stCondLst>
                                    <p:cond delay="0"/>
                                  </p:stCondLst>
                                  <p:childTnLst>
                                    <p:animMotion origin="layout" path="M 3.16314E-6 3.66319E-6 L 3.16314E-6 0.07172 " pathEditMode="relative" rAng="0" ptsTypes="AA">
                                      <p:cBhvr>
                                        <p:cTn id="23" dur="800" spd="-100000" fill="hold"/>
                                        <p:tgtEl>
                                          <p:spTgt spid="22"/>
                                        </p:tgtEl>
                                        <p:attrNameLst>
                                          <p:attrName>ppt_x</p:attrName>
                                          <p:attrName>ppt_y</p:attrName>
                                        </p:attrNameLst>
                                      </p:cBhvr>
                                      <p:rCtr x="0" y="35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9199231" y="496"/>
            <a:ext cx="3236364" cy="3331840"/>
            <a:chOff x="9199653" y="0"/>
            <a:chExt cx="3236823" cy="3332312"/>
          </a:xfrm>
        </p:grpSpPr>
        <p:sp>
          <p:nvSpPr>
            <p:cNvPr id="48" name="Freeform 47"/>
            <p:cNvSpPr>
              <a:spLocks/>
            </p:cNvSpPr>
            <p:nvPr/>
          </p:nvSpPr>
          <p:spPr bwMode="auto">
            <a:xfrm>
              <a:off x="9199653" y="0"/>
              <a:ext cx="3236823" cy="3332312"/>
            </a:xfrm>
            <a:custGeom>
              <a:avLst/>
              <a:gdLst>
                <a:gd name="connsiteX0" fmla="*/ 0 w 3236823"/>
                <a:gd name="connsiteY0" fmla="*/ 0 h 3332312"/>
                <a:gd name="connsiteX1" fmla="*/ 3236823 w 3236823"/>
                <a:gd name="connsiteY1" fmla="*/ 0 h 3332312"/>
                <a:gd name="connsiteX2" fmla="*/ 3236823 w 3236823"/>
                <a:gd name="connsiteY2" fmla="*/ 1468273 h 3332312"/>
                <a:gd name="connsiteX3" fmla="*/ 3080450 w 3236823"/>
                <a:gd name="connsiteY3" fmla="*/ 1558326 h 3332312"/>
                <a:gd name="connsiteX4" fmla="*/ 0 w 3236823"/>
                <a:gd name="connsiteY4" fmla="*/ 3332312 h 3332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6823" h="3332312">
                  <a:moveTo>
                    <a:pt x="0" y="0"/>
                  </a:moveTo>
                  <a:lnTo>
                    <a:pt x="3236823" y="0"/>
                  </a:lnTo>
                  <a:lnTo>
                    <a:pt x="3236823" y="1468273"/>
                  </a:lnTo>
                  <a:lnTo>
                    <a:pt x="3080450" y="1558326"/>
                  </a:lnTo>
                  <a:cubicBezTo>
                    <a:pt x="2406428" y="1946485"/>
                    <a:pt x="1426031" y="2511082"/>
                    <a:pt x="0" y="3332312"/>
                  </a:cubicBezTo>
                  <a:close/>
                </a:path>
              </a:pathLst>
            </a:custGeom>
            <a:solidFill>
              <a:schemeClr val="accent4">
                <a:alpha val="80000"/>
              </a:schemeClr>
            </a:solidFill>
            <a:ln>
              <a:noFill/>
            </a:ln>
            <a:extLst/>
          </p:spPr>
          <p:txBody>
            <a:bodyPr vert="horz" wrap="square" lIns="91427" tIns="45713" rIns="91427" bIns="45713" numCol="1" anchor="t" anchorCtr="0" compatLnSpc="1">
              <a:prstTxWarp prst="textNoShape">
                <a:avLst/>
              </a:prstTxWarp>
              <a:noAutofit/>
            </a:bodyPr>
            <a:lstStyle/>
            <a:p>
              <a:pPr marL="0" marR="0" lvl="0" indent="0" defTabSz="914224" eaLnBrk="1" fontAlgn="auto" latinLnBrk="0" hangingPunct="1">
                <a:lnSpc>
                  <a:spcPct val="90000"/>
                </a:lnSpc>
                <a:spcBef>
                  <a:spcPts val="600"/>
                </a:spcBef>
                <a:spcAft>
                  <a:spcPts val="0"/>
                </a:spcAft>
                <a:buClrTx/>
                <a:buSzTx/>
                <a:buFontTx/>
                <a:buNone/>
                <a:tabLst/>
                <a:defRPr/>
              </a:pPr>
              <a:endParaRPr kumimoji="0" lang="en-US" sz="1800" b="0" i="0" u="none" strike="noStrike" kern="0" cap="none" spc="0" normalizeH="0" baseline="0" noProof="0">
                <a:ln>
                  <a:noFill/>
                </a:ln>
                <a:gradFill>
                  <a:gsLst>
                    <a:gs pos="0">
                      <a:schemeClr val="tx1"/>
                    </a:gs>
                    <a:gs pos="100000">
                      <a:schemeClr val="tx1"/>
                    </a:gs>
                  </a:gsLst>
                  <a:lin ang="5400000" scaled="1"/>
                </a:gradFill>
                <a:effectLst/>
                <a:uLnTx/>
                <a:uFillTx/>
              </a:endParaRPr>
            </a:p>
          </p:txBody>
        </p:sp>
        <p:sp>
          <p:nvSpPr>
            <p:cNvPr id="51" name="Rectangle 50"/>
            <p:cNvSpPr/>
            <p:nvPr/>
          </p:nvSpPr>
          <p:spPr bwMode="auto">
            <a:xfrm>
              <a:off x="9984083" y="400481"/>
              <a:ext cx="1554480" cy="1345619"/>
            </a:xfrm>
            <a:prstGeom prst="rect">
              <a:avLst/>
            </a:prstGeom>
            <a:no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283" tIns="91427" rIns="146283" bIns="91427" numCol="1" spcCol="0" rtlCol="0" fromWordArt="0" anchor="t" anchorCtr="0" forceAA="0" compatLnSpc="1">
              <a:prstTxWarp prst="textNoShape">
                <a:avLst/>
              </a:prstTxWarp>
              <a:spAutoFit/>
            </a:bodyPr>
            <a:lstStyle/>
            <a:p>
              <a:pPr marL="0" marR="0" lvl="0" indent="0" defTabSz="950846" eaLnBrk="1" fontAlgn="base" latinLnBrk="0" hangingPunct="1">
                <a:lnSpc>
                  <a:spcPct val="90000"/>
                </a:lnSpc>
                <a:spcBef>
                  <a:spcPts val="600"/>
                </a:spcBef>
                <a:spcAft>
                  <a:spcPts val="0"/>
                </a:spcAft>
                <a:buClrTx/>
                <a:buSzTx/>
                <a:buFontTx/>
                <a:buNone/>
                <a:tabLst/>
                <a:defRPr/>
              </a:pPr>
              <a:r>
                <a:rPr kumimoji="0" lang="en-US" sz="1199" b="0" i="0" u="none" strike="noStrike" kern="0" cap="none" spc="0" normalizeH="0" baseline="0" noProof="0" dirty="0" err="1">
                  <a:ln>
                    <a:noFill/>
                  </a:ln>
                  <a:gradFill>
                    <a:gsLst>
                      <a:gs pos="0">
                        <a:schemeClr val="tx1"/>
                      </a:gs>
                      <a:gs pos="100000">
                        <a:schemeClr val="tx1"/>
                      </a:gs>
                    </a:gsLst>
                    <a:lin ang="5400000" scaled="1"/>
                  </a:gradFill>
                  <a:effectLst/>
                  <a:uLnTx/>
                  <a:uFillTx/>
                  <a:ea typeface="Segoe UI" pitchFamily="34" charset="0"/>
                  <a:cs typeface="Segoe UI" pitchFamily="34" charset="0"/>
                </a:rPr>
                <a:t>DBaaS</a:t>
              </a:r>
              <a:endParaRPr kumimoji="0" lang="en-US" sz="1199" b="0" i="0" u="none" strike="noStrike" kern="0" cap="none" spc="0" normalizeH="0" baseline="0" noProof="0" dirty="0">
                <a:ln>
                  <a:noFill/>
                </a:ln>
                <a:gradFill>
                  <a:gsLst>
                    <a:gs pos="0">
                      <a:schemeClr val="tx1"/>
                    </a:gs>
                    <a:gs pos="100000">
                      <a:schemeClr val="tx1"/>
                    </a:gs>
                  </a:gsLst>
                  <a:lin ang="5400000" scaled="1"/>
                </a:gradFill>
                <a:effectLst/>
                <a:uLnTx/>
                <a:uFillTx/>
                <a:ea typeface="Segoe UI" pitchFamily="34" charset="0"/>
                <a:cs typeface="Segoe UI" pitchFamily="34" charset="0"/>
              </a:endParaRPr>
            </a:p>
            <a:p>
              <a:pPr marL="0" marR="0" lvl="0" indent="0" defTabSz="950846" eaLnBrk="1" fontAlgn="base" latinLnBrk="0" hangingPunct="1">
                <a:lnSpc>
                  <a:spcPct val="90000"/>
                </a:lnSpc>
                <a:spcBef>
                  <a:spcPts val="600"/>
                </a:spcBef>
                <a:spcAft>
                  <a:spcPts val="0"/>
                </a:spcAft>
                <a:buClrTx/>
                <a:buSzTx/>
                <a:buFontTx/>
                <a:buNone/>
                <a:tabLst/>
                <a:defRPr/>
              </a:pPr>
              <a:r>
                <a:rPr kumimoji="0" lang="en-US" sz="1199" b="0" i="0" u="none" strike="noStrike" kern="0" cap="none" spc="0" normalizeH="0" baseline="0" noProof="0" dirty="0">
                  <a:ln>
                    <a:noFill/>
                  </a:ln>
                  <a:gradFill>
                    <a:gsLst>
                      <a:gs pos="0">
                        <a:schemeClr val="tx1"/>
                      </a:gs>
                      <a:gs pos="100000">
                        <a:schemeClr val="tx1"/>
                      </a:gs>
                    </a:gsLst>
                    <a:lin ang="5400000" scaled="1"/>
                  </a:gradFill>
                  <a:effectLst/>
                  <a:uLnTx/>
                  <a:uFillTx/>
                  <a:ea typeface="Segoe UI" pitchFamily="34" charset="0"/>
                  <a:cs typeface="Segoe UI" pitchFamily="34" charset="0"/>
                </a:rPr>
                <a:t>SQL/No-SQL</a:t>
              </a:r>
            </a:p>
            <a:p>
              <a:pPr marL="0" marR="0" lvl="0" indent="0" defTabSz="950846" eaLnBrk="1" fontAlgn="base" latinLnBrk="0" hangingPunct="1">
                <a:lnSpc>
                  <a:spcPct val="90000"/>
                </a:lnSpc>
                <a:spcBef>
                  <a:spcPts val="600"/>
                </a:spcBef>
                <a:spcAft>
                  <a:spcPts val="0"/>
                </a:spcAft>
                <a:buClrTx/>
                <a:buSzTx/>
                <a:buFontTx/>
                <a:buNone/>
                <a:tabLst/>
                <a:defRPr/>
              </a:pPr>
              <a:r>
                <a:rPr kumimoji="0" lang="en-US" sz="1199" b="0" i="0" u="none" strike="noStrike" kern="0" cap="none" spc="0" normalizeH="0" baseline="0" noProof="0" dirty="0">
                  <a:ln>
                    <a:noFill/>
                  </a:ln>
                  <a:gradFill>
                    <a:gsLst>
                      <a:gs pos="0">
                        <a:schemeClr val="tx1"/>
                      </a:gs>
                      <a:gs pos="100000">
                        <a:schemeClr val="tx1"/>
                      </a:gs>
                    </a:gsLst>
                    <a:lin ang="5400000" scaled="1"/>
                  </a:gradFill>
                  <a:effectLst/>
                  <a:uLnTx/>
                  <a:uFillTx/>
                  <a:ea typeface="Segoe UI" pitchFamily="34" charset="0"/>
                  <a:cs typeface="Segoe UI" pitchFamily="34" charset="0"/>
                </a:rPr>
                <a:t>Big Data</a:t>
              </a:r>
            </a:p>
            <a:p>
              <a:pPr marL="0" marR="0" lvl="0" indent="0" defTabSz="950846" eaLnBrk="1" fontAlgn="base" latinLnBrk="0" hangingPunct="1">
                <a:lnSpc>
                  <a:spcPct val="90000"/>
                </a:lnSpc>
                <a:spcBef>
                  <a:spcPts val="600"/>
                </a:spcBef>
                <a:spcAft>
                  <a:spcPts val="0"/>
                </a:spcAft>
                <a:buClrTx/>
                <a:buSzTx/>
                <a:buFontTx/>
                <a:buNone/>
                <a:tabLst/>
                <a:defRPr/>
              </a:pPr>
              <a:r>
                <a:rPr kumimoji="0" lang="en-US" sz="1199" b="0" i="0" u="none" strike="noStrike" kern="0" cap="none" spc="0" normalizeH="0" baseline="0" noProof="0" dirty="0">
                  <a:ln>
                    <a:noFill/>
                  </a:ln>
                  <a:gradFill>
                    <a:gsLst>
                      <a:gs pos="0">
                        <a:schemeClr val="tx1"/>
                      </a:gs>
                      <a:gs pos="100000">
                        <a:schemeClr val="tx1"/>
                      </a:gs>
                    </a:gsLst>
                    <a:lin ang="5400000" scaled="1"/>
                  </a:gradFill>
                  <a:effectLst/>
                  <a:uLnTx/>
                  <a:uFillTx/>
                  <a:ea typeface="Segoe UI" pitchFamily="34" charset="0"/>
                  <a:cs typeface="Segoe UI" pitchFamily="34" charset="0"/>
                </a:rPr>
                <a:t>Search</a:t>
              </a:r>
            </a:p>
            <a:p>
              <a:pPr marL="0" marR="0" lvl="0" indent="0" defTabSz="950846" eaLnBrk="1" fontAlgn="base" latinLnBrk="0" hangingPunct="1">
                <a:lnSpc>
                  <a:spcPct val="90000"/>
                </a:lnSpc>
                <a:spcBef>
                  <a:spcPts val="600"/>
                </a:spcBef>
                <a:spcAft>
                  <a:spcPts val="0"/>
                </a:spcAft>
                <a:buClrTx/>
                <a:buSzTx/>
                <a:buFontTx/>
                <a:buNone/>
                <a:tabLst/>
                <a:defRPr/>
              </a:pPr>
              <a:r>
                <a:rPr kumimoji="0" lang="en-US" sz="1199" b="0" i="0" u="none" strike="noStrike" kern="0" cap="none" spc="0" normalizeH="0" baseline="0" noProof="0" dirty="0">
                  <a:ln>
                    <a:noFill/>
                  </a:ln>
                  <a:gradFill>
                    <a:gsLst>
                      <a:gs pos="0">
                        <a:schemeClr val="tx1"/>
                      </a:gs>
                      <a:gs pos="100000">
                        <a:schemeClr val="tx1"/>
                      </a:gs>
                    </a:gsLst>
                    <a:lin ang="5400000" scaled="1"/>
                  </a:gradFill>
                  <a:effectLst/>
                  <a:uLnTx/>
                  <a:uFillTx/>
                  <a:ea typeface="Segoe UI" pitchFamily="34" charset="0"/>
                  <a:cs typeface="Segoe UI" pitchFamily="34" charset="0"/>
                </a:rPr>
                <a:t>Caching</a:t>
              </a:r>
            </a:p>
          </p:txBody>
        </p:sp>
      </p:grpSp>
      <p:grpSp>
        <p:nvGrpSpPr>
          <p:cNvPr id="21" name="Group 20"/>
          <p:cNvGrpSpPr/>
          <p:nvPr/>
        </p:nvGrpSpPr>
        <p:grpSpPr>
          <a:xfrm>
            <a:off x="5761104" y="1372581"/>
            <a:ext cx="3448951" cy="7269315"/>
            <a:chOff x="5761038" y="1372280"/>
            <a:chExt cx="3449440" cy="7270346"/>
          </a:xfrm>
        </p:grpSpPr>
        <p:sp>
          <p:nvSpPr>
            <p:cNvPr id="71" name="Freeform 70"/>
            <p:cNvSpPr>
              <a:spLocks/>
            </p:cNvSpPr>
            <p:nvPr/>
          </p:nvSpPr>
          <p:spPr bwMode="auto">
            <a:xfrm>
              <a:off x="5761038" y="1372280"/>
              <a:ext cx="3449440" cy="7270346"/>
            </a:xfrm>
            <a:custGeom>
              <a:avLst/>
              <a:gdLst>
                <a:gd name="connsiteX0" fmla="*/ 0 w 3449440"/>
                <a:gd name="connsiteY0" fmla="*/ 5979177 h 7270346"/>
                <a:gd name="connsiteX1" fmla="*/ 4285 w 3449440"/>
                <a:gd name="connsiteY1" fmla="*/ 5983136 h 7270346"/>
                <a:gd name="connsiteX2" fmla="*/ 3449440 w 3449440"/>
                <a:gd name="connsiteY2" fmla="*/ 7270346 h 7270346"/>
                <a:gd name="connsiteX3" fmla="*/ 799222 w 3449440"/>
                <a:gd name="connsiteY3" fmla="*/ 6557998 h 7270346"/>
                <a:gd name="connsiteX4" fmla="*/ 132596 w 3449440"/>
                <a:gd name="connsiteY4" fmla="*/ 6103284 h 7270346"/>
                <a:gd name="connsiteX5" fmla="*/ 0 w 3449440"/>
                <a:gd name="connsiteY5" fmla="*/ 5991670 h 7270346"/>
                <a:gd name="connsiteX6" fmla="*/ 0 w 3449440"/>
                <a:gd name="connsiteY6" fmla="*/ 0 h 7270346"/>
                <a:gd name="connsiteX7" fmla="*/ 158279 w 3449440"/>
                <a:gd name="connsiteY7" fmla="*/ 91008 h 7270346"/>
                <a:gd name="connsiteX8" fmla="*/ 3449440 w 3449440"/>
                <a:gd name="connsiteY8" fmla="*/ 1983387 h 7270346"/>
                <a:gd name="connsiteX9" fmla="*/ 51368 w 3449440"/>
                <a:gd name="connsiteY9" fmla="*/ 3946769 h 7270346"/>
                <a:gd name="connsiteX10" fmla="*/ 0 w 3449440"/>
                <a:gd name="connsiteY10" fmla="*/ 3976448 h 727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49440" h="7270346">
                  <a:moveTo>
                    <a:pt x="0" y="5979177"/>
                  </a:moveTo>
                  <a:lnTo>
                    <a:pt x="4285" y="5983136"/>
                  </a:lnTo>
                  <a:cubicBezTo>
                    <a:pt x="964730" y="6813129"/>
                    <a:pt x="2193927" y="7262694"/>
                    <a:pt x="3449440" y="7270346"/>
                  </a:cubicBezTo>
                  <a:cubicBezTo>
                    <a:pt x="2547475" y="7270346"/>
                    <a:pt x="1634375" y="7036606"/>
                    <a:pt x="799222" y="6557998"/>
                  </a:cubicBezTo>
                  <a:cubicBezTo>
                    <a:pt x="562247" y="6421303"/>
                    <a:pt x="339855" y="6269052"/>
                    <a:pt x="132596" y="6103284"/>
                  </a:cubicBezTo>
                  <a:lnTo>
                    <a:pt x="0" y="5991670"/>
                  </a:lnTo>
                  <a:close/>
                  <a:moveTo>
                    <a:pt x="0" y="0"/>
                  </a:moveTo>
                  <a:lnTo>
                    <a:pt x="158279" y="91008"/>
                  </a:lnTo>
                  <a:cubicBezTo>
                    <a:pt x="837456" y="481527"/>
                    <a:pt x="1872393" y="1076604"/>
                    <a:pt x="3449440" y="1983387"/>
                  </a:cubicBezTo>
                  <a:cubicBezTo>
                    <a:pt x="3449440" y="1983387"/>
                    <a:pt x="3449440" y="1983387"/>
                    <a:pt x="51368" y="3946769"/>
                  </a:cubicBezTo>
                  <a:lnTo>
                    <a:pt x="0" y="3976448"/>
                  </a:lnTo>
                  <a:close/>
                </a:path>
              </a:pathLst>
            </a:custGeom>
            <a:solidFill>
              <a:schemeClr val="accent3">
                <a:alpha val="80000"/>
              </a:schemeClr>
            </a:solidFill>
            <a:ln>
              <a:noFill/>
            </a:ln>
            <a:extLst/>
          </p:spPr>
          <p:txBody>
            <a:bodyPr vert="horz" wrap="square" lIns="91427" tIns="45713" rIns="91427" bIns="45713" numCol="1" anchor="t" anchorCtr="0" compatLnSpc="1">
              <a:prstTxWarp prst="textNoShape">
                <a:avLst/>
              </a:prstTxWarp>
              <a:noAutofit/>
            </a:bodyPr>
            <a:lstStyle/>
            <a:p>
              <a:pPr marL="0" marR="0" lvl="0" indent="0" defTabSz="914224" eaLnBrk="1" fontAlgn="auto" latinLnBrk="0" hangingPunct="1">
                <a:lnSpc>
                  <a:spcPct val="90000"/>
                </a:lnSpc>
                <a:spcBef>
                  <a:spcPts val="600"/>
                </a:spcBef>
                <a:spcAft>
                  <a:spcPts val="0"/>
                </a:spcAft>
                <a:buClrTx/>
                <a:buSzTx/>
                <a:buFontTx/>
                <a:buNone/>
                <a:tabLst/>
                <a:defRPr/>
              </a:pPr>
              <a:endParaRPr kumimoji="0" lang="en-US" sz="1800" b="0" i="0" u="none" strike="noStrike" kern="0" cap="none" spc="0" normalizeH="0" baseline="0" noProof="0">
                <a:ln>
                  <a:noFill/>
                </a:ln>
                <a:gradFill>
                  <a:gsLst>
                    <a:gs pos="0">
                      <a:schemeClr val="tx1"/>
                    </a:gs>
                    <a:gs pos="100000">
                      <a:schemeClr val="tx1"/>
                    </a:gs>
                  </a:gsLst>
                  <a:lin ang="5400000" scaled="1"/>
                </a:gradFill>
                <a:effectLst/>
                <a:uLnTx/>
                <a:uFillTx/>
              </a:endParaRPr>
            </a:p>
          </p:txBody>
        </p:sp>
        <p:sp>
          <p:nvSpPr>
            <p:cNvPr id="55" name="Rectangle 54"/>
            <p:cNvSpPr/>
            <p:nvPr/>
          </p:nvSpPr>
          <p:spPr bwMode="auto">
            <a:xfrm>
              <a:off x="6050294" y="2698047"/>
              <a:ext cx="1521904" cy="1515020"/>
            </a:xfrm>
            <a:prstGeom prst="rect">
              <a:avLst/>
            </a:prstGeom>
            <a:no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283" tIns="91427" rIns="146283" bIns="91427" numCol="1" spcCol="0" rtlCol="0" fromWordArt="0" anchor="t" anchorCtr="0" forceAA="0" compatLnSpc="1">
              <a:prstTxWarp prst="textNoShape">
                <a:avLst/>
              </a:prstTxWarp>
              <a:spAutoFit/>
            </a:bodyPr>
            <a:lstStyle/>
            <a:p>
              <a:pPr marL="0" marR="0" lvl="0" indent="0" defTabSz="950846" eaLnBrk="1" fontAlgn="base" latinLnBrk="0" hangingPunct="1">
                <a:lnSpc>
                  <a:spcPct val="90000"/>
                </a:lnSpc>
                <a:spcBef>
                  <a:spcPts val="600"/>
                </a:spcBef>
                <a:spcAft>
                  <a:spcPts val="0"/>
                </a:spcAft>
                <a:buClrTx/>
                <a:buSzTx/>
                <a:buFontTx/>
                <a:buNone/>
                <a:tabLst/>
                <a:defRPr/>
              </a:pPr>
              <a:r>
                <a:rPr kumimoji="0" lang="en-US" sz="1199" b="0" i="0" u="none" strike="noStrike" kern="0" cap="none" spc="0" normalizeH="0" baseline="0" noProof="0" dirty="0">
                  <a:ln>
                    <a:noFill/>
                  </a:ln>
                  <a:gradFill>
                    <a:gsLst>
                      <a:gs pos="0">
                        <a:schemeClr val="tx1"/>
                      </a:gs>
                      <a:gs pos="100000">
                        <a:schemeClr val="tx1"/>
                      </a:gs>
                    </a:gsLst>
                    <a:lin ang="5400000" scaled="1"/>
                  </a:gradFill>
                  <a:effectLst/>
                  <a:uLnTx/>
                  <a:uFillTx/>
                  <a:ea typeface="Segoe UI" pitchFamily="34" charset="0"/>
                  <a:cs typeface="Segoe UI" pitchFamily="34" charset="0"/>
                </a:rPr>
                <a:t>Workflow</a:t>
              </a:r>
            </a:p>
            <a:p>
              <a:pPr marL="0" marR="0" lvl="0" indent="0" defTabSz="950846" eaLnBrk="1" fontAlgn="base" latinLnBrk="0" hangingPunct="1">
                <a:lnSpc>
                  <a:spcPct val="90000"/>
                </a:lnSpc>
                <a:spcBef>
                  <a:spcPts val="600"/>
                </a:spcBef>
                <a:spcAft>
                  <a:spcPts val="0"/>
                </a:spcAft>
                <a:buClrTx/>
                <a:buSzTx/>
                <a:buFontTx/>
                <a:buNone/>
                <a:tabLst/>
                <a:defRPr/>
              </a:pPr>
              <a:r>
                <a:rPr kumimoji="0" lang="en-US" sz="1199" b="0" i="0" u="none" strike="noStrike" kern="0" cap="none" spc="0" normalizeH="0" baseline="0" noProof="0" dirty="0">
                  <a:ln>
                    <a:noFill/>
                  </a:ln>
                  <a:gradFill>
                    <a:gsLst>
                      <a:gs pos="0">
                        <a:schemeClr val="tx1"/>
                      </a:gs>
                      <a:gs pos="100000">
                        <a:schemeClr val="tx1"/>
                      </a:gs>
                    </a:gsLst>
                    <a:lin ang="5400000" scaled="1"/>
                  </a:gradFill>
                  <a:effectLst/>
                  <a:uLnTx/>
                  <a:uFillTx/>
                  <a:ea typeface="Segoe UI" pitchFamily="34" charset="0"/>
                  <a:cs typeface="Segoe UI" pitchFamily="34" charset="0"/>
                </a:rPr>
                <a:t>B2B </a:t>
              </a:r>
            </a:p>
            <a:p>
              <a:pPr marL="0" marR="0" lvl="0" indent="0" defTabSz="950846" eaLnBrk="1" fontAlgn="base" latinLnBrk="0" hangingPunct="1">
                <a:lnSpc>
                  <a:spcPct val="90000"/>
                </a:lnSpc>
                <a:spcBef>
                  <a:spcPts val="600"/>
                </a:spcBef>
                <a:spcAft>
                  <a:spcPts val="0"/>
                </a:spcAft>
                <a:buClrTx/>
                <a:buSzTx/>
                <a:buFontTx/>
                <a:buNone/>
                <a:tabLst/>
                <a:defRPr/>
              </a:pPr>
              <a:r>
                <a:rPr kumimoji="0" lang="en-US" sz="1199" b="0" i="0" u="none" strike="noStrike" kern="0" cap="none" spc="0" normalizeH="0" baseline="0" noProof="0" dirty="0">
                  <a:ln>
                    <a:noFill/>
                  </a:ln>
                  <a:gradFill>
                    <a:gsLst>
                      <a:gs pos="0">
                        <a:schemeClr val="tx1"/>
                      </a:gs>
                      <a:gs pos="100000">
                        <a:schemeClr val="tx1"/>
                      </a:gs>
                    </a:gsLst>
                    <a:lin ang="5400000" scaled="1"/>
                  </a:gradFill>
                  <a:effectLst/>
                  <a:uLnTx/>
                  <a:uFillTx/>
                  <a:ea typeface="Segoe UI" pitchFamily="34" charset="0"/>
                  <a:cs typeface="Segoe UI" pitchFamily="34" charset="0"/>
                </a:rPr>
                <a:t>On-</a:t>
              </a:r>
              <a:r>
                <a:rPr kumimoji="0" lang="en-US" sz="1199" b="0" i="0" u="none" strike="noStrike" kern="0" cap="none" spc="0" normalizeH="0" baseline="0" noProof="0" dirty="0" err="1">
                  <a:ln>
                    <a:noFill/>
                  </a:ln>
                  <a:gradFill>
                    <a:gsLst>
                      <a:gs pos="0">
                        <a:schemeClr val="tx1"/>
                      </a:gs>
                      <a:gs pos="100000">
                        <a:schemeClr val="tx1"/>
                      </a:gs>
                    </a:gsLst>
                    <a:lin ang="5400000" scaled="1"/>
                  </a:gradFill>
                  <a:effectLst/>
                  <a:uLnTx/>
                  <a:uFillTx/>
                  <a:ea typeface="Segoe UI" pitchFamily="34" charset="0"/>
                  <a:cs typeface="Segoe UI" pitchFamily="34" charset="0"/>
                </a:rPr>
                <a:t>Prem</a:t>
              </a:r>
              <a:r>
                <a:rPr kumimoji="0" lang="en-US" sz="1199" b="0" i="0" u="none" strike="noStrike" kern="0" cap="none" spc="0" normalizeH="0" baseline="0" noProof="0" dirty="0">
                  <a:ln>
                    <a:noFill/>
                  </a:ln>
                  <a:gradFill>
                    <a:gsLst>
                      <a:gs pos="0">
                        <a:schemeClr val="tx1"/>
                      </a:gs>
                      <a:gs pos="100000">
                        <a:schemeClr val="tx1"/>
                      </a:gs>
                    </a:gsLst>
                    <a:lin ang="5400000" scaled="1"/>
                  </a:gradFill>
                  <a:effectLst/>
                  <a:uLnTx/>
                  <a:uFillTx/>
                  <a:ea typeface="Segoe UI" pitchFamily="34" charset="0"/>
                  <a:cs typeface="Segoe UI" pitchFamily="34" charset="0"/>
                </a:rPr>
                <a:t>/SaaS Connectivity</a:t>
              </a:r>
            </a:p>
            <a:p>
              <a:pPr marL="0" marR="0" lvl="0" indent="0" defTabSz="950846" eaLnBrk="1" fontAlgn="base" latinLnBrk="0" hangingPunct="1">
                <a:lnSpc>
                  <a:spcPct val="90000"/>
                </a:lnSpc>
                <a:spcBef>
                  <a:spcPts val="600"/>
                </a:spcBef>
                <a:spcAft>
                  <a:spcPts val="0"/>
                </a:spcAft>
                <a:buClrTx/>
                <a:buSzTx/>
                <a:buFontTx/>
                <a:buNone/>
                <a:tabLst/>
                <a:defRPr/>
              </a:pPr>
              <a:r>
                <a:rPr kumimoji="0" lang="en-US" sz="1199" b="0" i="0" u="none" strike="noStrike" kern="0" cap="none" spc="0" normalizeH="0" baseline="0" noProof="0" dirty="0">
                  <a:ln>
                    <a:noFill/>
                  </a:ln>
                  <a:gradFill>
                    <a:gsLst>
                      <a:gs pos="0">
                        <a:schemeClr val="tx1"/>
                      </a:gs>
                      <a:gs pos="100000">
                        <a:schemeClr val="tx1"/>
                      </a:gs>
                    </a:gsLst>
                    <a:lin ang="5400000" scaled="1"/>
                  </a:gradFill>
                  <a:effectLst/>
                  <a:uLnTx/>
                  <a:uFillTx/>
                  <a:ea typeface="Segoe UI" pitchFamily="34" charset="0"/>
                  <a:cs typeface="Segoe UI" pitchFamily="34" charset="0"/>
                </a:rPr>
                <a:t>Messaging</a:t>
              </a:r>
            </a:p>
            <a:p>
              <a:pPr marL="0" marR="0" lvl="0" indent="0" defTabSz="950846" eaLnBrk="1" fontAlgn="base" latinLnBrk="0" hangingPunct="1">
                <a:lnSpc>
                  <a:spcPct val="90000"/>
                </a:lnSpc>
                <a:spcBef>
                  <a:spcPts val="600"/>
                </a:spcBef>
                <a:spcAft>
                  <a:spcPts val="0"/>
                </a:spcAft>
                <a:buClrTx/>
                <a:buSzTx/>
                <a:buFontTx/>
                <a:buNone/>
                <a:tabLst/>
                <a:defRPr/>
              </a:pPr>
              <a:r>
                <a:rPr kumimoji="0" lang="en-US" sz="1199" b="0" i="0" u="none" strike="noStrike" kern="0" cap="none" spc="0" normalizeH="0" baseline="0" noProof="0" dirty="0">
                  <a:ln>
                    <a:noFill/>
                  </a:ln>
                  <a:gradFill>
                    <a:gsLst>
                      <a:gs pos="0">
                        <a:schemeClr val="tx1"/>
                      </a:gs>
                      <a:gs pos="100000">
                        <a:schemeClr val="tx1"/>
                      </a:gs>
                    </a:gsLst>
                    <a:lin ang="5400000" scaled="1"/>
                  </a:gradFill>
                  <a:effectLst/>
                  <a:uLnTx/>
                  <a:uFillTx/>
                  <a:ea typeface="Segoe UI" pitchFamily="34" charset="0"/>
                  <a:cs typeface="Segoe UI" pitchFamily="34" charset="0"/>
                </a:rPr>
                <a:t>API management</a:t>
              </a:r>
            </a:p>
          </p:txBody>
        </p:sp>
      </p:grpSp>
      <p:grpSp>
        <p:nvGrpSpPr>
          <p:cNvPr id="19" name="Group 18"/>
          <p:cNvGrpSpPr/>
          <p:nvPr/>
        </p:nvGrpSpPr>
        <p:grpSpPr>
          <a:xfrm>
            <a:off x="9199230" y="3343159"/>
            <a:ext cx="3236365" cy="3650871"/>
            <a:chOff x="9199652" y="3343137"/>
            <a:chExt cx="3236824" cy="3651389"/>
          </a:xfrm>
        </p:grpSpPr>
        <p:sp>
          <p:nvSpPr>
            <p:cNvPr id="68" name="Freeform 67"/>
            <p:cNvSpPr>
              <a:spLocks/>
            </p:cNvSpPr>
            <p:nvPr/>
          </p:nvSpPr>
          <p:spPr bwMode="auto">
            <a:xfrm>
              <a:off x="9199652" y="3343137"/>
              <a:ext cx="3236824" cy="3651389"/>
            </a:xfrm>
            <a:custGeom>
              <a:avLst/>
              <a:gdLst>
                <a:gd name="connsiteX0" fmla="*/ 0 w 3236824"/>
                <a:gd name="connsiteY0" fmla="*/ 0 h 3651389"/>
                <a:gd name="connsiteX1" fmla="*/ 3064056 w 3236824"/>
                <a:gd name="connsiteY1" fmla="*/ 1775226 h 3651389"/>
                <a:gd name="connsiteX2" fmla="*/ 3236824 w 3236824"/>
                <a:gd name="connsiteY2" fmla="*/ 1875322 h 3651389"/>
                <a:gd name="connsiteX3" fmla="*/ 3236824 w 3236824"/>
                <a:gd name="connsiteY3" fmla="*/ 3651389 h 3651389"/>
                <a:gd name="connsiteX4" fmla="*/ 0 w 3236824"/>
                <a:gd name="connsiteY4" fmla="*/ 3651389 h 3651389"/>
                <a:gd name="connsiteX5" fmla="*/ 0 w 3236824"/>
                <a:gd name="connsiteY5" fmla="*/ 3570107 h 3651389"/>
                <a:gd name="connsiteX6" fmla="*/ 0 w 3236824"/>
                <a:gd name="connsiteY6" fmla="*/ 0 h 365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6824" h="3651389">
                  <a:moveTo>
                    <a:pt x="0" y="0"/>
                  </a:moveTo>
                  <a:cubicBezTo>
                    <a:pt x="0" y="0"/>
                    <a:pt x="0" y="0"/>
                    <a:pt x="3064056" y="1775226"/>
                  </a:cubicBezTo>
                  <a:lnTo>
                    <a:pt x="3236824" y="1875322"/>
                  </a:lnTo>
                  <a:lnTo>
                    <a:pt x="3236824" y="3651389"/>
                  </a:lnTo>
                  <a:lnTo>
                    <a:pt x="0" y="3651389"/>
                  </a:lnTo>
                  <a:lnTo>
                    <a:pt x="0" y="3570107"/>
                  </a:lnTo>
                  <a:cubicBezTo>
                    <a:pt x="0" y="2788944"/>
                    <a:pt x="0" y="1652708"/>
                    <a:pt x="0" y="0"/>
                  </a:cubicBezTo>
                  <a:close/>
                </a:path>
              </a:pathLst>
            </a:custGeom>
            <a:solidFill>
              <a:schemeClr val="bg2">
                <a:lumMod val="60000"/>
                <a:lumOff val="40000"/>
                <a:alpha val="80000"/>
              </a:schemeClr>
            </a:solidFill>
            <a:ln>
              <a:noFill/>
            </a:ln>
            <a:extLst/>
          </p:spPr>
          <p:txBody>
            <a:bodyPr vert="horz" wrap="square" lIns="91427" tIns="45713" rIns="91427" bIns="45713" numCol="1" anchor="t" anchorCtr="0" compatLnSpc="1">
              <a:prstTxWarp prst="textNoShape">
                <a:avLst/>
              </a:prstTxWarp>
              <a:noAutofit/>
            </a:bodyPr>
            <a:lstStyle/>
            <a:p>
              <a:pPr marL="0" marR="0" lvl="0" indent="0" defTabSz="914224" eaLnBrk="1" fontAlgn="auto" latinLnBrk="0" hangingPunct="1">
                <a:lnSpc>
                  <a:spcPct val="90000"/>
                </a:lnSpc>
                <a:spcBef>
                  <a:spcPts val="600"/>
                </a:spcBef>
                <a:spcAft>
                  <a:spcPts val="0"/>
                </a:spcAft>
                <a:buClrTx/>
                <a:buSzTx/>
                <a:buFontTx/>
                <a:buNone/>
                <a:tabLst/>
                <a:defRPr/>
              </a:pPr>
              <a:endParaRPr kumimoji="0" lang="en-US" sz="1800" b="0" i="0" u="none" strike="noStrike" kern="0" cap="none" spc="0" normalizeH="0" baseline="0" noProof="0">
                <a:ln>
                  <a:noFill/>
                </a:ln>
                <a:gradFill>
                  <a:gsLst>
                    <a:gs pos="0">
                      <a:schemeClr val="tx1"/>
                    </a:gs>
                    <a:gs pos="100000">
                      <a:schemeClr val="tx1"/>
                    </a:gs>
                  </a:gsLst>
                  <a:lin ang="5400000" scaled="1"/>
                </a:gradFill>
                <a:effectLst/>
                <a:uLnTx/>
                <a:uFillTx/>
              </a:endParaRPr>
            </a:p>
          </p:txBody>
        </p:sp>
        <p:sp>
          <p:nvSpPr>
            <p:cNvPr id="53" name="Rectangle 52"/>
            <p:cNvSpPr/>
            <p:nvPr/>
          </p:nvSpPr>
          <p:spPr bwMode="auto">
            <a:xfrm>
              <a:off x="9928506" y="4971563"/>
              <a:ext cx="1477249" cy="1322960"/>
            </a:xfrm>
            <a:prstGeom prst="rect">
              <a:avLst/>
            </a:prstGeom>
            <a:no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283" tIns="91427" rIns="146283" bIns="91427" numCol="1" spcCol="0" rtlCol="0" fromWordArt="0" anchor="t" anchorCtr="0" forceAA="0" compatLnSpc="1">
              <a:prstTxWarp prst="textNoShape">
                <a:avLst/>
              </a:prstTxWarp>
              <a:spAutoFit/>
            </a:bodyPr>
            <a:lstStyle/>
            <a:p>
              <a:pPr marL="0" marR="0" lvl="0" indent="0" defTabSz="950846" eaLnBrk="1" fontAlgn="base" latinLnBrk="0" hangingPunct="1">
                <a:lnSpc>
                  <a:spcPct val="90000"/>
                </a:lnSpc>
                <a:spcBef>
                  <a:spcPts val="600"/>
                </a:spcBef>
                <a:spcAft>
                  <a:spcPts val="0"/>
                </a:spcAft>
                <a:buClrTx/>
                <a:buSzTx/>
                <a:buFontTx/>
                <a:buNone/>
                <a:tabLst/>
                <a:defRPr/>
              </a:pPr>
              <a:r>
                <a:rPr kumimoji="0" lang="en-US" sz="1199" b="0" i="0" u="none" strike="noStrike" kern="0" cap="none" spc="0" normalizeH="0" baseline="0" noProof="0" dirty="0">
                  <a:ln>
                    <a:noFill/>
                  </a:ln>
                  <a:gradFill>
                    <a:gsLst>
                      <a:gs pos="0">
                        <a:schemeClr val="tx1"/>
                      </a:gs>
                      <a:gs pos="100000">
                        <a:schemeClr val="tx1"/>
                      </a:gs>
                    </a:gsLst>
                    <a:lin ang="5400000" scaled="1"/>
                  </a:gradFill>
                  <a:effectLst/>
                  <a:uLnTx/>
                  <a:uFillTx/>
                  <a:ea typeface="Segoe UI" pitchFamily="34" charset="0"/>
                  <a:cs typeface="Segoe UI" pitchFamily="34" charset="0"/>
                </a:rPr>
                <a:t>Single sign-on</a:t>
              </a:r>
            </a:p>
            <a:p>
              <a:pPr marL="0" marR="0" lvl="0" indent="0" defTabSz="950846" eaLnBrk="1" fontAlgn="base" latinLnBrk="0" hangingPunct="1">
                <a:lnSpc>
                  <a:spcPct val="90000"/>
                </a:lnSpc>
                <a:spcBef>
                  <a:spcPts val="600"/>
                </a:spcBef>
                <a:spcAft>
                  <a:spcPts val="0"/>
                </a:spcAft>
                <a:buClrTx/>
                <a:buSzTx/>
                <a:buFontTx/>
                <a:buNone/>
                <a:tabLst/>
                <a:defRPr/>
              </a:pPr>
              <a:r>
                <a:rPr kumimoji="0" lang="en-US" sz="1199" b="0" i="0" u="none" strike="noStrike" kern="0" cap="none" spc="0" normalizeH="0" baseline="0" noProof="0" dirty="0">
                  <a:ln>
                    <a:noFill/>
                  </a:ln>
                  <a:gradFill>
                    <a:gsLst>
                      <a:gs pos="0">
                        <a:schemeClr val="tx1"/>
                      </a:gs>
                      <a:gs pos="100000">
                        <a:schemeClr val="tx1"/>
                      </a:gs>
                    </a:gsLst>
                    <a:lin ang="5400000" scaled="1"/>
                  </a:gradFill>
                  <a:effectLst/>
                  <a:uLnTx/>
                  <a:uFillTx/>
                  <a:ea typeface="Segoe UI" pitchFamily="34" charset="0"/>
                  <a:cs typeface="Segoe UI" pitchFamily="34" charset="0"/>
                </a:rPr>
                <a:t>Access control</a:t>
              </a:r>
            </a:p>
            <a:p>
              <a:pPr marL="0" marR="0" lvl="0" indent="0" defTabSz="950846" eaLnBrk="1" fontAlgn="base" latinLnBrk="0" hangingPunct="1">
                <a:lnSpc>
                  <a:spcPct val="90000"/>
                </a:lnSpc>
                <a:spcBef>
                  <a:spcPts val="600"/>
                </a:spcBef>
                <a:spcAft>
                  <a:spcPts val="0"/>
                </a:spcAft>
                <a:buClrTx/>
                <a:buSzTx/>
                <a:buFontTx/>
                <a:buNone/>
                <a:tabLst/>
                <a:defRPr/>
              </a:pPr>
              <a:r>
                <a:rPr kumimoji="0" lang="en-US" sz="1199" b="0" i="0" u="none" strike="noStrike" kern="0" cap="none" spc="0" normalizeH="0" baseline="0" noProof="0" dirty="0">
                  <a:ln>
                    <a:noFill/>
                  </a:ln>
                  <a:gradFill>
                    <a:gsLst>
                      <a:gs pos="0">
                        <a:schemeClr val="tx1"/>
                      </a:gs>
                      <a:gs pos="100000">
                        <a:schemeClr val="tx1"/>
                      </a:gs>
                    </a:gsLst>
                    <a:lin ang="5400000" scaled="1"/>
                  </a:gradFill>
                  <a:effectLst/>
                  <a:uLnTx/>
                  <a:uFillTx/>
                  <a:ea typeface="Segoe UI" pitchFamily="34" charset="0"/>
                  <a:cs typeface="Segoe UI" pitchFamily="34" charset="0"/>
                </a:rPr>
                <a:t>User provisioning</a:t>
              </a:r>
            </a:p>
            <a:p>
              <a:pPr marL="0" marR="0" lvl="0" indent="0" defTabSz="950846" eaLnBrk="1" fontAlgn="base" latinLnBrk="0" hangingPunct="1">
                <a:lnSpc>
                  <a:spcPct val="90000"/>
                </a:lnSpc>
                <a:spcBef>
                  <a:spcPts val="600"/>
                </a:spcBef>
                <a:spcAft>
                  <a:spcPts val="0"/>
                </a:spcAft>
                <a:buClrTx/>
                <a:buSzTx/>
                <a:buFontTx/>
                <a:buNone/>
                <a:tabLst/>
                <a:defRPr/>
              </a:pPr>
              <a:r>
                <a:rPr kumimoji="0" lang="en-US" sz="1199" b="0" i="0" u="none" strike="noStrike" kern="0" cap="none" spc="0" normalizeH="0" baseline="0" noProof="0" dirty="0">
                  <a:ln>
                    <a:noFill/>
                  </a:ln>
                  <a:gradFill>
                    <a:gsLst>
                      <a:gs pos="0">
                        <a:schemeClr val="tx1"/>
                      </a:gs>
                      <a:gs pos="100000">
                        <a:schemeClr val="tx1"/>
                      </a:gs>
                    </a:gsLst>
                    <a:lin ang="5400000" scaled="1"/>
                  </a:gradFill>
                  <a:effectLst/>
                  <a:uLnTx/>
                  <a:uFillTx/>
                  <a:ea typeface="Segoe UI" pitchFamily="34" charset="0"/>
                  <a:cs typeface="Segoe UI" pitchFamily="34" charset="0"/>
                </a:rPr>
                <a:t>Multi-factor </a:t>
              </a:r>
              <a:r>
                <a:rPr kumimoji="0" lang="en-US" sz="1199" b="0" i="0" u="none" strike="noStrike" kern="0" cap="none" spc="0" normalizeH="0" baseline="0" noProof="0" dirty="0" err="1">
                  <a:ln>
                    <a:noFill/>
                  </a:ln>
                  <a:gradFill>
                    <a:gsLst>
                      <a:gs pos="0">
                        <a:schemeClr val="tx1"/>
                      </a:gs>
                      <a:gs pos="100000">
                        <a:schemeClr val="tx1"/>
                      </a:gs>
                    </a:gsLst>
                    <a:lin ang="5400000" scaled="1"/>
                  </a:gradFill>
                  <a:effectLst/>
                  <a:uLnTx/>
                  <a:uFillTx/>
                  <a:ea typeface="Segoe UI" pitchFamily="34" charset="0"/>
                  <a:cs typeface="Segoe UI" pitchFamily="34" charset="0"/>
                </a:rPr>
                <a:t>auth</a:t>
              </a:r>
              <a:endParaRPr kumimoji="0" lang="en-US" sz="1199" b="0" i="0" u="none" strike="noStrike" kern="0" cap="none" spc="0" normalizeH="0" baseline="0" noProof="0" dirty="0">
                <a:ln>
                  <a:noFill/>
                </a:ln>
                <a:gradFill>
                  <a:gsLst>
                    <a:gs pos="0">
                      <a:schemeClr val="tx1"/>
                    </a:gs>
                    <a:gs pos="100000">
                      <a:schemeClr val="tx1"/>
                    </a:gs>
                  </a:gsLst>
                  <a:lin ang="5400000" scaled="1"/>
                </a:gradFill>
                <a:effectLst/>
                <a:uLnTx/>
                <a:uFillTx/>
                <a:ea typeface="Segoe UI" pitchFamily="34" charset="0"/>
                <a:cs typeface="Segoe UI" pitchFamily="34" charset="0"/>
              </a:endParaRPr>
            </a:p>
            <a:p>
              <a:pPr marL="0" marR="0" lvl="0" indent="0" defTabSz="950846" eaLnBrk="1" fontAlgn="base" latinLnBrk="0" hangingPunct="1">
                <a:lnSpc>
                  <a:spcPct val="90000"/>
                </a:lnSpc>
                <a:spcBef>
                  <a:spcPts val="600"/>
                </a:spcBef>
                <a:spcAft>
                  <a:spcPts val="0"/>
                </a:spcAft>
                <a:buClrTx/>
                <a:buSzTx/>
                <a:buFontTx/>
                <a:buNone/>
                <a:tabLst/>
                <a:defRPr/>
              </a:pPr>
              <a:r>
                <a:rPr kumimoji="0" lang="en-US" sz="1199" b="0" i="0" u="none" strike="noStrike" kern="0" cap="none" spc="0" normalizeH="0" baseline="0" noProof="0" dirty="0">
                  <a:ln>
                    <a:noFill/>
                  </a:ln>
                  <a:gradFill>
                    <a:gsLst>
                      <a:gs pos="0">
                        <a:schemeClr val="tx1"/>
                      </a:gs>
                      <a:gs pos="100000">
                        <a:schemeClr val="tx1"/>
                      </a:gs>
                    </a:gsLst>
                    <a:lin ang="5400000" scaled="1"/>
                  </a:gradFill>
                  <a:effectLst/>
                  <a:uLnTx/>
                  <a:uFillTx/>
                  <a:ea typeface="Segoe UI" pitchFamily="34" charset="0"/>
                  <a:cs typeface="Segoe UI" pitchFamily="34" charset="0"/>
                </a:rPr>
                <a:t>Threat detection</a:t>
              </a:r>
            </a:p>
          </p:txBody>
        </p:sp>
      </p:grpSp>
      <p:grpSp>
        <p:nvGrpSpPr>
          <p:cNvPr id="20" name="Group 19"/>
          <p:cNvGrpSpPr/>
          <p:nvPr/>
        </p:nvGrpSpPr>
        <p:grpSpPr>
          <a:xfrm>
            <a:off x="5761104" y="3356263"/>
            <a:ext cx="3438125" cy="3637766"/>
            <a:chOff x="5761038" y="3364789"/>
            <a:chExt cx="3438613" cy="3638282"/>
          </a:xfrm>
        </p:grpSpPr>
        <p:sp>
          <p:nvSpPr>
            <p:cNvPr id="70" name="Freeform 69"/>
            <p:cNvSpPr>
              <a:spLocks/>
            </p:cNvSpPr>
            <p:nvPr/>
          </p:nvSpPr>
          <p:spPr bwMode="auto">
            <a:xfrm>
              <a:off x="5761038" y="3364789"/>
              <a:ext cx="3438613" cy="3638282"/>
            </a:xfrm>
            <a:custGeom>
              <a:avLst/>
              <a:gdLst>
                <a:gd name="connsiteX0" fmla="*/ 3438613 w 3438613"/>
                <a:gd name="connsiteY0" fmla="*/ 0 h 3629737"/>
                <a:gd name="connsiteX1" fmla="*/ 3438613 w 3438613"/>
                <a:gd name="connsiteY1" fmla="*/ 3629737 h 3629737"/>
                <a:gd name="connsiteX2" fmla="*/ 0 w 3438613"/>
                <a:gd name="connsiteY2" fmla="*/ 3629737 h 3629737"/>
                <a:gd name="connsiteX3" fmla="*/ 0 w 3438613"/>
                <a:gd name="connsiteY3" fmla="*/ 1984841 h 3629737"/>
                <a:gd name="connsiteX4" fmla="*/ 172775 w 3438613"/>
                <a:gd name="connsiteY4" fmla="*/ 1885111 h 3629737"/>
                <a:gd name="connsiteX5" fmla="*/ 3438613 w 3438613"/>
                <a:gd name="connsiteY5" fmla="*/ 0 h 362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8613" h="3629737">
                  <a:moveTo>
                    <a:pt x="3438613" y="0"/>
                  </a:moveTo>
                  <a:lnTo>
                    <a:pt x="3438613" y="3629737"/>
                  </a:lnTo>
                  <a:lnTo>
                    <a:pt x="0" y="3629737"/>
                  </a:lnTo>
                  <a:lnTo>
                    <a:pt x="0" y="1984841"/>
                  </a:lnTo>
                  <a:lnTo>
                    <a:pt x="172775" y="1885111"/>
                  </a:lnTo>
                  <a:cubicBezTo>
                    <a:pt x="846727" y="1496092"/>
                    <a:pt x="1873701" y="903301"/>
                    <a:pt x="3438613" y="0"/>
                  </a:cubicBezTo>
                  <a:close/>
                </a:path>
              </a:pathLst>
            </a:custGeom>
            <a:solidFill>
              <a:schemeClr val="accent4">
                <a:alpha val="80000"/>
              </a:schemeClr>
            </a:solidFill>
            <a:ln>
              <a:noFill/>
            </a:ln>
            <a:extLst/>
          </p:spPr>
          <p:txBody>
            <a:bodyPr vert="horz" wrap="square" lIns="91427" tIns="45713" rIns="91427" bIns="45713" numCol="1" anchor="t" anchorCtr="0" compatLnSpc="1">
              <a:prstTxWarp prst="textNoShape">
                <a:avLst/>
              </a:prstTxWarp>
              <a:noAutofit/>
            </a:bodyPr>
            <a:lstStyle/>
            <a:p>
              <a:pPr marL="0" marR="0" lvl="0" indent="0" defTabSz="914224" eaLnBrk="1" fontAlgn="auto" latinLnBrk="0" hangingPunct="1">
                <a:lnSpc>
                  <a:spcPct val="90000"/>
                </a:lnSpc>
                <a:spcBef>
                  <a:spcPts val="600"/>
                </a:spcBef>
                <a:spcAft>
                  <a:spcPts val="0"/>
                </a:spcAft>
                <a:buClrTx/>
                <a:buSzTx/>
                <a:buFontTx/>
                <a:buNone/>
                <a:tabLst/>
                <a:defRPr/>
              </a:pPr>
              <a:endParaRPr kumimoji="0" lang="en-US" sz="1800" b="0" i="0" u="none" strike="noStrike" kern="0" cap="none" spc="0" normalizeH="0" baseline="0" noProof="0">
                <a:ln>
                  <a:noFill/>
                </a:ln>
                <a:gradFill>
                  <a:gsLst>
                    <a:gs pos="0">
                      <a:schemeClr val="tx1"/>
                    </a:gs>
                    <a:gs pos="100000">
                      <a:schemeClr val="tx1"/>
                    </a:gs>
                  </a:gsLst>
                  <a:lin ang="5400000" scaled="1"/>
                </a:gradFill>
                <a:effectLst/>
                <a:uLnTx/>
                <a:uFillTx/>
              </a:endParaRPr>
            </a:p>
          </p:txBody>
        </p:sp>
        <p:sp>
          <p:nvSpPr>
            <p:cNvPr id="54" name="Rectangle 53"/>
            <p:cNvSpPr/>
            <p:nvPr/>
          </p:nvSpPr>
          <p:spPr bwMode="auto">
            <a:xfrm>
              <a:off x="6955200" y="4971563"/>
              <a:ext cx="1620410" cy="1097731"/>
            </a:xfrm>
            <a:prstGeom prst="rect">
              <a:avLst/>
            </a:prstGeom>
            <a:no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283" tIns="91427" rIns="146283" bIns="91427" numCol="1" spcCol="0" rtlCol="0" fromWordArt="0" anchor="t" anchorCtr="0" forceAA="0" compatLnSpc="1">
              <a:prstTxWarp prst="textNoShape">
                <a:avLst/>
              </a:prstTxWarp>
              <a:spAutoFit/>
            </a:bodyPr>
            <a:lstStyle/>
            <a:p>
              <a:pPr marL="0" marR="0" lvl="0" indent="0" defTabSz="950846" eaLnBrk="1" fontAlgn="base" latinLnBrk="0" hangingPunct="1">
                <a:lnSpc>
                  <a:spcPct val="90000"/>
                </a:lnSpc>
                <a:spcBef>
                  <a:spcPts val="600"/>
                </a:spcBef>
                <a:spcAft>
                  <a:spcPts val="0"/>
                </a:spcAft>
                <a:buClrTx/>
                <a:buSzTx/>
                <a:buFontTx/>
                <a:buNone/>
                <a:tabLst/>
                <a:defRPr/>
              </a:pPr>
              <a:r>
                <a:rPr kumimoji="0" lang="en-US" sz="1199" b="0" i="0" u="none" strike="noStrike" kern="0" cap="none" spc="0" normalizeH="0" baseline="0" noProof="0" dirty="0">
                  <a:ln>
                    <a:noFill/>
                  </a:ln>
                  <a:gradFill>
                    <a:gsLst>
                      <a:gs pos="0">
                        <a:schemeClr val="tx1"/>
                      </a:gs>
                      <a:gs pos="100000">
                        <a:schemeClr val="tx1"/>
                      </a:gs>
                    </a:gsLst>
                    <a:lin ang="5400000" scaled="1"/>
                  </a:gradFill>
                  <a:effectLst/>
                  <a:uLnTx/>
                  <a:uFillTx/>
                  <a:ea typeface="Segoe UI" pitchFamily="34" charset="0"/>
                  <a:cs typeface="Segoe UI" pitchFamily="34" charset="0"/>
                </a:rPr>
                <a:t>Machine Learning</a:t>
              </a:r>
            </a:p>
            <a:p>
              <a:pPr marL="0" marR="0" lvl="0" indent="0" defTabSz="950846" eaLnBrk="1" fontAlgn="base" latinLnBrk="0" hangingPunct="1">
                <a:lnSpc>
                  <a:spcPct val="90000"/>
                </a:lnSpc>
                <a:spcBef>
                  <a:spcPts val="600"/>
                </a:spcBef>
                <a:spcAft>
                  <a:spcPts val="0"/>
                </a:spcAft>
                <a:buClrTx/>
                <a:buSzTx/>
                <a:buFontTx/>
                <a:buNone/>
                <a:tabLst/>
                <a:defRPr/>
              </a:pPr>
              <a:r>
                <a:rPr kumimoji="0" lang="en-US" sz="1199" b="0" i="0" u="none" strike="noStrike" kern="0" cap="none" spc="0" normalizeH="0" baseline="0" noProof="0" dirty="0" err="1">
                  <a:ln>
                    <a:noFill/>
                  </a:ln>
                  <a:gradFill>
                    <a:gsLst>
                      <a:gs pos="0">
                        <a:schemeClr val="tx1"/>
                      </a:gs>
                      <a:gs pos="100000">
                        <a:schemeClr val="tx1"/>
                      </a:gs>
                    </a:gsLst>
                    <a:lin ang="5400000" scaled="1"/>
                  </a:gradFill>
                  <a:effectLst/>
                  <a:uLnTx/>
                  <a:uFillTx/>
                  <a:ea typeface="Segoe UI" pitchFamily="34" charset="0"/>
                  <a:cs typeface="Segoe UI" pitchFamily="34" charset="0"/>
                </a:rPr>
                <a:t>IoT</a:t>
              </a:r>
              <a:r>
                <a:rPr kumimoji="0" lang="en-US" sz="1199" b="0" i="0" u="none" strike="noStrike" kern="0" cap="none" spc="0" normalizeH="0" baseline="0" noProof="0" dirty="0">
                  <a:ln>
                    <a:noFill/>
                  </a:ln>
                  <a:gradFill>
                    <a:gsLst>
                      <a:gs pos="0">
                        <a:schemeClr val="tx1"/>
                      </a:gs>
                      <a:gs pos="100000">
                        <a:schemeClr val="tx1"/>
                      </a:gs>
                    </a:gsLst>
                    <a:lin ang="5400000" scaled="1"/>
                  </a:gradFill>
                  <a:effectLst/>
                  <a:uLnTx/>
                  <a:uFillTx/>
                  <a:ea typeface="Segoe UI" pitchFamily="34" charset="0"/>
                  <a:cs typeface="Segoe UI" pitchFamily="34" charset="0"/>
                </a:rPr>
                <a:t> device &amp; data</a:t>
              </a:r>
            </a:p>
            <a:p>
              <a:pPr marL="0" marR="0" lvl="0" indent="0" defTabSz="950846" eaLnBrk="1" fontAlgn="base" latinLnBrk="0" hangingPunct="1">
                <a:lnSpc>
                  <a:spcPct val="90000"/>
                </a:lnSpc>
                <a:spcBef>
                  <a:spcPts val="600"/>
                </a:spcBef>
                <a:spcAft>
                  <a:spcPts val="0"/>
                </a:spcAft>
                <a:buClrTx/>
                <a:buSzTx/>
                <a:buFontTx/>
                <a:buNone/>
                <a:tabLst/>
                <a:defRPr/>
              </a:pPr>
              <a:r>
                <a:rPr kumimoji="0" lang="en-US" sz="1199" b="0" i="0" u="none" strike="noStrike" kern="0" cap="none" spc="0" normalizeH="0" baseline="0" noProof="0" dirty="0">
                  <a:ln>
                    <a:noFill/>
                  </a:ln>
                  <a:gradFill>
                    <a:gsLst>
                      <a:gs pos="0">
                        <a:schemeClr val="tx1"/>
                      </a:gs>
                      <a:gs pos="100000">
                        <a:schemeClr val="tx1"/>
                      </a:gs>
                    </a:gsLst>
                    <a:lin ang="5400000" scaled="1"/>
                  </a:gradFill>
                  <a:effectLst/>
                  <a:uLnTx/>
                  <a:uFillTx/>
                  <a:ea typeface="Segoe UI" pitchFamily="34" charset="0"/>
                  <a:cs typeface="Segoe UI" pitchFamily="34" charset="0"/>
                </a:rPr>
                <a:t>Analytics</a:t>
              </a:r>
            </a:p>
            <a:p>
              <a:pPr marL="0" marR="0" lvl="0" indent="0" defTabSz="950846" eaLnBrk="1" fontAlgn="base" latinLnBrk="0" hangingPunct="1">
                <a:lnSpc>
                  <a:spcPct val="90000"/>
                </a:lnSpc>
                <a:spcBef>
                  <a:spcPts val="600"/>
                </a:spcBef>
                <a:spcAft>
                  <a:spcPts val="0"/>
                </a:spcAft>
                <a:buClrTx/>
                <a:buSzTx/>
                <a:buFontTx/>
                <a:buNone/>
                <a:tabLst/>
                <a:defRPr/>
              </a:pPr>
              <a:r>
                <a:rPr kumimoji="0" lang="en-US" sz="1199" b="0" i="0" u="none" strike="noStrike" kern="0" cap="none" spc="0" normalizeH="0" baseline="0" noProof="0" dirty="0">
                  <a:ln>
                    <a:noFill/>
                  </a:ln>
                  <a:gradFill>
                    <a:gsLst>
                      <a:gs pos="0">
                        <a:schemeClr val="tx1"/>
                      </a:gs>
                      <a:gs pos="100000">
                        <a:schemeClr val="tx1"/>
                      </a:gs>
                    </a:gsLst>
                    <a:lin ang="5400000" scaled="1"/>
                  </a:gradFill>
                  <a:effectLst/>
                  <a:uLnTx/>
                  <a:uFillTx/>
                  <a:ea typeface="Segoe UI" pitchFamily="34" charset="0"/>
                  <a:cs typeface="Segoe UI" pitchFamily="34" charset="0"/>
                </a:rPr>
                <a:t>Cognitive services</a:t>
              </a:r>
            </a:p>
          </p:txBody>
        </p:sp>
      </p:grpSp>
      <p:grpSp>
        <p:nvGrpSpPr>
          <p:cNvPr id="22" name="Group 21"/>
          <p:cNvGrpSpPr/>
          <p:nvPr/>
        </p:nvGrpSpPr>
        <p:grpSpPr>
          <a:xfrm>
            <a:off x="4019563" y="496"/>
            <a:ext cx="5179665" cy="3353490"/>
            <a:chOff x="4019251" y="0"/>
            <a:chExt cx="5180400" cy="3353966"/>
          </a:xfrm>
        </p:grpSpPr>
        <p:sp>
          <p:nvSpPr>
            <p:cNvPr id="72" name="Freeform 71"/>
            <p:cNvSpPr>
              <a:spLocks/>
            </p:cNvSpPr>
            <p:nvPr/>
          </p:nvSpPr>
          <p:spPr bwMode="auto">
            <a:xfrm>
              <a:off x="4019251" y="0"/>
              <a:ext cx="5180400" cy="3353966"/>
            </a:xfrm>
            <a:custGeom>
              <a:avLst/>
              <a:gdLst>
                <a:gd name="connsiteX0" fmla="*/ 43773 w 5180400"/>
                <a:gd name="connsiteY0" fmla="*/ 2125663 h 3353966"/>
                <a:gd name="connsiteX1" fmla="*/ 49303 w 5180400"/>
                <a:gd name="connsiteY1" fmla="*/ 2125663 h 3353966"/>
                <a:gd name="connsiteX2" fmla="*/ 0 w 5180400"/>
                <a:gd name="connsiteY2" fmla="*/ 2318441 h 3353966"/>
                <a:gd name="connsiteX3" fmla="*/ 1741787 w 5180400"/>
                <a:gd name="connsiteY3" fmla="*/ 0 h 3353966"/>
                <a:gd name="connsiteX4" fmla="*/ 5180400 w 5180400"/>
                <a:gd name="connsiteY4" fmla="*/ 0 h 3353966"/>
                <a:gd name="connsiteX5" fmla="*/ 5180400 w 5180400"/>
                <a:gd name="connsiteY5" fmla="*/ 35828 h 3353966"/>
                <a:gd name="connsiteX6" fmla="*/ 5180400 w 5180400"/>
                <a:gd name="connsiteY6" fmla="*/ 3353966 h 3353966"/>
                <a:gd name="connsiteX7" fmla="*/ 1750346 w 5180400"/>
                <a:gd name="connsiteY7" fmla="*/ 1377110 h 3353966"/>
                <a:gd name="connsiteX8" fmla="*/ 1741787 w 5180400"/>
                <a:gd name="connsiteY8" fmla="*/ 1372178 h 335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0400" h="3353966">
                  <a:moveTo>
                    <a:pt x="43773" y="2125663"/>
                  </a:moveTo>
                  <a:lnTo>
                    <a:pt x="49303" y="2125663"/>
                  </a:lnTo>
                  <a:lnTo>
                    <a:pt x="0" y="2318441"/>
                  </a:lnTo>
                  <a:close/>
                  <a:moveTo>
                    <a:pt x="1741787" y="0"/>
                  </a:moveTo>
                  <a:lnTo>
                    <a:pt x="5180400" y="0"/>
                  </a:lnTo>
                  <a:lnTo>
                    <a:pt x="5180400" y="35828"/>
                  </a:lnTo>
                  <a:cubicBezTo>
                    <a:pt x="5180400" y="802667"/>
                    <a:pt x="5180400" y="1869574"/>
                    <a:pt x="5180400" y="3353966"/>
                  </a:cubicBezTo>
                  <a:cubicBezTo>
                    <a:pt x="5180400" y="3353966"/>
                    <a:pt x="5180400" y="3353966"/>
                    <a:pt x="1750346" y="1377110"/>
                  </a:cubicBezTo>
                  <a:lnTo>
                    <a:pt x="1741787" y="1372178"/>
                  </a:lnTo>
                  <a:close/>
                </a:path>
              </a:pathLst>
            </a:custGeom>
            <a:solidFill>
              <a:schemeClr val="bg2">
                <a:lumMod val="60000"/>
                <a:lumOff val="40000"/>
                <a:alpha val="80000"/>
              </a:schemeClr>
            </a:solidFill>
            <a:ln>
              <a:noFill/>
            </a:ln>
            <a:extLst/>
          </p:spPr>
          <p:txBody>
            <a:bodyPr vert="horz" wrap="square" lIns="91427" tIns="45713" rIns="91427" bIns="45713" numCol="1" anchor="t" anchorCtr="0" compatLnSpc="1">
              <a:prstTxWarp prst="textNoShape">
                <a:avLst/>
              </a:prstTxWarp>
              <a:noAutofit/>
            </a:bodyPr>
            <a:lstStyle/>
            <a:p>
              <a:pPr marL="0" marR="0" lvl="0" indent="0" defTabSz="914224" eaLnBrk="1" fontAlgn="auto" latinLnBrk="0" hangingPunct="1">
                <a:lnSpc>
                  <a:spcPct val="90000"/>
                </a:lnSpc>
                <a:spcBef>
                  <a:spcPts val="600"/>
                </a:spcBef>
                <a:spcAft>
                  <a:spcPts val="0"/>
                </a:spcAft>
                <a:buClrTx/>
                <a:buSzTx/>
                <a:buFontTx/>
                <a:buNone/>
                <a:tabLst/>
                <a:defRPr/>
              </a:pPr>
              <a:endParaRPr kumimoji="0" lang="en-US" sz="1800" b="0" i="0" u="none" strike="noStrike" kern="0" cap="none" spc="0" normalizeH="0" baseline="0" noProof="0">
                <a:ln>
                  <a:noFill/>
                </a:ln>
                <a:gradFill>
                  <a:gsLst>
                    <a:gs pos="0">
                      <a:schemeClr val="tx1"/>
                    </a:gs>
                    <a:gs pos="100000">
                      <a:schemeClr val="tx1"/>
                    </a:gs>
                  </a:gsLst>
                  <a:lin ang="5400000" scaled="1"/>
                </a:gradFill>
                <a:effectLst/>
                <a:uLnTx/>
                <a:uFillTx/>
              </a:endParaRPr>
            </a:p>
          </p:txBody>
        </p:sp>
        <p:sp>
          <p:nvSpPr>
            <p:cNvPr id="56" name="Rectangle 55"/>
            <p:cNvSpPr/>
            <p:nvPr/>
          </p:nvSpPr>
          <p:spPr bwMode="auto">
            <a:xfrm>
              <a:off x="7058678" y="640749"/>
              <a:ext cx="1552156" cy="1097731"/>
            </a:xfrm>
            <a:prstGeom prst="rect">
              <a:avLst/>
            </a:prstGeom>
            <a:no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283" tIns="91427" rIns="146283" bIns="91427" numCol="1" spcCol="0" rtlCol="0" fromWordArt="0" anchor="t" anchorCtr="0" forceAA="0" compatLnSpc="1">
              <a:prstTxWarp prst="textNoShape">
                <a:avLst/>
              </a:prstTxWarp>
              <a:spAutoFit/>
            </a:bodyPr>
            <a:lstStyle/>
            <a:p>
              <a:pPr marL="0" marR="0" lvl="0" indent="0" defTabSz="950846" eaLnBrk="1" fontAlgn="base" latinLnBrk="0" hangingPunct="1">
                <a:lnSpc>
                  <a:spcPct val="90000"/>
                </a:lnSpc>
                <a:spcBef>
                  <a:spcPts val="600"/>
                </a:spcBef>
                <a:spcAft>
                  <a:spcPts val="0"/>
                </a:spcAft>
                <a:buClrTx/>
                <a:buSzTx/>
                <a:buFontTx/>
                <a:buNone/>
                <a:tabLst/>
                <a:defRPr/>
              </a:pPr>
              <a:r>
                <a:rPr kumimoji="0" lang="en-US" sz="1199" b="0" i="0" u="none" strike="noStrike" kern="0" cap="none" spc="0" normalizeH="0" baseline="0" noProof="0" dirty="0">
                  <a:ln>
                    <a:noFill/>
                  </a:ln>
                  <a:gradFill>
                    <a:gsLst>
                      <a:gs pos="0">
                        <a:schemeClr val="tx1"/>
                      </a:gs>
                      <a:gs pos="100000">
                        <a:schemeClr val="tx1"/>
                      </a:gs>
                    </a:gsLst>
                    <a:lin ang="5400000" scaled="1"/>
                  </a:gradFill>
                  <a:effectLst/>
                  <a:uLnTx/>
                  <a:uFillTx/>
                  <a:ea typeface="Segoe UI" pitchFamily="34" charset="0"/>
                  <a:cs typeface="Segoe UI" pitchFamily="34" charset="0"/>
                </a:rPr>
                <a:t>Broadcasting</a:t>
              </a:r>
            </a:p>
            <a:p>
              <a:pPr marL="0" marR="0" lvl="0" indent="0" defTabSz="950846" eaLnBrk="1" fontAlgn="base" latinLnBrk="0" hangingPunct="1">
                <a:lnSpc>
                  <a:spcPct val="90000"/>
                </a:lnSpc>
                <a:spcBef>
                  <a:spcPts val="600"/>
                </a:spcBef>
                <a:spcAft>
                  <a:spcPts val="0"/>
                </a:spcAft>
                <a:buClrTx/>
                <a:buSzTx/>
                <a:buFontTx/>
                <a:buNone/>
                <a:tabLst/>
                <a:defRPr/>
              </a:pPr>
              <a:r>
                <a:rPr kumimoji="0" lang="en-US" sz="1199" b="0" i="0" u="none" strike="noStrike" kern="0" cap="none" spc="0" normalizeH="0" baseline="0" noProof="0" dirty="0">
                  <a:ln>
                    <a:noFill/>
                  </a:ln>
                  <a:gradFill>
                    <a:gsLst>
                      <a:gs pos="0">
                        <a:schemeClr val="tx1"/>
                      </a:gs>
                      <a:gs pos="100000">
                        <a:schemeClr val="tx1"/>
                      </a:gs>
                    </a:gsLst>
                    <a:lin ang="5400000" scaled="1"/>
                  </a:gradFill>
                  <a:effectLst/>
                  <a:uLnTx/>
                  <a:uFillTx/>
                  <a:ea typeface="Segoe UI" pitchFamily="34" charset="0"/>
                  <a:cs typeface="Segoe UI" pitchFamily="34" charset="0"/>
                </a:rPr>
                <a:t>Media streaming</a:t>
              </a:r>
            </a:p>
            <a:p>
              <a:pPr marL="0" marR="0" lvl="0" indent="0" defTabSz="950846" eaLnBrk="1" fontAlgn="base" latinLnBrk="0" hangingPunct="1">
                <a:lnSpc>
                  <a:spcPct val="90000"/>
                </a:lnSpc>
                <a:spcBef>
                  <a:spcPts val="600"/>
                </a:spcBef>
                <a:spcAft>
                  <a:spcPts val="0"/>
                </a:spcAft>
                <a:buClrTx/>
                <a:buSzTx/>
                <a:buFontTx/>
                <a:buNone/>
                <a:tabLst/>
                <a:defRPr/>
              </a:pPr>
              <a:r>
                <a:rPr kumimoji="0" lang="en-US" sz="1199" b="0" i="0" u="none" strike="noStrike" kern="0" cap="none" spc="0" normalizeH="0" baseline="0" noProof="0" dirty="0">
                  <a:ln>
                    <a:noFill/>
                  </a:ln>
                  <a:gradFill>
                    <a:gsLst>
                      <a:gs pos="0">
                        <a:schemeClr val="tx1"/>
                      </a:gs>
                      <a:gs pos="100000">
                        <a:schemeClr val="tx1"/>
                      </a:gs>
                    </a:gsLst>
                    <a:lin ang="5400000" scaled="1"/>
                  </a:gradFill>
                  <a:effectLst/>
                  <a:uLnTx/>
                  <a:uFillTx/>
                  <a:ea typeface="Segoe UI" pitchFamily="34" charset="0"/>
                  <a:cs typeface="Segoe UI" pitchFamily="34" charset="0"/>
                </a:rPr>
                <a:t>Content delivery</a:t>
              </a:r>
            </a:p>
            <a:p>
              <a:pPr marL="0" marR="0" lvl="0" indent="0" defTabSz="950846" eaLnBrk="1" fontAlgn="base" latinLnBrk="0" hangingPunct="1">
                <a:lnSpc>
                  <a:spcPct val="90000"/>
                </a:lnSpc>
                <a:spcBef>
                  <a:spcPts val="600"/>
                </a:spcBef>
                <a:spcAft>
                  <a:spcPts val="0"/>
                </a:spcAft>
                <a:buClrTx/>
                <a:buSzTx/>
                <a:buFontTx/>
                <a:buNone/>
                <a:tabLst/>
                <a:defRPr/>
              </a:pPr>
              <a:r>
                <a:rPr kumimoji="0" lang="en-US" sz="1199" b="0" i="0" u="none" strike="noStrike" kern="0" cap="none" spc="0" normalizeH="0" baseline="0" noProof="0" dirty="0">
                  <a:ln>
                    <a:noFill/>
                  </a:ln>
                  <a:gradFill>
                    <a:gsLst>
                      <a:gs pos="0">
                        <a:schemeClr val="tx1"/>
                      </a:gs>
                      <a:gs pos="100000">
                        <a:schemeClr val="tx1"/>
                      </a:gs>
                    </a:gsLst>
                    <a:lin ang="5400000" scaled="1"/>
                  </a:gradFill>
                  <a:effectLst/>
                  <a:uLnTx/>
                  <a:uFillTx/>
                  <a:ea typeface="Segoe UI" pitchFamily="34" charset="0"/>
                  <a:cs typeface="Segoe UI" pitchFamily="34" charset="0"/>
                </a:rPr>
                <a:t>Media analytics</a:t>
              </a:r>
            </a:p>
          </p:txBody>
        </p:sp>
      </p:grpSp>
      <p:sp>
        <p:nvSpPr>
          <p:cNvPr id="24" name="Rectangle 23"/>
          <p:cNvSpPr/>
          <p:nvPr/>
        </p:nvSpPr>
        <p:spPr bwMode="auto">
          <a:xfrm>
            <a:off x="883" y="497"/>
            <a:ext cx="5760222" cy="6993533"/>
          </a:xfrm>
          <a:prstGeom prst="rect">
            <a:avLst/>
          </a:prstGeom>
          <a:solidFill>
            <a:schemeClr val="accent2"/>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marL="0" marR="0" lvl="0" indent="0" algn="ctr" defTabSz="932293"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9" name="Title 8"/>
          <p:cNvSpPr>
            <a:spLocks noGrp="1"/>
          </p:cNvSpPr>
          <p:nvPr>
            <p:ph type="title"/>
          </p:nvPr>
        </p:nvSpPr>
        <p:spPr/>
        <p:txBody>
          <a:bodyPr/>
          <a:lstStyle/>
          <a:p>
            <a:r>
              <a:rPr lang="en-US" dirty="0"/>
              <a:t>The breadth </a:t>
            </a:r>
            <a:br>
              <a:rPr lang="en-US" dirty="0"/>
            </a:br>
            <a:r>
              <a:rPr lang="en-US" dirty="0"/>
              <a:t>of Azure</a:t>
            </a:r>
          </a:p>
        </p:txBody>
      </p:sp>
      <p:sp>
        <p:nvSpPr>
          <p:cNvPr id="10" name="Text Placeholder 9"/>
          <p:cNvSpPr>
            <a:spLocks noGrp="1"/>
          </p:cNvSpPr>
          <p:nvPr>
            <p:ph type="body" sz="quarter" idx="11"/>
          </p:nvPr>
        </p:nvSpPr>
        <p:spPr>
          <a:xfrm>
            <a:off x="275483" y="2174404"/>
            <a:ext cx="5182450" cy="2511229"/>
          </a:xfrm>
        </p:spPr>
        <p:txBody>
          <a:bodyPr/>
          <a:lstStyle/>
          <a:p>
            <a:pPr>
              <a:spcBef>
                <a:spcPts val="1199"/>
              </a:spcBef>
            </a:pPr>
            <a:r>
              <a:rPr lang="en-US" sz="2400" dirty="0">
                <a:latin typeface="+mn-lt"/>
              </a:rPr>
              <a:t>60+ services and growing</a:t>
            </a:r>
          </a:p>
          <a:p>
            <a:pPr>
              <a:spcBef>
                <a:spcPts val="1199"/>
              </a:spcBef>
            </a:pPr>
            <a:r>
              <a:rPr lang="en-US" sz="2400" dirty="0">
                <a:latin typeface="+mn-lt"/>
              </a:rPr>
              <a:t>Compose highly functional apps</a:t>
            </a:r>
          </a:p>
          <a:p>
            <a:pPr>
              <a:spcBef>
                <a:spcPts val="1199"/>
              </a:spcBef>
            </a:pPr>
            <a:r>
              <a:rPr lang="en-US" sz="2400" dirty="0">
                <a:latin typeface="+mn-lt"/>
              </a:rPr>
              <a:t>Maximize app lifecycle efficiency</a:t>
            </a:r>
          </a:p>
          <a:p>
            <a:pPr>
              <a:spcBef>
                <a:spcPts val="1199"/>
              </a:spcBef>
            </a:pPr>
            <a:r>
              <a:rPr lang="en-US" sz="2400" dirty="0">
                <a:latin typeface="+mn-lt"/>
              </a:rPr>
              <a:t>Leverage enterprise-grade services</a:t>
            </a:r>
          </a:p>
          <a:p>
            <a:pPr>
              <a:spcBef>
                <a:spcPts val="1199"/>
              </a:spcBef>
            </a:pPr>
            <a:r>
              <a:rPr lang="en-US" sz="2400" dirty="0">
                <a:latin typeface="+mn-lt"/>
              </a:rPr>
              <a:t>Limitless possibilities</a:t>
            </a:r>
          </a:p>
        </p:txBody>
      </p:sp>
      <p:grpSp>
        <p:nvGrpSpPr>
          <p:cNvPr id="18" name="Group 17"/>
          <p:cNvGrpSpPr/>
          <p:nvPr/>
        </p:nvGrpSpPr>
        <p:grpSpPr>
          <a:xfrm>
            <a:off x="9174872" y="1467139"/>
            <a:ext cx="3260723" cy="3752318"/>
            <a:chOff x="9175291" y="1459434"/>
            <a:chExt cx="3261185" cy="3774160"/>
          </a:xfrm>
        </p:grpSpPr>
        <p:sp>
          <p:nvSpPr>
            <p:cNvPr id="66" name="Freeform 65"/>
            <p:cNvSpPr>
              <a:spLocks/>
            </p:cNvSpPr>
            <p:nvPr/>
          </p:nvSpPr>
          <p:spPr bwMode="auto">
            <a:xfrm>
              <a:off x="9175291" y="1459434"/>
              <a:ext cx="3261185" cy="3774160"/>
            </a:xfrm>
            <a:custGeom>
              <a:avLst/>
              <a:gdLst>
                <a:gd name="connsiteX0" fmla="*/ 3261185 w 3261185"/>
                <a:gd name="connsiteY0" fmla="*/ 0 h 3774160"/>
                <a:gd name="connsiteX1" fmla="*/ 3261185 w 3261185"/>
                <a:gd name="connsiteY1" fmla="*/ 3774160 h 3774160"/>
                <a:gd name="connsiteX2" fmla="*/ 3089613 w 3261185"/>
                <a:gd name="connsiteY2" fmla="*/ 3674792 h 3774160"/>
                <a:gd name="connsiteX3" fmla="*/ 0 w 3261185"/>
                <a:gd name="connsiteY3" fmla="*/ 1885405 h 3774160"/>
                <a:gd name="connsiteX4" fmla="*/ 3058687 w 3261185"/>
                <a:gd name="connsiteY4" fmla="*/ 117071 h 377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1185" h="3774160">
                  <a:moveTo>
                    <a:pt x="3261185" y="0"/>
                  </a:moveTo>
                  <a:lnTo>
                    <a:pt x="3261185" y="3774160"/>
                  </a:lnTo>
                  <a:lnTo>
                    <a:pt x="3089613" y="3674792"/>
                  </a:lnTo>
                  <a:cubicBezTo>
                    <a:pt x="2413585" y="3283262"/>
                    <a:pt x="1430273" y="2713765"/>
                    <a:pt x="0" y="1885405"/>
                  </a:cubicBezTo>
                  <a:cubicBezTo>
                    <a:pt x="0" y="1885405"/>
                    <a:pt x="0" y="1885405"/>
                    <a:pt x="3058687" y="117071"/>
                  </a:cubicBezTo>
                  <a:close/>
                </a:path>
              </a:pathLst>
            </a:custGeom>
            <a:solidFill>
              <a:schemeClr val="accent3">
                <a:alpha val="80000"/>
              </a:schemeClr>
            </a:solidFill>
            <a:ln>
              <a:noFill/>
            </a:ln>
            <a:extLst/>
          </p:spPr>
          <p:txBody>
            <a:bodyPr vert="horz" wrap="square" lIns="91427" tIns="45713" rIns="91427" bIns="45713" numCol="1" anchor="t" anchorCtr="0" compatLnSpc="1">
              <a:prstTxWarp prst="textNoShape">
                <a:avLst/>
              </a:prstTxWarp>
              <a:noAutofit/>
            </a:bodyPr>
            <a:lstStyle/>
            <a:p>
              <a:pPr marL="0" marR="0" lvl="0" indent="0" defTabSz="914224" eaLnBrk="1" fontAlgn="auto" latinLnBrk="0" hangingPunct="1">
                <a:lnSpc>
                  <a:spcPct val="90000"/>
                </a:lnSpc>
                <a:spcBef>
                  <a:spcPts val="600"/>
                </a:spcBef>
                <a:spcAft>
                  <a:spcPts val="0"/>
                </a:spcAft>
                <a:buClrTx/>
                <a:buSzTx/>
                <a:buFontTx/>
                <a:buNone/>
                <a:tabLst/>
                <a:defRPr/>
              </a:pPr>
              <a:endParaRPr kumimoji="0" lang="en-US" sz="1800" b="0" i="0" u="none" strike="noStrike" kern="0" cap="none" spc="0" normalizeH="0" baseline="0" noProof="0">
                <a:ln>
                  <a:noFill/>
                </a:ln>
                <a:gradFill>
                  <a:gsLst>
                    <a:gs pos="0">
                      <a:schemeClr val="tx1"/>
                    </a:gs>
                    <a:gs pos="100000">
                      <a:schemeClr val="tx1"/>
                    </a:gs>
                  </a:gsLst>
                  <a:lin ang="5400000" scaled="1"/>
                </a:gradFill>
                <a:effectLst/>
                <a:uLnTx/>
                <a:uFillTx/>
              </a:endParaRPr>
            </a:p>
          </p:txBody>
        </p:sp>
        <p:sp>
          <p:nvSpPr>
            <p:cNvPr id="52" name="Rectangle 51"/>
            <p:cNvSpPr/>
            <p:nvPr/>
          </p:nvSpPr>
          <p:spPr bwMode="auto">
            <a:xfrm>
              <a:off x="11068605" y="2692691"/>
              <a:ext cx="1104591" cy="1523623"/>
            </a:xfrm>
            <a:prstGeom prst="rect">
              <a:avLst/>
            </a:prstGeom>
            <a:no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283" tIns="91427" rIns="146283" bIns="91427" numCol="1" spcCol="0" rtlCol="0" fromWordArt="0" anchor="t" anchorCtr="0" forceAA="0" compatLnSpc="1">
              <a:prstTxWarp prst="textNoShape">
                <a:avLst/>
              </a:prstTxWarp>
              <a:spAutoFit/>
            </a:bodyPr>
            <a:lstStyle/>
            <a:p>
              <a:pPr marL="0" marR="0" lvl="0" indent="0" defTabSz="950846" eaLnBrk="1" fontAlgn="base" latinLnBrk="0" hangingPunct="1">
                <a:lnSpc>
                  <a:spcPct val="90000"/>
                </a:lnSpc>
                <a:spcBef>
                  <a:spcPts val="600"/>
                </a:spcBef>
                <a:spcAft>
                  <a:spcPts val="0"/>
                </a:spcAft>
                <a:buClrTx/>
                <a:buSzTx/>
                <a:buFontTx/>
                <a:buNone/>
                <a:tabLst/>
                <a:defRPr/>
              </a:pPr>
              <a:r>
                <a:rPr kumimoji="0" lang="en-US" sz="1199" b="0" i="0" u="none" strike="noStrike" kern="0" cap="none" spc="0" normalizeH="0" baseline="0" noProof="0" dirty="0">
                  <a:ln>
                    <a:noFill/>
                  </a:ln>
                  <a:gradFill>
                    <a:gsLst>
                      <a:gs pos="0">
                        <a:schemeClr val="tx1"/>
                      </a:gs>
                      <a:gs pos="100000">
                        <a:schemeClr val="tx1"/>
                      </a:gs>
                    </a:gsLst>
                    <a:lin ang="5400000" scaled="1"/>
                  </a:gradFill>
                  <a:effectLst/>
                  <a:uLnTx/>
                  <a:uFillTx/>
                  <a:ea typeface="Segoe UI" pitchFamily="34" charset="0"/>
                  <a:cs typeface="Segoe UI" pitchFamily="34" charset="0"/>
                </a:rPr>
                <a:t>Version control</a:t>
              </a:r>
            </a:p>
            <a:p>
              <a:pPr marL="0" marR="0" lvl="0" indent="0" defTabSz="950846" eaLnBrk="1" fontAlgn="base" latinLnBrk="0" hangingPunct="1">
                <a:lnSpc>
                  <a:spcPct val="90000"/>
                </a:lnSpc>
                <a:spcBef>
                  <a:spcPts val="600"/>
                </a:spcBef>
                <a:spcAft>
                  <a:spcPts val="0"/>
                </a:spcAft>
                <a:buClrTx/>
                <a:buSzTx/>
                <a:buFontTx/>
                <a:buNone/>
                <a:tabLst/>
                <a:defRPr/>
              </a:pPr>
              <a:r>
                <a:rPr kumimoji="0" lang="en-US" sz="1199" b="0" i="0" u="none" strike="noStrike" kern="0" cap="none" spc="0" normalizeH="0" baseline="0" noProof="0" dirty="0">
                  <a:ln>
                    <a:noFill/>
                  </a:ln>
                  <a:gradFill>
                    <a:gsLst>
                      <a:gs pos="0">
                        <a:schemeClr val="tx1"/>
                      </a:gs>
                      <a:gs pos="100000">
                        <a:schemeClr val="tx1"/>
                      </a:gs>
                    </a:gsLst>
                    <a:lin ang="5400000" scaled="1"/>
                  </a:gradFill>
                  <a:effectLst/>
                  <a:uLnTx/>
                  <a:uFillTx/>
                  <a:ea typeface="Segoe UI" pitchFamily="34" charset="0"/>
                  <a:cs typeface="Segoe UI" pitchFamily="34" charset="0"/>
                </a:rPr>
                <a:t>CI/CD</a:t>
              </a:r>
            </a:p>
            <a:p>
              <a:pPr marL="0" marR="0" lvl="0" indent="0" defTabSz="950846" eaLnBrk="1" fontAlgn="base" latinLnBrk="0" hangingPunct="1">
                <a:lnSpc>
                  <a:spcPct val="90000"/>
                </a:lnSpc>
                <a:spcBef>
                  <a:spcPts val="600"/>
                </a:spcBef>
                <a:spcAft>
                  <a:spcPts val="0"/>
                </a:spcAft>
                <a:buClrTx/>
                <a:buSzTx/>
                <a:buFontTx/>
                <a:buNone/>
                <a:tabLst/>
                <a:defRPr/>
              </a:pPr>
              <a:r>
                <a:rPr kumimoji="0" lang="en-US" sz="1199" b="0" i="0" u="none" strike="noStrike" kern="0" cap="none" spc="0" normalizeH="0" baseline="0" noProof="0" dirty="0">
                  <a:ln>
                    <a:noFill/>
                  </a:ln>
                  <a:gradFill>
                    <a:gsLst>
                      <a:gs pos="0">
                        <a:schemeClr val="tx1"/>
                      </a:gs>
                      <a:gs pos="100000">
                        <a:schemeClr val="tx1"/>
                      </a:gs>
                    </a:gsLst>
                    <a:lin ang="5400000" scaled="1"/>
                  </a:gradFill>
                  <a:effectLst/>
                  <a:uLnTx/>
                  <a:uFillTx/>
                  <a:ea typeface="Segoe UI" pitchFamily="34" charset="0"/>
                  <a:cs typeface="Segoe UI" pitchFamily="34" charset="0"/>
                </a:rPr>
                <a:t>Dev-test</a:t>
              </a:r>
            </a:p>
            <a:p>
              <a:pPr marL="0" marR="0" lvl="0" indent="0" defTabSz="950846" eaLnBrk="1" fontAlgn="base" latinLnBrk="0" hangingPunct="1">
                <a:lnSpc>
                  <a:spcPct val="90000"/>
                </a:lnSpc>
                <a:spcBef>
                  <a:spcPts val="600"/>
                </a:spcBef>
                <a:spcAft>
                  <a:spcPts val="0"/>
                </a:spcAft>
                <a:buClrTx/>
                <a:buSzTx/>
                <a:buFontTx/>
                <a:buNone/>
                <a:tabLst/>
                <a:defRPr/>
              </a:pPr>
              <a:r>
                <a:rPr kumimoji="0" lang="en-US" sz="1199" b="0" i="0" u="none" strike="noStrike" kern="0" cap="none" spc="0" normalizeH="0" baseline="0" noProof="0" dirty="0">
                  <a:ln>
                    <a:noFill/>
                  </a:ln>
                  <a:gradFill>
                    <a:gsLst>
                      <a:gs pos="0">
                        <a:schemeClr val="tx1"/>
                      </a:gs>
                      <a:gs pos="100000">
                        <a:schemeClr val="tx1"/>
                      </a:gs>
                    </a:gsLst>
                    <a:lin ang="5400000" scaled="1"/>
                  </a:gradFill>
                  <a:effectLst/>
                  <a:uLnTx/>
                  <a:uFillTx/>
                  <a:ea typeface="Segoe UI" pitchFamily="34" charset="0"/>
                  <a:cs typeface="Segoe UI" pitchFamily="34" charset="0"/>
                </a:rPr>
                <a:t>Monitoring</a:t>
              </a:r>
            </a:p>
            <a:p>
              <a:pPr marL="0" marR="0" lvl="0" indent="0" defTabSz="950846" eaLnBrk="1" fontAlgn="base" latinLnBrk="0" hangingPunct="1">
                <a:lnSpc>
                  <a:spcPct val="90000"/>
                </a:lnSpc>
                <a:spcBef>
                  <a:spcPts val="600"/>
                </a:spcBef>
                <a:spcAft>
                  <a:spcPts val="0"/>
                </a:spcAft>
                <a:buClrTx/>
                <a:buSzTx/>
                <a:buFontTx/>
                <a:buNone/>
                <a:tabLst/>
                <a:defRPr/>
              </a:pPr>
              <a:r>
                <a:rPr kumimoji="0" lang="en-US" sz="1199" b="0" i="0" u="none" strike="noStrike" kern="0" cap="none" spc="0" normalizeH="0" baseline="0" noProof="0" dirty="0">
                  <a:ln>
                    <a:noFill/>
                  </a:ln>
                  <a:gradFill>
                    <a:gsLst>
                      <a:gs pos="0">
                        <a:schemeClr val="tx1"/>
                      </a:gs>
                      <a:gs pos="100000">
                        <a:schemeClr val="tx1"/>
                      </a:gs>
                    </a:gsLst>
                    <a:lin ang="5400000" scaled="1"/>
                  </a:gradFill>
                  <a:effectLst/>
                  <a:uLnTx/>
                  <a:uFillTx/>
                  <a:ea typeface="Segoe UI" pitchFamily="34" charset="0"/>
                  <a:cs typeface="Segoe UI" pitchFamily="34" charset="0"/>
                </a:rPr>
                <a:t>Diagnostics</a:t>
              </a:r>
            </a:p>
          </p:txBody>
        </p:sp>
      </p:grpSp>
      <p:sp>
        <p:nvSpPr>
          <p:cNvPr id="80" name="Freeform 15"/>
          <p:cNvSpPr>
            <a:spLocks/>
          </p:cNvSpPr>
          <p:nvPr/>
        </p:nvSpPr>
        <p:spPr bwMode="auto">
          <a:xfrm>
            <a:off x="9192723" y="3349596"/>
            <a:ext cx="1520610" cy="1550768"/>
          </a:xfrm>
          <a:custGeom>
            <a:avLst/>
            <a:gdLst>
              <a:gd name="T0" fmla="*/ 411 w 466"/>
              <a:gd name="T1" fmla="*/ 238 h 475"/>
              <a:gd name="T2" fmla="*/ 0 w 466"/>
              <a:gd name="T3" fmla="*/ 0 h 475"/>
              <a:gd name="T4" fmla="*/ 0 w 466"/>
              <a:gd name="T5" fmla="*/ 475 h 475"/>
              <a:gd name="T6" fmla="*/ 466 w 466"/>
              <a:gd name="T7" fmla="*/ 93 h 475"/>
              <a:gd name="T8" fmla="*/ 411 w 466"/>
              <a:gd name="T9" fmla="*/ 238 h 475"/>
            </a:gdLst>
            <a:ahLst/>
            <a:cxnLst>
              <a:cxn ang="0">
                <a:pos x="T0" y="T1"/>
              </a:cxn>
              <a:cxn ang="0">
                <a:pos x="T2" y="T3"/>
              </a:cxn>
              <a:cxn ang="0">
                <a:pos x="T4" y="T5"/>
              </a:cxn>
              <a:cxn ang="0">
                <a:pos x="T6" y="T7"/>
              </a:cxn>
              <a:cxn ang="0">
                <a:pos x="T8" y="T9"/>
              </a:cxn>
            </a:cxnLst>
            <a:rect l="0" t="0" r="r" b="b"/>
            <a:pathLst>
              <a:path w="466" h="475">
                <a:moveTo>
                  <a:pt x="411" y="238"/>
                </a:moveTo>
                <a:cubicBezTo>
                  <a:pt x="0" y="0"/>
                  <a:pt x="0" y="0"/>
                  <a:pt x="0" y="0"/>
                </a:cubicBezTo>
                <a:cubicBezTo>
                  <a:pt x="0" y="475"/>
                  <a:pt x="0" y="475"/>
                  <a:pt x="0" y="475"/>
                </a:cubicBezTo>
                <a:cubicBezTo>
                  <a:pt x="231" y="475"/>
                  <a:pt x="422" y="311"/>
                  <a:pt x="466" y="93"/>
                </a:cubicBezTo>
                <a:cubicBezTo>
                  <a:pt x="456" y="143"/>
                  <a:pt x="438" y="191"/>
                  <a:pt x="411" y="238"/>
                </a:cubicBezTo>
                <a:close/>
              </a:path>
            </a:pathLst>
          </a:custGeom>
          <a:solidFill>
            <a:schemeClr val="bg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90000"/>
              </a:lnSpc>
              <a:spcBef>
                <a:spcPts val="600"/>
              </a:spcBef>
              <a:spcAft>
                <a:spcPts val="0"/>
              </a:spcAft>
              <a:buClrTx/>
              <a:buSzTx/>
              <a:buFontTx/>
              <a:buNone/>
              <a:tabLst/>
              <a:defRPr/>
            </a:pPr>
            <a:endParaRPr kumimoji="0" lang="en-US" sz="1800" b="0" i="0" u="none" strike="noStrike" kern="0" cap="none" spc="0" normalizeH="0" baseline="0" noProof="0">
              <a:ln>
                <a:noFill/>
              </a:ln>
              <a:gradFill>
                <a:gsLst>
                  <a:gs pos="100000">
                    <a:schemeClr val="bg1">
                      <a:lumMod val="50000"/>
                    </a:schemeClr>
                  </a:gs>
                  <a:gs pos="2917">
                    <a:schemeClr val="bg1">
                      <a:lumMod val="50000"/>
                    </a:schemeClr>
                  </a:gs>
                </a:gsLst>
                <a:lin ang="5400000" scaled="0"/>
              </a:gradFill>
              <a:effectLst/>
              <a:uLnTx/>
              <a:uFillTx/>
            </a:endParaRPr>
          </a:p>
        </p:txBody>
      </p:sp>
      <p:sp>
        <p:nvSpPr>
          <p:cNvPr id="38" name="Freeform 37"/>
          <p:cNvSpPr>
            <a:spLocks/>
          </p:cNvSpPr>
          <p:nvPr/>
        </p:nvSpPr>
        <p:spPr bwMode="auto">
          <a:xfrm>
            <a:off x="9176055" y="2542242"/>
            <a:ext cx="1569439" cy="1577390"/>
          </a:xfrm>
          <a:custGeom>
            <a:avLst/>
            <a:gdLst>
              <a:gd name="connsiteX0" fmla="*/ 1328109 w 1549955"/>
              <a:gd name="connsiteY0" fmla="*/ 0 h 1575821"/>
              <a:gd name="connsiteX1" fmla="*/ 1393176 w 1549955"/>
              <a:gd name="connsiteY1" fmla="*/ 119261 h 1575821"/>
              <a:gd name="connsiteX2" fmla="*/ 1342243 w 1549955"/>
              <a:gd name="connsiteY2" fmla="*/ 1575821 h 1575821"/>
              <a:gd name="connsiteX3" fmla="*/ 0 w 1549955"/>
              <a:gd name="connsiteY3" fmla="*/ 798445 h 1575821"/>
              <a:gd name="connsiteX4" fmla="*/ 1338978 w 1549955"/>
              <a:gd name="connsiteY4" fmla="*/ 24335 h 1575821"/>
              <a:gd name="connsiteX5" fmla="*/ 1324070 w 1549955"/>
              <a:gd name="connsiteY5" fmla="*/ 2163 h 1575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9955" h="1575821">
                <a:moveTo>
                  <a:pt x="1328109" y="0"/>
                </a:moveTo>
                <a:lnTo>
                  <a:pt x="1393176" y="119261"/>
                </a:lnTo>
                <a:cubicBezTo>
                  <a:pt x="1610396" y="567355"/>
                  <a:pt x="1609631" y="1112417"/>
                  <a:pt x="1342243" y="1575821"/>
                </a:cubicBezTo>
                <a:cubicBezTo>
                  <a:pt x="1342243" y="1575821"/>
                  <a:pt x="1342243" y="1575821"/>
                  <a:pt x="0" y="798445"/>
                </a:cubicBezTo>
                <a:cubicBezTo>
                  <a:pt x="0" y="798445"/>
                  <a:pt x="0" y="798445"/>
                  <a:pt x="1338978" y="24335"/>
                </a:cubicBezTo>
                <a:lnTo>
                  <a:pt x="1324070" y="2163"/>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noAutofit/>
          </a:bodyPr>
          <a:lstStyle/>
          <a:p>
            <a:pPr marL="0" marR="0" lvl="0" indent="0" defTabSz="914224" eaLnBrk="1" fontAlgn="auto" latinLnBrk="0" hangingPunct="1">
              <a:lnSpc>
                <a:spcPct val="90000"/>
              </a:lnSpc>
              <a:spcBef>
                <a:spcPts val="600"/>
              </a:spcBef>
              <a:spcAft>
                <a:spcPts val="0"/>
              </a:spcAft>
              <a:buClrTx/>
              <a:buSzTx/>
              <a:buFontTx/>
              <a:buNone/>
              <a:tabLst/>
              <a:defRPr/>
            </a:pPr>
            <a:endParaRPr kumimoji="0" lang="en-US" sz="1800" b="0" i="0" u="none" strike="noStrike" kern="0" cap="none" spc="0" normalizeH="0" baseline="0" noProof="0">
              <a:ln>
                <a:noFill/>
              </a:ln>
              <a:gradFill>
                <a:gsLst>
                  <a:gs pos="100000">
                    <a:schemeClr val="bg1">
                      <a:lumMod val="50000"/>
                    </a:schemeClr>
                  </a:gs>
                  <a:gs pos="2917">
                    <a:schemeClr val="bg1">
                      <a:lumMod val="50000"/>
                    </a:schemeClr>
                  </a:gs>
                </a:gsLst>
                <a:lin ang="5400000" scaled="0"/>
              </a:gradFill>
              <a:effectLst/>
              <a:uLnTx/>
              <a:uFillTx/>
            </a:endParaRPr>
          </a:p>
        </p:txBody>
      </p:sp>
      <p:sp>
        <p:nvSpPr>
          <p:cNvPr id="83" name="Freeform 37"/>
          <p:cNvSpPr>
            <a:spLocks/>
          </p:cNvSpPr>
          <p:nvPr/>
        </p:nvSpPr>
        <p:spPr bwMode="auto">
          <a:xfrm>
            <a:off x="7678462" y="1819465"/>
            <a:ext cx="1519023" cy="1547593"/>
          </a:xfrm>
          <a:custGeom>
            <a:avLst/>
            <a:gdLst>
              <a:gd name="T0" fmla="*/ 54 w 465"/>
              <a:gd name="T1" fmla="*/ 237 h 474"/>
              <a:gd name="T2" fmla="*/ 465 w 465"/>
              <a:gd name="T3" fmla="*/ 474 h 474"/>
              <a:gd name="T4" fmla="*/ 465 w 465"/>
              <a:gd name="T5" fmla="*/ 0 h 474"/>
              <a:gd name="T6" fmla="*/ 0 w 465"/>
              <a:gd name="T7" fmla="*/ 381 h 474"/>
              <a:gd name="T8" fmla="*/ 54 w 465"/>
              <a:gd name="T9" fmla="*/ 237 h 474"/>
            </a:gdLst>
            <a:ahLst/>
            <a:cxnLst>
              <a:cxn ang="0">
                <a:pos x="T0" y="T1"/>
              </a:cxn>
              <a:cxn ang="0">
                <a:pos x="T2" y="T3"/>
              </a:cxn>
              <a:cxn ang="0">
                <a:pos x="T4" y="T5"/>
              </a:cxn>
              <a:cxn ang="0">
                <a:pos x="T6" y="T7"/>
              </a:cxn>
              <a:cxn ang="0">
                <a:pos x="T8" y="T9"/>
              </a:cxn>
            </a:cxnLst>
            <a:rect l="0" t="0" r="r" b="b"/>
            <a:pathLst>
              <a:path w="465" h="474">
                <a:moveTo>
                  <a:pt x="54" y="237"/>
                </a:moveTo>
                <a:cubicBezTo>
                  <a:pt x="465" y="474"/>
                  <a:pt x="465" y="474"/>
                  <a:pt x="465" y="474"/>
                </a:cubicBezTo>
                <a:cubicBezTo>
                  <a:pt x="465" y="0"/>
                  <a:pt x="465" y="0"/>
                  <a:pt x="465" y="0"/>
                </a:cubicBezTo>
                <a:cubicBezTo>
                  <a:pt x="235" y="0"/>
                  <a:pt x="43" y="164"/>
                  <a:pt x="0" y="381"/>
                </a:cubicBezTo>
                <a:cubicBezTo>
                  <a:pt x="10" y="332"/>
                  <a:pt x="28" y="283"/>
                  <a:pt x="54" y="237"/>
                </a:cubicBezTo>
                <a:close/>
              </a:path>
            </a:pathLst>
          </a:custGeom>
          <a:solidFill>
            <a:schemeClr val="bg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90000"/>
              </a:lnSpc>
              <a:spcBef>
                <a:spcPts val="600"/>
              </a:spcBef>
              <a:spcAft>
                <a:spcPts val="0"/>
              </a:spcAft>
              <a:buClrTx/>
              <a:buSzTx/>
              <a:buFontTx/>
              <a:buNone/>
              <a:tabLst/>
              <a:defRPr/>
            </a:pPr>
            <a:endParaRPr kumimoji="0" lang="en-US" sz="1800" b="0" i="0" u="none" strike="noStrike" kern="0" cap="none" spc="0" normalizeH="0" baseline="0" noProof="0">
              <a:ln>
                <a:noFill/>
              </a:ln>
              <a:gradFill>
                <a:gsLst>
                  <a:gs pos="100000">
                    <a:schemeClr val="bg1">
                      <a:lumMod val="50000"/>
                    </a:schemeClr>
                  </a:gs>
                  <a:gs pos="2917">
                    <a:schemeClr val="bg1">
                      <a:lumMod val="50000"/>
                    </a:schemeClr>
                  </a:gs>
                </a:gsLst>
                <a:lin ang="5400000" scaled="0"/>
              </a:gradFill>
              <a:effectLst/>
              <a:uLnTx/>
              <a:uFillTx/>
            </a:endParaRPr>
          </a:p>
        </p:txBody>
      </p:sp>
      <p:sp>
        <p:nvSpPr>
          <p:cNvPr id="40" name="Freeform 39"/>
          <p:cNvSpPr>
            <a:spLocks/>
          </p:cNvSpPr>
          <p:nvPr/>
        </p:nvSpPr>
        <p:spPr bwMode="auto">
          <a:xfrm>
            <a:off x="7647855" y="2579770"/>
            <a:ext cx="1552805" cy="1574349"/>
          </a:xfrm>
          <a:custGeom>
            <a:avLst/>
            <a:gdLst>
              <a:gd name="connsiteX0" fmla="*/ 207585 w 1553025"/>
              <a:gd name="connsiteY0" fmla="*/ 0 h 1574573"/>
              <a:gd name="connsiteX1" fmla="*/ 1553025 w 1553025"/>
              <a:gd name="connsiteY1" fmla="*/ 773612 h 1574573"/>
              <a:gd name="connsiteX2" fmla="*/ 214116 w 1553025"/>
              <a:gd name="connsiteY2" fmla="*/ 1547224 h 1574573"/>
              <a:gd name="connsiteX3" fmla="*/ 230525 w 1553025"/>
              <a:gd name="connsiteY3" fmla="*/ 1571836 h 1574573"/>
              <a:gd name="connsiteX4" fmla="*/ 223990 w 1553025"/>
              <a:gd name="connsiteY4" fmla="*/ 1574573 h 1574573"/>
              <a:gd name="connsiteX5" fmla="*/ 157453 w 1553025"/>
              <a:gd name="connsiteY5" fmla="*/ 1453391 h 1574573"/>
              <a:gd name="connsiteX6" fmla="*/ 207585 w 1553025"/>
              <a:gd name="connsiteY6" fmla="*/ 0 h 157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3025" h="1574573">
                <a:moveTo>
                  <a:pt x="207585" y="0"/>
                </a:moveTo>
                <a:cubicBezTo>
                  <a:pt x="207585" y="0"/>
                  <a:pt x="207585" y="0"/>
                  <a:pt x="1553025" y="773612"/>
                </a:cubicBezTo>
                <a:cubicBezTo>
                  <a:pt x="1553025" y="773612"/>
                  <a:pt x="1553025" y="773612"/>
                  <a:pt x="214116" y="1547224"/>
                </a:cubicBezTo>
                <a:lnTo>
                  <a:pt x="230525" y="1571836"/>
                </a:lnTo>
                <a:lnTo>
                  <a:pt x="223990" y="1574573"/>
                </a:lnTo>
                <a:lnTo>
                  <a:pt x="157453" y="1453391"/>
                </a:lnTo>
                <a:cubicBezTo>
                  <a:pt x="-60554" y="1006542"/>
                  <a:pt x="-59788" y="463106"/>
                  <a:pt x="207585" y="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noAutofit/>
          </a:bodyPr>
          <a:lstStyle/>
          <a:p>
            <a:pPr marL="0" marR="0" lvl="0" indent="0" defTabSz="914224" eaLnBrk="1" fontAlgn="auto" latinLnBrk="0" hangingPunct="1">
              <a:lnSpc>
                <a:spcPct val="90000"/>
              </a:lnSpc>
              <a:spcBef>
                <a:spcPts val="600"/>
              </a:spcBef>
              <a:spcAft>
                <a:spcPts val="0"/>
              </a:spcAft>
              <a:buClrTx/>
              <a:buSzTx/>
              <a:buFontTx/>
              <a:buNone/>
              <a:tabLst/>
              <a:defRPr/>
            </a:pPr>
            <a:endParaRPr kumimoji="0" lang="en-US" sz="1800" b="0" i="0" u="none" strike="noStrike" kern="0" cap="none" spc="0" normalizeH="0" baseline="0" noProof="0">
              <a:ln>
                <a:noFill/>
              </a:ln>
              <a:gradFill>
                <a:gsLst>
                  <a:gs pos="100000">
                    <a:schemeClr val="bg1">
                      <a:lumMod val="50000"/>
                    </a:schemeClr>
                  </a:gs>
                  <a:gs pos="2917">
                    <a:schemeClr val="bg1">
                      <a:lumMod val="50000"/>
                    </a:schemeClr>
                  </a:gs>
                </a:gsLst>
                <a:lin ang="5400000" scaled="0"/>
              </a:gradFill>
              <a:effectLst/>
              <a:uLnTx/>
              <a:uFillTx/>
            </a:endParaRPr>
          </a:p>
        </p:txBody>
      </p:sp>
      <p:sp>
        <p:nvSpPr>
          <p:cNvPr id="28" name="Freeform 19"/>
          <p:cNvSpPr>
            <a:spLocks/>
          </p:cNvSpPr>
          <p:nvPr/>
        </p:nvSpPr>
        <p:spPr bwMode="auto">
          <a:xfrm>
            <a:off x="9231870" y="4126940"/>
            <a:ext cx="995221" cy="338754"/>
          </a:xfrm>
          <a:prstGeom prst="rect">
            <a:avLst/>
          </a:prstGeom>
          <a:noFill/>
          <a:ln w="19050">
            <a:noFill/>
          </a:ln>
        </p:spPr>
        <p:txBody>
          <a:bodyPr vert="horz" wrap="square" lIns="0" tIns="0" rIns="0" bIns="0" numCol="1" anchor="ctr" anchorCtr="0" compatLnSpc="1">
            <a:prstTxWarp prst="textNoShape">
              <a:avLst/>
            </a:prstTxWarp>
            <a:spAutoFit/>
          </a:bodyPr>
          <a:lstStyle/>
          <a:p>
            <a:pPr marL="0" marR="0" lvl="0" indent="0" algn="ctr" defTabSz="914224" eaLnBrk="1" fontAlgn="auto" latinLnBrk="0" hangingPunct="1">
              <a:lnSpc>
                <a:spcPct val="90000"/>
              </a:lnSpc>
              <a:spcBef>
                <a:spcPts val="600"/>
              </a:spcBef>
              <a:spcAft>
                <a:spcPts val="0"/>
              </a:spcAft>
              <a:buClrTx/>
              <a:buSzTx/>
              <a:buFontTx/>
              <a:buNone/>
              <a:tabLst/>
              <a:defRPr/>
            </a:pPr>
            <a:r>
              <a:rPr kumimoji="0" lang="en-US" sz="1199" b="0" i="0" u="none" strike="noStrike" kern="0" cap="none" spc="0" normalizeH="0" baseline="0" noProof="0" dirty="0">
                <a:ln>
                  <a:noFill/>
                </a:ln>
                <a:gradFill>
                  <a:gsLst>
                    <a:gs pos="100000">
                      <a:schemeClr val="bg1">
                        <a:lumMod val="50000"/>
                      </a:schemeClr>
                    </a:gs>
                    <a:gs pos="2917">
                      <a:schemeClr val="bg1">
                        <a:lumMod val="50000"/>
                      </a:schemeClr>
                    </a:gs>
                  </a:gsLst>
                  <a:lin ang="5400000" scaled="0"/>
                </a:gradFill>
                <a:effectLst/>
                <a:uLnTx/>
                <a:uFillTx/>
              </a:rPr>
              <a:t>Identity </a:t>
            </a:r>
            <a:br>
              <a:rPr kumimoji="0" lang="en-US" sz="1199" b="0" i="0" u="none" strike="noStrike" kern="0" cap="none" spc="0" normalizeH="0" baseline="0" noProof="0" dirty="0">
                <a:ln>
                  <a:noFill/>
                </a:ln>
                <a:gradFill>
                  <a:gsLst>
                    <a:gs pos="100000">
                      <a:schemeClr val="bg1">
                        <a:lumMod val="50000"/>
                      </a:schemeClr>
                    </a:gs>
                    <a:gs pos="2917">
                      <a:schemeClr val="bg1">
                        <a:lumMod val="50000"/>
                      </a:schemeClr>
                    </a:gs>
                  </a:gsLst>
                  <a:lin ang="5400000" scaled="0"/>
                </a:gradFill>
                <a:effectLst/>
                <a:uLnTx/>
                <a:uFillTx/>
              </a:rPr>
            </a:br>
            <a:r>
              <a:rPr kumimoji="0" lang="en-US" sz="1199" b="0" i="0" u="none" strike="noStrike" kern="0" cap="none" spc="0" normalizeH="0" baseline="0" noProof="0" dirty="0">
                <a:ln>
                  <a:noFill/>
                </a:ln>
                <a:gradFill>
                  <a:gsLst>
                    <a:gs pos="100000">
                      <a:schemeClr val="bg1">
                        <a:lumMod val="50000"/>
                      </a:schemeClr>
                    </a:gs>
                    <a:gs pos="2917">
                      <a:schemeClr val="bg1">
                        <a:lumMod val="50000"/>
                      </a:schemeClr>
                    </a:gs>
                  </a:gsLst>
                  <a:lin ang="5400000" scaled="0"/>
                </a:gradFill>
                <a:effectLst/>
                <a:uLnTx/>
                <a:uFillTx/>
              </a:rPr>
              <a:t>&amp; security</a:t>
            </a:r>
          </a:p>
        </p:txBody>
      </p:sp>
      <p:sp>
        <p:nvSpPr>
          <p:cNvPr id="29" name="Freeform 20"/>
          <p:cNvSpPr>
            <a:spLocks/>
          </p:cNvSpPr>
          <p:nvPr/>
        </p:nvSpPr>
        <p:spPr bwMode="auto">
          <a:xfrm>
            <a:off x="8141659" y="2307479"/>
            <a:ext cx="997067" cy="338754"/>
          </a:xfrm>
          <a:prstGeom prst="rect">
            <a:avLst/>
          </a:prstGeom>
          <a:noFill/>
          <a:ln w="19050">
            <a:noFill/>
          </a:ln>
        </p:spPr>
        <p:txBody>
          <a:bodyPr vert="horz" wrap="square" lIns="0" tIns="0" rIns="0" bIns="0" numCol="1" anchor="ctr" anchorCtr="0" compatLnSpc="1">
            <a:prstTxWarp prst="textNoShape">
              <a:avLst/>
            </a:prstTxWarp>
            <a:spAutoFit/>
          </a:bodyPr>
          <a:lstStyle/>
          <a:p>
            <a:pPr marL="0" marR="0" lvl="0" indent="0" algn="ctr" defTabSz="914224" eaLnBrk="1" fontAlgn="auto" latinLnBrk="0" hangingPunct="1">
              <a:lnSpc>
                <a:spcPct val="90000"/>
              </a:lnSpc>
              <a:spcBef>
                <a:spcPts val="600"/>
              </a:spcBef>
              <a:spcAft>
                <a:spcPts val="0"/>
              </a:spcAft>
              <a:buClrTx/>
              <a:buSzTx/>
              <a:buFontTx/>
              <a:buNone/>
              <a:tabLst/>
              <a:defRPr/>
            </a:pPr>
            <a:r>
              <a:rPr kumimoji="0" lang="en-US" sz="1199" b="0" i="0" u="none" strike="noStrike" kern="0" cap="none" spc="0" normalizeH="0" baseline="0" noProof="0" dirty="0">
                <a:ln>
                  <a:noFill/>
                </a:ln>
                <a:gradFill>
                  <a:gsLst>
                    <a:gs pos="100000">
                      <a:schemeClr val="bg1">
                        <a:lumMod val="50000"/>
                      </a:schemeClr>
                    </a:gs>
                    <a:gs pos="2917">
                      <a:schemeClr val="bg1">
                        <a:lumMod val="50000"/>
                      </a:schemeClr>
                    </a:gs>
                  </a:gsLst>
                  <a:lin ang="5400000" scaled="0"/>
                </a:gradFill>
                <a:effectLst/>
                <a:uLnTx/>
                <a:uFillTx/>
              </a:rPr>
              <a:t>Media</a:t>
            </a:r>
            <a:br>
              <a:rPr kumimoji="0" lang="en-US" sz="1199" b="0" i="0" u="none" strike="noStrike" kern="0" cap="none" spc="0" normalizeH="0" baseline="0" noProof="0" dirty="0">
                <a:ln>
                  <a:noFill/>
                </a:ln>
                <a:gradFill>
                  <a:gsLst>
                    <a:gs pos="100000">
                      <a:schemeClr val="bg1">
                        <a:lumMod val="50000"/>
                      </a:schemeClr>
                    </a:gs>
                    <a:gs pos="2917">
                      <a:schemeClr val="bg1">
                        <a:lumMod val="50000"/>
                      </a:schemeClr>
                    </a:gs>
                  </a:gsLst>
                  <a:lin ang="5400000" scaled="0"/>
                </a:gradFill>
                <a:effectLst/>
                <a:uLnTx/>
                <a:uFillTx/>
              </a:rPr>
            </a:br>
            <a:r>
              <a:rPr kumimoji="0" lang="en-US" sz="1199" b="0" i="0" u="none" strike="noStrike" kern="0" cap="none" spc="0" normalizeH="0" baseline="0" noProof="0" dirty="0">
                <a:ln>
                  <a:noFill/>
                </a:ln>
                <a:gradFill>
                  <a:gsLst>
                    <a:gs pos="100000">
                      <a:schemeClr val="bg1">
                        <a:lumMod val="50000"/>
                      </a:schemeClr>
                    </a:gs>
                    <a:gs pos="2917">
                      <a:schemeClr val="bg1">
                        <a:lumMod val="50000"/>
                      </a:schemeClr>
                    </a:gs>
                  </a:gsLst>
                  <a:lin ang="5400000" scaled="0"/>
                </a:gradFill>
                <a:effectLst/>
                <a:uLnTx/>
                <a:uFillTx/>
              </a:rPr>
              <a:t>&amp; CDN</a:t>
            </a:r>
          </a:p>
        </p:txBody>
      </p:sp>
      <p:sp>
        <p:nvSpPr>
          <p:cNvPr id="30" name="Freeform 21"/>
          <p:cNvSpPr>
            <a:spLocks/>
          </p:cNvSpPr>
          <p:nvPr/>
        </p:nvSpPr>
        <p:spPr bwMode="auto">
          <a:xfrm>
            <a:off x="7618555" y="3312178"/>
            <a:ext cx="995221" cy="169377"/>
          </a:xfrm>
          <a:prstGeom prst="rect">
            <a:avLst/>
          </a:prstGeom>
          <a:noFill/>
          <a:ln w="19050">
            <a:noFill/>
          </a:ln>
        </p:spPr>
        <p:txBody>
          <a:bodyPr vert="horz" wrap="square" lIns="0" tIns="0" rIns="0" bIns="0" numCol="1" anchor="ctr" anchorCtr="0" compatLnSpc="1">
            <a:prstTxWarp prst="textNoShape">
              <a:avLst/>
            </a:prstTxWarp>
            <a:spAutoFit/>
          </a:bodyPr>
          <a:lstStyle/>
          <a:p>
            <a:pPr marL="0" marR="0" lvl="0" indent="0" algn="ctr" defTabSz="914224" eaLnBrk="1" fontAlgn="auto" latinLnBrk="0" hangingPunct="1">
              <a:lnSpc>
                <a:spcPct val="90000"/>
              </a:lnSpc>
              <a:spcBef>
                <a:spcPts val="600"/>
              </a:spcBef>
              <a:spcAft>
                <a:spcPts val="0"/>
              </a:spcAft>
              <a:buClrTx/>
              <a:buSzTx/>
              <a:buFontTx/>
              <a:buNone/>
              <a:tabLst/>
              <a:defRPr/>
            </a:pPr>
            <a:r>
              <a:rPr kumimoji="0" lang="en-US" sz="1199" b="0" i="0" u="none" strike="noStrike" kern="0" cap="none" spc="0" normalizeH="0" baseline="0" noProof="0" dirty="0">
                <a:ln>
                  <a:noFill/>
                </a:ln>
                <a:gradFill>
                  <a:gsLst>
                    <a:gs pos="100000">
                      <a:schemeClr val="bg1">
                        <a:lumMod val="50000"/>
                      </a:schemeClr>
                    </a:gs>
                    <a:gs pos="2917">
                      <a:schemeClr val="bg1">
                        <a:lumMod val="50000"/>
                      </a:schemeClr>
                    </a:gs>
                  </a:gsLst>
                  <a:lin ang="5400000" scaled="0"/>
                </a:gradFill>
                <a:effectLst/>
                <a:uLnTx/>
                <a:uFillTx/>
              </a:rPr>
              <a:t>Integration</a:t>
            </a:r>
          </a:p>
        </p:txBody>
      </p:sp>
      <p:sp>
        <p:nvSpPr>
          <p:cNvPr id="31" name="Freeform 22"/>
          <p:cNvSpPr>
            <a:spLocks/>
          </p:cNvSpPr>
          <p:nvPr/>
        </p:nvSpPr>
        <p:spPr bwMode="auto">
          <a:xfrm>
            <a:off x="9757951" y="3227488"/>
            <a:ext cx="997067" cy="338754"/>
          </a:xfrm>
          <a:prstGeom prst="rect">
            <a:avLst/>
          </a:prstGeom>
          <a:noFill/>
          <a:ln w="19050">
            <a:noFill/>
          </a:ln>
        </p:spPr>
        <p:txBody>
          <a:bodyPr vert="horz" wrap="square" lIns="0" tIns="0" rIns="0" bIns="0" numCol="1" anchor="ctr" anchorCtr="0" compatLnSpc="1">
            <a:prstTxWarp prst="textNoShape">
              <a:avLst/>
            </a:prstTxWarp>
            <a:spAutoFit/>
          </a:bodyPr>
          <a:lstStyle/>
          <a:p>
            <a:pPr marL="0" marR="0" lvl="0" indent="0" algn="ctr" defTabSz="914224" eaLnBrk="1" fontAlgn="auto" latinLnBrk="0" hangingPunct="1">
              <a:lnSpc>
                <a:spcPct val="90000"/>
              </a:lnSpc>
              <a:spcBef>
                <a:spcPts val="600"/>
              </a:spcBef>
              <a:spcAft>
                <a:spcPts val="0"/>
              </a:spcAft>
              <a:buClrTx/>
              <a:buSzTx/>
              <a:buFontTx/>
              <a:buNone/>
              <a:tabLst/>
              <a:defRPr/>
            </a:pPr>
            <a:r>
              <a:rPr kumimoji="0" lang="en-US" sz="1199" b="0" i="0" u="none" strike="noStrike" kern="0" cap="none" spc="0" normalizeH="0" baseline="0" noProof="0" dirty="0">
                <a:ln>
                  <a:noFill/>
                </a:ln>
                <a:gradFill>
                  <a:gsLst>
                    <a:gs pos="100000">
                      <a:schemeClr val="bg1">
                        <a:lumMod val="50000"/>
                      </a:schemeClr>
                    </a:gs>
                    <a:gs pos="2917">
                      <a:schemeClr val="bg1">
                        <a:lumMod val="50000"/>
                      </a:schemeClr>
                    </a:gs>
                  </a:gsLst>
                  <a:lin ang="5400000" scaled="0"/>
                </a:gradFill>
                <a:effectLst/>
                <a:uLnTx/>
                <a:uFillTx/>
              </a:rPr>
              <a:t>Developer</a:t>
            </a:r>
            <a:br>
              <a:rPr kumimoji="0" lang="en-US" sz="1199" b="0" i="0" u="none" strike="noStrike" kern="0" cap="none" spc="0" normalizeH="0" baseline="0" noProof="0" dirty="0">
                <a:ln>
                  <a:noFill/>
                </a:ln>
                <a:gradFill>
                  <a:gsLst>
                    <a:gs pos="100000">
                      <a:schemeClr val="bg1">
                        <a:lumMod val="50000"/>
                      </a:schemeClr>
                    </a:gs>
                    <a:gs pos="2917">
                      <a:schemeClr val="bg1">
                        <a:lumMod val="50000"/>
                      </a:schemeClr>
                    </a:gs>
                  </a:gsLst>
                  <a:lin ang="5400000" scaled="0"/>
                </a:gradFill>
                <a:effectLst/>
                <a:uLnTx/>
                <a:uFillTx/>
              </a:rPr>
            </a:br>
            <a:r>
              <a:rPr kumimoji="0" lang="en-US" sz="1199" b="0" i="0" u="none" strike="noStrike" kern="0" cap="none" spc="0" normalizeH="0" baseline="0" noProof="0" dirty="0">
                <a:ln>
                  <a:noFill/>
                </a:ln>
                <a:gradFill>
                  <a:gsLst>
                    <a:gs pos="100000">
                      <a:schemeClr val="bg1">
                        <a:lumMod val="50000"/>
                      </a:schemeClr>
                    </a:gs>
                    <a:gs pos="2917">
                      <a:schemeClr val="bg1">
                        <a:lumMod val="50000"/>
                      </a:schemeClr>
                    </a:gs>
                  </a:gsLst>
                  <a:lin ang="5400000" scaled="0"/>
                </a:gradFill>
                <a:effectLst/>
                <a:uLnTx/>
                <a:uFillTx/>
              </a:rPr>
              <a:t>services</a:t>
            </a:r>
          </a:p>
        </p:txBody>
      </p:sp>
      <p:sp>
        <p:nvSpPr>
          <p:cNvPr id="79" name="Freeform 78"/>
          <p:cNvSpPr>
            <a:spLocks/>
          </p:cNvSpPr>
          <p:nvPr/>
        </p:nvSpPr>
        <p:spPr bwMode="auto">
          <a:xfrm>
            <a:off x="9202248" y="1821052"/>
            <a:ext cx="1324855" cy="1499433"/>
          </a:xfrm>
          <a:custGeom>
            <a:avLst/>
            <a:gdLst>
              <a:gd name="T0" fmla="*/ 0 w 410"/>
              <a:gd name="T1" fmla="*/ 473 h 473"/>
              <a:gd name="T2" fmla="*/ 410 w 410"/>
              <a:gd name="T3" fmla="*/ 237 h 473"/>
              <a:gd name="T4" fmla="*/ 0 w 410"/>
              <a:gd name="T5" fmla="*/ 0 h 473"/>
              <a:gd name="T6" fmla="*/ 0 w 410"/>
              <a:gd name="T7" fmla="*/ 473 h 473"/>
            </a:gdLst>
            <a:ahLst/>
            <a:cxnLst>
              <a:cxn ang="0">
                <a:pos x="T0" y="T1"/>
              </a:cxn>
              <a:cxn ang="0">
                <a:pos x="T2" y="T3"/>
              </a:cxn>
              <a:cxn ang="0">
                <a:pos x="T4" y="T5"/>
              </a:cxn>
              <a:cxn ang="0">
                <a:pos x="T6" y="T7"/>
              </a:cxn>
            </a:cxnLst>
            <a:rect l="0" t="0" r="r" b="b"/>
            <a:pathLst>
              <a:path w="410" h="473">
                <a:moveTo>
                  <a:pt x="0" y="473"/>
                </a:moveTo>
                <a:cubicBezTo>
                  <a:pt x="410" y="237"/>
                  <a:pt x="410" y="237"/>
                  <a:pt x="410" y="237"/>
                </a:cubicBezTo>
                <a:cubicBezTo>
                  <a:pt x="322" y="85"/>
                  <a:pt x="164" y="0"/>
                  <a:pt x="0" y="0"/>
                </a:cubicBezTo>
                <a:lnTo>
                  <a:pt x="0" y="473"/>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90000"/>
              </a:lnSpc>
              <a:spcBef>
                <a:spcPts val="600"/>
              </a:spcBef>
              <a:spcAft>
                <a:spcPts val="0"/>
              </a:spcAft>
              <a:buClrTx/>
              <a:buSzTx/>
              <a:buFontTx/>
              <a:buNone/>
              <a:tabLst/>
              <a:defRPr/>
            </a:pPr>
            <a:endParaRPr kumimoji="0" lang="en-US" sz="1800" b="0" i="0" u="none" strike="noStrike" kern="0" cap="none" spc="0" normalizeH="0" baseline="0" noProof="0">
              <a:ln>
                <a:noFill/>
              </a:ln>
              <a:gradFill>
                <a:gsLst>
                  <a:gs pos="100000">
                    <a:schemeClr val="bg1">
                      <a:lumMod val="50000"/>
                    </a:schemeClr>
                  </a:gs>
                  <a:gs pos="2917">
                    <a:schemeClr val="bg1">
                      <a:lumMod val="50000"/>
                    </a:schemeClr>
                  </a:gs>
                </a:gsLst>
                <a:lin ang="5400000" scaled="0"/>
              </a:gradFill>
              <a:effectLst/>
              <a:uLnTx/>
              <a:uFillTx/>
            </a:endParaRPr>
          </a:p>
        </p:txBody>
      </p:sp>
      <p:sp>
        <p:nvSpPr>
          <p:cNvPr id="27" name="Oval 18"/>
          <p:cNvSpPr>
            <a:spLocks noChangeArrowheads="1"/>
          </p:cNvSpPr>
          <p:nvPr/>
        </p:nvSpPr>
        <p:spPr bwMode="auto">
          <a:xfrm>
            <a:off x="9294648" y="2392168"/>
            <a:ext cx="869665" cy="169377"/>
          </a:xfrm>
          <a:prstGeom prst="rect">
            <a:avLst/>
          </a:prstGeom>
          <a:noFill/>
          <a:ln w="19050">
            <a:noFill/>
          </a:ln>
        </p:spPr>
        <p:txBody>
          <a:bodyPr vert="horz" wrap="square" lIns="0" tIns="0" rIns="0" bIns="0" numCol="1" anchor="ctr" anchorCtr="0" compatLnSpc="1">
            <a:prstTxWarp prst="textNoShape">
              <a:avLst/>
            </a:prstTxWarp>
            <a:spAutoFit/>
          </a:bodyPr>
          <a:lstStyle/>
          <a:p>
            <a:pPr marL="0" marR="0" lvl="0" indent="0" algn="ctr" defTabSz="914224" eaLnBrk="1" fontAlgn="auto" latinLnBrk="0" hangingPunct="1">
              <a:lnSpc>
                <a:spcPct val="90000"/>
              </a:lnSpc>
              <a:spcBef>
                <a:spcPts val="600"/>
              </a:spcBef>
              <a:spcAft>
                <a:spcPts val="0"/>
              </a:spcAft>
              <a:buClrTx/>
              <a:buSzTx/>
              <a:buFontTx/>
              <a:buNone/>
              <a:tabLst/>
              <a:defRPr/>
            </a:pPr>
            <a:r>
              <a:rPr kumimoji="0" lang="en-US" sz="1199" b="0" i="0" u="none" strike="noStrike" kern="0" cap="none" spc="0" normalizeH="0" baseline="0" noProof="0" dirty="0">
                <a:ln>
                  <a:noFill/>
                </a:ln>
                <a:gradFill>
                  <a:gsLst>
                    <a:gs pos="100000">
                      <a:schemeClr val="bg1">
                        <a:lumMod val="50000"/>
                      </a:schemeClr>
                    </a:gs>
                    <a:gs pos="2917">
                      <a:schemeClr val="bg1">
                        <a:lumMod val="50000"/>
                      </a:schemeClr>
                    </a:gs>
                  </a:gsLst>
                  <a:lin ang="5400000" scaled="0"/>
                </a:gradFill>
                <a:effectLst/>
                <a:uLnTx/>
                <a:uFillTx/>
              </a:rPr>
              <a:t>Data</a:t>
            </a:r>
          </a:p>
        </p:txBody>
      </p:sp>
      <p:sp>
        <p:nvSpPr>
          <p:cNvPr id="82" name="Freeform 27"/>
          <p:cNvSpPr>
            <a:spLocks/>
          </p:cNvSpPr>
          <p:nvPr/>
        </p:nvSpPr>
        <p:spPr bwMode="auto">
          <a:xfrm>
            <a:off x="7853132" y="3351184"/>
            <a:ext cx="1349115" cy="1547593"/>
          </a:xfrm>
          <a:custGeom>
            <a:avLst/>
            <a:gdLst>
              <a:gd name="T0" fmla="*/ 409 w 409"/>
              <a:gd name="T1" fmla="*/ 0 h 474"/>
              <a:gd name="T2" fmla="*/ 0 w 409"/>
              <a:gd name="T3" fmla="*/ 236 h 474"/>
              <a:gd name="T4" fmla="*/ 409 w 409"/>
              <a:gd name="T5" fmla="*/ 474 h 474"/>
              <a:gd name="T6" fmla="*/ 409 w 409"/>
              <a:gd name="T7" fmla="*/ 0 h 474"/>
            </a:gdLst>
            <a:ahLst/>
            <a:cxnLst>
              <a:cxn ang="0">
                <a:pos x="T0" y="T1"/>
              </a:cxn>
              <a:cxn ang="0">
                <a:pos x="T2" y="T3"/>
              </a:cxn>
              <a:cxn ang="0">
                <a:pos x="T4" y="T5"/>
              </a:cxn>
              <a:cxn ang="0">
                <a:pos x="T6" y="T7"/>
              </a:cxn>
            </a:cxnLst>
            <a:rect l="0" t="0" r="r" b="b"/>
            <a:pathLst>
              <a:path w="409" h="474">
                <a:moveTo>
                  <a:pt x="409" y="0"/>
                </a:moveTo>
                <a:cubicBezTo>
                  <a:pt x="0" y="236"/>
                  <a:pt x="0" y="236"/>
                  <a:pt x="0" y="236"/>
                </a:cubicBezTo>
                <a:cubicBezTo>
                  <a:pt x="87" y="388"/>
                  <a:pt x="246" y="473"/>
                  <a:pt x="409" y="474"/>
                </a:cubicBezTo>
                <a:lnTo>
                  <a:pt x="409"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90000"/>
              </a:lnSpc>
              <a:spcBef>
                <a:spcPts val="600"/>
              </a:spcBef>
              <a:spcAft>
                <a:spcPts val="0"/>
              </a:spcAft>
              <a:buClrTx/>
              <a:buSzTx/>
              <a:buFontTx/>
              <a:buNone/>
              <a:tabLst/>
              <a:defRPr/>
            </a:pPr>
            <a:endParaRPr kumimoji="0" lang="en-US" sz="1800" b="0" i="0" u="none" strike="noStrike" kern="0" cap="none" spc="0" normalizeH="0" baseline="0" noProof="0">
              <a:ln>
                <a:noFill/>
              </a:ln>
              <a:gradFill>
                <a:gsLst>
                  <a:gs pos="100000">
                    <a:schemeClr val="bg1">
                      <a:lumMod val="50000"/>
                    </a:schemeClr>
                  </a:gs>
                  <a:gs pos="2917">
                    <a:schemeClr val="bg1">
                      <a:lumMod val="50000"/>
                    </a:schemeClr>
                  </a:gs>
                </a:gsLst>
                <a:lin ang="5400000" scaled="0"/>
              </a:gradFill>
              <a:effectLst/>
              <a:uLnTx/>
              <a:uFillTx/>
            </a:endParaRPr>
          </a:p>
        </p:txBody>
      </p:sp>
      <p:sp>
        <p:nvSpPr>
          <p:cNvPr id="26" name="Oval 17"/>
          <p:cNvSpPr>
            <a:spLocks noChangeArrowheads="1"/>
          </p:cNvSpPr>
          <p:nvPr/>
        </p:nvSpPr>
        <p:spPr bwMode="auto">
          <a:xfrm>
            <a:off x="8195582" y="4126940"/>
            <a:ext cx="871511" cy="338754"/>
          </a:xfrm>
          <a:prstGeom prst="rect">
            <a:avLst/>
          </a:prstGeom>
          <a:noFill/>
          <a:ln w="19050">
            <a:noFill/>
          </a:ln>
        </p:spPr>
        <p:txBody>
          <a:bodyPr vert="horz" wrap="square" lIns="0" tIns="0" rIns="0" bIns="0" numCol="1" anchor="ctr" anchorCtr="0" compatLnSpc="1">
            <a:prstTxWarp prst="textNoShape">
              <a:avLst/>
            </a:prstTxWarp>
            <a:spAutoFit/>
          </a:bodyPr>
          <a:lstStyle/>
          <a:p>
            <a:pPr marL="0" marR="0" lvl="0" indent="0" algn="ctr" defTabSz="914224" eaLnBrk="1" fontAlgn="auto" latinLnBrk="0" hangingPunct="1">
              <a:lnSpc>
                <a:spcPct val="90000"/>
              </a:lnSpc>
              <a:spcBef>
                <a:spcPts val="600"/>
              </a:spcBef>
              <a:spcAft>
                <a:spcPts val="0"/>
              </a:spcAft>
              <a:buClrTx/>
              <a:buSzTx/>
              <a:buFontTx/>
              <a:buNone/>
              <a:tabLst/>
              <a:defRPr/>
            </a:pPr>
            <a:r>
              <a:rPr kumimoji="0" lang="en-US" sz="1199" b="0" i="0" u="none" strike="noStrike" kern="0" cap="none" spc="0" normalizeH="0" baseline="0" noProof="0" dirty="0">
                <a:ln>
                  <a:noFill/>
                </a:ln>
                <a:gradFill>
                  <a:gsLst>
                    <a:gs pos="100000">
                      <a:schemeClr val="bg1">
                        <a:lumMod val="50000"/>
                      </a:schemeClr>
                    </a:gs>
                    <a:gs pos="2917">
                      <a:schemeClr val="bg1">
                        <a:lumMod val="50000"/>
                      </a:schemeClr>
                    </a:gs>
                  </a:gsLst>
                  <a:lin ang="5400000" scaled="0"/>
                </a:gradFill>
                <a:effectLst/>
                <a:uLnTx/>
                <a:uFillTx/>
              </a:rPr>
              <a:t>Analytics </a:t>
            </a:r>
            <a:br>
              <a:rPr kumimoji="0" lang="en-US" sz="1199" b="0" i="0" u="none" strike="noStrike" kern="0" cap="none" spc="0" normalizeH="0" baseline="0" noProof="0" dirty="0">
                <a:ln>
                  <a:noFill/>
                </a:ln>
                <a:gradFill>
                  <a:gsLst>
                    <a:gs pos="100000">
                      <a:schemeClr val="bg1">
                        <a:lumMod val="50000"/>
                      </a:schemeClr>
                    </a:gs>
                    <a:gs pos="2917">
                      <a:schemeClr val="bg1">
                        <a:lumMod val="50000"/>
                      </a:schemeClr>
                    </a:gs>
                  </a:gsLst>
                  <a:lin ang="5400000" scaled="0"/>
                </a:gradFill>
                <a:effectLst/>
                <a:uLnTx/>
                <a:uFillTx/>
              </a:rPr>
            </a:br>
            <a:r>
              <a:rPr kumimoji="0" lang="en-US" sz="1199" b="0" i="0" u="none" strike="noStrike" kern="0" cap="none" spc="0" normalizeH="0" baseline="0" noProof="0" dirty="0">
                <a:ln>
                  <a:noFill/>
                </a:ln>
                <a:gradFill>
                  <a:gsLst>
                    <a:gs pos="100000">
                      <a:schemeClr val="bg1">
                        <a:lumMod val="50000"/>
                      </a:schemeClr>
                    </a:gs>
                    <a:gs pos="2917">
                      <a:schemeClr val="bg1">
                        <a:lumMod val="50000"/>
                      </a:schemeClr>
                    </a:gs>
                  </a:gsLst>
                  <a:lin ang="5400000" scaled="0"/>
                </a:gradFill>
                <a:effectLst/>
                <a:uLnTx/>
                <a:uFillTx/>
              </a:rPr>
              <a:t>&amp; </a:t>
            </a:r>
            <a:r>
              <a:rPr kumimoji="0" lang="en-US" sz="1199" b="0" i="0" u="none" strike="noStrike" kern="0" cap="none" spc="0" normalizeH="0" baseline="0" noProof="0" dirty="0" err="1">
                <a:ln>
                  <a:noFill/>
                </a:ln>
                <a:gradFill>
                  <a:gsLst>
                    <a:gs pos="100000">
                      <a:schemeClr val="bg1">
                        <a:lumMod val="50000"/>
                      </a:schemeClr>
                    </a:gs>
                    <a:gs pos="2917">
                      <a:schemeClr val="bg1">
                        <a:lumMod val="50000"/>
                      </a:schemeClr>
                    </a:gs>
                  </a:gsLst>
                  <a:lin ang="5400000" scaled="0"/>
                </a:gradFill>
                <a:effectLst/>
                <a:uLnTx/>
                <a:uFillTx/>
              </a:rPr>
              <a:t>IoT</a:t>
            </a:r>
            <a:endParaRPr kumimoji="0" lang="en-US" sz="1199" b="0" i="0" u="none" strike="noStrike" kern="0" cap="none" spc="0" normalizeH="0" baseline="0" noProof="0" dirty="0">
              <a:ln>
                <a:noFill/>
              </a:ln>
              <a:gradFill>
                <a:gsLst>
                  <a:gs pos="100000">
                    <a:schemeClr val="bg1">
                      <a:lumMod val="50000"/>
                    </a:schemeClr>
                  </a:gs>
                  <a:gs pos="2917">
                    <a:schemeClr val="bg1">
                      <a:lumMod val="50000"/>
                    </a:schemeClr>
                  </a:gs>
                </a:gsLst>
                <a:lin ang="5400000" scaled="0"/>
              </a:gradFill>
              <a:effectLst/>
              <a:uLnTx/>
              <a:uFillTx/>
            </a:endParaRPr>
          </a:p>
        </p:txBody>
      </p:sp>
      <p:sp>
        <p:nvSpPr>
          <p:cNvPr id="85" name="Oval 48"/>
          <p:cNvSpPr>
            <a:spLocks noChangeArrowheads="1"/>
          </p:cNvSpPr>
          <p:nvPr/>
        </p:nvSpPr>
        <p:spPr bwMode="auto">
          <a:xfrm>
            <a:off x="8576860" y="2741672"/>
            <a:ext cx="1241249" cy="1241249"/>
          </a:xfrm>
          <a:prstGeom prst="ellipse">
            <a:avLst/>
          </a:prstGeom>
          <a:solidFill>
            <a:schemeClr val="bg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marL="0" marR="0" lvl="0" indent="0" algn="ctr" defTabSz="914224" eaLnBrk="1" fontAlgn="auto" latinLnBrk="0" hangingPunct="1">
              <a:lnSpc>
                <a:spcPct val="90000"/>
              </a:lnSpc>
              <a:spcBef>
                <a:spcPts val="600"/>
              </a:spcBef>
              <a:spcAft>
                <a:spcPts val="0"/>
              </a:spcAft>
              <a:buClrTx/>
              <a:buSzTx/>
              <a:buFontTx/>
              <a:buNone/>
              <a:tabLst/>
              <a:defRPr/>
            </a:pPr>
            <a:r>
              <a:rPr kumimoji="0" lang="en-US" sz="1599" b="0" i="0" u="none" strike="noStrike" kern="0" cap="none" spc="0" normalizeH="0" baseline="0" noProof="0" dirty="0">
                <a:ln>
                  <a:noFill/>
                </a:ln>
                <a:gradFill>
                  <a:gsLst>
                    <a:gs pos="2917">
                      <a:schemeClr val="tx1"/>
                    </a:gs>
                    <a:gs pos="30000">
                      <a:schemeClr val="tx1"/>
                    </a:gs>
                  </a:gsLst>
                  <a:lin ang="5400000" scaled="0"/>
                </a:gradFill>
                <a:effectLst/>
                <a:uLnTx/>
                <a:uFillTx/>
                <a:latin typeface="Segoe UI Semibold" panose="020B0702040204020203" pitchFamily="34" charset="0"/>
                <a:cs typeface="Segoe UI Semibold" panose="020B0702040204020203" pitchFamily="34" charset="0"/>
              </a:rPr>
              <a:t>MY APP</a:t>
            </a:r>
          </a:p>
        </p:txBody>
      </p:sp>
      <p:sp>
        <p:nvSpPr>
          <p:cNvPr id="37" name="TextBox 36"/>
          <p:cNvSpPr txBox="1"/>
          <p:nvPr/>
        </p:nvSpPr>
        <p:spPr>
          <a:xfrm>
            <a:off x="210019" y="2108725"/>
            <a:ext cx="5401169" cy="3552173"/>
          </a:xfrm>
          <a:prstGeom prst="rect">
            <a:avLst/>
          </a:prstGeom>
          <a:noFill/>
        </p:spPr>
        <p:txBody>
          <a:bodyPr wrap="square" lIns="182854" tIns="146283" rIns="182854" bIns="146283" rtlCol="0">
            <a:spAutoFit/>
          </a:bodyPr>
          <a:lstStyle/>
          <a:p>
            <a:pPr marL="0" marR="0" lvl="0" indent="0" defTabSz="914224" eaLnBrk="1" fontAlgn="auto" latinLnBrk="0" hangingPunct="1">
              <a:lnSpc>
                <a:spcPts val="2754"/>
              </a:lnSpc>
              <a:spcBef>
                <a:spcPts val="0"/>
              </a:spcBef>
              <a:spcAft>
                <a:spcPts val="600"/>
              </a:spcAft>
              <a:buClrTx/>
              <a:buSzTx/>
              <a:buFontTx/>
              <a:buNone/>
              <a:tabLst/>
              <a:defRPr/>
            </a:pPr>
            <a:r>
              <a:rPr kumimoji="0" lang="en-US" sz="2040" b="0" i="1" u="none" strike="noStrike" kern="0" cap="none" spc="0" normalizeH="0" baseline="0" noProof="0" dirty="0">
                <a:ln>
                  <a:noFill/>
                </a:ln>
                <a:gradFill>
                  <a:gsLst>
                    <a:gs pos="2917">
                      <a:schemeClr val="tx1"/>
                    </a:gs>
                    <a:gs pos="30000">
                      <a:schemeClr val="tx1"/>
                    </a:gs>
                  </a:gsLst>
                  <a:lin ang="5400000" scaled="0"/>
                </a:gradFill>
                <a:effectLst/>
                <a:uLnTx/>
                <a:uFillTx/>
              </a:rPr>
              <a:t>“We’re not in the business of creating new databases, new queuing methodologies, </a:t>
            </a:r>
            <a:br>
              <a:rPr kumimoji="0" lang="en-US" sz="2040" b="0" i="1" u="none" strike="noStrike" kern="0" cap="none" spc="0" normalizeH="0" baseline="0" noProof="0" dirty="0">
                <a:ln>
                  <a:noFill/>
                </a:ln>
                <a:gradFill>
                  <a:gsLst>
                    <a:gs pos="2917">
                      <a:schemeClr val="tx1"/>
                    </a:gs>
                    <a:gs pos="30000">
                      <a:schemeClr val="tx1"/>
                    </a:gs>
                  </a:gsLst>
                  <a:lin ang="5400000" scaled="0"/>
                </a:gradFill>
                <a:effectLst/>
                <a:uLnTx/>
                <a:uFillTx/>
              </a:rPr>
            </a:br>
            <a:r>
              <a:rPr kumimoji="0" lang="en-US" sz="2040" b="0" i="1" u="none" strike="noStrike" kern="0" cap="none" spc="0" normalizeH="0" baseline="0" noProof="0" dirty="0">
                <a:ln>
                  <a:noFill/>
                </a:ln>
                <a:gradFill>
                  <a:gsLst>
                    <a:gs pos="2917">
                      <a:schemeClr val="tx1"/>
                    </a:gs>
                    <a:gs pos="30000">
                      <a:schemeClr val="tx1"/>
                    </a:gs>
                  </a:gsLst>
                  <a:lin ang="5400000" scaled="0"/>
                </a:gradFill>
                <a:effectLst/>
                <a:uLnTx/>
                <a:uFillTx/>
              </a:rPr>
              <a:t>new storage mechanisms – being able to leverage services and tools on the Azure platform we’ve gone from zero to a fully fledged ecommerce marketplace in about </a:t>
            </a:r>
            <a:br>
              <a:rPr kumimoji="0" lang="en-US" sz="2040" b="0" i="1" u="none" strike="noStrike" kern="0" cap="none" spc="0" normalizeH="0" baseline="0" noProof="0" dirty="0">
                <a:ln>
                  <a:noFill/>
                </a:ln>
                <a:gradFill>
                  <a:gsLst>
                    <a:gs pos="2917">
                      <a:schemeClr val="tx1"/>
                    </a:gs>
                    <a:gs pos="30000">
                      <a:schemeClr val="tx1"/>
                    </a:gs>
                  </a:gsLst>
                  <a:lin ang="5400000" scaled="0"/>
                </a:gradFill>
                <a:effectLst/>
                <a:uLnTx/>
                <a:uFillTx/>
              </a:rPr>
            </a:br>
            <a:r>
              <a:rPr kumimoji="0" lang="en-US" sz="2040" b="0" i="1" u="none" strike="noStrike" kern="0" cap="none" spc="0" normalizeH="0" baseline="0" noProof="0" dirty="0">
                <a:ln>
                  <a:noFill/>
                </a:ln>
                <a:gradFill>
                  <a:gsLst>
                    <a:gs pos="2917">
                      <a:schemeClr val="tx1"/>
                    </a:gs>
                    <a:gs pos="30000">
                      <a:schemeClr val="tx1"/>
                    </a:gs>
                  </a:gsLst>
                  <a:lin ang="5400000" scaled="0"/>
                </a:gradFill>
                <a:effectLst/>
                <a:uLnTx/>
                <a:uFillTx/>
              </a:rPr>
              <a:t>12 months” </a:t>
            </a:r>
          </a:p>
          <a:p>
            <a:pPr marL="0" marR="0" lvl="0" indent="0" defTabSz="914224" eaLnBrk="1" fontAlgn="auto" latinLnBrk="0" hangingPunct="1">
              <a:lnSpc>
                <a:spcPts val="2040"/>
              </a:lnSpc>
              <a:spcBef>
                <a:spcPts val="612"/>
              </a:spcBef>
              <a:spcAft>
                <a:spcPts val="0"/>
              </a:spcAft>
              <a:buClrTx/>
              <a:buSzTx/>
              <a:buFontTx/>
              <a:buNone/>
              <a:tabLst/>
              <a:defRPr/>
            </a:pPr>
            <a:r>
              <a:rPr kumimoji="0" lang="en-US" sz="1632" b="1" i="0" u="none" strike="noStrike" kern="0" cap="none" spc="0" normalizeH="0" baseline="0" noProof="0" dirty="0">
                <a:ln>
                  <a:noFill/>
                </a:ln>
                <a:gradFill>
                  <a:gsLst>
                    <a:gs pos="2917">
                      <a:schemeClr val="tx1"/>
                    </a:gs>
                    <a:gs pos="30000">
                      <a:schemeClr val="tx1"/>
                    </a:gs>
                  </a:gsLst>
                  <a:lin ang="5400000" scaled="0"/>
                </a:gradFill>
                <a:effectLst/>
                <a:uLnTx/>
                <a:uFillTx/>
              </a:rPr>
              <a:t>Mike Hanrahan CTO </a:t>
            </a:r>
            <a:br>
              <a:rPr kumimoji="0" lang="en-US" sz="1632" b="1" i="0" u="none" strike="noStrike" kern="0" cap="none" spc="0" normalizeH="0" baseline="0" noProof="0" dirty="0">
                <a:ln>
                  <a:noFill/>
                </a:ln>
                <a:gradFill>
                  <a:gsLst>
                    <a:gs pos="2917">
                      <a:schemeClr val="tx1"/>
                    </a:gs>
                    <a:gs pos="30000">
                      <a:schemeClr val="tx1"/>
                    </a:gs>
                  </a:gsLst>
                  <a:lin ang="5400000" scaled="0"/>
                </a:gradFill>
                <a:effectLst/>
                <a:uLnTx/>
                <a:uFillTx/>
              </a:rPr>
            </a:br>
            <a:r>
              <a:rPr kumimoji="0" lang="en-US" sz="1632" b="0" i="0" u="none" strike="noStrike" kern="0" cap="none" spc="0" normalizeH="0" baseline="0" noProof="0" dirty="0" err="1">
                <a:ln>
                  <a:noFill/>
                </a:ln>
                <a:gradFill>
                  <a:gsLst>
                    <a:gs pos="2917">
                      <a:schemeClr val="tx1"/>
                    </a:gs>
                    <a:gs pos="30000">
                      <a:schemeClr val="tx1"/>
                    </a:gs>
                  </a:gsLst>
                  <a:lin ang="5400000" scaled="0"/>
                </a:gradFill>
                <a:effectLst/>
                <a:uLnTx/>
                <a:uFillTx/>
              </a:rPr>
              <a:t>JET.com</a:t>
            </a:r>
            <a:endParaRPr kumimoji="0" lang="en-US" sz="1632" b="0" i="0" u="none" strike="noStrike" kern="0" cap="none" spc="0" normalizeH="0" baseline="0" noProof="0" dirty="0">
              <a:ln>
                <a:noFill/>
              </a:ln>
              <a:gradFill>
                <a:gsLst>
                  <a:gs pos="2917">
                    <a:schemeClr val="tx1"/>
                  </a:gs>
                  <a:gs pos="30000">
                    <a:schemeClr val="tx1"/>
                  </a:gs>
                </a:gsLst>
                <a:lin ang="5400000" scaled="0"/>
              </a:gradFill>
              <a:effectLst/>
              <a:uLnTx/>
              <a:uFillTx/>
            </a:endParaRPr>
          </a:p>
        </p:txBody>
      </p:sp>
    </p:spTree>
    <p:extLst>
      <p:ext uri="{BB962C8B-B14F-4D97-AF65-F5344CB8AC3E}">
        <p14:creationId xmlns:p14="http://schemas.microsoft.com/office/powerpoint/2010/main" val="4260658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85"/>
                                        </p:tgtEl>
                                        <p:attrNameLst>
                                          <p:attrName>style.visibility</p:attrName>
                                        </p:attrNameLst>
                                      </p:cBhvr>
                                      <p:to>
                                        <p:strVal val="visible"/>
                                      </p:to>
                                    </p:set>
                                  </p:childTnLst>
                                </p:cTn>
                              </p:par>
                              <p:par>
                                <p:cTn id="7" presetID="6" presetClass="emph" presetSubtype="0" decel="100000" autoRev="1" fill="hold" grpId="1" nodeType="withEffect">
                                  <p:stCondLst>
                                    <p:cond delay="0"/>
                                  </p:stCondLst>
                                  <p:childTnLst>
                                    <p:animScale>
                                      <p:cBhvr>
                                        <p:cTn id="8" dur="500" fill="hold"/>
                                        <p:tgtEl>
                                          <p:spTgt spid="85"/>
                                        </p:tgtEl>
                                      </p:cBhvr>
                                      <p:by x="0" y="0"/>
                                    </p:animScale>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left)">
                                      <p:cBhvr>
                                        <p:cTn id="12" dur="500"/>
                                        <p:tgtEl>
                                          <p:spTgt spid="79"/>
                                        </p:tgtEl>
                                      </p:cBhvr>
                                    </p:animEffect>
                                  </p:childTnLst>
                                </p:cTn>
                              </p:par>
                              <p:par>
                                <p:cTn id="13" presetID="10" presetClass="entr" presetSubtype="0" fill="hold" grpId="0" nodeType="withEffect">
                                  <p:stCondLst>
                                    <p:cond delay="25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22" presetClass="entr" presetSubtype="1" fill="hold" grpId="0" nodeType="withEffect">
                                  <p:stCondLst>
                                    <p:cond delay="250"/>
                                  </p:stCondLst>
                                  <p:childTnLst>
                                    <p:set>
                                      <p:cBhvr>
                                        <p:cTn id="17" dur="1" fill="hold">
                                          <p:stCondLst>
                                            <p:cond delay="0"/>
                                          </p:stCondLst>
                                        </p:cTn>
                                        <p:tgtEl>
                                          <p:spTgt spid="38"/>
                                        </p:tgtEl>
                                        <p:attrNameLst>
                                          <p:attrName>style.visibility</p:attrName>
                                        </p:attrNameLst>
                                      </p:cBhvr>
                                      <p:to>
                                        <p:strVal val="visible"/>
                                      </p:to>
                                    </p:set>
                                    <p:animEffect transition="in" filter="wipe(up)">
                                      <p:cBhvr>
                                        <p:cTn id="18" dur="500"/>
                                        <p:tgtEl>
                                          <p:spTgt spid="38"/>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22" presetClass="entr" presetSubtype="2" fill="hold" grpId="0" nodeType="withEffect">
                                  <p:stCondLst>
                                    <p:cond delay="500"/>
                                  </p:stCondLst>
                                  <p:childTnLst>
                                    <p:set>
                                      <p:cBhvr>
                                        <p:cTn id="23" dur="1" fill="hold">
                                          <p:stCondLst>
                                            <p:cond delay="0"/>
                                          </p:stCondLst>
                                        </p:cTn>
                                        <p:tgtEl>
                                          <p:spTgt spid="80"/>
                                        </p:tgtEl>
                                        <p:attrNameLst>
                                          <p:attrName>style.visibility</p:attrName>
                                        </p:attrNameLst>
                                      </p:cBhvr>
                                      <p:to>
                                        <p:strVal val="visible"/>
                                      </p:to>
                                    </p:set>
                                    <p:animEffect transition="in" filter="wipe(right)">
                                      <p:cBhvr>
                                        <p:cTn id="24" dur="500"/>
                                        <p:tgtEl>
                                          <p:spTgt spid="80"/>
                                        </p:tgtEl>
                                      </p:cBhvr>
                                    </p:animEffect>
                                  </p:childTnLst>
                                </p:cTn>
                              </p:par>
                              <p:par>
                                <p:cTn id="25" presetID="10" presetClass="entr" presetSubtype="0" fill="hold" grpId="0" nodeType="withEffect">
                                  <p:stCondLst>
                                    <p:cond delay="75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22" presetClass="entr" presetSubtype="2" fill="hold" grpId="0" nodeType="withEffect">
                                  <p:stCondLst>
                                    <p:cond delay="750"/>
                                  </p:stCondLst>
                                  <p:childTnLst>
                                    <p:set>
                                      <p:cBhvr>
                                        <p:cTn id="29" dur="1" fill="hold">
                                          <p:stCondLst>
                                            <p:cond delay="0"/>
                                          </p:stCondLst>
                                        </p:cTn>
                                        <p:tgtEl>
                                          <p:spTgt spid="82"/>
                                        </p:tgtEl>
                                        <p:attrNameLst>
                                          <p:attrName>style.visibility</p:attrName>
                                        </p:attrNameLst>
                                      </p:cBhvr>
                                      <p:to>
                                        <p:strVal val="visible"/>
                                      </p:to>
                                    </p:set>
                                    <p:animEffect transition="in" filter="wipe(right)">
                                      <p:cBhvr>
                                        <p:cTn id="30" dur="500"/>
                                        <p:tgtEl>
                                          <p:spTgt spid="82"/>
                                        </p:tgtEl>
                                      </p:cBhvr>
                                    </p:animEffect>
                                  </p:childTnLst>
                                </p:cTn>
                              </p:par>
                              <p:par>
                                <p:cTn id="31" presetID="10" presetClass="entr" presetSubtype="0" fill="hold" grpId="0" nodeType="withEffect">
                                  <p:stCondLst>
                                    <p:cond delay="100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22" presetClass="entr" presetSubtype="4" fill="hold" grpId="0" nodeType="withEffect">
                                  <p:stCondLst>
                                    <p:cond delay="1000"/>
                                  </p:stCondLst>
                                  <p:childTnLst>
                                    <p:set>
                                      <p:cBhvr>
                                        <p:cTn id="35" dur="1" fill="hold">
                                          <p:stCondLst>
                                            <p:cond delay="0"/>
                                          </p:stCondLst>
                                        </p:cTn>
                                        <p:tgtEl>
                                          <p:spTgt spid="40"/>
                                        </p:tgtEl>
                                        <p:attrNameLst>
                                          <p:attrName>style.visibility</p:attrName>
                                        </p:attrNameLst>
                                      </p:cBhvr>
                                      <p:to>
                                        <p:strVal val="visible"/>
                                      </p:to>
                                    </p:set>
                                    <p:animEffect transition="in" filter="wipe(down)">
                                      <p:cBhvr>
                                        <p:cTn id="36" dur="500"/>
                                        <p:tgtEl>
                                          <p:spTgt spid="40"/>
                                        </p:tgtEl>
                                      </p:cBhvr>
                                    </p:animEffect>
                                  </p:childTnLst>
                                </p:cTn>
                              </p:par>
                              <p:par>
                                <p:cTn id="37" presetID="10" presetClass="entr" presetSubtype="0" fill="hold" grpId="0" nodeType="withEffect">
                                  <p:stCondLst>
                                    <p:cond delay="125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22" presetClass="entr" presetSubtype="8" fill="hold" grpId="0" nodeType="withEffect">
                                  <p:stCondLst>
                                    <p:cond delay="1250"/>
                                  </p:stCondLst>
                                  <p:childTnLst>
                                    <p:set>
                                      <p:cBhvr>
                                        <p:cTn id="41" dur="1" fill="hold">
                                          <p:stCondLst>
                                            <p:cond delay="0"/>
                                          </p:stCondLst>
                                        </p:cTn>
                                        <p:tgtEl>
                                          <p:spTgt spid="83"/>
                                        </p:tgtEl>
                                        <p:attrNameLst>
                                          <p:attrName>style.visibility</p:attrName>
                                        </p:attrNameLst>
                                      </p:cBhvr>
                                      <p:to>
                                        <p:strVal val="visible"/>
                                      </p:to>
                                    </p:set>
                                    <p:animEffect transition="in" filter="wipe(left)">
                                      <p:cBhvr>
                                        <p:cTn id="42" dur="500"/>
                                        <p:tgtEl>
                                          <p:spTgt spid="83"/>
                                        </p:tgtEl>
                                      </p:cBhvr>
                                    </p:animEffect>
                                  </p:childTnLst>
                                </p:cTn>
                              </p:par>
                              <p:par>
                                <p:cTn id="43" presetID="10" presetClass="entr" presetSubtype="0" fill="hold" grpId="0" nodeType="withEffect">
                                  <p:stCondLst>
                                    <p:cond delay="150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down)">
                                      <p:cBhvr>
                                        <p:cTn id="50" dur="500"/>
                                        <p:tgtEl>
                                          <p:spTgt spid="17"/>
                                        </p:tgtEl>
                                      </p:cBhvr>
                                    </p:animEffect>
                                  </p:childTnLst>
                                </p:cTn>
                              </p:par>
                            </p:childTnLst>
                          </p:cTn>
                        </p:par>
                        <p:par>
                          <p:cTn id="51" fill="hold">
                            <p:stCondLst>
                              <p:cond delay="500"/>
                            </p:stCondLst>
                            <p:childTnLst>
                              <p:par>
                                <p:cTn id="52" presetID="22" presetClass="entr" presetSubtype="8" fill="hold"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par>
                          <p:cTn id="55" fill="hold">
                            <p:stCondLst>
                              <p:cond delay="1000"/>
                            </p:stCondLst>
                            <p:childTnLst>
                              <p:par>
                                <p:cTn id="56" presetID="22" presetClass="entr" presetSubtype="1" fill="hold"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up)">
                                      <p:cBhvr>
                                        <p:cTn id="58" dur="500"/>
                                        <p:tgtEl>
                                          <p:spTgt spid="19"/>
                                        </p:tgtEl>
                                      </p:cBhvr>
                                    </p:animEffect>
                                  </p:childTnLst>
                                </p:cTn>
                              </p:par>
                            </p:childTnLst>
                          </p:cTn>
                        </p:par>
                        <p:par>
                          <p:cTn id="59" fill="hold">
                            <p:stCondLst>
                              <p:cond delay="1500"/>
                            </p:stCondLst>
                            <p:childTnLst>
                              <p:par>
                                <p:cTn id="60" presetID="22" presetClass="entr" presetSubtype="1" fill="hold" nodeType="after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up)">
                                      <p:cBhvr>
                                        <p:cTn id="62" dur="500"/>
                                        <p:tgtEl>
                                          <p:spTgt spid="20"/>
                                        </p:tgtEl>
                                      </p:cBhvr>
                                    </p:animEffect>
                                  </p:childTnLst>
                                </p:cTn>
                              </p:par>
                            </p:childTnLst>
                          </p:cTn>
                        </p:par>
                        <p:par>
                          <p:cTn id="63" fill="hold">
                            <p:stCondLst>
                              <p:cond delay="2000"/>
                            </p:stCondLst>
                            <p:childTnLst>
                              <p:par>
                                <p:cTn id="64" presetID="22" presetClass="entr" presetSubtype="2" fill="hold" nodeType="after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wipe(right)">
                                      <p:cBhvr>
                                        <p:cTn id="66" dur="500"/>
                                        <p:tgtEl>
                                          <p:spTgt spid="21"/>
                                        </p:tgtEl>
                                      </p:cBhvr>
                                    </p:animEffect>
                                  </p:childTnLst>
                                </p:cTn>
                              </p:par>
                            </p:childTnLst>
                          </p:cTn>
                        </p:par>
                        <p:par>
                          <p:cTn id="67" fill="hold">
                            <p:stCondLst>
                              <p:cond delay="2500"/>
                            </p:stCondLst>
                            <p:childTnLst>
                              <p:par>
                                <p:cTn id="68" presetID="22" presetClass="entr" presetSubtype="4" fill="hold" nodeType="after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wipe(down)">
                                      <p:cBhvr>
                                        <p:cTn id="70" dur="500"/>
                                        <p:tgtEl>
                                          <p:spTgt spid="22"/>
                                        </p:tgtEl>
                                      </p:cBhvr>
                                    </p:animEffect>
                                  </p:childTnLst>
                                </p:cTn>
                              </p:par>
                              <p:par>
                                <p:cTn id="71" presetID="10" presetClass="exit" presetSubtype="0" fill="hold" grpId="0" nodeType="withEffect">
                                  <p:stCondLst>
                                    <p:cond delay="2000"/>
                                  </p:stCondLst>
                                  <p:childTnLst>
                                    <p:animEffect transition="out" filter="fade">
                                      <p:cBhvr>
                                        <p:cTn id="72" dur="500"/>
                                        <p:tgtEl>
                                          <p:spTgt spid="10">
                                            <p:txEl>
                                              <p:pRg st="0" end="0"/>
                                            </p:txEl>
                                          </p:spTgt>
                                        </p:tgtEl>
                                      </p:cBhvr>
                                    </p:animEffect>
                                    <p:set>
                                      <p:cBhvr>
                                        <p:cTn id="73" dur="1" fill="hold">
                                          <p:stCondLst>
                                            <p:cond delay="499"/>
                                          </p:stCondLst>
                                        </p:cTn>
                                        <p:tgtEl>
                                          <p:spTgt spid="10">
                                            <p:txEl>
                                              <p:pRg st="0" end="0"/>
                                            </p:txEl>
                                          </p:spTgt>
                                        </p:tgtEl>
                                        <p:attrNameLst>
                                          <p:attrName>style.visibility</p:attrName>
                                        </p:attrNameLst>
                                      </p:cBhvr>
                                      <p:to>
                                        <p:strVal val="hidden"/>
                                      </p:to>
                                    </p:set>
                                  </p:childTnLst>
                                </p:cTn>
                              </p:par>
                              <p:par>
                                <p:cTn id="74" presetID="10" presetClass="exit" presetSubtype="0" fill="hold" grpId="0" nodeType="withEffect">
                                  <p:stCondLst>
                                    <p:cond delay="2000"/>
                                  </p:stCondLst>
                                  <p:childTnLst>
                                    <p:animEffect transition="out" filter="fade">
                                      <p:cBhvr>
                                        <p:cTn id="75" dur="500"/>
                                        <p:tgtEl>
                                          <p:spTgt spid="10">
                                            <p:txEl>
                                              <p:pRg st="1" end="1"/>
                                            </p:txEl>
                                          </p:spTgt>
                                        </p:tgtEl>
                                      </p:cBhvr>
                                    </p:animEffect>
                                    <p:set>
                                      <p:cBhvr>
                                        <p:cTn id="76" dur="1" fill="hold">
                                          <p:stCondLst>
                                            <p:cond delay="499"/>
                                          </p:stCondLst>
                                        </p:cTn>
                                        <p:tgtEl>
                                          <p:spTgt spid="10">
                                            <p:txEl>
                                              <p:pRg st="1" end="1"/>
                                            </p:txEl>
                                          </p:spTgt>
                                        </p:tgtEl>
                                        <p:attrNameLst>
                                          <p:attrName>style.visibility</p:attrName>
                                        </p:attrNameLst>
                                      </p:cBhvr>
                                      <p:to>
                                        <p:strVal val="hidden"/>
                                      </p:to>
                                    </p:set>
                                  </p:childTnLst>
                                </p:cTn>
                              </p:par>
                              <p:par>
                                <p:cTn id="77" presetID="10" presetClass="exit" presetSubtype="0" fill="hold" grpId="0" nodeType="withEffect">
                                  <p:stCondLst>
                                    <p:cond delay="2000"/>
                                  </p:stCondLst>
                                  <p:childTnLst>
                                    <p:animEffect transition="out" filter="fade">
                                      <p:cBhvr>
                                        <p:cTn id="78" dur="500"/>
                                        <p:tgtEl>
                                          <p:spTgt spid="10">
                                            <p:txEl>
                                              <p:pRg st="2" end="2"/>
                                            </p:txEl>
                                          </p:spTgt>
                                        </p:tgtEl>
                                      </p:cBhvr>
                                    </p:animEffect>
                                    <p:set>
                                      <p:cBhvr>
                                        <p:cTn id="79" dur="1" fill="hold">
                                          <p:stCondLst>
                                            <p:cond delay="499"/>
                                          </p:stCondLst>
                                        </p:cTn>
                                        <p:tgtEl>
                                          <p:spTgt spid="10">
                                            <p:txEl>
                                              <p:pRg st="2" end="2"/>
                                            </p:txEl>
                                          </p:spTgt>
                                        </p:tgtEl>
                                        <p:attrNameLst>
                                          <p:attrName>style.visibility</p:attrName>
                                        </p:attrNameLst>
                                      </p:cBhvr>
                                      <p:to>
                                        <p:strVal val="hidden"/>
                                      </p:to>
                                    </p:set>
                                  </p:childTnLst>
                                </p:cTn>
                              </p:par>
                              <p:par>
                                <p:cTn id="80" presetID="10" presetClass="exit" presetSubtype="0" fill="hold" grpId="0" nodeType="withEffect">
                                  <p:stCondLst>
                                    <p:cond delay="2000"/>
                                  </p:stCondLst>
                                  <p:childTnLst>
                                    <p:animEffect transition="out" filter="fade">
                                      <p:cBhvr>
                                        <p:cTn id="81" dur="500"/>
                                        <p:tgtEl>
                                          <p:spTgt spid="10">
                                            <p:txEl>
                                              <p:pRg st="3" end="3"/>
                                            </p:txEl>
                                          </p:spTgt>
                                        </p:tgtEl>
                                      </p:cBhvr>
                                    </p:animEffect>
                                    <p:set>
                                      <p:cBhvr>
                                        <p:cTn id="82" dur="1" fill="hold">
                                          <p:stCondLst>
                                            <p:cond delay="499"/>
                                          </p:stCondLst>
                                        </p:cTn>
                                        <p:tgtEl>
                                          <p:spTgt spid="10">
                                            <p:txEl>
                                              <p:pRg st="3" end="3"/>
                                            </p:txEl>
                                          </p:spTgt>
                                        </p:tgtEl>
                                        <p:attrNameLst>
                                          <p:attrName>style.visibility</p:attrName>
                                        </p:attrNameLst>
                                      </p:cBhvr>
                                      <p:to>
                                        <p:strVal val="hidden"/>
                                      </p:to>
                                    </p:set>
                                  </p:childTnLst>
                                </p:cTn>
                              </p:par>
                              <p:par>
                                <p:cTn id="83" presetID="10" presetClass="exit" presetSubtype="0" fill="hold" grpId="0" nodeType="withEffect">
                                  <p:stCondLst>
                                    <p:cond delay="2000"/>
                                  </p:stCondLst>
                                  <p:childTnLst>
                                    <p:animEffect transition="out" filter="fade">
                                      <p:cBhvr>
                                        <p:cTn id="84" dur="500"/>
                                        <p:tgtEl>
                                          <p:spTgt spid="10">
                                            <p:txEl>
                                              <p:pRg st="4" end="4"/>
                                            </p:txEl>
                                          </p:spTgt>
                                        </p:tgtEl>
                                      </p:cBhvr>
                                    </p:animEffect>
                                    <p:set>
                                      <p:cBhvr>
                                        <p:cTn id="85" dur="1" fill="hold">
                                          <p:stCondLst>
                                            <p:cond delay="499"/>
                                          </p:stCondLst>
                                        </p:cTn>
                                        <p:tgtEl>
                                          <p:spTgt spid="10">
                                            <p:txEl>
                                              <p:pRg st="4" end="4"/>
                                            </p:txEl>
                                          </p:spTgt>
                                        </p:tgtEl>
                                        <p:attrNameLst>
                                          <p:attrName>style.visibility</p:attrName>
                                        </p:attrNameLst>
                                      </p:cBhvr>
                                      <p:to>
                                        <p:strVal val="hidden"/>
                                      </p:to>
                                    </p:set>
                                  </p:childTnLst>
                                </p:cTn>
                              </p:par>
                            </p:childTnLst>
                          </p:cTn>
                        </p:par>
                        <p:par>
                          <p:cTn id="86" fill="hold">
                            <p:stCondLst>
                              <p:cond delay="5000"/>
                            </p:stCondLst>
                            <p:childTnLst>
                              <p:par>
                                <p:cTn id="87" presetID="10" presetClass="entr" presetSubtype="0" fill="hold" grpId="0" nodeType="after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fade">
                                      <p:cBhvr>
                                        <p:cTn id="8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80" grpId="0" animBg="1"/>
      <p:bldP spid="38" grpId="0" animBg="1"/>
      <p:bldP spid="83" grpId="0" animBg="1"/>
      <p:bldP spid="40" grpId="0" animBg="1"/>
      <p:bldP spid="28" grpId="0"/>
      <p:bldP spid="29" grpId="0"/>
      <p:bldP spid="30" grpId="0"/>
      <p:bldP spid="31" grpId="0"/>
      <p:bldP spid="79" grpId="0" animBg="1"/>
      <p:bldP spid="27" grpId="0"/>
      <p:bldP spid="82" grpId="0" animBg="1"/>
      <p:bldP spid="26" grpId="0"/>
      <p:bldP spid="85" grpId="0" animBg="1"/>
      <p:bldP spid="85" grpId="1" animBg="1"/>
      <p:bldP spid="3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169982" y="1743847"/>
            <a:ext cx="4005189" cy="4033066"/>
            <a:chOff x="4169982" y="1743847"/>
            <a:chExt cx="4005189" cy="4033066"/>
          </a:xfrm>
        </p:grpSpPr>
        <p:sp>
          <p:nvSpPr>
            <p:cNvPr id="32" name="3 arrow"/>
            <p:cNvSpPr/>
            <p:nvPr/>
          </p:nvSpPr>
          <p:spPr bwMode="auto">
            <a:xfrm>
              <a:off x="4169982" y="2124076"/>
              <a:ext cx="4005189" cy="3652837"/>
            </a:xfrm>
            <a:prstGeom prst="rect">
              <a:avLst/>
            </a:prstGeom>
            <a:solidFill>
              <a:schemeClr val="accent1"/>
            </a:solidFill>
            <a:ln w="25400" cap="flat" cmpd="sng" algn="ctr">
              <a:noFill/>
              <a:prstDash val="solid"/>
              <a:headEnd type="none" w="med" len="med"/>
              <a:tailEnd type="none" w="med" len="med"/>
            </a:ln>
            <a:effectLst/>
          </p:spPr>
          <p:txBody>
            <a:bodyPr vert="horz" wrap="square" lIns="457200" tIns="1097280" rIns="457200" bIns="411480" numCol="1" rtlCol="0" anchor="t" anchorCtr="0" compatLnSpc="1">
              <a:prstTxWarp prst="textNoShape">
                <a:avLst/>
              </a:prstTxWarp>
            </a:bodyPr>
            <a:lstStyle/>
            <a:p>
              <a:pPr marL="0" marR="0" lvl="0" indent="0" defTabSz="932468" eaLnBrk="1" fontAlgn="auto" latinLnBrk="0" hangingPunct="1">
                <a:lnSpc>
                  <a:spcPct val="90000"/>
                </a:lnSpc>
                <a:spcBef>
                  <a:spcPts val="1200"/>
                </a:spcBef>
                <a:spcAft>
                  <a:spcPts val="0"/>
                </a:spcAft>
                <a:buClrTx/>
                <a:buSzPct val="90000"/>
                <a:buFontTx/>
                <a:buNone/>
                <a:tabLst/>
                <a:defRPr/>
              </a:pPr>
              <a:r>
                <a:rPr kumimoji="0" lang="en-US" sz="3600" b="0" i="0" u="none" strike="noStrike" kern="0" cap="none" spc="0" normalizeH="0" baseline="0" noProof="0" dirty="0">
                  <a:ln>
                    <a:noFill/>
                  </a:ln>
                  <a:solidFill>
                    <a:schemeClr val="bg2"/>
                  </a:solidFill>
                  <a:effectLst/>
                  <a:uLnTx/>
                  <a:uFillTx/>
                  <a:latin typeface="Segoe UI Light"/>
                </a:rPr>
                <a:t>…connected to the business…</a:t>
              </a:r>
            </a:p>
            <a:p>
              <a:pPr marL="0" marR="0" lvl="0" indent="0" defTabSz="932468" eaLnBrk="1" fontAlgn="auto" latinLnBrk="0" hangingPunct="1">
                <a:lnSpc>
                  <a:spcPct val="90000"/>
                </a:lnSpc>
                <a:spcBef>
                  <a:spcPts val="1200"/>
                </a:spcBef>
                <a:spcAft>
                  <a:spcPts val="0"/>
                </a:spcAft>
                <a:buClrTx/>
                <a:buSzPct val="90000"/>
                <a:buFontTx/>
                <a:buNone/>
                <a:tabLst/>
                <a:defRPr/>
              </a:pPr>
              <a:r>
                <a:rPr kumimoji="0" lang="en-US" sz="1800" b="0" i="0" u="none" strike="noStrike" kern="0" cap="none" spc="0" normalizeH="0" baseline="0" noProof="0" dirty="0">
                  <a:ln>
                    <a:noFill/>
                  </a:ln>
                  <a:solidFill>
                    <a:schemeClr val="bg2"/>
                  </a:solidFill>
                  <a:effectLst/>
                  <a:uLnTx/>
                  <a:uFillTx/>
                  <a:latin typeface="+mn-lt"/>
                </a:rPr>
                <a:t>Enterprise-ready platform </a:t>
              </a:r>
              <a:br>
                <a:rPr kumimoji="0" lang="en-US" sz="1800" b="0" i="0" u="none" strike="noStrike" kern="0" cap="none" spc="0" normalizeH="0" baseline="0" noProof="0" dirty="0">
                  <a:ln>
                    <a:noFill/>
                  </a:ln>
                  <a:solidFill>
                    <a:schemeClr val="bg2"/>
                  </a:solidFill>
                  <a:effectLst/>
                  <a:uLnTx/>
                  <a:uFillTx/>
                  <a:latin typeface="+mn-lt"/>
                </a:rPr>
              </a:br>
              <a:r>
                <a:rPr kumimoji="0" lang="en-US" sz="1800" b="0" i="0" u="none" strike="noStrike" kern="0" cap="none" spc="0" normalizeH="0" baseline="0" noProof="0" dirty="0">
                  <a:ln>
                    <a:noFill/>
                  </a:ln>
                  <a:solidFill>
                    <a:schemeClr val="bg2"/>
                  </a:solidFill>
                  <a:effectLst/>
                  <a:uLnTx/>
                  <a:uFillTx/>
                  <a:latin typeface="+mn-lt"/>
                </a:rPr>
                <a:t>that integrates modern </a:t>
              </a:r>
              <a:br>
                <a:rPr kumimoji="0" lang="en-US" sz="1800" b="0" i="0" u="none" strike="noStrike" kern="0" cap="none" spc="0" normalizeH="0" baseline="0" noProof="0" dirty="0">
                  <a:ln>
                    <a:noFill/>
                  </a:ln>
                  <a:solidFill>
                    <a:schemeClr val="bg2"/>
                  </a:solidFill>
                  <a:effectLst/>
                  <a:uLnTx/>
                  <a:uFillTx/>
                  <a:latin typeface="+mn-lt"/>
                </a:rPr>
              </a:br>
              <a:r>
                <a:rPr kumimoji="0" lang="en-US" sz="1800" b="0" i="0" u="none" strike="noStrike" kern="0" cap="none" spc="0" normalizeH="0" baseline="0" noProof="0" dirty="0">
                  <a:ln>
                    <a:noFill/>
                  </a:ln>
                  <a:solidFill>
                    <a:schemeClr val="bg2"/>
                  </a:solidFill>
                  <a:effectLst/>
                  <a:uLnTx/>
                  <a:uFillTx/>
                  <a:latin typeface="+mn-lt"/>
                </a:rPr>
                <a:t>mobile experiences with </a:t>
              </a:r>
              <a:br>
                <a:rPr kumimoji="0" lang="en-US" sz="1800" b="0" i="0" u="none" strike="noStrike" kern="0" cap="none" spc="0" normalizeH="0" baseline="0" noProof="0" dirty="0">
                  <a:ln>
                    <a:noFill/>
                  </a:ln>
                  <a:solidFill>
                    <a:schemeClr val="bg2"/>
                  </a:solidFill>
                  <a:effectLst/>
                  <a:uLnTx/>
                  <a:uFillTx/>
                  <a:latin typeface="+mn-lt"/>
                </a:rPr>
              </a:br>
              <a:r>
                <a:rPr kumimoji="0" lang="en-US" sz="1800" b="1" i="0" u="none" strike="noStrike" kern="0" cap="none" spc="0" normalizeH="0" baseline="0" noProof="0" dirty="0">
                  <a:ln>
                    <a:noFill/>
                  </a:ln>
                  <a:solidFill>
                    <a:schemeClr val="bg2"/>
                  </a:solidFill>
                  <a:effectLst/>
                  <a:uLnTx/>
                  <a:uFillTx/>
                  <a:latin typeface="+mn-lt"/>
                  <a:cs typeface="Segoe UI"/>
                </a:rPr>
                <a:t>existing business assets</a:t>
              </a:r>
            </a:p>
          </p:txBody>
        </p:sp>
        <p:grpSp>
          <p:nvGrpSpPr>
            <p:cNvPr id="7" name="Group 6"/>
            <p:cNvGrpSpPr/>
            <p:nvPr/>
          </p:nvGrpSpPr>
          <p:grpSpPr>
            <a:xfrm>
              <a:off x="4643508" y="1743847"/>
              <a:ext cx="1279667" cy="1279667"/>
              <a:chOff x="5530173" y="1402567"/>
              <a:chExt cx="1771612" cy="1771612"/>
            </a:xfrm>
          </p:grpSpPr>
          <p:sp>
            <p:nvSpPr>
              <p:cNvPr id="35" name="Oval 34"/>
              <p:cNvSpPr/>
              <p:nvPr/>
            </p:nvSpPr>
            <p:spPr bwMode="auto">
              <a:xfrm>
                <a:off x="5530173" y="1402567"/>
                <a:ext cx="1771612" cy="1771612"/>
              </a:xfrm>
              <a:prstGeom prst="ellipse">
                <a:avLst/>
              </a:prstGeom>
              <a:solidFill>
                <a:srgbClr val="FFFFFF"/>
              </a:solidFill>
              <a:ln w="57150" cap="flat" cmpd="sng" algn="ctr">
                <a:solidFill>
                  <a:schemeClr val="tx2"/>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auto" latinLnBrk="0" hangingPunct="1">
                  <a:lnSpc>
                    <a:spcPct val="90000"/>
                  </a:lnSpc>
                  <a:spcBef>
                    <a:spcPts val="0"/>
                  </a:spcBef>
                  <a:spcAft>
                    <a:spcPts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7" name="Picture 66" descr="ConnectwithBusiness.png"/>
              <p:cNvPicPr>
                <a:picLocks noChangeAspect="1"/>
              </p:cNvPicPr>
              <p:nvPr/>
            </p:nvPicPr>
            <p:blipFill rotWithShape="1">
              <a:blip r:embed="rId3">
                <a:extLst>
                  <a:ext uri="{28A0092B-C50C-407E-A947-70E740481C1C}">
                    <a14:useLocalDpi xmlns:a14="http://schemas.microsoft.com/office/drawing/2010/main" val="0"/>
                  </a:ext>
                </a:extLst>
              </a:blip>
              <a:srcRect l="43639"/>
              <a:stretch/>
            </p:blipFill>
            <p:spPr>
              <a:xfrm>
                <a:off x="5954091" y="1641301"/>
                <a:ext cx="917577" cy="1258026"/>
              </a:xfrm>
              <a:prstGeom prst="rect">
                <a:avLst/>
              </a:prstGeom>
            </p:spPr>
          </p:pic>
        </p:grpSp>
      </p:grpSp>
      <p:sp>
        <p:nvSpPr>
          <p:cNvPr id="13" name="Text Placeholder 12"/>
          <p:cNvSpPr>
            <a:spLocks noGrp="1"/>
          </p:cNvSpPr>
          <p:nvPr>
            <p:ph type="body" sz="quarter" idx="10"/>
          </p:nvPr>
        </p:nvSpPr>
        <p:spPr/>
        <p:txBody>
          <a:bodyPr/>
          <a:lstStyle/>
          <a:p>
            <a:r>
              <a:rPr lang="en-US"/>
              <a:t>What you need</a:t>
            </a:r>
          </a:p>
        </p:txBody>
      </p:sp>
      <p:grpSp>
        <p:nvGrpSpPr>
          <p:cNvPr id="15" name="Group 14"/>
          <p:cNvGrpSpPr/>
          <p:nvPr/>
        </p:nvGrpSpPr>
        <p:grpSpPr>
          <a:xfrm>
            <a:off x="0" y="1757117"/>
            <a:ext cx="3999246" cy="4033066"/>
            <a:chOff x="97266" y="1743847"/>
            <a:chExt cx="3999246" cy="4033066"/>
          </a:xfrm>
        </p:grpSpPr>
        <p:sp>
          <p:nvSpPr>
            <p:cNvPr id="31" name="3 arrow"/>
            <p:cNvSpPr/>
            <p:nvPr/>
          </p:nvSpPr>
          <p:spPr bwMode="auto">
            <a:xfrm>
              <a:off x="97266" y="2124076"/>
              <a:ext cx="3999246" cy="3652837"/>
            </a:xfrm>
            <a:prstGeom prst="rect">
              <a:avLst/>
            </a:prstGeom>
            <a:solidFill>
              <a:schemeClr val="accent4"/>
            </a:solidFill>
            <a:ln w="25400" cap="flat" cmpd="sng" algn="ctr">
              <a:noFill/>
              <a:prstDash val="solid"/>
              <a:headEnd type="none" w="med" len="med"/>
              <a:tailEnd type="none" w="med" len="med"/>
            </a:ln>
            <a:effectLst/>
          </p:spPr>
          <p:txBody>
            <a:bodyPr vert="horz" wrap="square" lIns="457200" tIns="1097280" rIns="457200" bIns="411480" numCol="1" rtlCol="0" anchor="t" anchorCtr="0" compatLnSpc="1">
              <a:prstTxWarp prst="textNoShape">
                <a:avLst/>
              </a:prstTxWarp>
            </a:bodyPr>
            <a:lstStyle/>
            <a:p>
              <a:pPr marL="0" marR="0" lvl="0" indent="0" defTabSz="932468" eaLnBrk="1" fontAlgn="auto" latinLnBrk="0" hangingPunct="1">
                <a:lnSpc>
                  <a:spcPct val="90000"/>
                </a:lnSpc>
                <a:spcBef>
                  <a:spcPts val="1200"/>
                </a:spcBef>
                <a:spcAft>
                  <a:spcPts val="0"/>
                </a:spcAft>
                <a:buClrTx/>
                <a:buSzPct val="90000"/>
                <a:buFontTx/>
                <a:buNone/>
                <a:tabLst/>
                <a:defRPr/>
              </a:pPr>
              <a:r>
                <a:rPr kumimoji="0" lang="en-US" sz="3600" b="0" i="0" u="none" strike="noStrike" kern="0" cap="none" spc="0" normalizeH="0" baseline="0" noProof="0" dirty="0">
                  <a:ln>
                    <a:noFill/>
                  </a:ln>
                  <a:solidFill>
                    <a:schemeClr val="bg2"/>
                  </a:solidFill>
                  <a:effectLst/>
                  <a:uLnTx/>
                  <a:uFillTx/>
                  <a:latin typeface="Segoe UI Light"/>
                </a:rPr>
                <a:t>Create mobile experiences…</a:t>
              </a:r>
            </a:p>
            <a:p>
              <a:pPr marL="0" marR="0" lvl="0" indent="0" defTabSz="932468" eaLnBrk="1" fontAlgn="auto" latinLnBrk="0" hangingPunct="1">
                <a:lnSpc>
                  <a:spcPct val="90000"/>
                </a:lnSpc>
                <a:spcBef>
                  <a:spcPts val="1200"/>
                </a:spcBef>
                <a:spcAft>
                  <a:spcPts val="0"/>
                </a:spcAft>
                <a:buClrTx/>
                <a:buSzPct val="90000"/>
                <a:buFontTx/>
                <a:buNone/>
                <a:tabLst/>
                <a:defRPr/>
              </a:pPr>
              <a:r>
                <a:rPr kumimoji="0" lang="en-US" sz="1800" b="0" i="0" u="none" strike="noStrike" kern="0" cap="none" spc="0" normalizeH="0" baseline="0" noProof="0" dirty="0">
                  <a:ln>
                    <a:noFill/>
                  </a:ln>
                  <a:solidFill>
                    <a:schemeClr val="bg2"/>
                  </a:solidFill>
                  <a:effectLst/>
                  <a:uLnTx/>
                  <a:uFillTx/>
                  <a:latin typeface="+mn-lt"/>
                </a:rPr>
                <a:t>New applications or new </a:t>
              </a:r>
              <a:br>
                <a:rPr kumimoji="0" lang="en-US" sz="1800" b="0" i="0" u="none" strike="noStrike" kern="0" cap="none" spc="0" normalizeH="0" baseline="0" noProof="0" dirty="0">
                  <a:ln>
                    <a:noFill/>
                  </a:ln>
                  <a:solidFill>
                    <a:schemeClr val="bg2"/>
                  </a:solidFill>
                  <a:effectLst/>
                  <a:uLnTx/>
                  <a:uFillTx/>
                  <a:latin typeface="+mn-lt"/>
                </a:rPr>
              </a:br>
              <a:r>
                <a:rPr kumimoji="0" lang="en-US" sz="1800" b="0" i="0" u="none" strike="noStrike" kern="0" cap="none" spc="0" normalizeH="0" baseline="0" noProof="0" dirty="0">
                  <a:ln>
                    <a:noFill/>
                  </a:ln>
                  <a:solidFill>
                    <a:schemeClr val="bg2"/>
                  </a:solidFill>
                  <a:effectLst/>
                  <a:uLnTx/>
                  <a:uFillTx/>
                  <a:latin typeface="+mn-lt"/>
                </a:rPr>
                <a:t>end points to existing applications for</a:t>
              </a:r>
              <a:r>
                <a:rPr kumimoji="0" lang="en-US" sz="1800" b="1" i="0" u="none" strike="noStrike" kern="0" cap="none" spc="0" normalizeH="0" baseline="0" noProof="0" dirty="0">
                  <a:ln>
                    <a:noFill/>
                  </a:ln>
                  <a:solidFill>
                    <a:schemeClr val="bg2"/>
                  </a:solidFill>
                  <a:effectLst/>
                  <a:uLnTx/>
                  <a:uFillTx/>
                  <a:latin typeface="+mn-lt"/>
                </a:rPr>
                <a:t> Android, </a:t>
              </a:r>
              <a:br>
                <a:rPr kumimoji="0" lang="en-US" sz="1800" b="1" i="0" u="none" strike="noStrike" kern="0" cap="none" spc="0" normalizeH="0" baseline="0" noProof="0" dirty="0">
                  <a:ln>
                    <a:noFill/>
                  </a:ln>
                  <a:solidFill>
                    <a:schemeClr val="bg2"/>
                  </a:solidFill>
                  <a:effectLst/>
                  <a:uLnTx/>
                  <a:uFillTx/>
                  <a:latin typeface="+mn-lt"/>
                </a:rPr>
              </a:br>
              <a:r>
                <a:rPr kumimoji="0" lang="en-US" sz="1800" b="1" i="0" u="none" strike="noStrike" kern="0" cap="none" spc="0" normalizeH="0" baseline="0" noProof="0" dirty="0">
                  <a:ln>
                    <a:noFill/>
                  </a:ln>
                  <a:solidFill>
                    <a:schemeClr val="bg2"/>
                  </a:solidFill>
                  <a:effectLst/>
                  <a:uLnTx/>
                  <a:uFillTx/>
                  <a:latin typeface="+mn-lt"/>
                </a:rPr>
                <a:t>iOS, and Windows</a:t>
              </a:r>
              <a:endParaRPr kumimoji="0" lang="en-US" sz="1800" b="0" i="0" u="none" strike="noStrike" kern="0" cap="none" spc="0" normalizeH="0" baseline="0" noProof="0" dirty="0">
                <a:ln>
                  <a:noFill/>
                </a:ln>
                <a:solidFill>
                  <a:schemeClr val="bg2"/>
                </a:solidFill>
                <a:effectLst/>
                <a:uLnTx/>
                <a:uFillTx/>
                <a:latin typeface="+mn-lt"/>
              </a:endParaRPr>
            </a:p>
          </p:txBody>
        </p:sp>
        <p:grpSp>
          <p:nvGrpSpPr>
            <p:cNvPr id="6" name="Group 5"/>
            <p:cNvGrpSpPr/>
            <p:nvPr/>
          </p:nvGrpSpPr>
          <p:grpSpPr>
            <a:xfrm>
              <a:off x="498332" y="1743847"/>
              <a:ext cx="1279668" cy="1279667"/>
              <a:chOff x="1497455" y="1402567"/>
              <a:chExt cx="1771613" cy="1771612"/>
            </a:xfrm>
          </p:grpSpPr>
          <p:sp>
            <p:nvSpPr>
              <p:cNvPr id="34" name="Oval 33"/>
              <p:cNvSpPr/>
              <p:nvPr/>
            </p:nvSpPr>
            <p:spPr bwMode="auto">
              <a:xfrm>
                <a:off x="1497455" y="1402567"/>
                <a:ext cx="1771613" cy="1771612"/>
              </a:xfrm>
              <a:prstGeom prst="ellipse">
                <a:avLst/>
              </a:prstGeom>
              <a:solidFill>
                <a:srgbClr val="FFFFFF"/>
              </a:solidFill>
              <a:ln w="57150" cap="flat" cmpd="sng" algn="ctr">
                <a:solidFill>
                  <a:schemeClr val="accent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71" name="Picture 70" descr="Tablet002.png"/>
              <p:cNvPicPr>
                <a:picLocks noChangeAspect="1"/>
              </p:cNvPicPr>
              <p:nvPr/>
            </p:nvPicPr>
            <p:blipFill rotWithShape="1">
              <a:blip r:embed="rId4">
                <a:extLst>
                  <a:ext uri="{28A0092B-C50C-407E-A947-70E740481C1C}">
                    <a14:useLocalDpi xmlns:a14="http://schemas.microsoft.com/office/drawing/2010/main" val="0"/>
                  </a:ext>
                </a:extLst>
              </a:blip>
              <a:srcRect l="22997" t="9463" r="23810" b="15879"/>
              <a:stretch/>
            </p:blipFill>
            <p:spPr>
              <a:xfrm>
                <a:off x="1834457" y="1836869"/>
                <a:ext cx="1081523" cy="853833"/>
              </a:xfrm>
              <a:prstGeom prst="rect">
                <a:avLst/>
              </a:prstGeom>
            </p:spPr>
          </p:pic>
        </p:grpSp>
      </p:grpSp>
      <p:grpSp>
        <p:nvGrpSpPr>
          <p:cNvPr id="9" name="Group 8"/>
          <p:cNvGrpSpPr/>
          <p:nvPr/>
        </p:nvGrpSpPr>
        <p:grpSpPr>
          <a:xfrm>
            <a:off x="8345907" y="1743847"/>
            <a:ext cx="4090568" cy="4033066"/>
            <a:chOff x="8345907" y="1743847"/>
            <a:chExt cx="4090568" cy="4033066"/>
          </a:xfrm>
        </p:grpSpPr>
        <p:sp>
          <p:nvSpPr>
            <p:cNvPr id="36" name="3 arrow"/>
            <p:cNvSpPr/>
            <p:nvPr/>
          </p:nvSpPr>
          <p:spPr bwMode="auto">
            <a:xfrm>
              <a:off x="8345907" y="2124076"/>
              <a:ext cx="4090568" cy="3652837"/>
            </a:xfrm>
            <a:prstGeom prst="rect">
              <a:avLst/>
            </a:prstGeom>
            <a:solidFill>
              <a:schemeClr val="accent3"/>
            </a:solidFill>
            <a:ln w="25400" cap="flat" cmpd="sng" algn="ctr">
              <a:noFill/>
              <a:prstDash val="solid"/>
              <a:headEnd type="none" w="med" len="med"/>
              <a:tailEnd type="none" w="med" len="med"/>
            </a:ln>
            <a:effectLst/>
          </p:spPr>
          <p:txBody>
            <a:bodyPr vert="horz" wrap="square" lIns="457200" tIns="1097280" rIns="457200" bIns="411480" numCol="1" rtlCol="0" anchor="t" anchorCtr="0" compatLnSpc="1">
              <a:prstTxWarp prst="textNoShape">
                <a:avLst/>
              </a:prstTxWarp>
            </a:bodyPr>
            <a:lstStyle/>
            <a:p>
              <a:pPr marL="0" marR="0" lvl="0" indent="0" defTabSz="932468" eaLnBrk="1" fontAlgn="auto" latinLnBrk="0" hangingPunct="1">
                <a:lnSpc>
                  <a:spcPct val="90000"/>
                </a:lnSpc>
                <a:spcBef>
                  <a:spcPts val="1200"/>
                </a:spcBef>
                <a:spcAft>
                  <a:spcPts val="0"/>
                </a:spcAft>
                <a:buClrTx/>
                <a:buSzPct val="90000"/>
                <a:buFontTx/>
                <a:buNone/>
                <a:tabLst/>
                <a:defRPr/>
              </a:pPr>
              <a:r>
                <a:rPr kumimoji="0" lang="en-US" sz="3600" b="0" i="0" u="none" strike="noStrike" kern="0" cap="none" spc="0" normalizeH="0" baseline="0" noProof="0" dirty="0">
                  <a:ln>
                    <a:noFill/>
                  </a:ln>
                  <a:solidFill>
                    <a:schemeClr val="bg1"/>
                  </a:solidFill>
                  <a:effectLst/>
                  <a:uLnTx/>
                  <a:uFillTx/>
                  <a:latin typeface="Segoe UI Light"/>
                </a:rPr>
                <a:t>…with mobile-</a:t>
              </a:r>
              <a:br>
                <a:rPr kumimoji="0" lang="en-US" sz="3600" b="0" i="0" u="none" strike="noStrike" kern="0" cap="none" spc="0" normalizeH="0" baseline="0" noProof="0" dirty="0">
                  <a:ln>
                    <a:noFill/>
                  </a:ln>
                  <a:solidFill>
                    <a:schemeClr val="bg1"/>
                  </a:solidFill>
                  <a:effectLst/>
                  <a:uLnTx/>
                  <a:uFillTx/>
                  <a:latin typeface="Segoe UI Light"/>
                </a:rPr>
              </a:br>
              <a:r>
                <a:rPr kumimoji="0" lang="en-US" sz="3600" b="0" i="0" u="none" strike="noStrike" kern="0" cap="none" spc="0" normalizeH="0" baseline="0" noProof="0" dirty="0">
                  <a:ln>
                    <a:noFill/>
                  </a:ln>
                  <a:solidFill>
                    <a:schemeClr val="bg1"/>
                  </a:solidFill>
                  <a:effectLst/>
                  <a:uLnTx/>
                  <a:uFillTx/>
                  <a:latin typeface="Segoe UI Light"/>
                </a:rPr>
                <a:t>era agility</a:t>
              </a:r>
            </a:p>
            <a:p>
              <a:pPr marL="0" marR="0" lvl="0" indent="0" defTabSz="932468" eaLnBrk="1" fontAlgn="auto" latinLnBrk="0" hangingPunct="1">
                <a:lnSpc>
                  <a:spcPct val="90000"/>
                </a:lnSpc>
                <a:spcBef>
                  <a:spcPts val="1200"/>
                </a:spcBef>
                <a:spcAft>
                  <a:spcPts val="0"/>
                </a:spcAft>
                <a:buClrTx/>
                <a:buSzPct val="90000"/>
                <a:buFontTx/>
                <a:buNone/>
                <a:tabLst/>
                <a:defRPr/>
              </a:pPr>
              <a:r>
                <a:rPr kumimoji="0" lang="en-US" sz="1800" b="0" i="0" u="none" strike="noStrike" kern="0" cap="none" spc="0" normalizeH="0" baseline="0" noProof="0" dirty="0">
                  <a:ln>
                    <a:noFill/>
                  </a:ln>
                  <a:solidFill>
                    <a:schemeClr val="bg1"/>
                  </a:solidFill>
                  <a:effectLst/>
                  <a:uLnTx/>
                  <a:uFillTx/>
                  <a:latin typeface="+mn-lt"/>
                </a:rPr>
                <a:t>Achieve speed with </a:t>
              </a:r>
              <a:r>
                <a:rPr kumimoji="0" lang="en-US" sz="1800" b="1" i="0" u="none" strike="noStrike" kern="0" cap="none" spc="0" normalizeH="0" baseline="0" noProof="0" dirty="0">
                  <a:ln>
                    <a:noFill/>
                  </a:ln>
                  <a:solidFill>
                    <a:schemeClr val="bg1"/>
                  </a:solidFill>
                  <a:effectLst/>
                  <a:uLnTx/>
                  <a:uFillTx/>
                  <a:latin typeface="+mn-lt"/>
                </a:rPr>
                <a:t>faster </a:t>
              </a:r>
              <a:br>
                <a:rPr kumimoji="0" lang="en-US" sz="1800" b="1" i="0" u="none" strike="noStrike" kern="0" cap="none" spc="0" normalizeH="0" baseline="0" noProof="0" dirty="0">
                  <a:ln>
                    <a:noFill/>
                  </a:ln>
                  <a:solidFill>
                    <a:schemeClr val="bg1"/>
                  </a:solidFill>
                  <a:effectLst/>
                  <a:uLnTx/>
                  <a:uFillTx/>
                  <a:latin typeface="+mn-lt"/>
                </a:rPr>
              </a:br>
              <a:r>
                <a:rPr kumimoji="0" lang="en-US" sz="1800" b="1" i="0" u="none" strike="noStrike" kern="0" cap="none" spc="0" normalizeH="0" baseline="0" noProof="0" dirty="0">
                  <a:ln>
                    <a:noFill/>
                  </a:ln>
                  <a:solidFill>
                    <a:schemeClr val="bg1"/>
                  </a:solidFill>
                  <a:effectLst/>
                  <a:uLnTx/>
                  <a:uFillTx/>
                  <a:latin typeface="+mn-lt"/>
                </a:rPr>
                <a:t>development cycles </a:t>
              </a:r>
              <a:r>
                <a:rPr kumimoji="0" lang="en-US" sz="1800" b="0" i="0" u="none" strike="noStrike" kern="0" cap="none" spc="0" normalizeH="0" baseline="0" noProof="0" dirty="0">
                  <a:ln>
                    <a:noFill/>
                  </a:ln>
                  <a:solidFill>
                    <a:schemeClr val="bg1"/>
                  </a:solidFill>
                  <a:effectLst/>
                  <a:uLnTx/>
                  <a:uFillTx/>
                  <a:latin typeface="+mn-lt"/>
                </a:rPr>
                <a:t>and </a:t>
              </a:r>
              <a:br>
                <a:rPr kumimoji="0" lang="en-US" sz="1800" b="0" i="0" u="none" strike="noStrike" kern="0" cap="none" spc="0" normalizeH="0" baseline="0" noProof="0" dirty="0">
                  <a:ln>
                    <a:noFill/>
                  </a:ln>
                  <a:solidFill>
                    <a:schemeClr val="bg1"/>
                  </a:solidFill>
                  <a:effectLst/>
                  <a:uLnTx/>
                  <a:uFillTx/>
                  <a:latin typeface="+mn-lt"/>
                </a:rPr>
              </a:br>
              <a:r>
                <a:rPr kumimoji="0" lang="en-US" sz="1800" b="0" i="0" u="none" strike="noStrike" kern="0" cap="none" spc="0" normalizeH="0" baseline="0" noProof="0" dirty="0">
                  <a:ln>
                    <a:noFill/>
                  </a:ln>
                  <a:solidFill>
                    <a:schemeClr val="bg1"/>
                  </a:solidFill>
                  <a:effectLst/>
                  <a:uLnTx/>
                  <a:uFillTx/>
                  <a:latin typeface="+mn-lt"/>
                </a:rPr>
                <a:t>continuous measure and learn</a:t>
              </a:r>
            </a:p>
          </p:txBody>
        </p:sp>
        <p:grpSp>
          <p:nvGrpSpPr>
            <p:cNvPr id="8" name="Group 7"/>
            <p:cNvGrpSpPr/>
            <p:nvPr/>
          </p:nvGrpSpPr>
          <p:grpSpPr>
            <a:xfrm>
              <a:off x="8816835" y="1743847"/>
              <a:ext cx="1284042" cy="1284040"/>
              <a:chOff x="9379016" y="240017"/>
              <a:chExt cx="1777668" cy="1777668"/>
            </a:xfrm>
          </p:grpSpPr>
          <p:sp>
            <p:nvSpPr>
              <p:cNvPr id="37" name="Oval 36"/>
              <p:cNvSpPr/>
              <p:nvPr/>
            </p:nvSpPr>
            <p:spPr bwMode="auto">
              <a:xfrm>
                <a:off x="9379016" y="240017"/>
                <a:ext cx="1777668" cy="1777668"/>
              </a:xfrm>
              <a:prstGeom prst="ellipse">
                <a:avLst/>
              </a:prstGeom>
              <a:solidFill>
                <a:srgbClr val="FFFFFF"/>
              </a:solidFill>
              <a:ln w="57150" cap="flat" cmpd="sng" algn="ctr">
                <a:solidFill>
                  <a:schemeClr val="accent3"/>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auto" latinLnBrk="0" hangingPunct="1">
                  <a:lnSpc>
                    <a:spcPct val="90000"/>
                  </a:lnSpc>
                  <a:spcBef>
                    <a:spcPts val="0"/>
                  </a:spcBef>
                  <a:spcAft>
                    <a:spcPts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8" name="Picture 67" descr="speedometer-04.png"/>
              <p:cNvPicPr>
                <a:picLocks noChangeAspect="1"/>
              </p:cNvPicPr>
              <p:nvPr/>
            </p:nvPicPr>
            <p:blipFill rotWithShape="1">
              <a:blip r:embed="rId5">
                <a:extLst>
                  <a:ext uri="{28A0092B-C50C-407E-A947-70E740481C1C}">
                    <a14:useLocalDpi xmlns:a14="http://schemas.microsoft.com/office/drawing/2010/main" val="0"/>
                  </a:ext>
                </a:extLst>
              </a:blip>
              <a:srcRect l="16922" t="8970" r="16647" b="6568"/>
              <a:stretch/>
            </p:blipFill>
            <p:spPr>
              <a:xfrm>
                <a:off x="9730919" y="594626"/>
                <a:ext cx="1081522" cy="1062551"/>
              </a:xfrm>
              <a:prstGeom prst="rect">
                <a:avLst/>
              </a:prstGeom>
            </p:spPr>
          </p:pic>
        </p:grpSp>
      </p:grpSp>
      <p:sp>
        <p:nvSpPr>
          <p:cNvPr id="22" name="Rectangle 21"/>
          <p:cNvSpPr/>
          <p:nvPr/>
        </p:nvSpPr>
        <p:spPr bwMode="auto">
          <a:xfrm>
            <a:off x="0" y="1393371"/>
            <a:ext cx="8339962" cy="5601154"/>
          </a:xfrm>
          <a:prstGeom prst="rect">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Tree>
    <p:extLst>
      <p:ext uri="{BB962C8B-B14F-4D97-AF65-F5344CB8AC3E}">
        <p14:creationId xmlns:p14="http://schemas.microsoft.com/office/powerpoint/2010/main" val="142593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42" presetClass="path" presetSubtype="0" decel="100000" fill="hold" nodeType="withEffect">
                                  <p:stCondLst>
                                    <p:cond delay="0"/>
                                  </p:stCondLst>
                                  <p:childTnLst>
                                    <p:animMotion origin="layout" path="M -2.65509E-7 -2.04267E-6 L -2.65509E-7 0.07172 " pathEditMode="relative" rAng="0" ptsTypes="AA">
                                      <p:cBhvr>
                                        <p:cTn id="9" dur="800" spd="-100000" fill="hold"/>
                                        <p:tgtEl>
                                          <p:spTgt spid="15"/>
                                        </p:tgtEl>
                                        <p:attrNameLst>
                                          <p:attrName>ppt_x</p:attrName>
                                          <p:attrName>ppt_y</p:attrName>
                                        </p:attrNameLst>
                                      </p:cBhvr>
                                      <p:rCtr x="0" y="3586"/>
                                    </p:animMotion>
                                  </p:childTnLst>
                                </p:cTn>
                              </p:par>
                              <p:par>
                                <p:cTn id="10" presetID="10"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42" presetClass="path" presetSubtype="0" decel="100000" fill="hold" nodeType="withEffect">
                                  <p:stCondLst>
                                    <p:cond delay="0"/>
                                  </p:stCondLst>
                                  <p:childTnLst>
                                    <p:animMotion origin="layout" path="M -2.65509E-7 -2.04267E-6 L -2.65509E-7 0.07172 " pathEditMode="relative" rAng="0" ptsTypes="AA">
                                      <p:cBhvr>
                                        <p:cTn id="14" dur="800" spd="-100000" fill="hold"/>
                                        <p:tgtEl>
                                          <p:spTgt spid="10"/>
                                        </p:tgtEl>
                                        <p:attrNameLst>
                                          <p:attrName>ppt_x</p:attrName>
                                          <p:attrName>ppt_y</p:attrName>
                                        </p:attrNameLst>
                                      </p:cBhvr>
                                      <p:rCtr x="0" y="3586"/>
                                    </p:animMotion>
                                  </p:childTnLst>
                                </p:cTn>
                              </p:par>
                              <p:par>
                                <p:cTn id="15" presetID="10" presetClass="entr" presetSubtype="0" fill="hold" nodeType="withEffect">
                                  <p:stCondLst>
                                    <p:cond delay="2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42" presetClass="path" presetSubtype="0" decel="100000" fill="hold" nodeType="withEffect">
                                  <p:stCondLst>
                                    <p:cond delay="200"/>
                                  </p:stCondLst>
                                  <p:childTnLst>
                                    <p:animMotion origin="layout" path="M -8.11846E-7 1.06673E-6 L -8.11846E-7 0.07172 " pathEditMode="relative" rAng="0" ptsTypes="AA">
                                      <p:cBhvr>
                                        <p:cTn id="19" dur="800" spd="-100000" fill="hold"/>
                                        <p:tgtEl>
                                          <p:spTgt spid="9"/>
                                        </p:tgtEl>
                                        <p:attrNameLst>
                                          <p:attrName>ppt_x</p:attrName>
                                          <p:attrName>ppt_y</p:attrName>
                                        </p:attrNameLst>
                                      </p:cBhvr>
                                      <p:rCtr x="0" y="3586"/>
                                    </p:animMotion>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250"/>
                                        <p:tgtEl>
                                          <p:spTgt spid="22"/>
                                        </p:tgtEl>
                                      </p:cBhvr>
                                    </p:animEffect>
                                  </p:childTnLst>
                                </p:cTn>
                              </p:par>
                            </p:childTnLst>
                          </p:cTn>
                        </p:par>
                        <p:par>
                          <p:cTn id="25" fill="hold">
                            <p:stCondLst>
                              <p:cond delay="250"/>
                            </p:stCondLst>
                            <p:childTnLst>
                              <p:par>
                                <p:cTn id="26" presetID="2" presetClass="exit" presetSubtype="8" fill="hold" nodeType="afterEffect">
                                  <p:stCondLst>
                                    <p:cond delay="0"/>
                                  </p:stCondLst>
                                  <p:childTnLst>
                                    <p:anim calcmode="lin" valueType="num">
                                      <p:cBhvr additive="base">
                                        <p:cTn id="27" dur="500"/>
                                        <p:tgtEl>
                                          <p:spTgt spid="15"/>
                                        </p:tgtEl>
                                        <p:attrNameLst>
                                          <p:attrName>ppt_x</p:attrName>
                                        </p:attrNameLst>
                                      </p:cBhvr>
                                      <p:tavLst>
                                        <p:tav tm="0">
                                          <p:val>
                                            <p:strVal val="ppt_x"/>
                                          </p:val>
                                        </p:tav>
                                        <p:tav tm="100000">
                                          <p:val>
                                            <p:strVal val="0-ppt_w/2"/>
                                          </p:val>
                                        </p:tav>
                                      </p:tavLst>
                                    </p:anim>
                                    <p:anim calcmode="lin" valueType="num">
                                      <p:cBhvr additive="base">
                                        <p:cTn id="28" dur="500"/>
                                        <p:tgtEl>
                                          <p:spTgt spid="15"/>
                                        </p:tgtEl>
                                        <p:attrNameLst>
                                          <p:attrName>ppt_y</p:attrName>
                                        </p:attrNameLst>
                                      </p:cBhvr>
                                      <p:tavLst>
                                        <p:tav tm="0">
                                          <p:val>
                                            <p:strVal val="ppt_y"/>
                                          </p:val>
                                        </p:tav>
                                        <p:tav tm="100000">
                                          <p:val>
                                            <p:strVal val="ppt_y"/>
                                          </p:val>
                                        </p:tav>
                                      </p:tavLst>
                                    </p:anim>
                                    <p:set>
                                      <p:cBhvr>
                                        <p:cTn id="29" dur="1" fill="hold">
                                          <p:stCondLst>
                                            <p:cond delay="499"/>
                                          </p:stCondLst>
                                        </p:cTn>
                                        <p:tgtEl>
                                          <p:spTgt spid="15"/>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800"/>
                                        <p:tgtEl>
                                          <p:spTgt spid="10"/>
                                        </p:tgtEl>
                                        <p:attrNameLst>
                                          <p:attrName>ppt_x</p:attrName>
                                        </p:attrNameLst>
                                      </p:cBhvr>
                                      <p:tavLst>
                                        <p:tav tm="0">
                                          <p:val>
                                            <p:strVal val="ppt_x"/>
                                          </p:val>
                                        </p:tav>
                                        <p:tav tm="100000">
                                          <p:val>
                                            <p:strVal val="ppt_x"/>
                                          </p:val>
                                        </p:tav>
                                      </p:tavLst>
                                    </p:anim>
                                    <p:anim calcmode="lin" valueType="num">
                                      <p:cBhvr additive="base">
                                        <p:cTn id="32" dur="800"/>
                                        <p:tgtEl>
                                          <p:spTgt spid="10"/>
                                        </p:tgtEl>
                                        <p:attrNameLst>
                                          <p:attrName>ppt_y</p:attrName>
                                        </p:attrNameLst>
                                      </p:cBhvr>
                                      <p:tavLst>
                                        <p:tav tm="0">
                                          <p:val>
                                            <p:strVal val="ppt_y"/>
                                          </p:val>
                                        </p:tav>
                                        <p:tav tm="100000">
                                          <p:val>
                                            <p:strVal val="1+ppt_h/2"/>
                                          </p:val>
                                        </p:tav>
                                      </p:tavLst>
                                    </p:anim>
                                    <p:set>
                                      <p:cBhvr>
                                        <p:cTn id="33" dur="1" fill="hold">
                                          <p:stCondLst>
                                            <p:cond delay="7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41" y="295277"/>
            <a:ext cx="5605459" cy="1699703"/>
          </a:xfrm>
        </p:spPr>
        <p:txBody>
          <a:bodyPr>
            <a:noAutofit/>
          </a:bodyPr>
          <a:lstStyle/>
          <a:p>
            <a:r>
              <a:rPr lang="en-US" sz="4400" dirty="0"/>
              <a:t>Continuous Integration </a:t>
            </a:r>
            <a:br>
              <a:rPr lang="en-US" sz="4400" dirty="0"/>
            </a:br>
            <a:r>
              <a:rPr lang="en-US" sz="4400" dirty="0"/>
              <a:t>&amp; Delivery (CI, CD)</a:t>
            </a:r>
          </a:p>
        </p:txBody>
      </p:sp>
      <p:grpSp>
        <p:nvGrpSpPr>
          <p:cNvPr id="8" name="Group 7"/>
          <p:cNvGrpSpPr/>
          <p:nvPr/>
        </p:nvGrpSpPr>
        <p:grpSpPr>
          <a:xfrm>
            <a:off x="382418" y="2598059"/>
            <a:ext cx="5294938" cy="2848386"/>
            <a:chOff x="361784" y="2149064"/>
            <a:chExt cx="6017295" cy="3236976"/>
          </a:xfrm>
        </p:grpSpPr>
        <p:grpSp>
          <p:nvGrpSpPr>
            <p:cNvPr id="41" name="Group 40"/>
            <p:cNvGrpSpPr/>
            <p:nvPr/>
          </p:nvGrpSpPr>
          <p:grpSpPr>
            <a:xfrm>
              <a:off x="361784" y="2149064"/>
              <a:ext cx="5769864" cy="3236976"/>
              <a:chOff x="1951502" y="1914393"/>
              <a:chExt cx="8065744" cy="4528724"/>
            </a:xfrm>
          </p:grpSpPr>
          <p:grpSp>
            <p:nvGrpSpPr>
              <p:cNvPr id="42" name="Group 41"/>
              <p:cNvGrpSpPr/>
              <p:nvPr/>
            </p:nvGrpSpPr>
            <p:grpSpPr>
              <a:xfrm>
                <a:off x="4441976" y="1914393"/>
                <a:ext cx="3557925" cy="3559350"/>
                <a:chOff x="4441976" y="1914393"/>
                <a:chExt cx="3557925" cy="3559350"/>
              </a:xfrm>
            </p:grpSpPr>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1976" y="1914393"/>
                  <a:ext cx="3553823" cy="1800357"/>
                </a:xfrm>
                <a:prstGeom prst="rect">
                  <a:avLst/>
                </a:prstGeom>
              </p:spPr>
            </p:pic>
            <p:pic>
              <p:nvPicPr>
                <p:cNvPr id="47" name="Picture 46"/>
                <p:cNvPicPr>
                  <a:picLocks/>
                </p:cNvPicPr>
                <p:nvPr/>
              </p:nvPicPr>
              <p:blipFill>
                <a:blip r:embed="rId4">
                  <a:extLst>
                    <a:ext uri="{28A0092B-C50C-407E-A947-70E740481C1C}">
                      <a14:useLocalDpi xmlns:a14="http://schemas.microsoft.com/office/drawing/2010/main" val="0"/>
                    </a:ext>
                  </a:extLst>
                </a:blip>
                <a:stretch>
                  <a:fillRect/>
                </a:stretch>
              </p:blipFill>
              <p:spPr>
                <a:xfrm>
                  <a:off x="4442885" y="3672375"/>
                  <a:ext cx="3557016" cy="1801368"/>
                </a:xfrm>
                <a:prstGeom prst="rect">
                  <a:avLst/>
                </a:prstGeom>
              </p:spPr>
            </p:pic>
          </p:grpSp>
          <p:pic>
            <p:nvPicPr>
              <p:cNvPr id="43" name="Picture 4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1502" y="1924915"/>
                <a:ext cx="2524340" cy="4518202"/>
              </a:xfrm>
              <a:prstGeom prst="rect">
                <a:avLst/>
              </a:prstGeom>
            </p:spPr>
          </p:pic>
          <p:pic>
            <p:nvPicPr>
              <p:cNvPr id="44" name="Picture 4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0699" y="2463168"/>
                <a:ext cx="1946547" cy="3821254"/>
              </a:xfrm>
              <a:prstGeom prst="rect">
                <a:avLst/>
              </a:prstGeom>
            </p:spPr>
          </p:pic>
          <p:pic>
            <p:nvPicPr>
              <p:cNvPr id="45" name="Picture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17528" y="3469605"/>
                <a:ext cx="1432222" cy="448926"/>
              </a:xfrm>
              <a:prstGeom prst="rect">
                <a:avLst/>
              </a:prstGeom>
            </p:spPr>
          </p:pic>
        </p:grpSp>
        <p:sp>
          <p:nvSpPr>
            <p:cNvPr id="40" name="Rectangle 39"/>
            <p:cNvSpPr/>
            <p:nvPr/>
          </p:nvSpPr>
          <p:spPr>
            <a:xfrm>
              <a:off x="2856524" y="3416970"/>
              <a:ext cx="1113814" cy="252463"/>
            </a:xfrm>
            <a:prstGeom prst="rect">
              <a:avLst/>
            </a:prstGeom>
            <a:solidFill>
              <a:srgbClr val="FFFFFF">
                <a:alpha val="7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3742" tIns="194994" rIns="243742" bIns="194994" numCol="1" spcCol="0" rtlCol="0" fromWordArt="0" anchor="t" anchorCtr="0" forceAA="0" compatLnSpc="1">
              <a:prstTxWarp prst="textNoShape">
                <a:avLst/>
              </a:prstTxWarp>
              <a:noAutofit/>
            </a:bodyPr>
            <a:lstStyle/>
            <a:p>
              <a:pPr marL="0" marR="0" lvl="0" indent="0" algn="l" defTabSz="1218345" rtl="0" eaLnBrk="1" fontAlgn="base" latinLnBrk="0" hangingPunct="1">
                <a:lnSpc>
                  <a:spcPct val="90000"/>
                </a:lnSpc>
                <a:spcBef>
                  <a:spcPct val="0"/>
                </a:spcBef>
                <a:spcAft>
                  <a:spcPct val="0"/>
                </a:spcAft>
                <a:buClrTx/>
                <a:buSzTx/>
                <a:buFontTx/>
                <a:buNone/>
                <a:tabLst/>
                <a:defRPr/>
              </a:pPr>
              <a:endParaRPr kumimoji="0" lang="en-US" sz="5864" b="0" i="0" u="none" strike="noStrike" kern="0" cap="none" spc="-67" normalizeH="0" baseline="0" noProof="0">
                <a:ln>
                  <a:noFill/>
                </a:ln>
                <a:gradFill>
                  <a:gsLst>
                    <a:gs pos="36283">
                      <a:srgbClr val="00188F"/>
                    </a:gs>
                    <a:gs pos="28000">
                      <a:srgbClr val="00188F"/>
                    </a:gs>
                  </a:gsLst>
                  <a:lin ang="5400000" scaled="0"/>
                </a:gradFill>
                <a:effectLst/>
                <a:uLnTx/>
                <a:uFillTx/>
                <a:latin typeface="Segoe UI Light"/>
                <a:ea typeface="+mn-ea"/>
                <a:cs typeface="+mn-cs"/>
              </a:endParaRPr>
            </a:p>
          </p:txBody>
        </p:sp>
        <p:pic>
          <p:nvPicPr>
            <p:cNvPr id="10" name="Picture 9"/>
            <p:cNvPicPr>
              <a:picLocks noChangeAspect="1"/>
            </p:cNvPicPr>
            <p:nvPr/>
          </p:nvPicPr>
          <p:blipFill>
            <a:blip r:embed="rId8"/>
            <a:stretch>
              <a:fillRect/>
            </a:stretch>
          </p:blipFill>
          <p:spPr>
            <a:xfrm>
              <a:off x="2658149" y="2827196"/>
              <a:ext cx="1312189" cy="1156826"/>
            </a:xfrm>
            <a:prstGeom prst="rect">
              <a:avLst/>
            </a:prstGeom>
          </p:spPr>
        </p:pic>
        <p:grpSp>
          <p:nvGrpSpPr>
            <p:cNvPr id="35" name="Group 34"/>
            <p:cNvGrpSpPr/>
            <p:nvPr/>
          </p:nvGrpSpPr>
          <p:grpSpPr>
            <a:xfrm>
              <a:off x="5653592" y="3126098"/>
              <a:ext cx="725487" cy="460375"/>
              <a:chOff x="11468100" y="2241551"/>
              <a:chExt cx="725487" cy="460375"/>
            </a:xfrm>
          </p:grpSpPr>
          <p:sp>
            <p:nvSpPr>
              <p:cNvPr id="36" name="Oval 3207"/>
              <p:cNvSpPr>
                <a:spLocks noChangeArrowheads="1"/>
              </p:cNvSpPr>
              <p:nvPr/>
            </p:nvSpPr>
            <p:spPr bwMode="auto">
              <a:xfrm>
                <a:off x="11468100" y="2365376"/>
                <a:ext cx="336550" cy="336550"/>
              </a:xfrm>
              <a:prstGeom prst="ellipse">
                <a:avLst/>
              </a:prstGeom>
              <a:solidFill>
                <a:srgbClr val="73E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7" name="Oval 3208"/>
              <p:cNvSpPr>
                <a:spLocks noChangeArrowheads="1"/>
              </p:cNvSpPr>
              <p:nvPr/>
            </p:nvSpPr>
            <p:spPr bwMode="auto">
              <a:xfrm>
                <a:off x="11687175" y="2241551"/>
                <a:ext cx="382588" cy="382588"/>
              </a:xfrm>
              <a:prstGeom prst="ellipse">
                <a:avLst/>
              </a:prstGeom>
              <a:solidFill>
                <a:srgbClr val="73E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48" name="Oval 3209"/>
              <p:cNvSpPr>
                <a:spLocks noChangeArrowheads="1"/>
              </p:cNvSpPr>
              <p:nvPr/>
            </p:nvSpPr>
            <p:spPr bwMode="auto">
              <a:xfrm>
                <a:off x="11971337" y="2479676"/>
                <a:ext cx="222250" cy="222250"/>
              </a:xfrm>
              <a:prstGeom prst="ellipse">
                <a:avLst/>
              </a:prstGeom>
              <a:solidFill>
                <a:srgbClr val="73E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49" name="Rectangle 3210"/>
              <p:cNvSpPr>
                <a:spLocks noChangeArrowheads="1"/>
              </p:cNvSpPr>
              <p:nvPr/>
            </p:nvSpPr>
            <p:spPr bwMode="auto">
              <a:xfrm>
                <a:off x="11642725" y="2570163"/>
                <a:ext cx="439738" cy="131763"/>
              </a:xfrm>
              <a:prstGeom prst="rect">
                <a:avLst/>
              </a:prstGeom>
              <a:solidFill>
                <a:srgbClr val="73E1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grpSp>
      </p:grpSp>
      <p:sp>
        <p:nvSpPr>
          <p:cNvPr id="13" name="Rectangle 12"/>
          <p:cNvSpPr/>
          <p:nvPr/>
        </p:nvSpPr>
        <p:spPr>
          <a:xfrm>
            <a:off x="871569" y="5490130"/>
            <a:ext cx="11801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Segoe UI Light"/>
                <a:ea typeface="+mn-ea"/>
                <a:cs typeface="+mn-cs"/>
              </a:rPr>
              <a:t>Developer</a:t>
            </a:r>
          </a:p>
        </p:txBody>
      </p:sp>
      <p:sp>
        <p:nvSpPr>
          <p:cNvPr id="55" name="Rectangle 54"/>
          <p:cNvSpPr/>
          <p:nvPr/>
        </p:nvSpPr>
        <p:spPr>
          <a:xfrm>
            <a:off x="4187171" y="5490130"/>
            <a:ext cx="132132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Segoe UI Light"/>
                <a:ea typeface="+mn-ea"/>
                <a:cs typeface="+mn-cs"/>
              </a:rPr>
              <a:t>Operations</a:t>
            </a:r>
          </a:p>
        </p:txBody>
      </p:sp>
      <p:sp>
        <p:nvSpPr>
          <p:cNvPr id="70" name="TextBox 69"/>
          <p:cNvSpPr txBox="1"/>
          <p:nvPr/>
        </p:nvSpPr>
        <p:spPr>
          <a:xfrm>
            <a:off x="7433556" y="1818958"/>
            <a:ext cx="4264959" cy="664797"/>
          </a:xfrm>
          <a:prstGeom prst="rect">
            <a:avLst/>
          </a:prstGeom>
          <a:noFill/>
        </p:spPr>
        <p:txBody>
          <a:bodyPr wrap="square" lIns="0" tIns="0" rIns="0" bIns="0" rtlCol="0" anchor="ctr" anchorCtr="0">
            <a:spAutoFit/>
          </a:bodyPr>
          <a:lstStyle>
            <a:defPPr>
              <a:defRPr lang="en-US"/>
            </a:defPPr>
            <a:lvl1pPr>
              <a:defRPr sz="2200">
                <a:gradFill>
                  <a:gsLst>
                    <a:gs pos="0">
                      <a:schemeClr val="accent1">
                        <a:lumMod val="5000"/>
                        <a:lumOff val="95000"/>
                      </a:schemeClr>
                    </a:gs>
                    <a:gs pos="100000">
                      <a:srgbClr val="FFFFFF"/>
                    </a:gs>
                  </a:gsLst>
                  <a:lin ang="5400000" scaled="1"/>
                </a:gradFill>
                <a:latin typeface="Segoe UI Semilight" panose="020B0402040204020203" pitchFamily="34" charset="0"/>
                <a:cs typeface="Segoe UI Semilight" panose="020B0402040204020203" pitchFamily="34" charset="0"/>
              </a:defRPr>
            </a:lvl1pPr>
          </a:lstStyle>
          <a:p>
            <a:pPr marL="0" marR="0" lvl="0" indent="0" algn="l" defTabSz="932468" rtl="0" eaLnBrk="1" fontAlgn="auto" latinLnBrk="0" hangingPunct="1">
              <a:lnSpc>
                <a:spcPct val="90000"/>
              </a:lnSpc>
              <a:spcBef>
                <a:spcPts val="0"/>
              </a:spcBef>
              <a:spcAft>
                <a:spcPts val="1110"/>
              </a:spcAft>
              <a:buClrTx/>
              <a:buSzTx/>
              <a:buFontTx/>
              <a:buNone/>
              <a:tabLst/>
              <a:defRPr/>
            </a:pPr>
            <a:r>
              <a:rPr kumimoji="0" lang="en-US" sz="2400" b="1" i="0" u="none" strike="noStrike" kern="0" cap="none" spc="0" normalizeH="0" baseline="0" noProof="0" dirty="0">
                <a:ln>
                  <a:noFill/>
                </a:ln>
                <a:solidFill>
                  <a:schemeClr val="tx1"/>
                </a:solidFill>
                <a:effectLst/>
                <a:uLnTx/>
                <a:uFillTx/>
                <a:latin typeface="+mj-lt"/>
                <a:ea typeface="+mn-ea"/>
                <a:cs typeface="Segoe UI Semilight" panose="020B0402040204020203" pitchFamily="34" charset="0"/>
              </a:rPr>
              <a:t>Automate and orchestrate your build, test, and release processes.</a:t>
            </a:r>
          </a:p>
        </p:txBody>
      </p:sp>
      <p:grpSp>
        <p:nvGrpSpPr>
          <p:cNvPr id="58" name="Group 57"/>
          <p:cNvGrpSpPr/>
          <p:nvPr/>
        </p:nvGrpSpPr>
        <p:grpSpPr>
          <a:xfrm>
            <a:off x="6482332" y="1823646"/>
            <a:ext cx="655421" cy="655421"/>
            <a:chOff x="3880609" y="1632709"/>
            <a:chExt cx="1277229" cy="1277229"/>
          </a:xfrm>
        </p:grpSpPr>
        <p:sp>
          <p:nvSpPr>
            <p:cNvPr id="59" name="Freeform 58"/>
            <p:cNvSpPr>
              <a:spLocks noChangeAspect="1"/>
            </p:cNvSpPr>
            <p:nvPr/>
          </p:nvSpPr>
          <p:spPr bwMode="auto">
            <a:xfrm>
              <a:off x="4246171" y="2059391"/>
              <a:ext cx="546105" cy="423865"/>
            </a:xfrm>
            <a:custGeom>
              <a:avLst/>
              <a:gdLst>
                <a:gd name="T0" fmla="*/ 151 w 344"/>
                <a:gd name="T1" fmla="*/ 267 h 267"/>
                <a:gd name="T2" fmla="*/ 0 w 344"/>
                <a:gd name="T3" fmla="*/ 150 h 267"/>
                <a:gd name="T4" fmla="*/ 12 w 344"/>
                <a:gd name="T5" fmla="*/ 133 h 267"/>
                <a:gd name="T6" fmla="*/ 147 w 344"/>
                <a:gd name="T7" fmla="*/ 237 h 267"/>
                <a:gd name="T8" fmla="*/ 327 w 344"/>
                <a:gd name="T9" fmla="*/ 0 h 267"/>
                <a:gd name="T10" fmla="*/ 344 w 344"/>
                <a:gd name="T11" fmla="*/ 14 h 267"/>
                <a:gd name="T12" fmla="*/ 151 w 344"/>
                <a:gd name="T13" fmla="*/ 267 h 267"/>
              </a:gdLst>
              <a:ahLst/>
              <a:cxnLst>
                <a:cxn ang="0">
                  <a:pos x="T0" y="T1"/>
                </a:cxn>
                <a:cxn ang="0">
                  <a:pos x="T2" y="T3"/>
                </a:cxn>
                <a:cxn ang="0">
                  <a:pos x="T4" y="T5"/>
                </a:cxn>
                <a:cxn ang="0">
                  <a:pos x="T6" y="T7"/>
                </a:cxn>
                <a:cxn ang="0">
                  <a:pos x="T8" y="T9"/>
                </a:cxn>
                <a:cxn ang="0">
                  <a:pos x="T10" y="T11"/>
                </a:cxn>
                <a:cxn ang="0">
                  <a:pos x="T12" y="T13"/>
                </a:cxn>
              </a:cxnLst>
              <a:rect l="0" t="0" r="r" b="b"/>
              <a:pathLst>
                <a:path w="344" h="267">
                  <a:moveTo>
                    <a:pt x="151" y="267"/>
                  </a:moveTo>
                  <a:lnTo>
                    <a:pt x="0" y="150"/>
                  </a:lnTo>
                  <a:lnTo>
                    <a:pt x="12" y="133"/>
                  </a:lnTo>
                  <a:lnTo>
                    <a:pt x="147" y="237"/>
                  </a:lnTo>
                  <a:lnTo>
                    <a:pt x="327" y="0"/>
                  </a:lnTo>
                  <a:lnTo>
                    <a:pt x="344" y="14"/>
                  </a:lnTo>
                  <a:lnTo>
                    <a:pt x="151" y="267"/>
                  </a:lnTo>
                  <a:close/>
                </a:path>
              </a:pathLst>
            </a:custGeom>
            <a:solidFill>
              <a:schemeClr val="bg2"/>
            </a:solidFill>
            <a:ln w="15875">
              <a:solidFill>
                <a:schemeClr val="accent3"/>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3" name="Oval 62"/>
            <p:cNvSpPr/>
            <p:nvPr/>
          </p:nvSpPr>
          <p:spPr bwMode="auto">
            <a:xfrm>
              <a:off x="3880609" y="1632709"/>
              <a:ext cx="1277229" cy="1277229"/>
            </a:xfrm>
            <a:prstGeom prst="ellipse">
              <a:avLst/>
            </a:prstGeom>
            <a:noFill/>
            <a:ln w="3810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sp>
        <p:nvSpPr>
          <p:cNvPr id="54" name="TextBox 53"/>
          <p:cNvSpPr txBox="1"/>
          <p:nvPr/>
        </p:nvSpPr>
        <p:spPr>
          <a:xfrm>
            <a:off x="7433556" y="3186318"/>
            <a:ext cx="4090788" cy="664797"/>
          </a:xfrm>
          <a:prstGeom prst="rect">
            <a:avLst/>
          </a:prstGeom>
          <a:noFill/>
        </p:spPr>
        <p:txBody>
          <a:bodyPr wrap="square" lIns="0" tIns="0" rIns="0" bIns="0" rtlCol="0" anchor="ctr" anchorCtr="0">
            <a:spAutoFit/>
          </a:bodyPr>
          <a:lstStyle>
            <a:defPPr>
              <a:defRPr lang="en-US"/>
            </a:defPPr>
            <a:lvl1pPr>
              <a:defRPr sz="2200">
                <a:gradFill>
                  <a:gsLst>
                    <a:gs pos="0">
                      <a:schemeClr val="accent1">
                        <a:lumMod val="5000"/>
                        <a:lumOff val="95000"/>
                      </a:schemeClr>
                    </a:gs>
                    <a:gs pos="100000">
                      <a:srgbClr val="FFFFFF"/>
                    </a:gs>
                  </a:gsLst>
                  <a:lin ang="5400000" scaled="1"/>
                </a:gradFill>
                <a:latin typeface="Segoe UI Semilight" panose="020B0402040204020203" pitchFamily="34" charset="0"/>
                <a:cs typeface="Segoe UI Semilight" panose="020B0402040204020203" pitchFamily="34" charset="0"/>
              </a:defRPr>
            </a:lvl1pPr>
          </a:lstStyle>
          <a:p>
            <a:pPr marL="0" marR="0" lvl="0" indent="0" defTabSz="932468" eaLnBrk="1" fontAlgn="auto" latinLnBrk="0" hangingPunct="1">
              <a:lnSpc>
                <a:spcPct val="90000"/>
              </a:lnSpc>
              <a:spcBef>
                <a:spcPts val="0"/>
              </a:spcBef>
              <a:spcAft>
                <a:spcPts val="1110"/>
              </a:spcAft>
              <a:buClrTx/>
              <a:buSzTx/>
              <a:buFontTx/>
              <a:buNone/>
              <a:tabLst/>
              <a:defRPr/>
            </a:pPr>
            <a:r>
              <a:rPr kumimoji="0" lang="en-US" sz="2400" b="1" i="0" u="none" strike="noStrike" kern="0" cap="none" spc="0" normalizeH="0" baseline="0" noProof="0" dirty="0">
                <a:ln>
                  <a:noFill/>
                </a:ln>
                <a:solidFill>
                  <a:schemeClr val="tx1"/>
                </a:solidFill>
                <a:effectLst/>
                <a:uLnTx/>
                <a:uFillTx/>
                <a:latin typeface="+mj-lt"/>
                <a:ea typeface="+mn-ea"/>
                <a:cs typeface="Segoe UI Semilight" panose="020B0402040204020203" pitchFamily="34" charset="0"/>
              </a:rPr>
              <a:t>Smooth deployment and </a:t>
            </a:r>
            <a:br>
              <a:rPr kumimoji="0" lang="en-US" sz="2400" b="1" i="0" u="none" strike="noStrike" kern="0" cap="none" spc="0" normalizeH="0" baseline="0" noProof="0" dirty="0">
                <a:ln>
                  <a:noFill/>
                </a:ln>
                <a:solidFill>
                  <a:schemeClr val="tx1"/>
                </a:solidFill>
                <a:effectLst/>
                <a:uLnTx/>
                <a:uFillTx/>
                <a:latin typeface="+mj-lt"/>
                <a:ea typeface="+mn-ea"/>
                <a:cs typeface="Segoe UI Semilight" panose="020B0402040204020203" pitchFamily="34" charset="0"/>
              </a:rPr>
            </a:br>
            <a:r>
              <a:rPr kumimoji="0" lang="en-US" sz="2400" b="1" i="0" u="none" strike="noStrike" kern="0" cap="none" spc="0" normalizeH="0" baseline="0" noProof="0" dirty="0">
                <a:ln>
                  <a:noFill/>
                </a:ln>
                <a:solidFill>
                  <a:schemeClr val="tx1"/>
                </a:solidFill>
                <a:effectLst/>
                <a:uLnTx/>
                <a:uFillTx/>
                <a:latin typeface="+mj-lt"/>
                <a:ea typeface="+mn-ea"/>
                <a:cs typeface="Segoe UI Semilight" panose="020B0402040204020203" pitchFamily="34" charset="0"/>
              </a:rPr>
              <a:t>beta testing of mobile apps.</a:t>
            </a:r>
          </a:p>
        </p:txBody>
      </p:sp>
      <p:grpSp>
        <p:nvGrpSpPr>
          <p:cNvPr id="64" name="Group 63"/>
          <p:cNvGrpSpPr/>
          <p:nvPr/>
        </p:nvGrpSpPr>
        <p:grpSpPr>
          <a:xfrm>
            <a:off x="6482332" y="3191006"/>
            <a:ext cx="655421" cy="655421"/>
            <a:chOff x="3880609" y="1632709"/>
            <a:chExt cx="1277229" cy="1277229"/>
          </a:xfrm>
        </p:grpSpPr>
        <p:sp>
          <p:nvSpPr>
            <p:cNvPr id="65" name="Freeform 64"/>
            <p:cNvSpPr>
              <a:spLocks noChangeAspect="1"/>
            </p:cNvSpPr>
            <p:nvPr/>
          </p:nvSpPr>
          <p:spPr bwMode="auto">
            <a:xfrm>
              <a:off x="4246171" y="2059391"/>
              <a:ext cx="546105" cy="423865"/>
            </a:xfrm>
            <a:custGeom>
              <a:avLst/>
              <a:gdLst>
                <a:gd name="T0" fmla="*/ 151 w 344"/>
                <a:gd name="T1" fmla="*/ 267 h 267"/>
                <a:gd name="T2" fmla="*/ 0 w 344"/>
                <a:gd name="T3" fmla="*/ 150 h 267"/>
                <a:gd name="T4" fmla="*/ 12 w 344"/>
                <a:gd name="T5" fmla="*/ 133 h 267"/>
                <a:gd name="T6" fmla="*/ 147 w 344"/>
                <a:gd name="T7" fmla="*/ 237 h 267"/>
                <a:gd name="T8" fmla="*/ 327 w 344"/>
                <a:gd name="T9" fmla="*/ 0 h 267"/>
                <a:gd name="T10" fmla="*/ 344 w 344"/>
                <a:gd name="T11" fmla="*/ 14 h 267"/>
                <a:gd name="T12" fmla="*/ 151 w 344"/>
                <a:gd name="T13" fmla="*/ 267 h 267"/>
              </a:gdLst>
              <a:ahLst/>
              <a:cxnLst>
                <a:cxn ang="0">
                  <a:pos x="T0" y="T1"/>
                </a:cxn>
                <a:cxn ang="0">
                  <a:pos x="T2" y="T3"/>
                </a:cxn>
                <a:cxn ang="0">
                  <a:pos x="T4" y="T5"/>
                </a:cxn>
                <a:cxn ang="0">
                  <a:pos x="T6" y="T7"/>
                </a:cxn>
                <a:cxn ang="0">
                  <a:pos x="T8" y="T9"/>
                </a:cxn>
                <a:cxn ang="0">
                  <a:pos x="T10" y="T11"/>
                </a:cxn>
                <a:cxn ang="0">
                  <a:pos x="T12" y="T13"/>
                </a:cxn>
              </a:cxnLst>
              <a:rect l="0" t="0" r="r" b="b"/>
              <a:pathLst>
                <a:path w="344" h="267">
                  <a:moveTo>
                    <a:pt x="151" y="267"/>
                  </a:moveTo>
                  <a:lnTo>
                    <a:pt x="0" y="150"/>
                  </a:lnTo>
                  <a:lnTo>
                    <a:pt x="12" y="133"/>
                  </a:lnTo>
                  <a:lnTo>
                    <a:pt x="147" y="237"/>
                  </a:lnTo>
                  <a:lnTo>
                    <a:pt x="327" y="0"/>
                  </a:lnTo>
                  <a:lnTo>
                    <a:pt x="344" y="14"/>
                  </a:lnTo>
                  <a:lnTo>
                    <a:pt x="151" y="267"/>
                  </a:lnTo>
                  <a:close/>
                </a:path>
              </a:pathLst>
            </a:custGeom>
            <a:solidFill>
              <a:schemeClr val="bg2"/>
            </a:solidFill>
            <a:ln w="15875">
              <a:solidFill>
                <a:schemeClr val="accent3"/>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6" name="Oval 65"/>
            <p:cNvSpPr/>
            <p:nvPr/>
          </p:nvSpPr>
          <p:spPr bwMode="auto">
            <a:xfrm>
              <a:off x="3880609" y="1632709"/>
              <a:ext cx="1277229" cy="1277229"/>
            </a:xfrm>
            <a:prstGeom prst="ellipse">
              <a:avLst/>
            </a:prstGeom>
            <a:noFill/>
            <a:ln w="3810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sp>
        <p:nvSpPr>
          <p:cNvPr id="11" name="TextBox 10"/>
          <p:cNvSpPr txBox="1"/>
          <p:nvPr/>
        </p:nvSpPr>
        <p:spPr>
          <a:xfrm>
            <a:off x="7433556" y="4553678"/>
            <a:ext cx="4090788" cy="664797"/>
          </a:xfrm>
          <a:prstGeom prst="rect">
            <a:avLst/>
          </a:prstGeom>
          <a:noFill/>
        </p:spPr>
        <p:txBody>
          <a:bodyPr wrap="square" lIns="0" tIns="0" rIns="0" bIns="0" rtlCol="0" anchor="ctr" anchorCtr="0">
            <a:spAutoFit/>
          </a:bodyPr>
          <a:lstStyle>
            <a:defPPr>
              <a:defRPr lang="en-US"/>
            </a:defPPr>
            <a:lvl1pPr>
              <a:defRPr sz="2200">
                <a:gradFill>
                  <a:gsLst>
                    <a:gs pos="0">
                      <a:schemeClr val="accent1">
                        <a:lumMod val="5000"/>
                        <a:lumOff val="95000"/>
                      </a:schemeClr>
                    </a:gs>
                    <a:gs pos="100000">
                      <a:srgbClr val="FFFFFF"/>
                    </a:gs>
                  </a:gsLst>
                  <a:lin ang="5400000" scaled="1"/>
                </a:gradFill>
                <a:latin typeface="Segoe UI Semilight" panose="020B0402040204020203" pitchFamily="34" charset="0"/>
                <a:cs typeface="Segoe UI Semilight" panose="020B0402040204020203" pitchFamily="34" charset="0"/>
              </a:defRPr>
            </a:lvl1pPr>
          </a:lstStyle>
          <a:p>
            <a:pPr marL="0" marR="0" lvl="0" indent="0" defTabSz="932468" eaLnBrk="1" fontAlgn="auto" latinLnBrk="0" hangingPunct="1">
              <a:lnSpc>
                <a:spcPct val="90000"/>
              </a:lnSpc>
              <a:spcBef>
                <a:spcPts val="0"/>
              </a:spcBef>
              <a:spcAft>
                <a:spcPts val="1110"/>
              </a:spcAft>
              <a:buClrTx/>
              <a:buSzTx/>
              <a:buFontTx/>
              <a:buNone/>
              <a:tabLst/>
              <a:defRPr/>
            </a:pPr>
            <a:r>
              <a:rPr kumimoji="0" lang="en-US" sz="2400" b="1" i="0" u="none" strike="noStrike" kern="0" cap="none" spc="0" normalizeH="0" baseline="0" noProof="0" dirty="0">
                <a:ln>
                  <a:noFill/>
                </a:ln>
                <a:solidFill>
                  <a:schemeClr val="tx1"/>
                </a:solidFill>
                <a:effectLst/>
                <a:uLnTx/>
                <a:uFillTx/>
                <a:latin typeface="+mj-lt"/>
                <a:ea typeface="+mn-ea"/>
                <a:cs typeface="Segoe UI Semilight" panose="020B0402040204020203" pitchFamily="34" charset="0"/>
              </a:rPr>
              <a:t>Close the loop between development and operations.</a:t>
            </a:r>
          </a:p>
        </p:txBody>
      </p:sp>
      <p:grpSp>
        <p:nvGrpSpPr>
          <p:cNvPr id="74" name="Group 73"/>
          <p:cNvGrpSpPr/>
          <p:nvPr/>
        </p:nvGrpSpPr>
        <p:grpSpPr>
          <a:xfrm>
            <a:off x="6482332" y="4558366"/>
            <a:ext cx="655421" cy="655421"/>
            <a:chOff x="3880609" y="1632709"/>
            <a:chExt cx="1277229" cy="1277229"/>
          </a:xfrm>
        </p:grpSpPr>
        <p:sp>
          <p:nvSpPr>
            <p:cNvPr id="75" name="Freeform 74"/>
            <p:cNvSpPr>
              <a:spLocks noChangeAspect="1"/>
            </p:cNvSpPr>
            <p:nvPr/>
          </p:nvSpPr>
          <p:spPr bwMode="auto">
            <a:xfrm>
              <a:off x="4246171" y="2059391"/>
              <a:ext cx="546105" cy="423865"/>
            </a:xfrm>
            <a:custGeom>
              <a:avLst/>
              <a:gdLst>
                <a:gd name="T0" fmla="*/ 151 w 344"/>
                <a:gd name="T1" fmla="*/ 267 h 267"/>
                <a:gd name="T2" fmla="*/ 0 w 344"/>
                <a:gd name="T3" fmla="*/ 150 h 267"/>
                <a:gd name="T4" fmla="*/ 12 w 344"/>
                <a:gd name="T5" fmla="*/ 133 h 267"/>
                <a:gd name="T6" fmla="*/ 147 w 344"/>
                <a:gd name="T7" fmla="*/ 237 h 267"/>
                <a:gd name="T8" fmla="*/ 327 w 344"/>
                <a:gd name="T9" fmla="*/ 0 h 267"/>
                <a:gd name="T10" fmla="*/ 344 w 344"/>
                <a:gd name="T11" fmla="*/ 14 h 267"/>
                <a:gd name="T12" fmla="*/ 151 w 344"/>
                <a:gd name="T13" fmla="*/ 267 h 267"/>
              </a:gdLst>
              <a:ahLst/>
              <a:cxnLst>
                <a:cxn ang="0">
                  <a:pos x="T0" y="T1"/>
                </a:cxn>
                <a:cxn ang="0">
                  <a:pos x="T2" y="T3"/>
                </a:cxn>
                <a:cxn ang="0">
                  <a:pos x="T4" y="T5"/>
                </a:cxn>
                <a:cxn ang="0">
                  <a:pos x="T6" y="T7"/>
                </a:cxn>
                <a:cxn ang="0">
                  <a:pos x="T8" y="T9"/>
                </a:cxn>
                <a:cxn ang="0">
                  <a:pos x="T10" y="T11"/>
                </a:cxn>
                <a:cxn ang="0">
                  <a:pos x="T12" y="T13"/>
                </a:cxn>
              </a:cxnLst>
              <a:rect l="0" t="0" r="r" b="b"/>
              <a:pathLst>
                <a:path w="344" h="267">
                  <a:moveTo>
                    <a:pt x="151" y="267"/>
                  </a:moveTo>
                  <a:lnTo>
                    <a:pt x="0" y="150"/>
                  </a:lnTo>
                  <a:lnTo>
                    <a:pt x="12" y="133"/>
                  </a:lnTo>
                  <a:lnTo>
                    <a:pt x="147" y="237"/>
                  </a:lnTo>
                  <a:lnTo>
                    <a:pt x="327" y="0"/>
                  </a:lnTo>
                  <a:lnTo>
                    <a:pt x="344" y="14"/>
                  </a:lnTo>
                  <a:lnTo>
                    <a:pt x="151" y="267"/>
                  </a:lnTo>
                  <a:close/>
                </a:path>
              </a:pathLst>
            </a:custGeom>
            <a:solidFill>
              <a:schemeClr val="bg2"/>
            </a:solidFill>
            <a:ln w="15875">
              <a:solidFill>
                <a:schemeClr val="accent3"/>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6" name="Oval 75"/>
            <p:cNvSpPr/>
            <p:nvPr/>
          </p:nvSpPr>
          <p:spPr bwMode="auto">
            <a:xfrm>
              <a:off x="3880609" y="1632709"/>
              <a:ext cx="1277229" cy="1277229"/>
            </a:xfrm>
            <a:prstGeom prst="ellipse">
              <a:avLst/>
            </a:prstGeom>
            <a:noFill/>
            <a:ln w="3810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spTree>
    <p:extLst>
      <p:ext uri="{BB962C8B-B14F-4D97-AF65-F5344CB8AC3E}">
        <p14:creationId xmlns:p14="http://schemas.microsoft.com/office/powerpoint/2010/main" val="287609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41" y="295277"/>
            <a:ext cx="5897559" cy="2117723"/>
          </a:xfrm>
        </p:spPr>
        <p:txBody>
          <a:bodyPr>
            <a:noAutofit/>
          </a:bodyPr>
          <a:lstStyle/>
          <a:p>
            <a:r>
              <a:rPr lang="en-US" spc="-150" dirty="0"/>
              <a:t>Continuous </a:t>
            </a:r>
            <a:br>
              <a:rPr lang="en-US" spc="-150" dirty="0"/>
            </a:br>
            <a:r>
              <a:rPr lang="en-US" spc="-150" dirty="0"/>
              <a:t>monitoring &amp; learning</a:t>
            </a:r>
          </a:p>
        </p:txBody>
      </p:sp>
      <p:pic>
        <p:nvPicPr>
          <p:cNvPr id="51" name="Picture 50"/>
          <p:cNvPicPr>
            <a:picLocks noChangeAspect="1"/>
          </p:cNvPicPr>
          <p:nvPr/>
        </p:nvPicPr>
        <p:blipFill rotWithShape="1">
          <a:blip r:embed="rId3">
            <a:extLst>
              <a:ext uri="{28A0092B-C50C-407E-A947-70E740481C1C}">
                <a14:useLocalDpi xmlns:a14="http://schemas.microsoft.com/office/drawing/2010/main" val="0"/>
              </a:ext>
            </a:extLst>
          </a:blip>
          <a:srcRect b="54623"/>
          <a:stretch/>
        </p:blipFill>
        <p:spPr>
          <a:xfrm>
            <a:off x="274638" y="2667205"/>
            <a:ext cx="5485762" cy="4027574"/>
          </a:xfrm>
          <a:prstGeom prst="rect">
            <a:avLst/>
          </a:prstGeom>
        </p:spPr>
      </p:pic>
      <p:sp>
        <p:nvSpPr>
          <p:cNvPr id="34" name="TextBox 33"/>
          <p:cNvSpPr txBox="1"/>
          <p:nvPr/>
        </p:nvSpPr>
        <p:spPr>
          <a:xfrm>
            <a:off x="7433556" y="2667205"/>
            <a:ext cx="4264959" cy="664797"/>
          </a:xfrm>
          <a:prstGeom prst="rect">
            <a:avLst/>
          </a:prstGeom>
          <a:noFill/>
        </p:spPr>
        <p:txBody>
          <a:bodyPr wrap="square" lIns="0" tIns="0" rIns="0" bIns="0" rtlCol="0" anchor="ctr" anchorCtr="0">
            <a:spAutoFit/>
          </a:bodyPr>
          <a:lstStyle>
            <a:defPPr>
              <a:defRPr lang="en-US"/>
            </a:defPPr>
            <a:lvl1pPr>
              <a:defRPr sz="2200">
                <a:gradFill>
                  <a:gsLst>
                    <a:gs pos="0">
                      <a:schemeClr val="accent1">
                        <a:lumMod val="5000"/>
                        <a:lumOff val="95000"/>
                      </a:schemeClr>
                    </a:gs>
                    <a:gs pos="100000">
                      <a:srgbClr val="FFFFFF"/>
                    </a:gs>
                  </a:gsLst>
                  <a:lin ang="5400000" scaled="1"/>
                </a:gradFill>
                <a:latin typeface="Segoe UI Semilight" panose="020B0402040204020203" pitchFamily="34" charset="0"/>
                <a:cs typeface="Segoe UI Semilight" panose="020B0402040204020203" pitchFamily="34" charset="0"/>
              </a:defRPr>
            </a:lvl1pPr>
          </a:lstStyle>
          <a:p>
            <a:pPr marL="0" marR="0" lvl="0" indent="0" defTabSz="932468" eaLnBrk="1" fontAlgn="auto" latinLnBrk="0" hangingPunct="1">
              <a:lnSpc>
                <a:spcPct val="90000"/>
              </a:lnSpc>
              <a:spcBef>
                <a:spcPts val="0"/>
              </a:spcBef>
              <a:spcAft>
                <a:spcPts val="1110"/>
              </a:spcAft>
              <a:buClrTx/>
              <a:buSzTx/>
              <a:buFontTx/>
              <a:buNone/>
              <a:tabLst/>
              <a:defRPr/>
            </a:pPr>
            <a:r>
              <a:rPr kumimoji="0" lang="en-US" sz="2400" b="1" i="0" u="none" strike="noStrike" kern="0" cap="none" spc="0" normalizeH="0" baseline="0" noProof="0" dirty="0">
                <a:ln>
                  <a:noFill/>
                </a:ln>
                <a:solidFill>
                  <a:schemeClr val="tx1"/>
                </a:solidFill>
                <a:effectLst/>
                <a:uLnTx/>
                <a:uFillTx/>
                <a:latin typeface="+mj-lt"/>
                <a:ea typeface="+mn-ea"/>
                <a:cs typeface="Segoe UI Semilight" panose="020B0402040204020203" pitchFamily="34" charset="0"/>
              </a:rPr>
              <a:t>Get insights about availability and crashes of apps and services.</a:t>
            </a:r>
          </a:p>
        </p:txBody>
      </p:sp>
      <p:grpSp>
        <p:nvGrpSpPr>
          <p:cNvPr id="35" name="Group 34"/>
          <p:cNvGrpSpPr/>
          <p:nvPr/>
        </p:nvGrpSpPr>
        <p:grpSpPr>
          <a:xfrm>
            <a:off x="6482332" y="2671893"/>
            <a:ext cx="655421" cy="655421"/>
            <a:chOff x="3880609" y="1632709"/>
            <a:chExt cx="1277229" cy="1277229"/>
          </a:xfrm>
        </p:grpSpPr>
        <p:sp>
          <p:nvSpPr>
            <p:cNvPr id="36" name="Freeform 35"/>
            <p:cNvSpPr>
              <a:spLocks noChangeAspect="1"/>
            </p:cNvSpPr>
            <p:nvPr/>
          </p:nvSpPr>
          <p:spPr bwMode="auto">
            <a:xfrm>
              <a:off x="4246171" y="2059391"/>
              <a:ext cx="546105" cy="423865"/>
            </a:xfrm>
            <a:custGeom>
              <a:avLst/>
              <a:gdLst>
                <a:gd name="T0" fmla="*/ 151 w 344"/>
                <a:gd name="T1" fmla="*/ 267 h 267"/>
                <a:gd name="T2" fmla="*/ 0 w 344"/>
                <a:gd name="T3" fmla="*/ 150 h 267"/>
                <a:gd name="T4" fmla="*/ 12 w 344"/>
                <a:gd name="T5" fmla="*/ 133 h 267"/>
                <a:gd name="T6" fmla="*/ 147 w 344"/>
                <a:gd name="T7" fmla="*/ 237 h 267"/>
                <a:gd name="T8" fmla="*/ 327 w 344"/>
                <a:gd name="T9" fmla="*/ 0 h 267"/>
                <a:gd name="T10" fmla="*/ 344 w 344"/>
                <a:gd name="T11" fmla="*/ 14 h 267"/>
                <a:gd name="T12" fmla="*/ 151 w 344"/>
                <a:gd name="T13" fmla="*/ 267 h 267"/>
              </a:gdLst>
              <a:ahLst/>
              <a:cxnLst>
                <a:cxn ang="0">
                  <a:pos x="T0" y="T1"/>
                </a:cxn>
                <a:cxn ang="0">
                  <a:pos x="T2" y="T3"/>
                </a:cxn>
                <a:cxn ang="0">
                  <a:pos x="T4" y="T5"/>
                </a:cxn>
                <a:cxn ang="0">
                  <a:pos x="T6" y="T7"/>
                </a:cxn>
                <a:cxn ang="0">
                  <a:pos x="T8" y="T9"/>
                </a:cxn>
                <a:cxn ang="0">
                  <a:pos x="T10" y="T11"/>
                </a:cxn>
                <a:cxn ang="0">
                  <a:pos x="T12" y="T13"/>
                </a:cxn>
              </a:cxnLst>
              <a:rect l="0" t="0" r="r" b="b"/>
              <a:pathLst>
                <a:path w="344" h="267">
                  <a:moveTo>
                    <a:pt x="151" y="267"/>
                  </a:moveTo>
                  <a:lnTo>
                    <a:pt x="0" y="150"/>
                  </a:lnTo>
                  <a:lnTo>
                    <a:pt x="12" y="133"/>
                  </a:lnTo>
                  <a:lnTo>
                    <a:pt x="147" y="237"/>
                  </a:lnTo>
                  <a:lnTo>
                    <a:pt x="327" y="0"/>
                  </a:lnTo>
                  <a:lnTo>
                    <a:pt x="344" y="14"/>
                  </a:lnTo>
                  <a:lnTo>
                    <a:pt x="151" y="267"/>
                  </a:lnTo>
                  <a:close/>
                </a:path>
              </a:pathLst>
            </a:custGeom>
            <a:solidFill>
              <a:schemeClr val="bg2"/>
            </a:solidFill>
            <a:ln w="15875">
              <a:solidFill>
                <a:schemeClr val="accent3"/>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7" name="Oval 36"/>
            <p:cNvSpPr/>
            <p:nvPr/>
          </p:nvSpPr>
          <p:spPr bwMode="auto">
            <a:xfrm>
              <a:off x="3880609" y="1632709"/>
              <a:ext cx="1277229" cy="1277229"/>
            </a:xfrm>
            <a:prstGeom prst="ellipse">
              <a:avLst/>
            </a:prstGeom>
            <a:noFill/>
            <a:ln w="3810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sp>
        <p:nvSpPr>
          <p:cNvPr id="42" name="TextBox 41"/>
          <p:cNvSpPr txBox="1"/>
          <p:nvPr/>
        </p:nvSpPr>
        <p:spPr>
          <a:xfrm>
            <a:off x="7433555" y="4034565"/>
            <a:ext cx="4142145" cy="664797"/>
          </a:xfrm>
          <a:prstGeom prst="rect">
            <a:avLst/>
          </a:prstGeom>
          <a:noFill/>
        </p:spPr>
        <p:txBody>
          <a:bodyPr wrap="square" lIns="0" tIns="0" rIns="0" bIns="0" rtlCol="0" anchor="ctr" anchorCtr="0">
            <a:spAutoFit/>
          </a:bodyPr>
          <a:lstStyle>
            <a:defPPr>
              <a:defRPr lang="en-US"/>
            </a:defPPr>
            <a:lvl1pPr>
              <a:defRPr sz="2200">
                <a:gradFill>
                  <a:gsLst>
                    <a:gs pos="0">
                      <a:schemeClr val="accent1">
                        <a:lumMod val="5000"/>
                        <a:lumOff val="95000"/>
                      </a:schemeClr>
                    </a:gs>
                    <a:gs pos="100000">
                      <a:srgbClr val="FFFFFF"/>
                    </a:gs>
                  </a:gsLst>
                  <a:lin ang="5400000" scaled="1"/>
                </a:gradFill>
                <a:latin typeface="Segoe UI Semilight" panose="020B0402040204020203" pitchFamily="34" charset="0"/>
                <a:cs typeface="Segoe UI Semilight" panose="020B0402040204020203" pitchFamily="34" charset="0"/>
              </a:defRPr>
            </a:lvl1pPr>
          </a:lstStyle>
          <a:p>
            <a:pPr marL="0" marR="0" lvl="0" indent="0" defTabSz="932468" eaLnBrk="1" fontAlgn="auto" latinLnBrk="0" hangingPunct="1">
              <a:lnSpc>
                <a:spcPct val="90000"/>
              </a:lnSpc>
              <a:spcBef>
                <a:spcPts val="0"/>
              </a:spcBef>
              <a:spcAft>
                <a:spcPts val="1110"/>
              </a:spcAft>
              <a:buClrTx/>
              <a:buSzTx/>
              <a:buFontTx/>
              <a:buNone/>
              <a:tabLst/>
              <a:defRPr/>
            </a:pPr>
            <a:r>
              <a:rPr kumimoji="0" lang="en-US" sz="2400" b="1" i="0" u="none" strike="noStrike" kern="0" cap="none" spc="0" normalizeH="0" baseline="0" noProof="0" dirty="0">
                <a:ln>
                  <a:noFill/>
                </a:ln>
                <a:solidFill>
                  <a:schemeClr val="tx1"/>
                </a:solidFill>
                <a:effectLst/>
                <a:uLnTx/>
                <a:uFillTx/>
                <a:latin typeface="+mj-lt"/>
                <a:ea typeface="+mn-ea"/>
                <a:cs typeface="Segoe UI Semilight" panose="020B0402040204020203" pitchFamily="34" charset="0"/>
              </a:rPr>
              <a:t>Analyze results in beta testing and platforms/devices coverage. </a:t>
            </a:r>
          </a:p>
        </p:txBody>
      </p:sp>
      <p:grpSp>
        <p:nvGrpSpPr>
          <p:cNvPr id="43" name="Group 42"/>
          <p:cNvGrpSpPr/>
          <p:nvPr/>
        </p:nvGrpSpPr>
        <p:grpSpPr>
          <a:xfrm>
            <a:off x="6482332" y="4039253"/>
            <a:ext cx="655421" cy="655421"/>
            <a:chOff x="3880609" y="1632709"/>
            <a:chExt cx="1277229" cy="1277229"/>
          </a:xfrm>
        </p:grpSpPr>
        <p:sp>
          <p:nvSpPr>
            <p:cNvPr id="44" name="Freeform 43"/>
            <p:cNvSpPr>
              <a:spLocks noChangeAspect="1"/>
            </p:cNvSpPr>
            <p:nvPr/>
          </p:nvSpPr>
          <p:spPr bwMode="auto">
            <a:xfrm>
              <a:off x="4246171" y="2059391"/>
              <a:ext cx="546105" cy="423865"/>
            </a:xfrm>
            <a:custGeom>
              <a:avLst/>
              <a:gdLst>
                <a:gd name="T0" fmla="*/ 151 w 344"/>
                <a:gd name="T1" fmla="*/ 267 h 267"/>
                <a:gd name="T2" fmla="*/ 0 w 344"/>
                <a:gd name="T3" fmla="*/ 150 h 267"/>
                <a:gd name="T4" fmla="*/ 12 w 344"/>
                <a:gd name="T5" fmla="*/ 133 h 267"/>
                <a:gd name="T6" fmla="*/ 147 w 344"/>
                <a:gd name="T7" fmla="*/ 237 h 267"/>
                <a:gd name="T8" fmla="*/ 327 w 344"/>
                <a:gd name="T9" fmla="*/ 0 h 267"/>
                <a:gd name="T10" fmla="*/ 344 w 344"/>
                <a:gd name="T11" fmla="*/ 14 h 267"/>
                <a:gd name="T12" fmla="*/ 151 w 344"/>
                <a:gd name="T13" fmla="*/ 267 h 267"/>
              </a:gdLst>
              <a:ahLst/>
              <a:cxnLst>
                <a:cxn ang="0">
                  <a:pos x="T0" y="T1"/>
                </a:cxn>
                <a:cxn ang="0">
                  <a:pos x="T2" y="T3"/>
                </a:cxn>
                <a:cxn ang="0">
                  <a:pos x="T4" y="T5"/>
                </a:cxn>
                <a:cxn ang="0">
                  <a:pos x="T6" y="T7"/>
                </a:cxn>
                <a:cxn ang="0">
                  <a:pos x="T8" y="T9"/>
                </a:cxn>
                <a:cxn ang="0">
                  <a:pos x="T10" y="T11"/>
                </a:cxn>
                <a:cxn ang="0">
                  <a:pos x="T12" y="T13"/>
                </a:cxn>
              </a:cxnLst>
              <a:rect l="0" t="0" r="r" b="b"/>
              <a:pathLst>
                <a:path w="344" h="267">
                  <a:moveTo>
                    <a:pt x="151" y="267"/>
                  </a:moveTo>
                  <a:lnTo>
                    <a:pt x="0" y="150"/>
                  </a:lnTo>
                  <a:lnTo>
                    <a:pt x="12" y="133"/>
                  </a:lnTo>
                  <a:lnTo>
                    <a:pt x="147" y="237"/>
                  </a:lnTo>
                  <a:lnTo>
                    <a:pt x="327" y="0"/>
                  </a:lnTo>
                  <a:lnTo>
                    <a:pt x="344" y="14"/>
                  </a:lnTo>
                  <a:lnTo>
                    <a:pt x="151" y="267"/>
                  </a:lnTo>
                  <a:close/>
                </a:path>
              </a:pathLst>
            </a:custGeom>
            <a:solidFill>
              <a:schemeClr val="bg2"/>
            </a:solidFill>
            <a:ln w="15875">
              <a:solidFill>
                <a:schemeClr val="accent3"/>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5" name="Oval 44"/>
            <p:cNvSpPr/>
            <p:nvPr/>
          </p:nvSpPr>
          <p:spPr bwMode="auto">
            <a:xfrm>
              <a:off x="3880609" y="1632709"/>
              <a:ext cx="1277229" cy="1277229"/>
            </a:xfrm>
            <a:prstGeom prst="ellipse">
              <a:avLst/>
            </a:prstGeom>
            <a:noFill/>
            <a:ln w="3810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sp>
        <p:nvSpPr>
          <p:cNvPr id="47" name="TextBox 46"/>
          <p:cNvSpPr txBox="1"/>
          <p:nvPr/>
        </p:nvSpPr>
        <p:spPr>
          <a:xfrm>
            <a:off x="7433555" y="5401925"/>
            <a:ext cx="4644563" cy="664797"/>
          </a:xfrm>
          <a:prstGeom prst="rect">
            <a:avLst/>
          </a:prstGeom>
          <a:noFill/>
        </p:spPr>
        <p:txBody>
          <a:bodyPr wrap="square" lIns="0" tIns="0" rIns="0" bIns="0" rtlCol="0" anchor="ctr" anchorCtr="0">
            <a:spAutoFit/>
          </a:bodyPr>
          <a:lstStyle>
            <a:defPPr>
              <a:defRPr lang="en-US"/>
            </a:defPPr>
            <a:lvl1pPr>
              <a:defRPr sz="2200">
                <a:gradFill>
                  <a:gsLst>
                    <a:gs pos="0">
                      <a:schemeClr val="accent1">
                        <a:lumMod val="5000"/>
                        <a:lumOff val="95000"/>
                      </a:schemeClr>
                    </a:gs>
                    <a:gs pos="100000">
                      <a:srgbClr val="FFFFFF"/>
                    </a:gs>
                  </a:gsLst>
                  <a:lin ang="5400000" scaled="1"/>
                </a:gradFill>
                <a:latin typeface="Segoe UI Semilight" panose="020B0402040204020203" pitchFamily="34" charset="0"/>
                <a:cs typeface="Segoe UI Semilight" panose="020B0402040204020203" pitchFamily="34" charset="0"/>
              </a:defRPr>
            </a:lvl1pPr>
          </a:lstStyle>
          <a:p>
            <a:pPr marL="0" marR="0" lvl="0" indent="0" defTabSz="932468" eaLnBrk="1" fontAlgn="auto" latinLnBrk="0" hangingPunct="1">
              <a:lnSpc>
                <a:spcPct val="90000"/>
              </a:lnSpc>
              <a:spcBef>
                <a:spcPts val="0"/>
              </a:spcBef>
              <a:spcAft>
                <a:spcPts val="1110"/>
              </a:spcAft>
              <a:buClrTx/>
              <a:buSzTx/>
              <a:buFontTx/>
              <a:buNone/>
              <a:tabLst/>
              <a:defRPr/>
            </a:pPr>
            <a:r>
              <a:rPr kumimoji="0" lang="en-US" sz="2400" b="1" i="0" u="none" strike="noStrike" kern="0" cap="none" spc="0" normalizeH="0" baseline="0" noProof="0" dirty="0">
                <a:ln>
                  <a:noFill/>
                </a:ln>
                <a:solidFill>
                  <a:schemeClr val="tx1"/>
                </a:solidFill>
                <a:effectLst/>
                <a:uLnTx/>
                <a:uFillTx/>
                <a:latin typeface="+mj-lt"/>
                <a:ea typeface="+mn-ea"/>
                <a:cs typeface="Segoe UI Semilight" panose="020B0402040204020203" pitchFamily="34" charset="0"/>
              </a:rPr>
              <a:t>Learn from production usage and connect to direct marketing actions.</a:t>
            </a:r>
          </a:p>
        </p:txBody>
      </p:sp>
      <p:grpSp>
        <p:nvGrpSpPr>
          <p:cNvPr id="48" name="Group 47"/>
          <p:cNvGrpSpPr/>
          <p:nvPr/>
        </p:nvGrpSpPr>
        <p:grpSpPr>
          <a:xfrm>
            <a:off x="6482332" y="5406613"/>
            <a:ext cx="655421" cy="655421"/>
            <a:chOff x="3880609" y="1632709"/>
            <a:chExt cx="1277229" cy="1277229"/>
          </a:xfrm>
        </p:grpSpPr>
        <p:sp>
          <p:nvSpPr>
            <p:cNvPr id="49" name="Freeform 48"/>
            <p:cNvSpPr>
              <a:spLocks noChangeAspect="1"/>
            </p:cNvSpPr>
            <p:nvPr/>
          </p:nvSpPr>
          <p:spPr bwMode="auto">
            <a:xfrm>
              <a:off x="4246171" y="2059391"/>
              <a:ext cx="546105" cy="423865"/>
            </a:xfrm>
            <a:custGeom>
              <a:avLst/>
              <a:gdLst>
                <a:gd name="T0" fmla="*/ 151 w 344"/>
                <a:gd name="T1" fmla="*/ 267 h 267"/>
                <a:gd name="T2" fmla="*/ 0 w 344"/>
                <a:gd name="T3" fmla="*/ 150 h 267"/>
                <a:gd name="T4" fmla="*/ 12 w 344"/>
                <a:gd name="T5" fmla="*/ 133 h 267"/>
                <a:gd name="T6" fmla="*/ 147 w 344"/>
                <a:gd name="T7" fmla="*/ 237 h 267"/>
                <a:gd name="T8" fmla="*/ 327 w 344"/>
                <a:gd name="T9" fmla="*/ 0 h 267"/>
                <a:gd name="T10" fmla="*/ 344 w 344"/>
                <a:gd name="T11" fmla="*/ 14 h 267"/>
                <a:gd name="T12" fmla="*/ 151 w 344"/>
                <a:gd name="T13" fmla="*/ 267 h 267"/>
              </a:gdLst>
              <a:ahLst/>
              <a:cxnLst>
                <a:cxn ang="0">
                  <a:pos x="T0" y="T1"/>
                </a:cxn>
                <a:cxn ang="0">
                  <a:pos x="T2" y="T3"/>
                </a:cxn>
                <a:cxn ang="0">
                  <a:pos x="T4" y="T5"/>
                </a:cxn>
                <a:cxn ang="0">
                  <a:pos x="T6" y="T7"/>
                </a:cxn>
                <a:cxn ang="0">
                  <a:pos x="T8" y="T9"/>
                </a:cxn>
                <a:cxn ang="0">
                  <a:pos x="T10" y="T11"/>
                </a:cxn>
                <a:cxn ang="0">
                  <a:pos x="T12" y="T13"/>
                </a:cxn>
              </a:cxnLst>
              <a:rect l="0" t="0" r="r" b="b"/>
              <a:pathLst>
                <a:path w="344" h="267">
                  <a:moveTo>
                    <a:pt x="151" y="267"/>
                  </a:moveTo>
                  <a:lnTo>
                    <a:pt x="0" y="150"/>
                  </a:lnTo>
                  <a:lnTo>
                    <a:pt x="12" y="133"/>
                  </a:lnTo>
                  <a:lnTo>
                    <a:pt x="147" y="237"/>
                  </a:lnTo>
                  <a:lnTo>
                    <a:pt x="327" y="0"/>
                  </a:lnTo>
                  <a:lnTo>
                    <a:pt x="344" y="14"/>
                  </a:lnTo>
                  <a:lnTo>
                    <a:pt x="151" y="267"/>
                  </a:lnTo>
                  <a:close/>
                </a:path>
              </a:pathLst>
            </a:custGeom>
            <a:solidFill>
              <a:schemeClr val="bg2"/>
            </a:solidFill>
            <a:ln w="15875">
              <a:solidFill>
                <a:schemeClr val="accent3"/>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0" name="Oval 49"/>
            <p:cNvSpPr/>
            <p:nvPr/>
          </p:nvSpPr>
          <p:spPr bwMode="auto">
            <a:xfrm>
              <a:off x="3880609" y="1632709"/>
              <a:ext cx="1277229" cy="1277229"/>
            </a:xfrm>
            <a:prstGeom prst="ellipse">
              <a:avLst/>
            </a:prstGeom>
            <a:noFill/>
            <a:ln w="3810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spTree>
    <p:extLst>
      <p:ext uri="{BB962C8B-B14F-4D97-AF65-F5344CB8AC3E}">
        <p14:creationId xmlns:p14="http://schemas.microsoft.com/office/powerpoint/2010/main" val="4265569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Xamarin Test Cloud</a:t>
            </a:r>
          </a:p>
        </p:txBody>
      </p:sp>
      <p:sp>
        <p:nvSpPr>
          <p:cNvPr id="5" name="Text Placeholder 4"/>
          <p:cNvSpPr>
            <a:spLocks noGrp="1"/>
          </p:cNvSpPr>
          <p:nvPr>
            <p:ph type="body" sz="quarter" idx="11"/>
          </p:nvPr>
        </p:nvSpPr>
        <p:spPr/>
        <p:txBody>
          <a:bodyPr/>
          <a:lstStyle/>
          <a:p>
            <a:pPr>
              <a:spcBef>
                <a:spcPts val="2400"/>
              </a:spcBef>
              <a:defRPr/>
            </a:pPr>
            <a:r>
              <a:rPr lang="it-IT" sz="3600" dirty="0"/>
              <a:t>2,000+ </a:t>
            </a:r>
            <a:r>
              <a:rPr lang="it-IT" sz="3600" b="1" dirty="0"/>
              <a:t>real</a:t>
            </a:r>
            <a:r>
              <a:rPr lang="it-IT" sz="3600" dirty="0"/>
              <a:t> devices</a:t>
            </a:r>
          </a:p>
          <a:p>
            <a:pPr>
              <a:spcBef>
                <a:spcPts val="600"/>
              </a:spcBef>
            </a:pPr>
            <a:r>
              <a:rPr lang="en-US" sz="2000" dirty="0">
                <a:latin typeface="+mn-lt"/>
              </a:rPr>
              <a:t>Automate your app testing and run </a:t>
            </a:r>
            <a:br>
              <a:rPr lang="en-US" sz="2000" dirty="0">
                <a:latin typeface="+mn-lt"/>
              </a:rPr>
            </a:br>
            <a:r>
              <a:rPr lang="en-US" sz="2000" dirty="0">
                <a:latin typeface="+mn-lt"/>
              </a:rPr>
              <a:t>them on over 2,000 different real devices. </a:t>
            </a:r>
            <a:br>
              <a:rPr lang="en-US" sz="2000" dirty="0">
                <a:latin typeface="+mn-lt"/>
              </a:rPr>
            </a:br>
            <a:r>
              <a:rPr lang="en-US" sz="2000" dirty="0">
                <a:latin typeface="+mn-lt"/>
              </a:rPr>
              <a:t>Test everything users do, as well as any performance problems with step-by-step memory and performance tracking</a:t>
            </a:r>
          </a:p>
          <a:p>
            <a:pPr>
              <a:spcBef>
                <a:spcPts val="2400"/>
              </a:spcBef>
              <a:defRPr/>
            </a:pPr>
            <a:r>
              <a:rPr lang="en-US" sz="3600" dirty="0"/>
              <a:t>Script C# or Ruby</a:t>
            </a:r>
          </a:p>
          <a:p>
            <a:pPr>
              <a:spcBef>
                <a:spcPts val="2400"/>
              </a:spcBef>
              <a:defRPr/>
            </a:pPr>
            <a:r>
              <a:rPr lang="en-US" sz="3600" dirty="0"/>
              <a:t>Xamarin Test </a:t>
            </a:r>
            <a:br>
              <a:rPr lang="en-US" sz="3600" dirty="0"/>
            </a:br>
            <a:r>
              <a:rPr lang="en-US" sz="3600" dirty="0"/>
              <a:t>Recorder for Visual Studio</a:t>
            </a:r>
          </a:p>
        </p:txBody>
      </p:sp>
      <p:pic>
        <p:nvPicPr>
          <p:cNvPr id="2050" name="Picture 2" descr="https://xamarin.com/content/images/pages/test-cloud/screenshot-4@2x.png"/>
          <p:cNvPicPr>
            <a:picLocks noChangeAspect="1" noChangeArrowheads="1"/>
          </p:cNvPicPr>
          <p:nvPr/>
        </p:nvPicPr>
        <p:blipFill rotWithShape="1">
          <a:blip r:embed="rId3">
            <a:extLst>
              <a:ext uri="{28A0092B-C50C-407E-A947-70E740481C1C}">
                <a14:useLocalDpi xmlns:a14="http://schemas.microsoft.com/office/drawing/2010/main" val="0"/>
              </a:ext>
            </a:extLst>
          </a:blip>
          <a:srcRect l="3968" t="3363" r="3968" b="8415"/>
          <a:stretch/>
        </p:blipFill>
        <p:spPr bwMode="auto">
          <a:xfrm>
            <a:off x="6035675" y="1479769"/>
            <a:ext cx="6400800" cy="4034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933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0"/>
                                  </p:stCondLst>
                                  <p:childTnLst>
                                    <p:animMotion origin="layout" path="M -1.99132E-7 -5.94644E-7 L -1.99132E-7 0.07172 " pathEditMode="relative" rAng="0" ptsTypes="AA">
                                      <p:cBhvr>
                                        <p:cTn id="9" dur="800" spd="-100000" fill="hold"/>
                                        <p:tgtEl>
                                          <p:spTgt spid="5"/>
                                        </p:tgtEl>
                                        <p:attrNameLst>
                                          <p:attrName>ppt_x</p:attrName>
                                          <p:attrName>ppt_y</p:attrName>
                                        </p:attrNameLst>
                                      </p:cBhvr>
                                      <p:rCtr x="0" y="3586"/>
                                    </p:animMotion>
                                  </p:childTnLst>
                                </p:cTn>
                              </p:par>
                              <p:par>
                                <p:cTn id="10" presetID="10" presetClass="entr" presetSubtype="0" fill="hold" nodeType="withEffect">
                                  <p:stCondLst>
                                    <p:cond delay="10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par>
                                <p:cTn id="13" presetID="42" presetClass="path" presetSubtype="0" decel="100000" fill="hold" nodeType="withEffect">
                                  <p:stCondLst>
                                    <p:cond delay="100"/>
                                  </p:stCondLst>
                                  <p:childTnLst>
                                    <p:animMotion origin="layout" path="M -2.01174E-6 -2.61008E-6 L -2.01174E-6 0.07172 " pathEditMode="relative" rAng="0" ptsTypes="AA">
                                      <p:cBhvr>
                                        <p:cTn id="14" dur="800" spd="-100000" fill="hold"/>
                                        <p:tgtEl>
                                          <p:spTgt spid="2050"/>
                                        </p:tgtEl>
                                        <p:attrNameLst>
                                          <p:attrName>ppt_x</p:attrName>
                                          <p:attrName>ppt_y</p:attrName>
                                        </p:attrNameLst>
                                      </p:cBhvr>
                                      <p:rCtr x="0" y="35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p:bldP spid="5"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hockeyapp.net/images/mobile_devops.png"/>
          <p:cNvPicPr>
            <a:picLocks noChangeAspect="1" noChangeArrowheads="1"/>
          </p:cNvPicPr>
          <p:nvPr/>
        </p:nvPicPr>
        <p:blipFill rotWithShape="1">
          <a:blip r:embed="rId2">
            <a:extLst>
              <a:ext uri="{28A0092B-C50C-407E-A947-70E740481C1C}">
                <a14:useLocalDpi xmlns:a14="http://schemas.microsoft.com/office/drawing/2010/main" val="0"/>
              </a:ext>
            </a:extLst>
          </a:blip>
          <a:srcRect l="5876" r="5876"/>
          <a:stretch/>
        </p:blipFill>
        <p:spPr bwMode="auto">
          <a:xfrm>
            <a:off x="6404588" y="1026615"/>
            <a:ext cx="5814102" cy="494129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nchor="t">
            <a:noAutofit/>
          </a:bodyPr>
          <a:lstStyle/>
          <a:p>
            <a:pPr lvl="0"/>
            <a:r>
              <a:rPr lang="en-US" spc="-102" dirty="0">
                <a:ln w="3175">
                  <a:noFill/>
                </a:ln>
                <a:cs typeface="Segoe UI" pitchFamily="34" charset="0"/>
              </a:rPr>
              <a:t>Visual Studio </a:t>
            </a:r>
            <a:br>
              <a:rPr lang="en-US" spc="-102" dirty="0">
                <a:ln w="3175">
                  <a:noFill/>
                </a:ln>
                <a:cs typeface="Segoe UI" pitchFamily="34" charset="0"/>
              </a:rPr>
            </a:br>
            <a:r>
              <a:rPr lang="en-US" spc="-102" dirty="0">
                <a:ln w="3175">
                  <a:noFill/>
                </a:ln>
                <a:cs typeface="Segoe UI" pitchFamily="34" charset="0"/>
              </a:rPr>
              <a:t>Team Services </a:t>
            </a:r>
            <a:br>
              <a:rPr lang="en-US" spc="-102" dirty="0">
                <a:ln w="3175">
                  <a:noFill/>
                </a:ln>
                <a:cs typeface="Segoe UI" pitchFamily="34" charset="0"/>
              </a:rPr>
            </a:br>
            <a:r>
              <a:rPr lang="en-US" spc="-102" dirty="0">
                <a:ln w="3175">
                  <a:noFill/>
                </a:ln>
                <a:cs typeface="Segoe UI" pitchFamily="34" charset="0"/>
              </a:rPr>
              <a:t>and </a:t>
            </a:r>
            <a:r>
              <a:rPr lang="en-US" spc="-102" dirty="0" err="1">
                <a:ln w="3175">
                  <a:noFill/>
                </a:ln>
                <a:cs typeface="Segoe UI" pitchFamily="34" charset="0"/>
              </a:rPr>
              <a:t>HockeyApp</a:t>
            </a:r>
            <a:endParaRPr lang="en-US" dirty="0"/>
          </a:p>
        </p:txBody>
      </p:sp>
    </p:spTree>
    <p:extLst>
      <p:ext uri="{BB962C8B-B14F-4D97-AF65-F5344CB8AC3E}">
        <p14:creationId xmlns:p14="http://schemas.microsoft.com/office/powerpoint/2010/main" val="2816792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42" presetClass="path" presetSubtype="0" decel="100000" fill="hold" nodeType="withEffect">
                                  <p:stCondLst>
                                    <p:cond delay="100"/>
                                  </p:stCondLst>
                                  <p:childTnLst>
                                    <p:animMotion origin="layout" path="M -2.01174E-6 -2.61008E-6 L -2.01174E-6 0.07172 " pathEditMode="relative" rAng="0" ptsTypes="AA">
                                      <p:cBhvr>
                                        <p:cTn id="9" dur="800" spd="-100000" fill="hold"/>
                                        <p:tgtEl>
                                          <p:spTgt spid="1026"/>
                                        </p:tgtEl>
                                        <p:attrNameLst>
                                          <p:attrName>ppt_x</p:attrName>
                                          <p:attrName>ppt_y</p:attrName>
                                        </p:attrNameLst>
                                      </p:cBhvr>
                                      <p:rCtr x="0" y="35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t>Integration and delivery</a:t>
            </a:r>
          </a:p>
        </p:txBody>
      </p:sp>
      <p:sp>
        <p:nvSpPr>
          <p:cNvPr id="107" name="TextBox 106"/>
          <p:cNvSpPr txBox="1">
            <a:spLocks/>
          </p:cNvSpPr>
          <p:nvPr/>
        </p:nvSpPr>
        <p:spPr>
          <a:xfrm>
            <a:off x="599863" y="2479202"/>
            <a:ext cx="1619915" cy="193899"/>
          </a:xfrm>
          <a:prstGeom prst="rect">
            <a:avLst/>
          </a:prstGeom>
        </p:spPr>
        <p:txBody>
          <a:bodyPr vert="horz" wrap="square" lIns="0" tIns="0" rIns="0" bIns="0" rtlCol="0" anchor="t">
            <a:spAutoFit/>
          </a:bodyPr>
          <a:lstStyle/>
          <a:p>
            <a:pPr marL="0" marR="0" lvl="0" indent="0" algn="ctr" defTabSz="932597"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Code repository</a:t>
            </a:r>
          </a:p>
        </p:txBody>
      </p:sp>
      <p:sp>
        <p:nvSpPr>
          <p:cNvPr id="108" name="TextBox 107"/>
          <p:cNvSpPr txBox="1">
            <a:spLocks/>
          </p:cNvSpPr>
          <p:nvPr/>
        </p:nvSpPr>
        <p:spPr>
          <a:xfrm>
            <a:off x="3360361" y="2479202"/>
            <a:ext cx="1619915" cy="193899"/>
          </a:xfrm>
          <a:prstGeom prst="rect">
            <a:avLst/>
          </a:prstGeom>
        </p:spPr>
        <p:txBody>
          <a:bodyPr vert="horz" wrap="square" lIns="0" tIns="0" rIns="0" bIns="0" rtlCol="0" anchor="t">
            <a:spAutoFit/>
          </a:bodyPr>
          <a:lstStyle/>
          <a:p>
            <a:pPr marL="0" marR="0" lvl="0" indent="0" algn="ctr" defTabSz="932597"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Build + deploy</a:t>
            </a:r>
          </a:p>
        </p:txBody>
      </p:sp>
      <p:sp>
        <p:nvSpPr>
          <p:cNvPr id="109" name="TextBox 108"/>
          <p:cNvSpPr txBox="1">
            <a:spLocks/>
          </p:cNvSpPr>
          <p:nvPr/>
        </p:nvSpPr>
        <p:spPr>
          <a:xfrm>
            <a:off x="6120859" y="2479202"/>
            <a:ext cx="1619915" cy="193899"/>
          </a:xfrm>
          <a:prstGeom prst="rect">
            <a:avLst/>
          </a:prstGeom>
        </p:spPr>
        <p:txBody>
          <a:bodyPr vert="horz" wrap="square" lIns="0" tIns="0" rIns="0" bIns="0" rtlCol="0" anchor="t">
            <a:spAutoFit/>
          </a:bodyPr>
          <a:lstStyle/>
          <a:p>
            <a:pPr marL="0" marR="0" lvl="0" indent="0" algn="ctr" defTabSz="932597"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Automated testing</a:t>
            </a:r>
          </a:p>
        </p:txBody>
      </p:sp>
      <p:sp>
        <p:nvSpPr>
          <p:cNvPr id="110" name="TextBox 109"/>
          <p:cNvSpPr txBox="1">
            <a:spLocks/>
          </p:cNvSpPr>
          <p:nvPr/>
        </p:nvSpPr>
        <p:spPr>
          <a:xfrm>
            <a:off x="8881357" y="2479202"/>
            <a:ext cx="1619915" cy="193899"/>
          </a:xfrm>
          <a:prstGeom prst="rect">
            <a:avLst/>
          </a:prstGeom>
        </p:spPr>
        <p:txBody>
          <a:bodyPr vert="horz" wrap="square" lIns="0" tIns="0" rIns="0" bIns="0" rtlCol="0" anchor="t">
            <a:spAutoFit/>
          </a:bodyPr>
          <a:lstStyle/>
          <a:p>
            <a:pPr marL="0" marR="0" lvl="0" indent="0" algn="ctr" defTabSz="932597"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User beta testing</a:t>
            </a:r>
          </a:p>
        </p:txBody>
      </p:sp>
      <p:grpSp>
        <p:nvGrpSpPr>
          <p:cNvPr id="29" name="Group 28"/>
          <p:cNvGrpSpPr/>
          <p:nvPr/>
        </p:nvGrpSpPr>
        <p:grpSpPr>
          <a:xfrm>
            <a:off x="784428" y="2831756"/>
            <a:ext cx="1250785" cy="1246414"/>
            <a:chOff x="1270896" y="2854334"/>
            <a:chExt cx="1250785" cy="1246414"/>
          </a:xfrm>
        </p:grpSpPr>
        <p:sp>
          <p:nvSpPr>
            <p:cNvPr id="111" name="Oval 110"/>
            <p:cNvSpPr>
              <a:spLocks noChangeAspect="1"/>
            </p:cNvSpPr>
            <p:nvPr/>
          </p:nvSpPr>
          <p:spPr>
            <a:xfrm>
              <a:off x="1270896" y="2854334"/>
              <a:ext cx="1250785" cy="1246414"/>
            </a:xfrm>
            <a:prstGeom prst="ellipse">
              <a:avLst/>
            </a:prstGeom>
            <a:solidFill>
              <a:schemeClr val="accent3"/>
            </a:solidFill>
            <a:ln w="28575" cap="flat" cmpd="sng" algn="ctr">
              <a:noFill/>
              <a:prstDash val="solid"/>
            </a:ln>
            <a:effectLst/>
          </p:spPr>
          <p:txBody>
            <a:bodyPr rot="0" spcFirstLastPara="0" vertOverflow="overflow" horzOverflow="overflow" vert="horz" wrap="square" lIns="93223" tIns="93223" rIns="93223" bIns="93223" numCol="1" spcCol="0" rtlCol="0" fromWordArt="0" anchor="b" anchorCtr="0" forceAA="0" compatLnSpc="1">
              <a:prstTxWarp prst="textNoShape">
                <a:avLst/>
              </a:prstTxWarp>
              <a:noAutofit/>
            </a:bodyPr>
            <a:lstStyle/>
            <a:p>
              <a:pPr marL="0" marR="0" lvl="0" indent="0" algn="r" defTabSz="932597" eaLnBrk="1" fontAlgn="auto" latinLnBrk="0" hangingPunct="1">
                <a:lnSpc>
                  <a:spcPct val="100000"/>
                </a:lnSpc>
                <a:spcBef>
                  <a:spcPts val="0"/>
                </a:spcBef>
                <a:spcAft>
                  <a:spcPts val="0"/>
                </a:spcAft>
                <a:buClrTx/>
                <a:buSzTx/>
                <a:buFontTx/>
                <a:buNone/>
                <a:tabLst/>
                <a:defRPr/>
              </a:pPr>
              <a:endParaRPr kumimoji="0" lang="en-US" sz="1122" b="0" i="0" u="none" strike="noStrike" kern="0" cap="none" spc="0" normalizeH="0" baseline="0" noProof="0" dirty="0" err="1">
                <a:ln>
                  <a:noFill/>
                </a:ln>
                <a:solidFill>
                  <a:srgbClr val="FFFFFF"/>
                </a:solidFill>
                <a:effectLst/>
                <a:uLnTx/>
                <a:uFillTx/>
                <a:latin typeface="Segoe UI"/>
                <a:ea typeface="+mn-ea"/>
                <a:cs typeface="+mn-cs"/>
              </a:endParaRPr>
            </a:p>
          </p:txBody>
        </p:sp>
        <p:grpSp>
          <p:nvGrpSpPr>
            <p:cNvPr id="117" name="Group 116"/>
            <p:cNvGrpSpPr>
              <a:grpSpLocks noChangeAspect="1"/>
            </p:cNvGrpSpPr>
            <p:nvPr/>
          </p:nvGrpSpPr>
          <p:grpSpPr>
            <a:xfrm>
              <a:off x="1491160" y="3244154"/>
              <a:ext cx="848357" cy="466774"/>
              <a:chOff x="1763874" y="2094289"/>
              <a:chExt cx="1313275" cy="725111"/>
            </a:xfrm>
          </p:grpSpPr>
          <p:pic>
            <p:nvPicPr>
              <p:cNvPr id="118" name="Picture 117"/>
              <p:cNvPicPr>
                <a:picLocks noChangeAspect="1"/>
              </p:cNvPicPr>
              <p:nvPr/>
            </p:nvPicPr>
            <p:blipFill>
              <a:blip r:embed="rId3"/>
              <a:stretch>
                <a:fillRect/>
              </a:stretch>
            </p:blipFill>
            <p:spPr>
              <a:xfrm>
                <a:off x="1763874" y="2139625"/>
                <a:ext cx="455690" cy="634441"/>
              </a:xfrm>
              <a:prstGeom prst="rect">
                <a:avLst/>
              </a:prstGeom>
            </p:spPr>
          </p:pic>
          <p:pic>
            <p:nvPicPr>
              <p:cNvPr id="119" name="Picture 118"/>
              <p:cNvPicPr>
                <a:picLocks noChangeAspect="1"/>
              </p:cNvPicPr>
              <p:nvPr/>
            </p:nvPicPr>
            <p:blipFill>
              <a:blip r:embed="rId4"/>
              <a:stretch>
                <a:fillRect/>
              </a:stretch>
            </p:blipFill>
            <p:spPr>
              <a:xfrm>
                <a:off x="2349944" y="2094289"/>
                <a:ext cx="727205" cy="725111"/>
              </a:xfrm>
              <a:prstGeom prst="rect">
                <a:avLst/>
              </a:prstGeom>
            </p:spPr>
          </p:pic>
        </p:grpSp>
      </p:grpSp>
      <p:cxnSp>
        <p:nvCxnSpPr>
          <p:cNvPr id="126" name="Straight Arrow Connector 125"/>
          <p:cNvCxnSpPr>
            <a:cxnSpLocks noChangeAspect="1"/>
          </p:cNvCxnSpPr>
          <p:nvPr/>
        </p:nvCxnSpPr>
        <p:spPr>
          <a:xfrm flipV="1">
            <a:off x="1409820" y="4179438"/>
            <a:ext cx="0" cy="1374409"/>
          </a:xfrm>
          <a:prstGeom prst="straightConnector1">
            <a:avLst/>
          </a:prstGeom>
          <a:ln w="31750" cap="sq">
            <a:solidFill>
              <a:schemeClr val="accent3"/>
            </a:solidFill>
            <a:miter lim="800000"/>
            <a:headEnd type="none"/>
            <a:tailEnd type="arrow" w="lg" len="sm"/>
          </a:ln>
        </p:spPr>
        <p:style>
          <a:lnRef idx="1">
            <a:schemeClr val="accent1"/>
          </a:lnRef>
          <a:fillRef idx="0">
            <a:schemeClr val="accent1"/>
          </a:fillRef>
          <a:effectRef idx="0">
            <a:schemeClr val="accent1"/>
          </a:effectRef>
          <a:fontRef idx="minor">
            <a:schemeClr val="tx1"/>
          </a:fontRef>
        </p:style>
      </p:cxnSp>
      <p:pic>
        <p:nvPicPr>
          <p:cNvPr id="127" name="Picture 126"/>
          <p:cNvPicPr>
            <a:picLocks noChangeAspect="1"/>
          </p:cNvPicPr>
          <p:nvPr/>
        </p:nvPicPr>
        <p:blipFill>
          <a:blip r:embed="rId5">
            <a:duotone>
              <a:prstClr val="black"/>
              <a:schemeClr val="accent1">
                <a:tint val="45000"/>
                <a:satMod val="400000"/>
              </a:schemeClr>
            </a:duotone>
          </a:blip>
          <a:stretch>
            <a:fillRect/>
          </a:stretch>
        </p:blipFill>
        <p:spPr>
          <a:xfrm>
            <a:off x="1166486" y="4570391"/>
            <a:ext cx="505718" cy="527390"/>
          </a:xfrm>
          <a:prstGeom prst="rect">
            <a:avLst/>
          </a:prstGeom>
        </p:spPr>
      </p:pic>
      <p:grpSp>
        <p:nvGrpSpPr>
          <p:cNvPr id="31" name="Group 30"/>
          <p:cNvGrpSpPr/>
          <p:nvPr/>
        </p:nvGrpSpPr>
        <p:grpSpPr>
          <a:xfrm>
            <a:off x="6305424" y="2831756"/>
            <a:ext cx="1250785" cy="1246414"/>
            <a:chOff x="6255678" y="2854334"/>
            <a:chExt cx="1250785" cy="1246414"/>
          </a:xfrm>
        </p:grpSpPr>
        <p:sp>
          <p:nvSpPr>
            <p:cNvPr id="113" name="Oval 112"/>
            <p:cNvSpPr>
              <a:spLocks noChangeAspect="1"/>
            </p:cNvSpPr>
            <p:nvPr/>
          </p:nvSpPr>
          <p:spPr>
            <a:xfrm>
              <a:off x="6255678" y="2854334"/>
              <a:ext cx="1250785" cy="1246414"/>
            </a:xfrm>
            <a:prstGeom prst="ellipse">
              <a:avLst/>
            </a:prstGeom>
            <a:solidFill>
              <a:schemeClr val="accent3"/>
            </a:solidFill>
            <a:ln w="28575" cap="flat" cmpd="sng" algn="ctr">
              <a:noFill/>
              <a:prstDash val="solid"/>
            </a:ln>
            <a:effectLst/>
          </p:spPr>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marL="0" marR="0" lvl="0" indent="0" algn="ctr" defTabSz="932597" eaLnBrk="1" fontAlgn="auto" latinLnBrk="0" hangingPunct="1">
                <a:lnSpc>
                  <a:spcPct val="100000"/>
                </a:lnSpc>
                <a:spcBef>
                  <a:spcPts val="0"/>
                </a:spcBef>
                <a:spcAft>
                  <a:spcPts val="0"/>
                </a:spcAft>
                <a:buClrTx/>
                <a:buSzTx/>
                <a:buFontTx/>
                <a:buNone/>
                <a:tabLst/>
                <a:defRPr/>
              </a:pPr>
              <a:endParaRPr kumimoji="0" lang="en-US" sz="1122" b="0" i="0" u="none" strike="noStrike" kern="0" cap="none" spc="0" normalizeH="0" baseline="0" noProof="0" dirty="0">
                <a:ln>
                  <a:noFill/>
                </a:ln>
                <a:solidFill>
                  <a:srgbClr val="FFFFFF"/>
                </a:solidFill>
                <a:effectLst/>
                <a:uLnTx/>
                <a:uFillTx/>
                <a:latin typeface="Segoe UI"/>
                <a:ea typeface="+mn-ea"/>
                <a:cs typeface="+mn-cs"/>
              </a:endParaRPr>
            </a:p>
          </p:txBody>
        </p:sp>
        <p:pic>
          <p:nvPicPr>
            <p:cNvPr id="130" name="Picture 129"/>
            <p:cNvPicPr>
              <a:picLocks noChangeAspect="1"/>
            </p:cNvPicPr>
            <p:nvPr/>
          </p:nvPicPr>
          <p:blipFill>
            <a:blip r:embed="rId6"/>
            <a:stretch>
              <a:fillRect/>
            </a:stretch>
          </p:blipFill>
          <p:spPr>
            <a:xfrm>
              <a:off x="6597546" y="3194575"/>
              <a:ext cx="567049" cy="565932"/>
            </a:xfrm>
            <a:prstGeom prst="rect">
              <a:avLst/>
            </a:prstGeom>
          </p:spPr>
        </p:pic>
      </p:grpSp>
      <p:sp>
        <p:nvSpPr>
          <p:cNvPr id="230" name="AutoShape 30"/>
          <p:cNvSpPr>
            <a:spLocks noChangeAspect="1" noChangeArrowheads="1" noTextEdit="1"/>
          </p:cNvSpPr>
          <p:nvPr/>
        </p:nvSpPr>
        <p:spPr bwMode="auto">
          <a:xfrm>
            <a:off x="4884722" y="4033127"/>
            <a:ext cx="965483" cy="463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03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45" name="TextBox 44"/>
          <p:cNvSpPr txBox="1">
            <a:spLocks/>
          </p:cNvSpPr>
          <p:nvPr/>
        </p:nvSpPr>
        <p:spPr>
          <a:xfrm>
            <a:off x="6026362" y="4248797"/>
            <a:ext cx="1808908" cy="193034"/>
          </a:xfrm>
          <a:prstGeom prst="rect">
            <a:avLst/>
          </a:prstGeom>
        </p:spPr>
        <p:txBody>
          <a:bodyPr vert="horz" wrap="square" lIns="0" tIns="0" rIns="0" bIns="0" rtlCol="0" anchor="t">
            <a:spAutoFit/>
          </a:bodyPr>
          <a:lstStyle/>
          <a:p>
            <a:pPr marL="0" marR="0" lvl="0" indent="0" algn="ctr" defTabSz="932597"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Xamarin Test Cloud</a:t>
            </a:r>
          </a:p>
        </p:txBody>
      </p:sp>
      <p:sp>
        <p:nvSpPr>
          <p:cNvPr id="46" name="TextBox 45"/>
          <p:cNvSpPr txBox="1">
            <a:spLocks/>
          </p:cNvSpPr>
          <p:nvPr/>
        </p:nvSpPr>
        <p:spPr>
          <a:xfrm>
            <a:off x="8881357" y="4248797"/>
            <a:ext cx="1619915" cy="193899"/>
          </a:xfrm>
          <a:prstGeom prst="rect">
            <a:avLst/>
          </a:prstGeom>
        </p:spPr>
        <p:txBody>
          <a:bodyPr vert="horz" wrap="square" lIns="0" tIns="0" rIns="0" bIns="0" rtlCol="0" anchor="t">
            <a:spAutoFit/>
          </a:bodyPr>
          <a:lstStyle/>
          <a:p>
            <a:pPr marL="0" marR="0" lvl="0" indent="0" algn="ctr" defTabSz="932597"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HockeyApp</a:t>
            </a:r>
          </a:p>
        </p:txBody>
      </p:sp>
      <p:sp>
        <p:nvSpPr>
          <p:cNvPr id="47" name="TextBox 46"/>
          <p:cNvSpPr txBox="1">
            <a:spLocks noChangeAspect="1"/>
          </p:cNvSpPr>
          <p:nvPr/>
        </p:nvSpPr>
        <p:spPr>
          <a:xfrm>
            <a:off x="1774541" y="4737137"/>
            <a:ext cx="863625" cy="193899"/>
          </a:xfrm>
          <a:prstGeom prst="rect">
            <a:avLst/>
          </a:prstGeom>
        </p:spPr>
        <p:txBody>
          <a:bodyPr vert="horz" wrap="square" lIns="0" tIns="0" rIns="0" bIns="0" rtlCol="0" anchor="t">
            <a:spAutoFit/>
          </a:bodyPr>
          <a:lstStyle/>
          <a:p>
            <a:pPr marL="0" marR="0" lvl="0" indent="0" defTabSz="932597"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Backlog</a:t>
            </a:r>
          </a:p>
        </p:txBody>
      </p:sp>
      <p:grpSp>
        <p:nvGrpSpPr>
          <p:cNvPr id="229" name="Group 228"/>
          <p:cNvGrpSpPr/>
          <p:nvPr/>
        </p:nvGrpSpPr>
        <p:grpSpPr>
          <a:xfrm>
            <a:off x="460426" y="5620206"/>
            <a:ext cx="1731645" cy="849509"/>
            <a:chOff x="508051" y="5642784"/>
            <a:chExt cx="1731645" cy="849509"/>
          </a:xfrm>
        </p:grpSpPr>
        <p:grpSp>
          <p:nvGrpSpPr>
            <p:cNvPr id="227" name="Group 226"/>
            <p:cNvGrpSpPr/>
            <p:nvPr/>
          </p:nvGrpSpPr>
          <p:grpSpPr>
            <a:xfrm>
              <a:off x="1432609" y="5642784"/>
              <a:ext cx="807087" cy="849509"/>
              <a:chOff x="2111824" y="5642784"/>
              <a:chExt cx="807087" cy="849509"/>
            </a:xfrm>
          </p:grpSpPr>
          <p:sp>
            <p:nvSpPr>
              <p:cNvPr id="128" name="TextBox 127"/>
              <p:cNvSpPr txBox="1">
                <a:spLocks/>
              </p:cNvSpPr>
              <p:nvPr/>
            </p:nvSpPr>
            <p:spPr>
              <a:xfrm>
                <a:off x="2111824" y="6104495"/>
                <a:ext cx="807087" cy="387798"/>
              </a:xfrm>
              <a:prstGeom prst="rect">
                <a:avLst/>
              </a:prstGeom>
            </p:spPr>
            <p:txBody>
              <a:bodyPr vert="horz" wrap="square" lIns="0" tIns="0" rIns="0" bIns="0" rtlCol="0" anchor="t">
                <a:spAutoFit/>
              </a:bodyPr>
              <a:lstStyle/>
              <a:p>
                <a:pPr marL="0" marR="0" lvl="0" indent="0" algn="ctr" defTabSz="932597"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err="1">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Xamarin</a:t>
                </a:r>
                <a:r>
                  <a:rPr kumimoji="0" lang="en-US" sz="1400"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 </a:t>
                </a:r>
                <a:br>
                  <a:rPr kumimoji="0" lang="en-US" sz="1400"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br>
                <a:r>
                  <a:rPr kumimoji="0" lang="en-US" sz="1400"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Studio</a:t>
                </a:r>
              </a:p>
            </p:txBody>
          </p:sp>
          <p:grpSp>
            <p:nvGrpSpPr>
              <p:cNvPr id="28" name="Group 27"/>
              <p:cNvGrpSpPr>
                <a:grpSpLocks noChangeAspect="1"/>
              </p:cNvGrpSpPr>
              <p:nvPr/>
            </p:nvGrpSpPr>
            <p:grpSpPr>
              <a:xfrm>
                <a:off x="2174251" y="5642784"/>
                <a:ext cx="682232" cy="392284"/>
                <a:chOff x="2655690" y="5601595"/>
                <a:chExt cx="825500" cy="474663"/>
              </a:xfrm>
            </p:grpSpPr>
            <p:sp>
              <p:nvSpPr>
                <p:cNvPr id="11" name="Rectangle 12"/>
                <p:cNvSpPr>
                  <a:spLocks noChangeArrowheads="1"/>
                </p:cNvSpPr>
                <p:nvPr/>
              </p:nvSpPr>
              <p:spPr bwMode="auto">
                <a:xfrm>
                  <a:off x="2754115" y="5601595"/>
                  <a:ext cx="639763" cy="433388"/>
                </a:xfrm>
                <a:prstGeom prst="rect">
                  <a:avLst/>
                </a:prstGeom>
                <a:solidFill>
                  <a:srgbClr val="9F9F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 name="Rectangle 14"/>
                <p:cNvSpPr>
                  <a:spLocks noChangeArrowheads="1"/>
                </p:cNvSpPr>
                <p:nvPr/>
              </p:nvSpPr>
              <p:spPr bwMode="auto">
                <a:xfrm>
                  <a:off x="2776340" y="5634932"/>
                  <a:ext cx="595313" cy="382588"/>
                </a:xfrm>
                <a:prstGeom prst="rect">
                  <a:avLst/>
                </a:prstGeom>
                <a:solidFill>
                  <a:srgbClr val="007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32039"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gradFill>
                        <a:gsLst>
                          <a:gs pos="61111">
                            <a:schemeClr val="tx1"/>
                          </a:gs>
                          <a:gs pos="76852">
                            <a:schemeClr val="tx1"/>
                          </a:gs>
                        </a:gsLst>
                        <a:lin ang="5400000" scaled="0"/>
                      </a:gradFill>
                      <a:effectLst/>
                      <a:uLnTx/>
                      <a:uFillTx/>
                      <a:latin typeface="Segoe UI"/>
                      <a:ea typeface="+mn-ea"/>
                      <a:cs typeface="+mn-cs"/>
                    </a:rPr>
                    <a:t>iOS</a:t>
                  </a:r>
                </a:p>
              </p:txBody>
            </p:sp>
            <p:sp>
              <p:nvSpPr>
                <p:cNvPr id="14" name="Freeform 15"/>
                <p:cNvSpPr>
                  <a:spLocks/>
                </p:cNvSpPr>
                <p:nvPr/>
              </p:nvSpPr>
              <p:spPr bwMode="auto">
                <a:xfrm>
                  <a:off x="2655690" y="6042920"/>
                  <a:ext cx="825500" cy="33338"/>
                </a:xfrm>
                <a:custGeom>
                  <a:avLst/>
                  <a:gdLst>
                    <a:gd name="T0" fmla="*/ 0 w 449"/>
                    <a:gd name="T1" fmla="*/ 0 h 18"/>
                    <a:gd name="T2" fmla="*/ 0 w 449"/>
                    <a:gd name="T3" fmla="*/ 1 h 18"/>
                    <a:gd name="T4" fmla="*/ 17 w 449"/>
                    <a:gd name="T5" fmla="*/ 18 h 18"/>
                    <a:gd name="T6" fmla="*/ 433 w 449"/>
                    <a:gd name="T7" fmla="*/ 18 h 18"/>
                    <a:gd name="T8" fmla="*/ 449 w 449"/>
                    <a:gd name="T9" fmla="*/ 1 h 18"/>
                    <a:gd name="T10" fmla="*/ 449 w 449"/>
                    <a:gd name="T11" fmla="*/ 0 h 18"/>
                    <a:gd name="T12" fmla="*/ 0 w 449"/>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449" h="18">
                      <a:moveTo>
                        <a:pt x="0" y="0"/>
                      </a:moveTo>
                      <a:cubicBezTo>
                        <a:pt x="0" y="1"/>
                        <a:pt x="0" y="1"/>
                        <a:pt x="0" y="1"/>
                      </a:cubicBezTo>
                      <a:cubicBezTo>
                        <a:pt x="0" y="10"/>
                        <a:pt x="8" y="18"/>
                        <a:pt x="17" y="18"/>
                      </a:cubicBezTo>
                      <a:cubicBezTo>
                        <a:pt x="433" y="18"/>
                        <a:pt x="433" y="18"/>
                        <a:pt x="433" y="18"/>
                      </a:cubicBezTo>
                      <a:cubicBezTo>
                        <a:pt x="442" y="18"/>
                        <a:pt x="449" y="10"/>
                        <a:pt x="449" y="1"/>
                      </a:cubicBezTo>
                      <a:cubicBezTo>
                        <a:pt x="449" y="0"/>
                        <a:pt x="449" y="0"/>
                        <a:pt x="449" y="0"/>
                      </a:cubicBezTo>
                      <a:lnTo>
                        <a:pt x="0" y="0"/>
                      </a:lnTo>
                      <a:close/>
                    </a:path>
                  </a:pathLst>
                </a:custGeom>
                <a:solidFill>
                  <a:srgbClr val="7E7E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228" name="Group 227"/>
            <p:cNvGrpSpPr/>
            <p:nvPr/>
          </p:nvGrpSpPr>
          <p:grpSpPr>
            <a:xfrm>
              <a:off x="508051" y="5642784"/>
              <a:ext cx="910518" cy="849509"/>
              <a:chOff x="711016" y="5642784"/>
              <a:chExt cx="910518" cy="849509"/>
            </a:xfrm>
          </p:grpSpPr>
          <p:sp>
            <p:nvSpPr>
              <p:cNvPr id="121" name="TextBox 120"/>
              <p:cNvSpPr txBox="1">
                <a:spLocks/>
              </p:cNvSpPr>
              <p:nvPr/>
            </p:nvSpPr>
            <p:spPr>
              <a:xfrm>
                <a:off x="983094" y="6104495"/>
                <a:ext cx="594648" cy="387798"/>
              </a:xfrm>
              <a:prstGeom prst="rect">
                <a:avLst/>
              </a:prstGeom>
            </p:spPr>
            <p:txBody>
              <a:bodyPr vert="horz" wrap="square" lIns="0" tIns="0" rIns="0" bIns="0" rtlCol="0" anchor="t">
                <a:spAutoFit/>
              </a:bodyPr>
              <a:lstStyle/>
              <a:p>
                <a:pPr marL="0" marR="0" lvl="0" indent="0" algn="ctr" defTabSz="932597"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Visual </a:t>
                </a:r>
                <a:br>
                  <a:rPr kumimoji="0" lang="en-US" sz="1400"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br>
                <a:r>
                  <a:rPr kumimoji="0" lang="en-US" sz="1400"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Studio</a:t>
                </a:r>
              </a:p>
            </p:txBody>
          </p:sp>
          <p:grpSp>
            <p:nvGrpSpPr>
              <p:cNvPr id="226" name="Group 225"/>
              <p:cNvGrpSpPr/>
              <p:nvPr/>
            </p:nvGrpSpPr>
            <p:grpSpPr>
              <a:xfrm>
                <a:off x="711016" y="5642784"/>
                <a:ext cx="910518" cy="392284"/>
                <a:chOff x="806466" y="5642784"/>
                <a:chExt cx="910518" cy="392284"/>
              </a:xfrm>
            </p:grpSpPr>
            <p:grpSp>
              <p:nvGrpSpPr>
                <p:cNvPr id="20" name="Group 19"/>
                <p:cNvGrpSpPr>
                  <a:grpSpLocks noChangeAspect="1"/>
                </p:cNvGrpSpPr>
                <p:nvPr/>
              </p:nvGrpSpPr>
              <p:grpSpPr>
                <a:xfrm>
                  <a:off x="806466" y="5847454"/>
                  <a:ext cx="219102" cy="187614"/>
                  <a:chOff x="1336478" y="5846070"/>
                  <a:chExt cx="265113" cy="227013"/>
                </a:xfrm>
              </p:grpSpPr>
              <p:sp>
                <p:nvSpPr>
                  <p:cNvPr id="25" name="Freeform 26"/>
                  <p:cNvSpPr>
                    <a:spLocks noEditPoints="1"/>
                  </p:cNvSpPr>
                  <p:nvPr/>
                </p:nvSpPr>
                <p:spPr bwMode="auto">
                  <a:xfrm>
                    <a:off x="1336478" y="5846070"/>
                    <a:ext cx="265113" cy="227013"/>
                  </a:xfrm>
                  <a:custGeom>
                    <a:avLst/>
                    <a:gdLst>
                      <a:gd name="T0" fmla="*/ 120 w 144"/>
                      <a:gd name="T1" fmla="*/ 23 h 124"/>
                      <a:gd name="T2" fmla="*/ 103 w 144"/>
                      <a:gd name="T3" fmla="*/ 23 h 124"/>
                      <a:gd name="T4" fmla="*/ 103 w 144"/>
                      <a:gd name="T5" fmla="*/ 4 h 124"/>
                      <a:gd name="T6" fmla="*/ 99 w 144"/>
                      <a:gd name="T7" fmla="*/ 0 h 124"/>
                      <a:gd name="T8" fmla="*/ 4 w 144"/>
                      <a:gd name="T9" fmla="*/ 0 h 124"/>
                      <a:gd name="T10" fmla="*/ 0 w 144"/>
                      <a:gd name="T11" fmla="*/ 4 h 124"/>
                      <a:gd name="T12" fmla="*/ 0 w 144"/>
                      <a:gd name="T13" fmla="*/ 114 h 124"/>
                      <a:gd name="T14" fmla="*/ 4 w 144"/>
                      <a:gd name="T15" fmla="*/ 118 h 124"/>
                      <a:gd name="T16" fmla="*/ 9 w 144"/>
                      <a:gd name="T17" fmla="*/ 118 h 124"/>
                      <a:gd name="T18" fmla="*/ 9 w 144"/>
                      <a:gd name="T19" fmla="*/ 124 h 124"/>
                      <a:gd name="T20" fmla="*/ 95 w 144"/>
                      <a:gd name="T21" fmla="*/ 124 h 124"/>
                      <a:gd name="T22" fmla="*/ 95 w 144"/>
                      <a:gd name="T23" fmla="*/ 118 h 124"/>
                      <a:gd name="T24" fmla="*/ 99 w 144"/>
                      <a:gd name="T25" fmla="*/ 118 h 124"/>
                      <a:gd name="T26" fmla="*/ 103 w 144"/>
                      <a:gd name="T27" fmla="*/ 114 h 124"/>
                      <a:gd name="T28" fmla="*/ 103 w 144"/>
                      <a:gd name="T29" fmla="*/ 92 h 124"/>
                      <a:gd name="T30" fmla="*/ 120 w 144"/>
                      <a:gd name="T31" fmla="*/ 92 h 124"/>
                      <a:gd name="T32" fmla="*/ 144 w 144"/>
                      <a:gd name="T33" fmla="*/ 69 h 124"/>
                      <a:gd name="T34" fmla="*/ 144 w 144"/>
                      <a:gd name="T35" fmla="*/ 47 h 124"/>
                      <a:gd name="T36" fmla="*/ 120 w 144"/>
                      <a:gd name="T37" fmla="*/ 23 h 124"/>
                      <a:gd name="T38" fmla="*/ 132 w 144"/>
                      <a:gd name="T39" fmla="*/ 69 h 124"/>
                      <a:gd name="T40" fmla="*/ 120 w 144"/>
                      <a:gd name="T41" fmla="*/ 81 h 124"/>
                      <a:gd name="T42" fmla="*/ 103 w 144"/>
                      <a:gd name="T43" fmla="*/ 81 h 124"/>
                      <a:gd name="T44" fmla="*/ 103 w 144"/>
                      <a:gd name="T45" fmla="*/ 35 h 124"/>
                      <a:gd name="T46" fmla="*/ 120 w 144"/>
                      <a:gd name="T47" fmla="*/ 35 h 124"/>
                      <a:gd name="T48" fmla="*/ 132 w 144"/>
                      <a:gd name="T49" fmla="*/ 47 h 124"/>
                      <a:gd name="T50" fmla="*/ 132 w 144"/>
                      <a:gd name="T51" fmla="*/ 69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4" h="124">
                        <a:moveTo>
                          <a:pt x="120" y="23"/>
                        </a:moveTo>
                        <a:cubicBezTo>
                          <a:pt x="103" y="23"/>
                          <a:pt x="103" y="23"/>
                          <a:pt x="103" y="23"/>
                        </a:cubicBezTo>
                        <a:cubicBezTo>
                          <a:pt x="103" y="4"/>
                          <a:pt x="103" y="4"/>
                          <a:pt x="103" y="4"/>
                        </a:cubicBezTo>
                        <a:cubicBezTo>
                          <a:pt x="103" y="2"/>
                          <a:pt x="101" y="0"/>
                          <a:pt x="99" y="0"/>
                        </a:cubicBezTo>
                        <a:cubicBezTo>
                          <a:pt x="4" y="0"/>
                          <a:pt x="4" y="0"/>
                          <a:pt x="4" y="0"/>
                        </a:cubicBezTo>
                        <a:cubicBezTo>
                          <a:pt x="2" y="0"/>
                          <a:pt x="0" y="2"/>
                          <a:pt x="0" y="4"/>
                        </a:cubicBezTo>
                        <a:cubicBezTo>
                          <a:pt x="0" y="114"/>
                          <a:pt x="0" y="114"/>
                          <a:pt x="0" y="114"/>
                        </a:cubicBezTo>
                        <a:cubicBezTo>
                          <a:pt x="0" y="116"/>
                          <a:pt x="2" y="118"/>
                          <a:pt x="4" y="118"/>
                        </a:cubicBezTo>
                        <a:cubicBezTo>
                          <a:pt x="9" y="118"/>
                          <a:pt x="9" y="118"/>
                          <a:pt x="9" y="118"/>
                        </a:cubicBezTo>
                        <a:cubicBezTo>
                          <a:pt x="9" y="124"/>
                          <a:pt x="9" y="124"/>
                          <a:pt x="9" y="124"/>
                        </a:cubicBezTo>
                        <a:cubicBezTo>
                          <a:pt x="95" y="124"/>
                          <a:pt x="95" y="124"/>
                          <a:pt x="95" y="124"/>
                        </a:cubicBezTo>
                        <a:cubicBezTo>
                          <a:pt x="95" y="118"/>
                          <a:pt x="95" y="118"/>
                          <a:pt x="95" y="118"/>
                        </a:cubicBezTo>
                        <a:cubicBezTo>
                          <a:pt x="99" y="118"/>
                          <a:pt x="99" y="118"/>
                          <a:pt x="99" y="118"/>
                        </a:cubicBezTo>
                        <a:cubicBezTo>
                          <a:pt x="101" y="118"/>
                          <a:pt x="103" y="116"/>
                          <a:pt x="103" y="114"/>
                        </a:cubicBezTo>
                        <a:cubicBezTo>
                          <a:pt x="103" y="92"/>
                          <a:pt x="103" y="92"/>
                          <a:pt x="103" y="92"/>
                        </a:cubicBezTo>
                        <a:cubicBezTo>
                          <a:pt x="120" y="92"/>
                          <a:pt x="120" y="92"/>
                          <a:pt x="120" y="92"/>
                        </a:cubicBezTo>
                        <a:cubicBezTo>
                          <a:pt x="133" y="92"/>
                          <a:pt x="144" y="82"/>
                          <a:pt x="144" y="69"/>
                        </a:cubicBezTo>
                        <a:cubicBezTo>
                          <a:pt x="144" y="47"/>
                          <a:pt x="144" y="47"/>
                          <a:pt x="144" y="47"/>
                        </a:cubicBezTo>
                        <a:cubicBezTo>
                          <a:pt x="144" y="34"/>
                          <a:pt x="133" y="23"/>
                          <a:pt x="120" y="23"/>
                        </a:cubicBezTo>
                        <a:close/>
                        <a:moveTo>
                          <a:pt x="132" y="69"/>
                        </a:moveTo>
                        <a:cubicBezTo>
                          <a:pt x="132" y="75"/>
                          <a:pt x="127" y="81"/>
                          <a:pt x="120" y="81"/>
                        </a:cubicBezTo>
                        <a:cubicBezTo>
                          <a:pt x="103" y="81"/>
                          <a:pt x="103" y="81"/>
                          <a:pt x="103" y="81"/>
                        </a:cubicBezTo>
                        <a:cubicBezTo>
                          <a:pt x="103" y="35"/>
                          <a:pt x="103" y="35"/>
                          <a:pt x="103" y="35"/>
                        </a:cubicBezTo>
                        <a:cubicBezTo>
                          <a:pt x="120" y="35"/>
                          <a:pt x="120" y="35"/>
                          <a:pt x="120" y="35"/>
                        </a:cubicBezTo>
                        <a:cubicBezTo>
                          <a:pt x="127" y="35"/>
                          <a:pt x="132" y="40"/>
                          <a:pt x="132" y="47"/>
                        </a:cubicBezTo>
                        <a:lnTo>
                          <a:pt x="132" y="69"/>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 name="Freeform 27"/>
                  <p:cNvSpPr>
                    <a:spLocks/>
                  </p:cNvSpPr>
                  <p:nvPr/>
                </p:nvSpPr>
                <p:spPr bwMode="auto">
                  <a:xfrm>
                    <a:off x="1355528" y="5928620"/>
                    <a:ext cx="71438" cy="28575"/>
                  </a:xfrm>
                  <a:custGeom>
                    <a:avLst/>
                    <a:gdLst>
                      <a:gd name="T0" fmla="*/ 26 w 39"/>
                      <a:gd name="T1" fmla="*/ 5 h 16"/>
                      <a:gd name="T2" fmla="*/ 7 w 39"/>
                      <a:gd name="T3" fmla="*/ 12 h 16"/>
                      <a:gd name="T4" fmla="*/ 3 w 39"/>
                      <a:gd name="T5" fmla="*/ 6 h 16"/>
                      <a:gd name="T6" fmla="*/ 9 w 39"/>
                      <a:gd name="T7" fmla="*/ 0 h 16"/>
                      <a:gd name="T8" fmla="*/ 8 w 39"/>
                      <a:gd name="T9" fmla="*/ 0 h 16"/>
                      <a:gd name="T10" fmla="*/ 0 w 39"/>
                      <a:gd name="T11" fmla="*/ 8 h 16"/>
                      <a:gd name="T12" fmla="*/ 7 w 39"/>
                      <a:gd name="T13" fmla="*/ 16 h 16"/>
                      <a:gd name="T14" fmla="*/ 39 w 39"/>
                      <a:gd name="T15" fmla="*/ 16 h 16"/>
                      <a:gd name="T16" fmla="*/ 26 w 39"/>
                      <a:gd name="T17"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16">
                        <a:moveTo>
                          <a:pt x="26" y="5"/>
                        </a:moveTo>
                        <a:cubicBezTo>
                          <a:pt x="19" y="5"/>
                          <a:pt x="17" y="12"/>
                          <a:pt x="7" y="12"/>
                        </a:cubicBezTo>
                        <a:cubicBezTo>
                          <a:pt x="5" y="12"/>
                          <a:pt x="3" y="9"/>
                          <a:pt x="3" y="6"/>
                        </a:cubicBezTo>
                        <a:cubicBezTo>
                          <a:pt x="3" y="3"/>
                          <a:pt x="6" y="0"/>
                          <a:pt x="9" y="0"/>
                        </a:cubicBezTo>
                        <a:cubicBezTo>
                          <a:pt x="8" y="0"/>
                          <a:pt x="8" y="0"/>
                          <a:pt x="8" y="0"/>
                        </a:cubicBezTo>
                        <a:cubicBezTo>
                          <a:pt x="4" y="0"/>
                          <a:pt x="0" y="4"/>
                          <a:pt x="0" y="8"/>
                        </a:cubicBezTo>
                        <a:cubicBezTo>
                          <a:pt x="0" y="13"/>
                          <a:pt x="3" y="16"/>
                          <a:pt x="7" y="16"/>
                        </a:cubicBezTo>
                        <a:cubicBezTo>
                          <a:pt x="13" y="16"/>
                          <a:pt x="39" y="16"/>
                          <a:pt x="39" y="16"/>
                        </a:cubicBezTo>
                        <a:cubicBezTo>
                          <a:pt x="39" y="16"/>
                          <a:pt x="38" y="5"/>
                          <a:pt x="26" y="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 name="Freeform 28"/>
                  <p:cNvSpPr>
                    <a:spLocks/>
                  </p:cNvSpPr>
                  <p:nvPr/>
                </p:nvSpPr>
                <p:spPr bwMode="auto">
                  <a:xfrm>
                    <a:off x="1436490" y="5928620"/>
                    <a:ext cx="71438" cy="28575"/>
                  </a:xfrm>
                  <a:custGeom>
                    <a:avLst/>
                    <a:gdLst>
                      <a:gd name="T0" fmla="*/ 13 w 39"/>
                      <a:gd name="T1" fmla="*/ 5 h 16"/>
                      <a:gd name="T2" fmla="*/ 32 w 39"/>
                      <a:gd name="T3" fmla="*/ 12 h 16"/>
                      <a:gd name="T4" fmla="*/ 35 w 39"/>
                      <a:gd name="T5" fmla="*/ 6 h 16"/>
                      <a:gd name="T6" fmla="*/ 30 w 39"/>
                      <a:gd name="T7" fmla="*/ 0 h 16"/>
                      <a:gd name="T8" fmla="*/ 31 w 39"/>
                      <a:gd name="T9" fmla="*/ 0 h 16"/>
                      <a:gd name="T10" fmla="*/ 39 w 39"/>
                      <a:gd name="T11" fmla="*/ 8 h 16"/>
                      <a:gd name="T12" fmla="*/ 32 w 39"/>
                      <a:gd name="T13" fmla="*/ 16 h 16"/>
                      <a:gd name="T14" fmla="*/ 0 w 39"/>
                      <a:gd name="T15" fmla="*/ 16 h 16"/>
                      <a:gd name="T16" fmla="*/ 13 w 39"/>
                      <a:gd name="T17"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16">
                        <a:moveTo>
                          <a:pt x="13" y="5"/>
                        </a:moveTo>
                        <a:cubicBezTo>
                          <a:pt x="20" y="5"/>
                          <a:pt x="22" y="12"/>
                          <a:pt x="32" y="12"/>
                        </a:cubicBezTo>
                        <a:cubicBezTo>
                          <a:pt x="34" y="12"/>
                          <a:pt x="35" y="9"/>
                          <a:pt x="35" y="6"/>
                        </a:cubicBezTo>
                        <a:cubicBezTo>
                          <a:pt x="35" y="3"/>
                          <a:pt x="33" y="0"/>
                          <a:pt x="30" y="0"/>
                        </a:cubicBezTo>
                        <a:cubicBezTo>
                          <a:pt x="31" y="0"/>
                          <a:pt x="31" y="0"/>
                          <a:pt x="31" y="0"/>
                        </a:cubicBezTo>
                        <a:cubicBezTo>
                          <a:pt x="35" y="0"/>
                          <a:pt x="39" y="4"/>
                          <a:pt x="39" y="8"/>
                        </a:cubicBezTo>
                        <a:cubicBezTo>
                          <a:pt x="39" y="13"/>
                          <a:pt x="36" y="16"/>
                          <a:pt x="32" y="16"/>
                        </a:cubicBezTo>
                        <a:cubicBezTo>
                          <a:pt x="26" y="16"/>
                          <a:pt x="0" y="16"/>
                          <a:pt x="0" y="16"/>
                        </a:cubicBezTo>
                        <a:cubicBezTo>
                          <a:pt x="0" y="16"/>
                          <a:pt x="1" y="5"/>
                          <a:pt x="13" y="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9" name="Group 18"/>
                <p:cNvGrpSpPr>
                  <a:grpSpLocks noChangeAspect="1"/>
                </p:cNvGrpSpPr>
                <p:nvPr/>
              </p:nvGrpSpPr>
              <p:grpSpPr>
                <a:xfrm>
                  <a:off x="1034752" y="5642784"/>
                  <a:ext cx="682232" cy="392284"/>
                  <a:chOff x="1649215" y="5601595"/>
                  <a:chExt cx="825500" cy="474663"/>
                </a:xfrm>
              </p:grpSpPr>
              <p:sp>
                <p:nvSpPr>
                  <p:cNvPr id="15" name="Rectangle 16"/>
                  <p:cNvSpPr>
                    <a:spLocks noChangeArrowheads="1"/>
                  </p:cNvSpPr>
                  <p:nvPr/>
                </p:nvSpPr>
                <p:spPr bwMode="auto">
                  <a:xfrm>
                    <a:off x="1746053" y="5601595"/>
                    <a:ext cx="639763" cy="433388"/>
                  </a:xfrm>
                  <a:prstGeom prst="rect">
                    <a:avLst/>
                  </a:prstGeom>
                  <a:solidFill>
                    <a:srgbClr val="9F9F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Oval 17"/>
                  <p:cNvSpPr>
                    <a:spLocks noChangeArrowheads="1"/>
                  </p:cNvSpPr>
                  <p:nvPr/>
                </p:nvSpPr>
                <p:spPr bwMode="auto">
                  <a:xfrm>
                    <a:off x="2060378" y="5611120"/>
                    <a:ext cx="11113"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 name="Rectangle 18"/>
                  <p:cNvSpPr>
                    <a:spLocks noChangeArrowheads="1"/>
                  </p:cNvSpPr>
                  <p:nvPr/>
                </p:nvSpPr>
                <p:spPr bwMode="auto">
                  <a:xfrm>
                    <a:off x="1768278" y="5634932"/>
                    <a:ext cx="598488" cy="382588"/>
                  </a:xfrm>
                  <a:prstGeom prst="rect">
                    <a:avLst/>
                  </a:prstGeom>
                  <a:solidFill>
                    <a:srgbClr val="007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 name="Freeform 19"/>
                  <p:cNvSpPr>
                    <a:spLocks/>
                  </p:cNvSpPr>
                  <p:nvPr/>
                </p:nvSpPr>
                <p:spPr bwMode="auto">
                  <a:xfrm>
                    <a:off x="1649215" y="6042920"/>
                    <a:ext cx="825500" cy="33338"/>
                  </a:xfrm>
                  <a:custGeom>
                    <a:avLst/>
                    <a:gdLst>
                      <a:gd name="T0" fmla="*/ 0 w 449"/>
                      <a:gd name="T1" fmla="*/ 0 h 18"/>
                      <a:gd name="T2" fmla="*/ 0 w 449"/>
                      <a:gd name="T3" fmla="*/ 1 h 18"/>
                      <a:gd name="T4" fmla="*/ 16 w 449"/>
                      <a:gd name="T5" fmla="*/ 18 h 18"/>
                      <a:gd name="T6" fmla="*/ 432 w 449"/>
                      <a:gd name="T7" fmla="*/ 18 h 18"/>
                      <a:gd name="T8" fmla="*/ 449 w 449"/>
                      <a:gd name="T9" fmla="*/ 1 h 18"/>
                      <a:gd name="T10" fmla="*/ 449 w 449"/>
                      <a:gd name="T11" fmla="*/ 0 h 18"/>
                      <a:gd name="T12" fmla="*/ 0 w 449"/>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449" h="18">
                        <a:moveTo>
                          <a:pt x="0" y="0"/>
                        </a:moveTo>
                        <a:cubicBezTo>
                          <a:pt x="0" y="1"/>
                          <a:pt x="0" y="1"/>
                          <a:pt x="0" y="1"/>
                        </a:cubicBezTo>
                        <a:cubicBezTo>
                          <a:pt x="0" y="10"/>
                          <a:pt x="7" y="18"/>
                          <a:pt x="16" y="18"/>
                        </a:cubicBezTo>
                        <a:cubicBezTo>
                          <a:pt x="432" y="18"/>
                          <a:pt x="432" y="18"/>
                          <a:pt x="432" y="18"/>
                        </a:cubicBezTo>
                        <a:cubicBezTo>
                          <a:pt x="441" y="18"/>
                          <a:pt x="449" y="10"/>
                          <a:pt x="449" y="1"/>
                        </a:cubicBezTo>
                        <a:cubicBezTo>
                          <a:pt x="449" y="0"/>
                          <a:pt x="449" y="0"/>
                          <a:pt x="449" y="0"/>
                        </a:cubicBezTo>
                        <a:lnTo>
                          <a:pt x="0" y="0"/>
                        </a:lnTo>
                        <a:close/>
                      </a:path>
                    </a:pathLst>
                  </a:custGeom>
                  <a:solidFill>
                    <a:srgbClr val="7E7E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0" name="Freeform 69"/>
                  <p:cNvSpPr>
                    <a:spLocks noChangeAspect="1" noEditPoints="1"/>
                  </p:cNvSpPr>
                  <p:nvPr/>
                </p:nvSpPr>
                <p:spPr bwMode="auto">
                  <a:xfrm>
                    <a:off x="1959887" y="5716927"/>
                    <a:ext cx="215271" cy="218599"/>
                  </a:xfrm>
                  <a:custGeom>
                    <a:avLst/>
                    <a:gdLst>
                      <a:gd name="T0" fmla="*/ 288 w 647"/>
                      <a:gd name="T1" fmla="*/ 314 h 657"/>
                      <a:gd name="T2" fmla="*/ 288 w 647"/>
                      <a:gd name="T3" fmla="*/ 52 h 657"/>
                      <a:gd name="T4" fmla="*/ 647 w 647"/>
                      <a:gd name="T5" fmla="*/ 0 h 657"/>
                      <a:gd name="T6" fmla="*/ 647 w 647"/>
                      <a:gd name="T7" fmla="*/ 314 h 657"/>
                      <a:gd name="T8" fmla="*/ 288 w 647"/>
                      <a:gd name="T9" fmla="*/ 314 h 657"/>
                      <a:gd name="T10" fmla="*/ 262 w 647"/>
                      <a:gd name="T11" fmla="*/ 57 h 657"/>
                      <a:gd name="T12" fmla="*/ 0 w 647"/>
                      <a:gd name="T13" fmla="*/ 95 h 657"/>
                      <a:gd name="T14" fmla="*/ 0 w 647"/>
                      <a:gd name="T15" fmla="*/ 314 h 657"/>
                      <a:gd name="T16" fmla="*/ 262 w 647"/>
                      <a:gd name="T17" fmla="*/ 314 h 657"/>
                      <a:gd name="T18" fmla="*/ 262 w 647"/>
                      <a:gd name="T19" fmla="*/ 57 h 657"/>
                      <a:gd name="T20" fmla="*/ 0 w 647"/>
                      <a:gd name="T21" fmla="*/ 338 h 657"/>
                      <a:gd name="T22" fmla="*/ 0 w 647"/>
                      <a:gd name="T23" fmla="*/ 560 h 657"/>
                      <a:gd name="T24" fmla="*/ 262 w 647"/>
                      <a:gd name="T25" fmla="*/ 600 h 657"/>
                      <a:gd name="T26" fmla="*/ 262 w 647"/>
                      <a:gd name="T27" fmla="*/ 338 h 657"/>
                      <a:gd name="T28" fmla="*/ 0 w 647"/>
                      <a:gd name="T29" fmla="*/ 338 h 657"/>
                      <a:gd name="T30" fmla="*/ 288 w 647"/>
                      <a:gd name="T31" fmla="*/ 602 h 657"/>
                      <a:gd name="T32" fmla="*/ 647 w 647"/>
                      <a:gd name="T33" fmla="*/ 657 h 657"/>
                      <a:gd name="T34" fmla="*/ 647 w 647"/>
                      <a:gd name="T35" fmla="*/ 338 h 657"/>
                      <a:gd name="T36" fmla="*/ 288 w 647"/>
                      <a:gd name="T37" fmla="*/ 338 h 657"/>
                      <a:gd name="T38" fmla="*/ 288 w 647"/>
                      <a:gd name="T39" fmla="*/ 602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7" h="657">
                        <a:moveTo>
                          <a:pt x="288" y="314"/>
                        </a:moveTo>
                        <a:lnTo>
                          <a:pt x="288" y="52"/>
                        </a:lnTo>
                        <a:lnTo>
                          <a:pt x="647" y="0"/>
                        </a:lnTo>
                        <a:lnTo>
                          <a:pt x="647" y="314"/>
                        </a:lnTo>
                        <a:lnTo>
                          <a:pt x="288" y="314"/>
                        </a:lnTo>
                        <a:close/>
                        <a:moveTo>
                          <a:pt x="262" y="57"/>
                        </a:moveTo>
                        <a:lnTo>
                          <a:pt x="0" y="95"/>
                        </a:lnTo>
                        <a:lnTo>
                          <a:pt x="0" y="314"/>
                        </a:lnTo>
                        <a:lnTo>
                          <a:pt x="262" y="314"/>
                        </a:lnTo>
                        <a:lnTo>
                          <a:pt x="262" y="57"/>
                        </a:lnTo>
                        <a:close/>
                        <a:moveTo>
                          <a:pt x="0" y="338"/>
                        </a:moveTo>
                        <a:lnTo>
                          <a:pt x="0" y="560"/>
                        </a:lnTo>
                        <a:lnTo>
                          <a:pt x="262" y="600"/>
                        </a:lnTo>
                        <a:lnTo>
                          <a:pt x="262" y="338"/>
                        </a:lnTo>
                        <a:lnTo>
                          <a:pt x="0" y="338"/>
                        </a:lnTo>
                        <a:close/>
                        <a:moveTo>
                          <a:pt x="288" y="602"/>
                        </a:moveTo>
                        <a:lnTo>
                          <a:pt x="647" y="657"/>
                        </a:lnTo>
                        <a:lnTo>
                          <a:pt x="647" y="338"/>
                        </a:lnTo>
                        <a:lnTo>
                          <a:pt x="288" y="338"/>
                        </a:lnTo>
                        <a:lnTo>
                          <a:pt x="288" y="602"/>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grpSp>
      <p:cxnSp>
        <p:nvCxnSpPr>
          <p:cNvPr id="75" name="Straight Arrow Connector 74"/>
          <p:cNvCxnSpPr>
            <a:cxnSpLocks noChangeAspect="1"/>
          </p:cNvCxnSpPr>
          <p:nvPr/>
        </p:nvCxnSpPr>
        <p:spPr>
          <a:xfrm rot="5400000" flipV="1">
            <a:off x="2790070" y="2846727"/>
            <a:ext cx="0" cy="1249463"/>
          </a:xfrm>
          <a:prstGeom prst="straightConnector1">
            <a:avLst/>
          </a:prstGeom>
          <a:ln w="31750" cap="sq">
            <a:solidFill>
              <a:schemeClr val="accent3"/>
            </a:solidFill>
            <a:miter lim="800000"/>
            <a:headEnd type="none"/>
            <a:tailEnd type="arrow" w="lg" len="sm"/>
          </a:ln>
        </p:spPr>
        <p:style>
          <a:lnRef idx="1">
            <a:schemeClr val="accent1"/>
          </a:lnRef>
          <a:fillRef idx="0">
            <a:schemeClr val="accent1"/>
          </a:fillRef>
          <a:effectRef idx="0">
            <a:schemeClr val="accent1"/>
          </a:effectRef>
          <a:fontRef idx="minor">
            <a:schemeClr val="tx1"/>
          </a:fontRef>
        </p:style>
      </p:cxnSp>
      <p:sp>
        <p:nvSpPr>
          <p:cNvPr id="112" name="Oval 111"/>
          <p:cNvSpPr>
            <a:spLocks noChangeAspect="1"/>
          </p:cNvSpPr>
          <p:nvPr/>
        </p:nvSpPr>
        <p:spPr>
          <a:xfrm>
            <a:off x="3544926" y="2831756"/>
            <a:ext cx="1250785" cy="1246414"/>
          </a:xfrm>
          <a:prstGeom prst="ellipse">
            <a:avLst/>
          </a:prstGeom>
          <a:solidFill>
            <a:schemeClr val="accent3"/>
          </a:solidFill>
          <a:ln w="28575" cap="flat" cmpd="sng" algn="ctr">
            <a:noFill/>
            <a:prstDash val="solid"/>
          </a:ln>
          <a:effectLst/>
        </p:spPr>
        <p:txBody>
          <a:bodyPr rot="0" spcFirstLastPara="0" vertOverflow="overflow" horzOverflow="overflow" vert="horz" wrap="square" lIns="93223" tIns="93223" rIns="93223" bIns="93223" numCol="1" spcCol="0" rtlCol="0" fromWordArt="0" anchor="b" anchorCtr="0" forceAA="0" compatLnSpc="1">
            <a:prstTxWarp prst="textNoShape">
              <a:avLst/>
            </a:prstTxWarp>
            <a:noAutofit/>
          </a:bodyPr>
          <a:lstStyle/>
          <a:p>
            <a:pPr marL="0" marR="0" lvl="0" indent="0" algn="r" defTabSz="932597" eaLnBrk="1" fontAlgn="auto" latinLnBrk="0" hangingPunct="1">
              <a:lnSpc>
                <a:spcPct val="100000"/>
              </a:lnSpc>
              <a:spcBef>
                <a:spcPts val="0"/>
              </a:spcBef>
              <a:spcAft>
                <a:spcPts val="0"/>
              </a:spcAft>
              <a:buClrTx/>
              <a:buSzTx/>
              <a:buFontTx/>
              <a:buNone/>
              <a:tabLst/>
              <a:defRPr/>
            </a:pPr>
            <a:endParaRPr kumimoji="0" lang="en-US" sz="1122" b="0" i="0" u="none" strike="noStrike" kern="0" cap="none" spc="0" normalizeH="0" baseline="0" noProof="0" dirty="0" err="1">
              <a:ln>
                <a:noFill/>
              </a:ln>
              <a:solidFill>
                <a:srgbClr val="FFFFFF"/>
              </a:solidFill>
              <a:effectLst/>
              <a:uLnTx/>
              <a:uFillTx/>
              <a:latin typeface="Segoe UI"/>
              <a:ea typeface="+mn-ea"/>
              <a:cs typeface="+mn-cs"/>
            </a:endParaRPr>
          </a:p>
        </p:txBody>
      </p:sp>
      <p:grpSp>
        <p:nvGrpSpPr>
          <p:cNvPr id="224" name="Group 223"/>
          <p:cNvGrpSpPr/>
          <p:nvPr/>
        </p:nvGrpSpPr>
        <p:grpSpPr>
          <a:xfrm>
            <a:off x="9065922" y="2831756"/>
            <a:ext cx="1250785" cy="1246414"/>
            <a:chOff x="8748069" y="2854334"/>
            <a:chExt cx="1250785" cy="1246414"/>
          </a:xfrm>
        </p:grpSpPr>
        <p:sp>
          <p:nvSpPr>
            <p:cNvPr id="123" name="Oval 122"/>
            <p:cNvSpPr>
              <a:spLocks noChangeAspect="1"/>
            </p:cNvSpPr>
            <p:nvPr/>
          </p:nvSpPr>
          <p:spPr>
            <a:xfrm>
              <a:off x="8748069" y="2854334"/>
              <a:ext cx="1250785" cy="1246414"/>
            </a:xfrm>
            <a:prstGeom prst="ellipse">
              <a:avLst/>
            </a:prstGeom>
            <a:solidFill>
              <a:schemeClr val="accent3"/>
            </a:solidFill>
            <a:ln w="28575" cap="flat" cmpd="sng" algn="ctr">
              <a:noFill/>
              <a:prstDash val="solid"/>
            </a:ln>
            <a:effectLst/>
          </p:spPr>
          <p:txBody>
            <a:bodyPr rot="0" spcFirstLastPara="0" vertOverflow="overflow" horzOverflow="overflow" vert="horz" wrap="square" lIns="93223" tIns="93223" rIns="93223" bIns="93223" numCol="1" spcCol="0" rtlCol="0" fromWordArt="0" anchor="b" anchorCtr="0" forceAA="0" compatLnSpc="1">
              <a:prstTxWarp prst="textNoShape">
                <a:avLst/>
              </a:prstTxWarp>
              <a:noAutofit/>
            </a:bodyPr>
            <a:lstStyle/>
            <a:p>
              <a:pPr marL="0" marR="0" lvl="0" indent="0" algn="r" defTabSz="932597" eaLnBrk="1" fontAlgn="auto" latinLnBrk="0" hangingPunct="1">
                <a:lnSpc>
                  <a:spcPct val="100000"/>
                </a:lnSpc>
                <a:spcBef>
                  <a:spcPts val="0"/>
                </a:spcBef>
                <a:spcAft>
                  <a:spcPts val="0"/>
                </a:spcAft>
                <a:buClrTx/>
                <a:buSzTx/>
                <a:buFontTx/>
                <a:buNone/>
                <a:tabLst/>
                <a:defRPr/>
              </a:pPr>
              <a:endParaRPr kumimoji="0" lang="en-US" sz="1122"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77" name="Freeform 5"/>
            <p:cNvSpPr>
              <a:spLocks noChangeAspect="1"/>
            </p:cNvSpPr>
            <p:nvPr/>
          </p:nvSpPr>
          <p:spPr bwMode="auto">
            <a:xfrm>
              <a:off x="9147798" y="3302390"/>
              <a:ext cx="451326" cy="350302"/>
            </a:xfrm>
            <a:custGeom>
              <a:avLst/>
              <a:gdLst>
                <a:gd name="T0" fmla="*/ 151 w 344"/>
                <a:gd name="T1" fmla="*/ 267 h 267"/>
                <a:gd name="T2" fmla="*/ 0 w 344"/>
                <a:gd name="T3" fmla="*/ 150 h 267"/>
                <a:gd name="T4" fmla="*/ 12 w 344"/>
                <a:gd name="T5" fmla="*/ 133 h 267"/>
                <a:gd name="T6" fmla="*/ 147 w 344"/>
                <a:gd name="T7" fmla="*/ 237 h 267"/>
                <a:gd name="T8" fmla="*/ 327 w 344"/>
                <a:gd name="T9" fmla="*/ 0 h 267"/>
                <a:gd name="T10" fmla="*/ 344 w 344"/>
                <a:gd name="T11" fmla="*/ 14 h 267"/>
                <a:gd name="T12" fmla="*/ 151 w 344"/>
                <a:gd name="T13" fmla="*/ 267 h 267"/>
              </a:gdLst>
              <a:ahLst/>
              <a:cxnLst>
                <a:cxn ang="0">
                  <a:pos x="T0" y="T1"/>
                </a:cxn>
                <a:cxn ang="0">
                  <a:pos x="T2" y="T3"/>
                </a:cxn>
                <a:cxn ang="0">
                  <a:pos x="T4" y="T5"/>
                </a:cxn>
                <a:cxn ang="0">
                  <a:pos x="T6" y="T7"/>
                </a:cxn>
                <a:cxn ang="0">
                  <a:pos x="T8" y="T9"/>
                </a:cxn>
                <a:cxn ang="0">
                  <a:pos x="T10" y="T11"/>
                </a:cxn>
                <a:cxn ang="0">
                  <a:pos x="T12" y="T13"/>
                </a:cxn>
              </a:cxnLst>
              <a:rect l="0" t="0" r="r" b="b"/>
              <a:pathLst>
                <a:path w="344" h="267">
                  <a:moveTo>
                    <a:pt x="151" y="267"/>
                  </a:moveTo>
                  <a:lnTo>
                    <a:pt x="0" y="150"/>
                  </a:lnTo>
                  <a:lnTo>
                    <a:pt x="12" y="133"/>
                  </a:lnTo>
                  <a:lnTo>
                    <a:pt x="147" y="237"/>
                  </a:lnTo>
                  <a:lnTo>
                    <a:pt x="327" y="0"/>
                  </a:lnTo>
                  <a:lnTo>
                    <a:pt x="344" y="14"/>
                  </a:lnTo>
                  <a:lnTo>
                    <a:pt x="151" y="267"/>
                  </a:lnTo>
                  <a:close/>
                </a:path>
              </a:pathLst>
            </a:custGeom>
            <a:solidFill>
              <a:schemeClr val="bg1"/>
            </a:solidFill>
            <a:ln w="22225" cap="sq">
              <a:noFill/>
              <a:miter lim="800000"/>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cxnSp>
        <p:nvCxnSpPr>
          <p:cNvPr id="82" name="Straight Arrow Connector 81"/>
          <p:cNvCxnSpPr>
            <a:cxnSpLocks noChangeAspect="1"/>
          </p:cNvCxnSpPr>
          <p:nvPr/>
        </p:nvCxnSpPr>
        <p:spPr>
          <a:xfrm rot="5400000" flipV="1">
            <a:off x="5550568" y="2846728"/>
            <a:ext cx="0" cy="1249463"/>
          </a:xfrm>
          <a:prstGeom prst="straightConnector1">
            <a:avLst/>
          </a:prstGeom>
          <a:ln w="31750" cap="sq">
            <a:solidFill>
              <a:schemeClr val="accent3"/>
            </a:solidFill>
            <a:miter lim="800000"/>
            <a:headEnd type="none"/>
            <a:tailEnd type="arrow" w="lg" len="sm"/>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a:cxnSpLocks noChangeAspect="1"/>
          </p:cNvCxnSpPr>
          <p:nvPr/>
        </p:nvCxnSpPr>
        <p:spPr>
          <a:xfrm rot="5400000" flipV="1">
            <a:off x="8311066" y="2846729"/>
            <a:ext cx="0" cy="1249463"/>
          </a:xfrm>
          <a:prstGeom prst="straightConnector1">
            <a:avLst/>
          </a:prstGeom>
          <a:ln w="31750" cap="sq">
            <a:solidFill>
              <a:schemeClr val="accent3"/>
            </a:solidFill>
            <a:miter lim="800000"/>
            <a:headEnd type="none"/>
            <a:tailEnd type="arrow" w="lg" len="sm"/>
          </a:ln>
        </p:spPr>
        <p:style>
          <a:lnRef idx="1">
            <a:schemeClr val="accent1"/>
          </a:lnRef>
          <a:fillRef idx="0">
            <a:schemeClr val="accent1"/>
          </a:fillRef>
          <a:effectRef idx="0">
            <a:schemeClr val="accent1"/>
          </a:effectRef>
          <a:fontRef idx="minor">
            <a:schemeClr val="tx1"/>
          </a:fontRef>
        </p:style>
      </p:cxnSp>
      <p:sp>
        <p:nvSpPr>
          <p:cNvPr id="89" name="Freeform 5"/>
          <p:cNvSpPr>
            <a:spLocks/>
          </p:cNvSpPr>
          <p:nvPr/>
        </p:nvSpPr>
        <p:spPr bwMode="auto">
          <a:xfrm rot="10800000">
            <a:off x="2246716" y="4627346"/>
            <a:ext cx="7450437" cy="1153378"/>
          </a:xfrm>
          <a:custGeom>
            <a:avLst/>
            <a:gdLst>
              <a:gd name="T0" fmla="*/ 0 w 2884"/>
              <a:gd name="T1" fmla="*/ 540 h 540"/>
              <a:gd name="T2" fmla="*/ 0 w 2884"/>
              <a:gd name="T3" fmla="*/ 0 h 540"/>
              <a:gd name="T4" fmla="*/ 2884 w 2884"/>
              <a:gd name="T5" fmla="*/ 0 h 540"/>
            </a:gdLst>
            <a:ahLst/>
            <a:cxnLst>
              <a:cxn ang="0">
                <a:pos x="T0" y="T1"/>
              </a:cxn>
              <a:cxn ang="0">
                <a:pos x="T2" y="T3"/>
              </a:cxn>
              <a:cxn ang="0">
                <a:pos x="T4" y="T5"/>
              </a:cxn>
            </a:cxnLst>
            <a:rect l="0" t="0" r="r" b="b"/>
            <a:pathLst>
              <a:path w="2884" h="540">
                <a:moveTo>
                  <a:pt x="0" y="540"/>
                </a:moveTo>
                <a:lnTo>
                  <a:pt x="0" y="0"/>
                </a:lnTo>
                <a:lnTo>
                  <a:pt x="2884" y="0"/>
                </a:lnTo>
              </a:path>
            </a:pathLst>
          </a:custGeom>
          <a:ln w="31750" cap="sq">
            <a:solidFill>
              <a:schemeClr val="accent3"/>
            </a:solidFill>
            <a:miter lim="800000"/>
            <a:headEnd type="none"/>
            <a:tailEnd type="arrow" w="lg" len="sm"/>
          </a:ln>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115" name="Picture 114"/>
          <p:cNvPicPr>
            <a:picLocks noChangeAspect="1"/>
          </p:cNvPicPr>
          <p:nvPr/>
        </p:nvPicPr>
        <p:blipFill>
          <a:blip r:embed="rId7"/>
          <a:stretch>
            <a:fillRect/>
          </a:stretch>
        </p:blipFill>
        <p:spPr>
          <a:xfrm>
            <a:off x="5245543" y="4944534"/>
            <a:ext cx="1452783" cy="1057362"/>
          </a:xfrm>
          <a:prstGeom prst="rect">
            <a:avLst/>
          </a:prstGeom>
          <a:noFill/>
          <a:ln w="38100">
            <a:solidFill>
              <a:schemeClr val="accent3"/>
            </a:solidFill>
          </a:ln>
        </p:spPr>
      </p:pic>
      <p:sp>
        <p:nvSpPr>
          <p:cNvPr id="120" name="TextBox 119"/>
          <p:cNvSpPr txBox="1">
            <a:spLocks/>
          </p:cNvSpPr>
          <p:nvPr/>
        </p:nvSpPr>
        <p:spPr>
          <a:xfrm>
            <a:off x="5384085" y="6081917"/>
            <a:ext cx="1175698" cy="193899"/>
          </a:xfrm>
          <a:prstGeom prst="rect">
            <a:avLst/>
          </a:prstGeom>
        </p:spPr>
        <p:txBody>
          <a:bodyPr vert="horz" wrap="square" lIns="0" tIns="0" rIns="0" bIns="0" rtlCol="0" anchor="t">
            <a:spAutoFit/>
          </a:bodyPr>
          <a:lstStyle/>
          <a:p>
            <a:pPr marL="0" marR="0" lvl="0" indent="0" algn="ctr" defTabSz="932597"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HockeyApp</a:t>
            </a:r>
          </a:p>
        </p:txBody>
      </p:sp>
      <p:grpSp>
        <p:nvGrpSpPr>
          <p:cNvPr id="95" name="Group 94"/>
          <p:cNvGrpSpPr/>
          <p:nvPr/>
        </p:nvGrpSpPr>
        <p:grpSpPr>
          <a:xfrm>
            <a:off x="3788617" y="3060010"/>
            <a:ext cx="763401" cy="759924"/>
            <a:chOff x="827088" y="-3463925"/>
            <a:chExt cx="3833812" cy="3816350"/>
          </a:xfrm>
        </p:grpSpPr>
        <p:sp>
          <p:nvSpPr>
            <p:cNvPr id="96" name="Freeform 5"/>
            <p:cNvSpPr>
              <a:spLocks/>
            </p:cNvSpPr>
            <p:nvPr/>
          </p:nvSpPr>
          <p:spPr bwMode="auto">
            <a:xfrm>
              <a:off x="2863850" y="-1444625"/>
              <a:ext cx="1797050" cy="1797050"/>
            </a:xfrm>
            <a:custGeom>
              <a:avLst/>
              <a:gdLst>
                <a:gd name="T0" fmla="*/ 233 w 515"/>
                <a:gd name="T1" fmla="*/ 221 h 515"/>
                <a:gd name="T2" fmla="*/ 0 w 515"/>
                <a:gd name="T3" fmla="*/ 221 h 515"/>
                <a:gd name="T4" fmla="*/ 0 w 515"/>
                <a:gd name="T5" fmla="*/ 463 h 515"/>
                <a:gd name="T6" fmla="*/ 0 w 515"/>
                <a:gd name="T7" fmla="*/ 467 h 515"/>
                <a:gd name="T8" fmla="*/ 0 w 515"/>
                <a:gd name="T9" fmla="*/ 468 h 515"/>
                <a:gd name="T10" fmla="*/ 0 w 515"/>
                <a:gd name="T11" fmla="*/ 472 h 515"/>
                <a:gd name="T12" fmla="*/ 1 w 515"/>
                <a:gd name="T13" fmla="*/ 472 h 515"/>
                <a:gd name="T14" fmla="*/ 51 w 515"/>
                <a:gd name="T15" fmla="*/ 515 h 515"/>
                <a:gd name="T16" fmla="*/ 463 w 515"/>
                <a:gd name="T17" fmla="*/ 515 h 515"/>
                <a:gd name="T18" fmla="*/ 515 w 515"/>
                <a:gd name="T19" fmla="*/ 463 h 515"/>
                <a:gd name="T20" fmla="*/ 515 w 515"/>
                <a:gd name="T21" fmla="*/ 51 h 515"/>
                <a:gd name="T22" fmla="*/ 463 w 515"/>
                <a:gd name="T23" fmla="*/ 0 h 515"/>
                <a:gd name="T24" fmla="*/ 404 w 515"/>
                <a:gd name="T25" fmla="*/ 0 h 515"/>
                <a:gd name="T26" fmla="*/ 411 w 515"/>
                <a:gd name="T27" fmla="*/ 50 h 515"/>
                <a:gd name="T28" fmla="*/ 233 w 515"/>
                <a:gd name="T29" fmla="*/ 221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5" h="515">
                  <a:moveTo>
                    <a:pt x="233" y="221"/>
                  </a:moveTo>
                  <a:cubicBezTo>
                    <a:pt x="196" y="221"/>
                    <a:pt x="101" y="221"/>
                    <a:pt x="0" y="221"/>
                  </a:cubicBezTo>
                  <a:cubicBezTo>
                    <a:pt x="0" y="463"/>
                    <a:pt x="0" y="463"/>
                    <a:pt x="0" y="463"/>
                  </a:cubicBezTo>
                  <a:cubicBezTo>
                    <a:pt x="0" y="465"/>
                    <a:pt x="0" y="466"/>
                    <a:pt x="0" y="467"/>
                  </a:cubicBezTo>
                  <a:cubicBezTo>
                    <a:pt x="0" y="468"/>
                    <a:pt x="0" y="468"/>
                    <a:pt x="0" y="468"/>
                  </a:cubicBezTo>
                  <a:cubicBezTo>
                    <a:pt x="0" y="469"/>
                    <a:pt x="0" y="471"/>
                    <a:pt x="0" y="472"/>
                  </a:cubicBezTo>
                  <a:cubicBezTo>
                    <a:pt x="1" y="472"/>
                    <a:pt x="1" y="472"/>
                    <a:pt x="1" y="472"/>
                  </a:cubicBezTo>
                  <a:cubicBezTo>
                    <a:pt x="5" y="496"/>
                    <a:pt x="26" y="515"/>
                    <a:pt x="51" y="515"/>
                  </a:cubicBezTo>
                  <a:cubicBezTo>
                    <a:pt x="463" y="515"/>
                    <a:pt x="463" y="515"/>
                    <a:pt x="463" y="515"/>
                  </a:cubicBezTo>
                  <a:cubicBezTo>
                    <a:pt x="492" y="515"/>
                    <a:pt x="515" y="492"/>
                    <a:pt x="515" y="463"/>
                  </a:cubicBezTo>
                  <a:cubicBezTo>
                    <a:pt x="515" y="51"/>
                    <a:pt x="515" y="51"/>
                    <a:pt x="515" y="51"/>
                  </a:cubicBezTo>
                  <a:cubicBezTo>
                    <a:pt x="515" y="23"/>
                    <a:pt x="492" y="0"/>
                    <a:pt x="463" y="0"/>
                  </a:cubicBezTo>
                  <a:cubicBezTo>
                    <a:pt x="404" y="0"/>
                    <a:pt x="404" y="0"/>
                    <a:pt x="404" y="0"/>
                  </a:cubicBezTo>
                  <a:cubicBezTo>
                    <a:pt x="409" y="15"/>
                    <a:pt x="411" y="32"/>
                    <a:pt x="411" y="50"/>
                  </a:cubicBezTo>
                  <a:cubicBezTo>
                    <a:pt x="411" y="148"/>
                    <a:pt x="332" y="221"/>
                    <a:pt x="233" y="221"/>
                  </a:cubicBezTo>
                  <a:close/>
                </a:path>
              </a:pathLst>
            </a:custGeom>
            <a:solidFill>
              <a:srgbClr val="002050">
                <a:lumMod val="75000"/>
                <a:lumOff val="25000"/>
              </a:srgbClr>
            </a:solidFill>
            <a:ln>
              <a:solidFill>
                <a:srgbClr val="002050">
                  <a:lumMod val="75000"/>
                  <a:lumOff val="25000"/>
                </a:srgbClr>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defTabSz="93238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Light" charset="0"/>
              </a:endParaRPr>
            </a:p>
          </p:txBody>
        </p:sp>
        <p:sp>
          <p:nvSpPr>
            <p:cNvPr id="97" name="Freeform 6"/>
            <p:cNvSpPr>
              <a:spLocks/>
            </p:cNvSpPr>
            <p:nvPr/>
          </p:nvSpPr>
          <p:spPr bwMode="auto">
            <a:xfrm>
              <a:off x="827088" y="-1444625"/>
              <a:ext cx="1797050" cy="1797050"/>
            </a:xfrm>
            <a:custGeom>
              <a:avLst/>
              <a:gdLst>
                <a:gd name="T0" fmla="*/ 106 w 515"/>
                <a:gd name="T1" fmla="*/ 50 h 515"/>
                <a:gd name="T2" fmla="*/ 114 w 515"/>
                <a:gd name="T3" fmla="*/ 0 h 515"/>
                <a:gd name="T4" fmla="*/ 52 w 515"/>
                <a:gd name="T5" fmla="*/ 0 h 515"/>
                <a:gd name="T6" fmla="*/ 1 w 515"/>
                <a:gd name="T7" fmla="*/ 42 h 515"/>
                <a:gd name="T8" fmla="*/ 1 w 515"/>
                <a:gd name="T9" fmla="*/ 43 h 515"/>
                <a:gd name="T10" fmla="*/ 0 w 515"/>
                <a:gd name="T11" fmla="*/ 46 h 515"/>
                <a:gd name="T12" fmla="*/ 0 w 515"/>
                <a:gd name="T13" fmla="*/ 47 h 515"/>
                <a:gd name="T14" fmla="*/ 0 w 515"/>
                <a:gd name="T15" fmla="*/ 51 h 515"/>
                <a:gd name="T16" fmla="*/ 0 w 515"/>
                <a:gd name="T17" fmla="*/ 463 h 515"/>
                <a:gd name="T18" fmla="*/ 0 w 515"/>
                <a:gd name="T19" fmla="*/ 467 h 515"/>
                <a:gd name="T20" fmla="*/ 0 w 515"/>
                <a:gd name="T21" fmla="*/ 468 h 515"/>
                <a:gd name="T22" fmla="*/ 1 w 515"/>
                <a:gd name="T23" fmla="*/ 472 h 515"/>
                <a:gd name="T24" fmla="*/ 1 w 515"/>
                <a:gd name="T25" fmla="*/ 472 h 515"/>
                <a:gd name="T26" fmla="*/ 52 w 515"/>
                <a:gd name="T27" fmla="*/ 515 h 515"/>
                <a:gd name="T28" fmla="*/ 464 w 515"/>
                <a:gd name="T29" fmla="*/ 515 h 515"/>
                <a:gd name="T30" fmla="*/ 515 w 515"/>
                <a:gd name="T31" fmla="*/ 463 h 515"/>
                <a:gd name="T32" fmla="*/ 515 w 515"/>
                <a:gd name="T33" fmla="*/ 221 h 515"/>
                <a:gd name="T34" fmla="*/ 284 w 515"/>
                <a:gd name="T35" fmla="*/ 221 h 515"/>
                <a:gd name="T36" fmla="*/ 106 w 515"/>
                <a:gd name="T37" fmla="*/ 50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5" h="515">
                  <a:moveTo>
                    <a:pt x="106" y="50"/>
                  </a:moveTo>
                  <a:cubicBezTo>
                    <a:pt x="106" y="32"/>
                    <a:pt x="109" y="15"/>
                    <a:pt x="114" y="0"/>
                  </a:cubicBezTo>
                  <a:cubicBezTo>
                    <a:pt x="52" y="0"/>
                    <a:pt x="52" y="0"/>
                    <a:pt x="52" y="0"/>
                  </a:cubicBezTo>
                  <a:cubicBezTo>
                    <a:pt x="26" y="0"/>
                    <a:pt x="5" y="18"/>
                    <a:pt x="1" y="42"/>
                  </a:cubicBezTo>
                  <a:cubicBezTo>
                    <a:pt x="1" y="42"/>
                    <a:pt x="1" y="42"/>
                    <a:pt x="1" y="43"/>
                  </a:cubicBezTo>
                  <a:cubicBezTo>
                    <a:pt x="1" y="44"/>
                    <a:pt x="1" y="45"/>
                    <a:pt x="0" y="46"/>
                  </a:cubicBezTo>
                  <a:cubicBezTo>
                    <a:pt x="0" y="47"/>
                    <a:pt x="0" y="47"/>
                    <a:pt x="0" y="47"/>
                  </a:cubicBezTo>
                  <a:cubicBezTo>
                    <a:pt x="0" y="48"/>
                    <a:pt x="0" y="50"/>
                    <a:pt x="0" y="51"/>
                  </a:cubicBezTo>
                  <a:cubicBezTo>
                    <a:pt x="0" y="463"/>
                    <a:pt x="0" y="463"/>
                    <a:pt x="0" y="463"/>
                  </a:cubicBezTo>
                  <a:cubicBezTo>
                    <a:pt x="0" y="465"/>
                    <a:pt x="0" y="466"/>
                    <a:pt x="0" y="467"/>
                  </a:cubicBezTo>
                  <a:cubicBezTo>
                    <a:pt x="0" y="468"/>
                    <a:pt x="0" y="468"/>
                    <a:pt x="0" y="468"/>
                  </a:cubicBezTo>
                  <a:cubicBezTo>
                    <a:pt x="1" y="469"/>
                    <a:pt x="1" y="471"/>
                    <a:pt x="1" y="472"/>
                  </a:cubicBezTo>
                  <a:cubicBezTo>
                    <a:pt x="1" y="472"/>
                    <a:pt x="1" y="472"/>
                    <a:pt x="1" y="472"/>
                  </a:cubicBezTo>
                  <a:cubicBezTo>
                    <a:pt x="5" y="496"/>
                    <a:pt x="26" y="515"/>
                    <a:pt x="52" y="515"/>
                  </a:cubicBezTo>
                  <a:cubicBezTo>
                    <a:pt x="464" y="515"/>
                    <a:pt x="464" y="515"/>
                    <a:pt x="464" y="515"/>
                  </a:cubicBezTo>
                  <a:cubicBezTo>
                    <a:pt x="492" y="515"/>
                    <a:pt x="515" y="492"/>
                    <a:pt x="515" y="463"/>
                  </a:cubicBezTo>
                  <a:cubicBezTo>
                    <a:pt x="515" y="221"/>
                    <a:pt x="515" y="221"/>
                    <a:pt x="515" y="221"/>
                  </a:cubicBezTo>
                  <a:cubicBezTo>
                    <a:pt x="419" y="221"/>
                    <a:pt x="327" y="221"/>
                    <a:pt x="284" y="221"/>
                  </a:cubicBezTo>
                  <a:cubicBezTo>
                    <a:pt x="186" y="221"/>
                    <a:pt x="106" y="148"/>
                    <a:pt x="106" y="50"/>
                  </a:cubicBezTo>
                  <a:close/>
                </a:path>
              </a:pathLst>
            </a:custGeom>
            <a:solidFill>
              <a:srgbClr val="002050">
                <a:lumMod val="75000"/>
                <a:lumOff val="25000"/>
              </a:srgbClr>
            </a:solidFill>
            <a:ln>
              <a:solidFill>
                <a:srgbClr val="002050">
                  <a:lumMod val="75000"/>
                  <a:lumOff val="25000"/>
                </a:srgbClr>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defTabSz="93238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Light" charset="0"/>
              </a:endParaRPr>
            </a:p>
          </p:txBody>
        </p:sp>
        <p:sp>
          <p:nvSpPr>
            <p:cNvPr id="98" name="Freeform 7"/>
            <p:cNvSpPr>
              <a:spLocks/>
            </p:cNvSpPr>
            <p:nvPr/>
          </p:nvSpPr>
          <p:spPr bwMode="auto">
            <a:xfrm>
              <a:off x="2863850" y="-3463925"/>
              <a:ext cx="1797050" cy="1793875"/>
            </a:xfrm>
            <a:custGeom>
              <a:avLst/>
              <a:gdLst>
                <a:gd name="T0" fmla="*/ 515 w 515"/>
                <a:gd name="T1" fmla="*/ 463 h 514"/>
                <a:gd name="T2" fmla="*/ 515 w 515"/>
                <a:gd name="T3" fmla="*/ 51 h 514"/>
                <a:gd name="T4" fmla="*/ 463 w 515"/>
                <a:gd name="T5" fmla="*/ 0 h 514"/>
                <a:gd name="T6" fmla="*/ 51 w 515"/>
                <a:gd name="T7" fmla="*/ 0 h 514"/>
                <a:gd name="T8" fmla="*/ 1 w 515"/>
                <a:gd name="T9" fmla="*/ 42 h 514"/>
                <a:gd name="T10" fmla="*/ 0 w 515"/>
                <a:gd name="T11" fmla="*/ 42 h 514"/>
                <a:gd name="T12" fmla="*/ 0 w 515"/>
                <a:gd name="T13" fmla="*/ 46 h 514"/>
                <a:gd name="T14" fmla="*/ 0 w 515"/>
                <a:gd name="T15" fmla="*/ 47 h 514"/>
                <a:gd name="T16" fmla="*/ 0 w 515"/>
                <a:gd name="T17" fmla="*/ 51 h 514"/>
                <a:gd name="T18" fmla="*/ 0 w 515"/>
                <a:gd name="T19" fmla="*/ 238 h 514"/>
                <a:gd name="T20" fmla="*/ 56 w 515"/>
                <a:gd name="T21" fmla="*/ 231 h 514"/>
                <a:gd name="T22" fmla="*/ 283 w 515"/>
                <a:gd name="T23" fmla="*/ 458 h 514"/>
                <a:gd name="T24" fmla="*/ 282 w 515"/>
                <a:gd name="T25" fmla="*/ 465 h 514"/>
                <a:gd name="T26" fmla="*/ 365 w 515"/>
                <a:gd name="T27" fmla="*/ 514 h 514"/>
                <a:gd name="T28" fmla="*/ 463 w 515"/>
                <a:gd name="T29" fmla="*/ 514 h 514"/>
                <a:gd name="T30" fmla="*/ 515 w 515"/>
                <a:gd name="T31" fmla="*/ 463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5" h="514">
                  <a:moveTo>
                    <a:pt x="515" y="463"/>
                  </a:moveTo>
                  <a:cubicBezTo>
                    <a:pt x="515" y="51"/>
                    <a:pt x="515" y="51"/>
                    <a:pt x="515" y="51"/>
                  </a:cubicBezTo>
                  <a:cubicBezTo>
                    <a:pt x="515" y="23"/>
                    <a:pt x="492" y="0"/>
                    <a:pt x="463" y="0"/>
                  </a:cubicBezTo>
                  <a:cubicBezTo>
                    <a:pt x="51" y="0"/>
                    <a:pt x="51" y="0"/>
                    <a:pt x="51" y="0"/>
                  </a:cubicBezTo>
                  <a:cubicBezTo>
                    <a:pt x="26" y="0"/>
                    <a:pt x="5" y="18"/>
                    <a:pt x="1" y="42"/>
                  </a:cubicBezTo>
                  <a:cubicBezTo>
                    <a:pt x="1" y="42"/>
                    <a:pt x="1" y="42"/>
                    <a:pt x="0" y="42"/>
                  </a:cubicBezTo>
                  <a:cubicBezTo>
                    <a:pt x="0" y="44"/>
                    <a:pt x="0" y="45"/>
                    <a:pt x="0" y="46"/>
                  </a:cubicBezTo>
                  <a:cubicBezTo>
                    <a:pt x="0" y="46"/>
                    <a:pt x="0" y="47"/>
                    <a:pt x="0" y="47"/>
                  </a:cubicBezTo>
                  <a:cubicBezTo>
                    <a:pt x="0" y="48"/>
                    <a:pt x="0" y="50"/>
                    <a:pt x="0" y="51"/>
                  </a:cubicBezTo>
                  <a:cubicBezTo>
                    <a:pt x="0" y="238"/>
                    <a:pt x="0" y="238"/>
                    <a:pt x="0" y="238"/>
                  </a:cubicBezTo>
                  <a:cubicBezTo>
                    <a:pt x="18" y="233"/>
                    <a:pt x="36" y="231"/>
                    <a:pt x="56" y="231"/>
                  </a:cubicBezTo>
                  <a:cubicBezTo>
                    <a:pt x="181" y="231"/>
                    <a:pt x="283" y="332"/>
                    <a:pt x="283" y="458"/>
                  </a:cubicBezTo>
                  <a:cubicBezTo>
                    <a:pt x="283" y="460"/>
                    <a:pt x="282" y="463"/>
                    <a:pt x="282" y="465"/>
                  </a:cubicBezTo>
                  <a:cubicBezTo>
                    <a:pt x="314" y="475"/>
                    <a:pt x="343" y="492"/>
                    <a:pt x="365" y="514"/>
                  </a:cubicBezTo>
                  <a:cubicBezTo>
                    <a:pt x="463" y="514"/>
                    <a:pt x="463" y="514"/>
                    <a:pt x="463" y="514"/>
                  </a:cubicBezTo>
                  <a:cubicBezTo>
                    <a:pt x="492" y="514"/>
                    <a:pt x="515" y="491"/>
                    <a:pt x="515" y="463"/>
                  </a:cubicBezTo>
                  <a:close/>
                </a:path>
              </a:pathLst>
            </a:custGeom>
            <a:solidFill>
              <a:srgbClr val="002050">
                <a:lumMod val="75000"/>
                <a:lumOff val="25000"/>
              </a:srgbClr>
            </a:solidFill>
            <a:ln>
              <a:solidFill>
                <a:srgbClr val="002050">
                  <a:lumMod val="75000"/>
                  <a:lumOff val="25000"/>
                </a:srgbClr>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defTabSz="93238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Light" charset="0"/>
              </a:endParaRPr>
            </a:p>
          </p:txBody>
        </p:sp>
        <p:sp>
          <p:nvSpPr>
            <p:cNvPr id="99" name="Freeform 8"/>
            <p:cNvSpPr>
              <a:spLocks/>
            </p:cNvSpPr>
            <p:nvPr/>
          </p:nvSpPr>
          <p:spPr bwMode="auto">
            <a:xfrm>
              <a:off x="827088" y="-3463925"/>
              <a:ext cx="1797050" cy="1793875"/>
            </a:xfrm>
            <a:custGeom>
              <a:avLst/>
              <a:gdLst>
                <a:gd name="T0" fmla="*/ 247 w 515"/>
                <a:gd name="T1" fmla="*/ 462 h 514"/>
                <a:gd name="T2" fmla="*/ 245 w 515"/>
                <a:gd name="T3" fmla="*/ 438 h 514"/>
                <a:gd name="T4" fmla="*/ 383 w 515"/>
                <a:gd name="T5" fmla="*/ 300 h 514"/>
                <a:gd name="T6" fmla="*/ 458 w 515"/>
                <a:gd name="T7" fmla="*/ 322 h 514"/>
                <a:gd name="T8" fmla="*/ 515 w 515"/>
                <a:gd name="T9" fmla="*/ 268 h 514"/>
                <a:gd name="T10" fmla="*/ 515 w 515"/>
                <a:gd name="T11" fmla="*/ 51 h 514"/>
                <a:gd name="T12" fmla="*/ 464 w 515"/>
                <a:gd name="T13" fmla="*/ 0 h 514"/>
                <a:gd name="T14" fmla="*/ 52 w 515"/>
                <a:gd name="T15" fmla="*/ 0 h 514"/>
                <a:gd name="T16" fmla="*/ 1 w 515"/>
                <a:gd name="T17" fmla="*/ 42 h 514"/>
                <a:gd name="T18" fmla="*/ 1 w 515"/>
                <a:gd name="T19" fmla="*/ 42 h 514"/>
                <a:gd name="T20" fmla="*/ 0 w 515"/>
                <a:gd name="T21" fmla="*/ 46 h 514"/>
                <a:gd name="T22" fmla="*/ 0 w 515"/>
                <a:gd name="T23" fmla="*/ 47 h 514"/>
                <a:gd name="T24" fmla="*/ 0 w 515"/>
                <a:gd name="T25" fmla="*/ 51 h 514"/>
                <a:gd name="T26" fmla="*/ 0 w 515"/>
                <a:gd name="T27" fmla="*/ 463 h 514"/>
                <a:gd name="T28" fmla="*/ 0 w 515"/>
                <a:gd name="T29" fmla="*/ 467 h 514"/>
                <a:gd name="T30" fmla="*/ 0 w 515"/>
                <a:gd name="T31" fmla="*/ 468 h 514"/>
                <a:gd name="T32" fmla="*/ 1 w 515"/>
                <a:gd name="T33" fmla="*/ 472 h 514"/>
                <a:gd name="T34" fmla="*/ 1 w 515"/>
                <a:gd name="T35" fmla="*/ 472 h 514"/>
                <a:gd name="T36" fmla="*/ 52 w 515"/>
                <a:gd name="T37" fmla="*/ 514 h 514"/>
                <a:gd name="T38" fmla="*/ 151 w 515"/>
                <a:gd name="T39" fmla="*/ 514 h 514"/>
                <a:gd name="T40" fmla="*/ 247 w 515"/>
                <a:gd name="T41" fmla="*/ 462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5" h="514">
                  <a:moveTo>
                    <a:pt x="247" y="462"/>
                  </a:moveTo>
                  <a:cubicBezTo>
                    <a:pt x="246" y="454"/>
                    <a:pt x="245" y="446"/>
                    <a:pt x="245" y="438"/>
                  </a:cubicBezTo>
                  <a:cubicBezTo>
                    <a:pt x="245" y="362"/>
                    <a:pt x="306" y="300"/>
                    <a:pt x="383" y="300"/>
                  </a:cubicBezTo>
                  <a:cubicBezTo>
                    <a:pt x="411" y="300"/>
                    <a:pt x="436" y="308"/>
                    <a:pt x="458" y="322"/>
                  </a:cubicBezTo>
                  <a:cubicBezTo>
                    <a:pt x="474" y="301"/>
                    <a:pt x="493" y="283"/>
                    <a:pt x="515" y="268"/>
                  </a:cubicBezTo>
                  <a:cubicBezTo>
                    <a:pt x="515" y="51"/>
                    <a:pt x="515" y="51"/>
                    <a:pt x="515" y="51"/>
                  </a:cubicBezTo>
                  <a:cubicBezTo>
                    <a:pt x="515" y="23"/>
                    <a:pt x="492" y="0"/>
                    <a:pt x="464" y="0"/>
                  </a:cubicBezTo>
                  <a:cubicBezTo>
                    <a:pt x="52" y="0"/>
                    <a:pt x="52" y="0"/>
                    <a:pt x="52" y="0"/>
                  </a:cubicBezTo>
                  <a:cubicBezTo>
                    <a:pt x="26" y="0"/>
                    <a:pt x="5" y="18"/>
                    <a:pt x="1" y="42"/>
                  </a:cubicBezTo>
                  <a:cubicBezTo>
                    <a:pt x="1" y="42"/>
                    <a:pt x="1" y="42"/>
                    <a:pt x="1" y="42"/>
                  </a:cubicBezTo>
                  <a:cubicBezTo>
                    <a:pt x="1" y="44"/>
                    <a:pt x="1" y="45"/>
                    <a:pt x="0" y="46"/>
                  </a:cubicBezTo>
                  <a:cubicBezTo>
                    <a:pt x="0" y="46"/>
                    <a:pt x="0" y="47"/>
                    <a:pt x="0" y="47"/>
                  </a:cubicBezTo>
                  <a:cubicBezTo>
                    <a:pt x="0" y="48"/>
                    <a:pt x="0" y="50"/>
                    <a:pt x="0" y="51"/>
                  </a:cubicBezTo>
                  <a:cubicBezTo>
                    <a:pt x="0" y="463"/>
                    <a:pt x="0" y="463"/>
                    <a:pt x="0" y="463"/>
                  </a:cubicBezTo>
                  <a:cubicBezTo>
                    <a:pt x="0" y="464"/>
                    <a:pt x="0" y="466"/>
                    <a:pt x="0" y="467"/>
                  </a:cubicBezTo>
                  <a:cubicBezTo>
                    <a:pt x="0" y="467"/>
                    <a:pt x="0" y="468"/>
                    <a:pt x="0" y="468"/>
                  </a:cubicBezTo>
                  <a:cubicBezTo>
                    <a:pt x="1" y="469"/>
                    <a:pt x="1" y="470"/>
                    <a:pt x="1" y="472"/>
                  </a:cubicBezTo>
                  <a:cubicBezTo>
                    <a:pt x="1" y="472"/>
                    <a:pt x="1" y="472"/>
                    <a:pt x="1" y="472"/>
                  </a:cubicBezTo>
                  <a:cubicBezTo>
                    <a:pt x="5" y="496"/>
                    <a:pt x="26" y="514"/>
                    <a:pt x="52" y="514"/>
                  </a:cubicBezTo>
                  <a:cubicBezTo>
                    <a:pt x="151" y="514"/>
                    <a:pt x="151" y="514"/>
                    <a:pt x="151" y="514"/>
                  </a:cubicBezTo>
                  <a:cubicBezTo>
                    <a:pt x="176" y="488"/>
                    <a:pt x="209" y="470"/>
                    <a:pt x="247" y="462"/>
                  </a:cubicBezTo>
                  <a:close/>
                </a:path>
              </a:pathLst>
            </a:custGeom>
            <a:solidFill>
              <a:srgbClr val="002050">
                <a:lumMod val="75000"/>
                <a:lumOff val="25000"/>
              </a:srgbClr>
            </a:solidFill>
            <a:ln>
              <a:solidFill>
                <a:srgbClr val="002050">
                  <a:lumMod val="75000"/>
                  <a:lumOff val="25000"/>
                </a:srgbClr>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defTabSz="93238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Light" charset="0"/>
              </a:endParaRPr>
            </a:p>
          </p:txBody>
        </p:sp>
        <p:sp>
          <p:nvSpPr>
            <p:cNvPr id="100" name="Freeform 9"/>
            <p:cNvSpPr>
              <a:spLocks/>
            </p:cNvSpPr>
            <p:nvPr/>
          </p:nvSpPr>
          <p:spPr bwMode="auto">
            <a:xfrm>
              <a:off x="2863850" y="-1444625"/>
              <a:ext cx="1433512" cy="771525"/>
            </a:xfrm>
            <a:custGeom>
              <a:avLst/>
              <a:gdLst>
                <a:gd name="T0" fmla="*/ 1 w 411"/>
                <a:gd name="T1" fmla="*/ 42 h 221"/>
                <a:gd name="T2" fmla="*/ 0 w 411"/>
                <a:gd name="T3" fmla="*/ 43 h 221"/>
                <a:gd name="T4" fmla="*/ 0 w 411"/>
                <a:gd name="T5" fmla="*/ 46 h 221"/>
                <a:gd name="T6" fmla="*/ 0 w 411"/>
                <a:gd name="T7" fmla="*/ 47 h 221"/>
                <a:gd name="T8" fmla="*/ 0 w 411"/>
                <a:gd name="T9" fmla="*/ 51 h 221"/>
                <a:gd name="T10" fmla="*/ 0 w 411"/>
                <a:gd name="T11" fmla="*/ 221 h 221"/>
                <a:gd name="T12" fmla="*/ 233 w 411"/>
                <a:gd name="T13" fmla="*/ 221 h 221"/>
                <a:gd name="T14" fmla="*/ 411 w 411"/>
                <a:gd name="T15" fmla="*/ 50 h 221"/>
                <a:gd name="T16" fmla="*/ 404 w 411"/>
                <a:gd name="T17" fmla="*/ 0 h 221"/>
                <a:gd name="T18" fmla="*/ 51 w 411"/>
                <a:gd name="T19" fmla="*/ 0 h 221"/>
                <a:gd name="T20" fmla="*/ 1 w 411"/>
                <a:gd name="T21" fmla="*/ 42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1" h="221">
                  <a:moveTo>
                    <a:pt x="1" y="42"/>
                  </a:moveTo>
                  <a:cubicBezTo>
                    <a:pt x="1" y="42"/>
                    <a:pt x="1" y="42"/>
                    <a:pt x="0" y="43"/>
                  </a:cubicBezTo>
                  <a:cubicBezTo>
                    <a:pt x="0" y="44"/>
                    <a:pt x="0" y="45"/>
                    <a:pt x="0" y="46"/>
                  </a:cubicBezTo>
                  <a:cubicBezTo>
                    <a:pt x="0" y="47"/>
                    <a:pt x="0" y="47"/>
                    <a:pt x="0" y="47"/>
                  </a:cubicBezTo>
                  <a:cubicBezTo>
                    <a:pt x="0" y="48"/>
                    <a:pt x="0" y="50"/>
                    <a:pt x="0" y="51"/>
                  </a:cubicBezTo>
                  <a:cubicBezTo>
                    <a:pt x="0" y="221"/>
                    <a:pt x="0" y="221"/>
                    <a:pt x="0" y="221"/>
                  </a:cubicBezTo>
                  <a:cubicBezTo>
                    <a:pt x="101" y="221"/>
                    <a:pt x="196" y="221"/>
                    <a:pt x="233" y="221"/>
                  </a:cubicBezTo>
                  <a:cubicBezTo>
                    <a:pt x="332" y="221"/>
                    <a:pt x="411" y="148"/>
                    <a:pt x="411" y="50"/>
                  </a:cubicBezTo>
                  <a:cubicBezTo>
                    <a:pt x="411" y="32"/>
                    <a:pt x="409" y="15"/>
                    <a:pt x="404" y="0"/>
                  </a:cubicBezTo>
                  <a:cubicBezTo>
                    <a:pt x="51" y="0"/>
                    <a:pt x="51" y="0"/>
                    <a:pt x="51" y="0"/>
                  </a:cubicBezTo>
                  <a:cubicBezTo>
                    <a:pt x="26" y="0"/>
                    <a:pt x="5" y="18"/>
                    <a:pt x="1" y="4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defTabSz="93238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Light" charset="0"/>
              </a:endParaRPr>
            </a:p>
          </p:txBody>
        </p:sp>
        <p:sp>
          <p:nvSpPr>
            <p:cNvPr id="101" name="Freeform 10"/>
            <p:cNvSpPr>
              <a:spLocks/>
            </p:cNvSpPr>
            <p:nvPr/>
          </p:nvSpPr>
          <p:spPr bwMode="auto">
            <a:xfrm>
              <a:off x="1196975" y="-1444625"/>
              <a:ext cx="1427162" cy="771525"/>
            </a:xfrm>
            <a:custGeom>
              <a:avLst/>
              <a:gdLst>
                <a:gd name="T0" fmla="*/ 358 w 409"/>
                <a:gd name="T1" fmla="*/ 0 h 221"/>
                <a:gd name="T2" fmla="*/ 8 w 409"/>
                <a:gd name="T3" fmla="*/ 0 h 221"/>
                <a:gd name="T4" fmla="*/ 0 w 409"/>
                <a:gd name="T5" fmla="*/ 50 h 221"/>
                <a:gd name="T6" fmla="*/ 178 w 409"/>
                <a:gd name="T7" fmla="*/ 221 h 221"/>
                <a:gd name="T8" fmla="*/ 409 w 409"/>
                <a:gd name="T9" fmla="*/ 221 h 221"/>
                <a:gd name="T10" fmla="*/ 409 w 409"/>
                <a:gd name="T11" fmla="*/ 51 h 221"/>
                <a:gd name="T12" fmla="*/ 358 w 409"/>
                <a:gd name="T13" fmla="*/ 0 h 221"/>
              </a:gdLst>
              <a:ahLst/>
              <a:cxnLst>
                <a:cxn ang="0">
                  <a:pos x="T0" y="T1"/>
                </a:cxn>
                <a:cxn ang="0">
                  <a:pos x="T2" y="T3"/>
                </a:cxn>
                <a:cxn ang="0">
                  <a:pos x="T4" y="T5"/>
                </a:cxn>
                <a:cxn ang="0">
                  <a:pos x="T6" y="T7"/>
                </a:cxn>
                <a:cxn ang="0">
                  <a:pos x="T8" y="T9"/>
                </a:cxn>
                <a:cxn ang="0">
                  <a:pos x="T10" y="T11"/>
                </a:cxn>
                <a:cxn ang="0">
                  <a:pos x="T12" y="T13"/>
                </a:cxn>
              </a:cxnLst>
              <a:rect l="0" t="0" r="r" b="b"/>
              <a:pathLst>
                <a:path w="409" h="221">
                  <a:moveTo>
                    <a:pt x="358" y="0"/>
                  </a:moveTo>
                  <a:cubicBezTo>
                    <a:pt x="8" y="0"/>
                    <a:pt x="8" y="0"/>
                    <a:pt x="8" y="0"/>
                  </a:cubicBezTo>
                  <a:cubicBezTo>
                    <a:pt x="3" y="15"/>
                    <a:pt x="0" y="32"/>
                    <a:pt x="0" y="50"/>
                  </a:cubicBezTo>
                  <a:cubicBezTo>
                    <a:pt x="0" y="148"/>
                    <a:pt x="80" y="221"/>
                    <a:pt x="178" y="221"/>
                  </a:cubicBezTo>
                  <a:cubicBezTo>
                    <a:pt x="221" y="221"/>
                    <a:pt x="313" y="221"/>
                    <a:pt x="409" y="221"/>
                  </a:cubicBezTo>
                  <a:cubicBezTo>
                    <a:pt x="409" y="51"/>
                    <a:pt x="409" y="51"/>
                    <a:pt x="409" y="51"/>
                  </a:cubicBezTo>
                  <a:cubicBezTo>
                    <a:pt x="409" y="23"/>
                    <a:pt x="386" y="0"/>
                    <a:pt x="358"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defTabSz="93238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Light" charset="0"/>
              </a:endParaRPr>
            </a:p>
          </p:txBody>
        </p:sp>
        <p:sp>
          <p:nvSpPr>
            <p:cNvPr id="102" name="Freeform 11"/>
            <p:cNvSpPr>
              <a:spLocks/>
            </p:cNvSpPr>
            <p:nvPr/>
          </p:nvSpPr>
          <p:spPr bwMode="auto">
            <a:xfrm>
              <a:off x="2863850" y="-2657475"/>
              <a:ext cx="1273175" cy="987425"/>
            </a:xfrm>
            <a:custGeom>
              <a:avLst/>
              <a:gdLst>
                <a:gd name="T0" fmla="*/ 283 w 365"/>
                <a:gd name="T1" fmla="*/ 227 h 283"/>
                <a:gd name="T2" fmla="*/ 56 w 365"/>
                <a:gd name="T3" fmla="*/ 0 h 283"/>
                <a:gd name="T4" fmla="*/ 0 w 365"/>
                <a:gd name="T5" fmla="*/ 7 h 283"/>
                <a:gd name="T6" fmla="*/ 0 w 365"/>
                <a:gd name="T7" fmla="*/ 232 h 283"/>
                <a:gd name="T8" fmla="*/ 0 w 365"/>
                <a:gd name="T9" fmla="*/ 236 h 283"/>
                <a:gd name="T10" fmla="*/ 0 w 365"/>
                <a:gd name="T11" fmla="*/ 237 h 283"/>
                <a:gd name="T12" fmla="*/ 0 w 365"/>
                <a:gd name="T13" fmla="*/ 241 h 283"/>
                <a:gd name="T14" fmla="*/ 1 w 365"/>
                <a:gd name="T15" fmla="*/ 241 h 283"/>
                <a:gd name="T16" fmla="*/ 51 w 365"/>
                <a:gd name="T17" fmla="*/ 283 h 283"/>
                <a:gd name="T18" fmla="*/ 365 w 365"/>
                <a:gd name="T19" fmla="*/ 283 h 283"/>
                <a:gd name="T20" fmla="*/ 282 w 365"/>
                <a:gd name="T21" fmla="*/ 234 h 283"/>
                <a:gd name="T22" fmla="*/ 283 w 365"/>
                <a:gd name="T23" fmla="*/ 227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5" h="283">
                  <a:moveTo>
                    <a:pt x="283" y="227"/>
                  </a:moveTo>
                  <a:cubicBezTo>
                    <a:pt x="283" y="101"/>
                    <a:pt x="181" y="0"/>
                    <a:pt x="56" y="0"/>
                  </a:cubicBezTo>
                  <a:cubicBezTo>
                    <a:pt x="36" y="0"/>
                    <a:pt x="18" y="2"/>
                    <a:pt x="0" y="7"/>
                  </a:cubicBezTo>
                  <a:cubicBezTo>
                    <a:pt x="0" y="232"/>
                    <a:pt x="0" y="232"/>
                    <a:pt x="0" y="232"/>
                  </a:cubicBezTo>
                  <a:cubicBezTo>
                    <a:pt x="0" y="233"/>
                    <a:pt x="0" y="235"/>
                    <a:pt x="0" y="236"/>
                  </a:cubicBezTo>
                  <a:cubicBezTo>
                    <a:pt x="0" y="236"/>
                    <a:pt x="0" y="237"/>
                    <a:pt x="0" y="237"/>
                  </a:cubicBezTo>
                  <a:cubicBezTo>
                    <a:pt x="0" y="238"/>
                    <a:pt x="0" y="239"/>
                    <a:pt x="0" y="241"/>
                  </a:cubicBezTo>
                  <a:cubicBezTo>
                    <a:pt x="1" y="241"/>
                    <a:pt x="1" y="241"/>
                    <a:pt x="1" y="241"/>
                  </a:cubicBezTo>
                  <a:cubicBezTo>
                    <a:pt x="5" y="265"/>
                    <a:pt x="26" y="283"/>
                    <a:pt x="51" y="283"/>
                  </a:cubicBezTo>
                  <a:cubicBezTo>
                    <a:pt x="365" y="283"/>
                    <a:pt x="365" y="283"/>
                    <a:pt x="365" y="283"/>
                  </a:cubicBezTo>
                  <a:cubicBezTo>
                    <a:pt x="343" y="261"/>
                    <a:pt x="314" y="244"/>
                    <a:pt x="282" y="234"/>
                  </a:cubicBezTo>
                  <a:cubicBezTo>
                    <a:pt x="282" y="232"/>
                    <a:pt x="283" y="229"/>
                    <a:pt x="283" y="22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defTabSz="93238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Light" charset="0"/>
              </a:endParaRPr>
            </a:p>
          </p:txBody>
        </p:sp>
        <p:sp>
          <p:nvSpPr>
            <p:cNvPr id="103" name="Freeform 12"/>
            <p:cNvSpPr>
              <a:spLocks/>
            </p:cNvSpPr>
            <p:nvPr/>
          </p:nvSpPr>
          <p:spPr bwMode="auto">
            <a:xfrm>
              <a:off x="1354138" y="-2528888"/>
              <a:ext cx="1270000" cy="858838"/>
            </a:xfrm>
            <a:custGeom>
              <a:avLst/>
              <a:gdLst>
                <a:gd name="T0" fmla="*/ 364 w 364"/>
                <a:gd name="T1" fmla="*/ 195 h 246"/>
                <a:gd name="T2" fmla="*/ 364 w 364"/>
                <a:gd name="T3" fmla="*/ 0 h 246"/>
                <a:gd name="T4" fmla="*/ 307 w 364"/>
                <a:gd name="T5" fmla="*/ 54 h 246"/>
                <a:gd name="T6" fmla="*/ 232 w 364"/>
                <a:gd name="T7" fmla="*/ 32 h 246"/>
                <a:gd name="T8" fmla="*/ 94 w 364"/>
                <a:gd name="T9" fmla="*/ 170 h 246"/>
                <a:gd name="T10" fmla="*/ 96 w 364"/>
                <a:gd name="T11" fmla="*/ 194 h 246"/>
                <a:gd name="T12" fmla="*/ 0 w 364"/>
                <a:gd name="T13" fmla="*/ 246 h 246"/>
                <a:gd name="T14" fmla="*/ 313 w 364"/>
                <a:gd name="T15" fmla="*/ 246 h 246"/>
                <a:gd name="T16" fmla="*/ 364 w 364"/>
                <a:gd name="T17" fmla="*/ 19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246">
                  <a:moveTo>
                    <a:pt x="364" y="195"/>
                  </a:moveTo>
                  <a:cubicBezTo>
                    <a:pt x="364" y="0"/>
                    <a:pt x="364" y="0"/>
                    <a:pt x="364" y="0"/>
                  </a:cubicBezTo>
                  <a:cubicBezTo>
                    <a:pt x="342" y="15"/>
                    <a:pt x="323" y="33"/>
                    <a:pt x="307" y="54"/>
                  </a:cubicBezTo>
                  <a:cubicBezTo>
                    <a:pt x="285" y="40"/>
                    <a:pt x="260" y="32"/>
                    <a:pt x="232" y="32"/>
                  </a:cubicBezTo>
                  <a:cubicBezTo>
                    <a:pt x="155" y="32"/>
                    <a:pt x="94" y="94"/>
                    <a:pt x="94" y="170"/>
                  </a:cubicBezTo>
                  <a:cubicBezTo>
                    <a:pt x="94" y="178"/>
                    <a:pt x="95" y="186"/>
                    <a:pt x="96" y="194"/>
                  </a:cubicBezTo>
                  <a:cubicBezTo>
                    <a:pt x="58" y="202"/>
                    <a:pt x="25" y="220"/>
                    <a:pt x="0" y="246"/>
                  </a:cubicBezTo>
                  <a:cubicBezTo>
                    <a:pt x="313" y="246"/>
                    <a:pt x="313" y="246"/>
                    <a:pt x="313" y="246"/>
                  </a:cubicBezTo>
                  <a:cubicBezTo>
                    <a:pt x="341" y="246"/>
                    <a:pt x="364" y="223"/>
                    <a:pt x="364" y="19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defTabSz="93238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Light" charset="0"/>
              </a:endParaRPr>
            </a:p>
          </p:txBody>
        </p:sp>
      </p:grpSp>
      <p:grpSp>
        <p:nvGrpSpPr>
          <p:cNvPr id="225" name="Group 224"/>
          <p:cNvGrpSpPr/>
          <p:nvPr/>
        </p:nvGrpSpPr>
        <p:grpSpPr>
          <a:xfrm>
            <a:off x="3751582" y="3812081"/>
            <a:ext cx="1442457" cy="596710"/>
            <a:chOff x="4032234" y="4057293"/>
            <a:chExt cx="1442457" cy="596710"/>
          </a:xfrm>
        </p:grpSpPr>
        <p:grpSp>
          <p:nvGrpSpPr>
            <p:cNvPr id="8" name="Group 7"/>
            <p:cNvGrpSpPr>
              <a:grpSpLocks noChangeAspect="1"/>
            </p:cNvGrpSpPr>
            <p:nvPr/>
          </p:nvGrpSpPr>
          <p:grpSpPr>
            <a:xfrm>
              <a:off x="4670559" y="4057293"/>
              <a:ext cx="804132" cy="463065"/>
              <a:chOff x="5272222" y="3420184"/>
              <a:chExt cx="973000" cy="560308"/>
            </a:xfrm>
          </p:grpSpPr>
          <p:grpSp>
            <p:nvGrpSpPr>
              <p:cNvPr id="6" name="Group 5"/>
              <p:cNvGrpSpPr/>
              <p:nvPr/>
            </p:nvGrpSpPr>
            <p:grpSpPr>
              <a:xfrm>
                <a:off x="5389681" y="3420184"/>
                <a:ext cx="753956" cy="512690"/>
                <a:chOff x="5389681" y="3420184"/>
                <a:chExt cx="753956" cy="512690"/>
              </a:xfrm>
            </p:grpSpPr>
            <p:sp>
              <p:nvSpPr>
                <p:cNvPr id="231" name="Rectangle 39"/>
                <p:cNvSpPr>
                  <a:spLocks noChangeArrowheads="1"/>
                </p:cNvSpPr>
                <p:nvPr/>
              </p:nvSpPr>
              <p:spPr bwMode="auto">
                <a:xfrm>
                  <a:off x="5389681" y="3420184"/>
                  <a:ext cx="753956" cy="512690"/>
                </a:xfrm>
                <a:prstGeom prst="rect">
                  <a:avLst/>
                </a:prstGeom>
                <a:solidFill>
                  <a:srgbClr val="9F9F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03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232" name="Oval 40"/>
                <p:cNvSpPr>
                  <a:spLocks noChangeArrowheads="1"/>
                </p:cNvSpPr>
                <p:nvPr/>
              </p:nvSpPr>
              <p:spPr bwMode="auto">
                <a:xfrm>
                  <a:off x="5759516" y="3431294"/>
                  <a:ext cx="12698" cy="1269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03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233" name="Rectangle 41"/>
                <p:cNvSpPr>
                  <a:spLocks noChangeArrowheads="1"/>
                </p:cNvSpPr>
                <p:nvPr/>
              </p:nvSpPr>
              <p:spPr bwMode="auto">
                <a:xfrm>
                  <a:off x="5415077" y="3459865"/>
                  <a:ext cx="703163" cy="450786"/>
                </a:xfrm>
                <a:prstGeom prst="rect">
                  <a:avLst/>
                </a:prstGeom>
                <a:solidFill>
                  <a:schemeClr val="bg2">
                    <a:lumMod val="75000"/>
                  </a:schemeClr>
                </a:solidFill>
                <a:ln>
                  <a:noFill/>
                </a:ln>
              </p:spPr>
              <p:txBody>
                <a:bodyPr vert="horz" wrap="square" lIns="91427" tIns="45713" rIns="91427" bIns="45713" numCol="1" anchor="ctr" anchorCtr="0" compatLnSpc="1">
                  <a:prstTxWarp prst="textNoShape">
                    <a:avLst/>
                  </a:prstTxWarp>
                </a:bodyPr>
                <a:lstStyle/>
                <a:p>
                  <a:pPr marL="0" marR="0" lvl="0" indent="0" algn="ctr" defTabSz="932039"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gradFill>
                        <a:gsLst>
                          <a:gs pos="61111">
                            <a:schemeClr val="tx1"/>
                          </a:gs>
                          <a:gs pos="76852">
                            <a:schemeClr val="tx1"/>
                          </a:gs>
                        </a:gsLst>
                        <a:lin ang="5400000" scaled="0"/>
                      </a:gradFill>
                      <a:effectLst/>
                      <a:uLnTx/>
                      <a:uFillTx/>
                      <a:latin typeface="Segoe UI"/>
                      <a:ea typeface="+mn-ea"/>
                      <a:cs typeface="+mn-cs"/>
                    </a:rPr>
                    <a:t>iOS</a:t>
                  </a:r>
                </a:p>
              </p:txBody>
            </p:sp>
          </p:grpSp>
          <p:sp>
            <p:nvSpPr>
              <p:cNvPr id="234" name="Freeform 42"/>
              <p:cNvSpPr>
                <a:spLocks/>
              </p:cNvSpPr>
              <p:nvPr/>
            </p:nvSpPr>
            <p:spPr bwMode="auto">
              <a:xfrm>
                <a:off x="5272222" y="3940810"/>
                <a:ext cx="973000" cy="39682"/>
              </a:xfrm>
              <a:custGeom>
                <a:avLst/>
                <a:gdLst>
                  <a:gd name="T0" fmla="*/ 0 w 449"/>
                  <a:gd name="T1" fmla="*/ 0 h 18"/>
                  <a:gd name="T2" fmla="*/ 0 w 449"/>
                  <a:gd name="T3" fmla="*/ 1 h 18"/>
                  <a:gd name="T4" fmla="*/ 17 w 449"/>
                  <a:gd name="T5" fmla="*/ 18 h 18"/>
                  <a:gd name="T6" fmla="*/ 433 w 449"/>
                  <a:gd name="T7" fmla="*/ 18 h 18"/>
                  <a:gd name="T8" fmla="*/ 449 w 449"/>
                  <a:gd name="T9" fmla="*/ 1 h 18"/>
                  <a:gd name="T10" fmla="*/ 449 w 449"/>
                  <a:gd name="T11" fmla="*/ 0 h 18"/>
                  <a:gd name="T12" fmla="*/ 0 w 449"/>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449" h="18">
                    <a:moveTo>
                      <a:pt x="0" y="0"/>
                    </a:moveTo>
                    <a:cubicBezTo>
                      <a:pt x="0" y="1"/>
                      <a:pt x="0" y="1"/>
                      <a:pt x="0" y="1"/>
                    </a:cubicBezTo>
                    <a:cubicBezTo>
                      <a:pt x="0" y="10"/>
                      <a:pt x="8" y="18"/>
                      <a:pt x="17" y="18"/>
                    </a:cubicBezTo>
                    <a:cubicBezTo>
                      <a:pt x="433" y="18"/>
                      <a:pt x="433" y="18"/>
                      <a:pt x="433" y="18"/>
                    </a:cubicBezTo>
                    <a:cubicBezTo>
                      <a:pt x="442" y="18"/>
                      <a:pt x="449" y="10"/>
                      <a:pt x="449" y="1"/>
                    </a:cubicBezTo>
                    <a:cubicBezTo>
                      <a:pt x="449" y="0"/>
                      <a:pt x="449" y="0"/>
                      <a:pt x="449" y="0"/>
                    </a:cubicBezTo>
                    <a:lnTo>
                      <a:pt x="0" y="0"/>
                    </a:lnTo>
                    <a:close/>
                  </a:path>
                </a:pathLst>
              </a:custGeom>
              <a:solidFill>
                <a:srgbClr val="7E7E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03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grpSp>
        <p:grpSp>
          <p:nvGrpSpPr>
            <p:cNvPr id="10" name="Group 9"/>
            <p:cNvGrpSpPr>
              <a:grpSpLocks noChangeAspect="1"/>
            </p:cNvGrpSpPr>
            <p:nvPr/>
          </p:nvGrpSpPr>
          <p:grpSpPr>
            <a:xfrm>
              <a:off x="4032234" y="4190940"/>
              <a:ext cx="805444" cy="463063"/>
              <a:chOff x="4633760" y="3553831"/>
              <a:chExt cx="974587" cy="560306"/>
            </a:xfrm>
          </p:grpSpPr>
          <p:sp>
            <p:nvSpPr>
              <p:cNvPr id="238" name="Rectangle 43"/>
              <p:cNvSpPr>
                <a:spLocks noChangeArrowheads="1"/>
              </p:cNvSpPr>
              <p:nvPr/>
            </p:nvSpPr>
            <p:spPr bwMode="auto">
              <a:xfrm>
                <a:off x="4749633" y="3553831"/>
                <a:ext cx="753956" cy="512690"/>
              </a:xfrm>
              <a:prstGeom prst="rect">
                <a:avLst/>
              </a:prstGeom>
              <a:solidFill>
                <a:srgbClr val="9F9F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03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239" name="Oval 44"/>
              <p:cNvSpPr>
                <a:spLocks noChangeArrowheads="1"/>
              </p:cNvSpPr>
              <p:nvPr/>
            </p:nvSpPr>
            <p:spPr bwMode="auto">
              <a:xfrm>
                <a:off x="5119467" y="3564942"/>
                <a:ext cx="12698" cy="1269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03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240" name="Rectangle 45"/>
              <p:cNvSpPr>
                <a:spLocks noChangeArrowheads="1"/>
              </p:cNvSpPr>
              <p:nvPr/>
            </p:nvSpPr>
            <p:spPr bwMode="auto">
              <a:xfrm>
                <a:off x="4775029" y="3593513"/>
                <a:ext cx="704750" cy="450786"/>
              </a:xfrm>
              <a:prstGeom prst="rect">
                <a:avLst/>
              </a:prstGeom>
              <a:solidFill>
                <a:schemeClr val="bg2">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03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241" name="Freeform 46"/>
              <p:cNvSpPr>
                <a:spLocks/>
              </p:cNvSpPr>
              <p:nvPr/>
            </p:nvSpPr>
            <p:spPr bwMode="auto">
              <a:xfrm>
                <a:off x="4633760" y="4074455"/>
                <a:ext cx="974587" cy="39682"/>
              </a:xfrm>
              <a:custGeom>
                <a:avLst/>
                <a:gdLst>
                  <a:gd name="T0" fmla="*/ 0 w 449"/>
                  <a:gd name="T1" fmla="*/ 0 h 18"/>
                  <a:gd name="T2" fmla="*/ 0 w 449"/>
                  <a:gd name="T3" fmla="*/ 1 h 18"/>
                  <a:gd name="T4" fmla="*/ 16 w 449"/>
                  <a:gd name="T5" fmla="*/ 18 h 18"/>
                  <a:gd name="T6" fmla="*/ 432 w 449"/>
                  <a:gd name="T7" fmla="*/ 18 h 18"/>
                  <a:gd name="T8" fmla="*/ 449 w 449"/>
                  <a:gd name="T9" fmla="*/ 1 h 18"/>
                  <a:gd name="T10" fmla="*/ 449 w 449"/>
                  <a:gd name="T11" fmla="*/ 0 h 18"/>
                  <a:gd name="T12" fmla="*/ 0 w 449"/>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449" h="18">
                    <a:moveTo>
                      <a:pt x="0" y="0"/>
                    </a:moveTo>
                    <a:cubicBezTo>
                      <a:pt x="0" y="1"/>
                      <a:pt x="0" y="1"/>
                      <a:pt x="0" y="1"/>
                    </a:cubicBezTo>
                    <a:cubicBezTo>
                      <a:pt x="0" y="10"/>
                      <a:pt x="7" y="18"/>
                      <a:pt x="16" y="18"/>
                    </a:cubicBezTo>
                    <a:cubicBezTo>
                      <a:pt x="432" y="18"/>
                      <a:pt x="432" y="18"/>
                      <a:pt x="432" y="18"/>
                    </a:cubicBezTo>
                    <a:cubicBezTo>
                      <a:pt x="441" y="18"/>
                      <a:pt x="449" y="10"/>
                      <a:pt x="449" y="1"/>
                    </a:cubicBezTo>
                    <a:cubicBezTo>
                      <a:pt x="449" y="0"/>
                      <a:pt x="449" y="0"/>
                      <a:pt x="449" y="0"/>
                    </a:cubicBezTo>
                    <a:lnTo>
                      <a:pt x="0" y="0"/>
                    </a:lnTo>
                    <a:close/>
                  </a:path>
                </a:pathLst>
              </a:custGeom>
              <a:solidFill>
                <a:srgbClr val="7E7E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03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68" name="Freeform 67"/>
              <p:cNvSpPr>
                <a:spLocks noChangeAspect="1" noEditPoints="1"/>
              </p:cNvSpPr>
              <p:nvPr/>
            </p:nvSpPr>
            <p:spPr bwMode="auto">
              <a:xfrm>
                <a:off x="5019769" y="3701987"/>
                <a:ext cx="215271" cy="218599"/>
              </a:xfrm>
              <a:custGeom>
                <a:avLst/>
                <a:gdLst>
                  <a:gd name="T0" fmla="*/ 288 w 647"/>
                  <a:gd name="T1" fmla="*/ 314 h 657"/>
                  <a:gd name="T2" fmla="*/ 288 w 647"/>
                  <a:gd name="T3" fmla="*/ 52 h 657"/>
                  <a:gd name="T4" fmla="*/ 647 w 647"/>
                  <a:gd name="T5" fmla="*/ 0 h 657"/>
                  <a:gd name="T6" fmla="*/ 647 w 647"/>
                  <a:gd name="T7" fmla="*/ 314 h 657"/>
                  <a:gd name="T8" fmla="*/ 288 w 647"/>
                  <a:gd name="T9" fmla="*/ 314 h 657"/>
                  <a:gd name="T10" fmla="*/ 262 w 647"/>
                  <a:gd name="T11" fmla="*/ 57 h 657"/>
                  <a:gd name="T12" fmla="*/ 0 w 647"/>
                  <a:gd name="T13" fmla="*/ 95 h 657"/>
                  <a:gd name="T14" fmla="*/ 0 w 647"/>
                  <a:gd name="T15" fmla="*/ 314 h 657"/>
                  <a:gd name="T16" fmla="*/ 262 w 647"/>
                  <a:gd name="T17" fmla="*/ 314 h 657"/>
                  <a:gd name="T18" fmla="*/ 262 w 647"/>
                  <a:gd name="T19" fmla="*/ 57 h 657"/>
                  <a:gd name="T20" fmla="*/ 0 w 647"/>
                  <a:gd name="T21" fmla="*/ 338 h 657"/>
                  <a:gd name="T22" fmla="*/ 0 w 647"/>
                  <a:gd name="T23" fmla="*/ 560 h 657"/>
                  <a:gd name="T24" fmla="*/ 262 w 647"/>
                  <a:gd name="T25" fmla="*/ 600 h 657"/>
                  <a:gd name="T26" fmla="*/ 262 w 647"/>
                  <a:gd name="T27" fmla="*/ 338 h 657"/>
                  <a:gd name="T28" fmla="*/ 0 w 647"/>
                  <a:gd name="T29" fmla="*/ 338 h 657"/>
                  <a:gd name="T30" fmla="*/ 288 w 647"/>
                  <a:gd name="T31" fmla="*/ 602 h 657"/>
                  <a:gd name="T32" fmla="*/ 647 w 647"/>
                  <a:gd name="T33" fmla="*/ 657 h 657"/>
                  <a:gd name="T34" fmla="*/ 647 w 647"/>
                  <a:gd name="T35" fmla="*/ 338 h 657"/>
                  <a:gd name="T36" fmla="*/ 288 w 647"/>
                  <a:gd name="T37" fmla="*/ 338 h 657"/>
                  <a:gd name="T38" fmla="*/ 288 w 647"/>
                  <a:gd name="T39" fmla="*/ 602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7" h="657">
                    <a:moveTo>
                      <a:pt x="288" y="314"/>
                    </a:moveTo>
                    <a:lnTo>
                      <a:pt x="288" y="52"/>
                    </a:lnTo>
                    <a:lnTo>
                      <a:pt x="647" y="0"/>
                    </a:lnTo>
                    <a:lnTo>
                      <a:pt x="647" y="314"/>
                    </a:lnTo>
                    <a:lnTo>
                      <a:pt x="288" y="314"/>
                    </a:lnTo>
                    <a:close/>
                    <a:moveTo>
                      <a:pt x="262" y="57"/>
                    </a:moveTo>
                    <a:lnTo>
                      <a:pt x="0" y="95"/>
                    </a:lnTo>
                    <a:lnTo>
                      <a:pt x="0" y="314"/>
                    </a:lnTo>
                    <a:lnTo>
                      <a:pt x="262" y="314"/>
                    </a:lnTo>
                    <a:lnTo>
                      <a:pt x="262" y="57"/>
                    </a:lnTo>
                    <a:close/>
                    <a:moveTo>
                      <a:pt x="0" y="338"/>
                    </a:moveTo>
                    <a:lnTo>
                      <a:pt x="0" y="560"/>
                    </a:lnTo>
                    <a:lnTo>
                      <a:pt x="262" y="600"/>
                    </a:lnTo>
                    <a:lnTo>
                      <a:pt x="262" y="338"/>
                    </a:lnTo>
                    <a:lnTo>
                      <a:pt x="0" y="338"/>
                    </a:lnTo>
                    <a:close/>
                    <a:moveTo>
                      <a:pt x="288" y="602"/>
                    </a:moveTo>
                    <a:lnTo>
                      <a:pt x="647" y="657"/>
                    </a:lnTo>
                    <a:lnTo>
                      <a:pt x="647" y="338"/>
                    </a:lnTo>
                    <a:lnTo>
                      <a:pt x="288" y="338"/>
                    </a:lnTo>
                    <a:lnTo>
                      <a:pt x="288" y="602"/>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spTree>
    <p:extLst>
      <p:ext uri="{BB962C8B-B14F-4D97-AF65-F5344CB8AC3E}">
        <p14:creationId xmlns:p14="http://schemas.microsoft.com/office/powerpoint/2010/main" val="2930431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xamarin (6 of 161).jpg"/>
          <p:cNvPicPr>
            <a:picLocks noChangeAspect="1"/>
          </p:cNvPicPr>
          <p:nvPr/>
        </p:nvPicPr>
        <p:blipFill rotWithShape="1">
          <a:blip r:embed="rId3">
            <a:extLst>
              <a:ext uri="{28A0092B-C50C-407E-A947-70E740481C1C}">
                <a14:useLocalDpi xmlns:a14="http://schemas.microsoft.com/office/drawing/2010/main" val="0"/>
              </a:ext>
            </a:extLst>
          </a:blip>
          <a:srcRect l="14831" r="6340"/>
          <a:stretch/>
        </p:blipFill>
        <p:spPr>
          <a:xfrm>
            <a:off x="4171167" y="0"/>
            <a:ext cx="8265308" cy="6995160"/>
          </a:xfrm>
          <a:prstGeom prst="rect">
            <a:avLst/>
          </a:prstGeom>
          <a:noFill/>
          <a:ln>
            <a:noFill/>
          </a:ln>
        </p:spPr>
      </p:pic>
      <p:sp>
        <p:nvSpPr>
          <p:cNvPr id="5" name="Rectangle 4"/>
          <p:cNvSpPr/>
          <p:nvPr/>
        </p:nvSpPr>
        <p:spPr bwMode="auto">
          <a:xfrm>
            <a:off x="274639" y="1023056"/>
            <a:ext cx="3558326" cy="4949047"/>
          </a:xfrm>
          <a:prstGeom prst="rect">
            <a:avLst/>
          </a:prstGeom>
          <a:noFill/>
          <a:ln w="571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4800" b="0" i="0" u="none" strike="noStrike" kern="0" cap="none" spc="-60" normalizeH="0" baseline="0" noProof="0" dirty="0">
                <a:ln>
                  <a:noFill/>
                </a:ln>
                <a:gradFill>
                  <a:gsLst>
                    <a:gs pos="0">
                      <a:srgbClr val="FFFFFF"/>
                    </a:gs>
                    <a:gs pos="100000">
                      <a:srgbClr val="FFFFFF"/>
                    </a:gs>
                  </a:gsLst>
                  <a:lin ang="5400000" scaled="0"/>
                </a:gradFill>
                <a:effectLst/>
                <a:uLnTx/>
                <a:uFillTx/>
                <a:latin typeface="+mj-lt"/>
                <a:ea typeface="Segoe UI" pitchFamily="34" charset="0"/>
                <a:cs typeface="Segoe UI" pitchFamily="34" charset="0"/>
              </a:rPr>
              <a:t>Mobile represents </a:t>
            </a:r>
            <a:br>
              <a:rPr kumimoji="0" lang="en-US" sz="4800" b="0" i="0" u="none" strike="noStrike" kern="0" cap="none" spc="-60" normalizeH="0" baseline="0" noProof="0" dirty="0">
                <a:ln>
                  <a:noFill/>
                </a:ln>
                <a:gradFill>
                  <a:gsLst>
                    <a:gs pos="0">
                      <a:srgbClr val="FFFFFF"/>
                    </a:gs>
                    <a:gs pos="100000">
                      <a:srgbClr val="FFFFFF"/>
                    </a:gs>
                  </a:gsLst>
                  <a:lin ang="5400000" scaled="0"/>
                </a:gradFill>
                <a:effectLst/>
                <a:uLnTx/>
                <a:uFillTx/>
                <a:latin typeface="+mj-lt"/>
                <a:ea typeface="Segoe UI" pitchFamily="34" charset="0"/>
                <a:cs typeface="Segoe UI" pitchFamily="34" charset="0"/>
              </a:rPr>
            </a:br>
            <a:r>
              <a:rPr kumimoji="0" lang="en-US" sz="4800" b="0" i="0" u="none" strike="noStrike" kern="0" cap="none" spc="-60" normalizeH="0" baseline="0" noProof="0" dirty="0">
                <a:ln>
                  <a:noFill/>
                </a:ln>
                <a:gradFill>
                  <a:gsLst>
                    <a:gs pos="0">
                      <a:srgbClr val="FFFFFF"/>
                    </a:gs>
                    <a:gs pos="100000">
                      <a:srgbClr val="FFFFFF"/>
                    </a:gs>
                  </a:gsLst>
                  <a:lin ang="5400000" scaled="0"/>
                </a:gradFill>
                <a:effectLst/>
                <a:uLnTx/>
                <a:uFillTx/>
                <a:latin typeface="+mj-lt"/>
                <a:ea typeface="Segoe UI" pitchFamily="34" charset="0"/>
                <a:cs typeface="Segoe UI" pitchFamily="34" charset="0"/>
              </a:rPr>
              <a:t>the single largest technology innovation of all time</a:t>
            </a:r>
          </a:p>
        </p:txBody>
      </p:sp>
    </p:spTree>
    <p:extLst>
      <p:ext uri="{BB962C8B-B14F-4D97-AF65-F5344CB8AC3E}">
        <p14:creationId xmlns:p14="http://schemas.microsoft.com/office/powerpoint/2010/main" val="3285456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0"/>
                                  </p:stCondLst>
                                  <p:childTnLst>
                                    <p:animMotion origin="layout" path="M -2.01174E-6 -2.61008E-6 L -2.01174E-6 0.07172 " pathEditMode="relative" rAng="0" ptsTypes="AA">
                                      <p:cBhvr>
                                        <p:cTn id="9" dur="800" spd="-100000" fill="hold"/>
                                        <p:tgtEl>
                                          <p:spTgt spid="5"/>
                                        </p:tgtEl>
                                        <p:attrNameLst>
                                          <p:attrName>ppt_x</p:attrName>
                                          <p:attrName>ppt_y</p:attrName>
                                        </p:attrNameLst>
                                      </p:cBhvr>
                                      <p:rCtr x="0" y="35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Demo</a:t>
            </a:r>
          </a:p>
        </p:txBody>
      </p:sp>
      <p:sp>
        <p:nvSpPr>
          <p:cNvPr id="4" name="Text Placeholder 3"/>
          <p:cNvSpPr>
            <a:spLocks noGrp="1"/>
          </p:cNvSpPr>
          <p:nvPr>
            <p:ph type="body" sz="quarter" idx="12"/>
          </p:nvPr>
        </p:nvSpPr>
        <p:spPr>
          <a:xfrm>
            <a:off x="274638" y="3954463"/>
            <a:ext cx="8229599" cy="1181862"/>
          </a:xfrm>
        </p:spPr>
        <p:txBody>
          <a:bodyPr/>
          <a:lstStyle/>
          <a:p>
            <a:r>
              <a:rPr lang="en-US" dirty="0"/>
              <a:t>Dan Waters</a:t>
            </a:r>
          </a:p>
          <a:p>
            <a:r>
              <a:rPr lang="en-US" dirty="0"/>
              <a:t>Microsoft</a:t>
            </a:r>
          </a:p>
        </p:txBody>
      </p:sp>
    </p:spTree>
    <p:extLst>
      <p:ext uri="{BB962C8B-B14F-4D97-AF65-F5344CB8AC3E}">
        <p14:creationId xmlns:p14="http://schemas.microsoft.com/office/powerpoint/2010/main" val="5824822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Wrap up</a:t>
            </a:r>
          </a:p>
        </p:txBody>
      </p:sp>
    </p:spTree>
    <p:extLst>
      <p:ext uri="{BB962C8B-B14F-4D97-AF65-F5344CB8AC3E}">
        <p14:creationId xmlns:p14="http://schemas.microsoft.com/office/powerpoint/2010/main" val="381917379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Call to action</a:t>
            </a:r>
          </a:p>
        </p:txBody>
      </p:sp>
      <p:sp>
        <p:nvSpPr>
          <p:cNvPr id="3" name="Text Placeholder 2"/>
          <p:cNvSpPr>
            <a:spLocks noGrp="1"/>
          </p:cNvSpPr>
          <p:nvPr>
            <p:ph type="body" sz="quarter" idx="10"/>
          </p:nvPr>
        </p:nvSpPr>
        <p:spPr>
          <a:xfrm>
            <a:off x="274638" y="1212850"/>
            <a:ext cx="11887200" cy="6032421"/>
          </a:xfrm>
        </p:spPr>
        <p:txBody>
          <a:bodyPr/>
          <a:lstStyle/>
          <a:p>
            <a:r>
              <a:rPr lang="en-US" dirty="0"/>
              <a:t>Get started with $200 in credit, and keep going with free options</a:t>
            </a:r>
          </a:p>
          <a:p>
            <a:r>
              <a:rPr lang="en-US" dirty="0"/>
              <a:t>	azure.com/free</a:t>
            </a:r>
          </a:p>
          <a:p>
            <a:r>
              <a:rPr lang="en-US" dirty="0"/>
              <a:t>Find Azure training resources</a:t>
            </a:r>
          </a:p>
          <a:p>
            <a:r>
              <a:rPr lang="en-US" dirty="0"/>
              <a:t>	azure.microsoft.com/community/training/</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981008193"/>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Free IT Pro resources</a:t>
            </a:r>
            <a:br>
              <a:rPr lang="en-US" dirty="0"/>
            </a:br>
            <a:r>
              <a:rPr lang="en-US" sz="3200" spc="0" dirty="0">
                <a:gradFill>
                  <a:gsLst>
                    <a:gs pos="1250">
                      <a:schemeClr val="tx2"/>
                    </a:gs>
                    <a:gs pos="100000">
                      <a:schemeClr val="tx2"/>
                    </a:gs>
                  </a:gsLst>
                  <a:lin ang="5400000" scaled="0"/>
                </a:gradFill>
              </a:rPr>
              <a:t>To advance your career in cloud technology</a:t>
            </a:r>
          </a:p>
        </p:txBody>
      </p:sp>
      <p:sp>
        <p:nvSpPr>
          <p:cNvPr id="5" name="checks"/>
          <p:cNvSpPr/>
          <p:nvPr/>
        </p:nvSpPr>
        <p:spPr bwMode="auto">
          <a:xfrm>
            <a:off x="3147376" y="1940604"/>
            <a:ext cx="9166861" cy="3973353"/>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Cloud role mapping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Expert advice on skills needed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Self-paced curriculum by cloud role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$300 Azure credits and extended trials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err="1">
                <a:ln>
                  <a:noFill/>
                </a:ln>
                <a:gradFill>
                  <a:gsLst>
                    <a:gs pos="0">
                      <a:schemeClr val="tx1"/>
                    </a:gs>
                    <a:gs pos="100000">
                      <a:schemeClr val="tx1"/>
                    </a:gs>
                  </a:gsLst>
                  <a:lin ang="5400000" scaled="0"/>
                </a:gradFill>
                <a:effectLst/>
                <a:uLnTx/>
                <a:uFillTx/>
              </a:rPr>
              <a:t>Pluralsight</a:t>
            </a: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 3 month subscription (10 courses)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Phone support incident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Weekly short videos and insights from Microsoft’s leaders and engineers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Connect with community of peers and Microsoft experts</a:t>
            </a:r>
          </a:p>
        </p:txBody>
      </p:sp>
      <p:sp>
        <p:nvSpPr>
          <p:cNvPr id="6" name="White Fade"/>
          <p:cNvSpPr/>
          <p:nvPr/>
        </p:nvSpPr>
        <p:spPr bwMode="auto">
          <a:xfrm>
            <a:off x="3017838" y="1592261"/>
            <a:ext cx="9418637" cy="5402264"/>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7" name="web1"/>
          <p:cNvSpPr/>
          <p:nvPr/>
        </p:nvSpPr>
        <p:spPr bwMode="auto">
          <a:xfrm>
            <a:off x="3147376" y="1940604"/>
            <a:ext cx="9016827" cy="960121"/>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Microsoft IT Pro Career Center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hlinkClick r:id="rId3"/>
              </a:rPr>
              <a:t>www.microsoft.com/itprocareercenter</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17" name="web2"/>
          <p:cNvSpPr/>
          <p:nvPr/>
        </p:nvSpPr>
        <p:spPr bwMode="auto">
          <a:xfrm>
            <a:off x="3147376" y="2944539"/>
            <a:ext cx="9016827" cy="960121"/>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Microsoft IT Pro Cloud Essentials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hlinkClick r:id="rId4"/>
              </a:rPr>
              <a:t>www.microsoft.com/itprocloudessentials</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20" name="web3"/>
          <p:cNvSpPr/>
          <p:nvPr/>
        </p:nvSpPr>
        <p:spPr bwMode="auto">
          <a:xfrm>
            <a:off x="3147376" y="3946567"/>
            <a:ext cx="9016827" cy="960121"/>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Microsoft Mechanics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sng" strike="noStrike" kern="0" cap="none" spc="0" normalizeH="0" baseline="0" noProof="0" dirty="0">
                <a:ln>
                  <a:noFill/>
                </a:ln>
                <a:solidFill>
                  <a:schemeClr val="tx1"/>
                </a:solidFill>
                <a:effectLst/>
                <a:uLnTx/>
                <a:uFillTx/>
                <a:hlinkClick r:id="rId5"/>
              </a:rPr>
              <a:t>www.microsoft.com/mechanics</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19" name="web4"/>
          <p:cNvSpPr/>
          <p:nvPr/>
        </p:nvSpPr>
        <p:spPr bwMode="auto">
          <a:xfrm>
            <a:off x="3147376" y="4953837"/>
            <a:ext cx="9016827" cy="960121"/>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Microsoft Tech Community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hlinkClick r:id="rId6"/>
              </a:rPr>
              <a:t>https://techcommunity.microsoft.com</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25" name="Mask"/>
          <p:cNvSpPr/>
          <p:nvPr/>
        </p:nvSpPr>
        <p:spPr bwMode="auto">
          <a:xfrm>
            <a:off x="-487361" y="1516062"/>
            <a:ext cx="3634737" cy="5486402"/>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9" name="1"/>
          <p:cNvSpPr/>
          <p:nvPr/>
        </p:nvSpPr>
        <p:spPr bwMode="auto">
          <a:xfrm>
            <a:off x="274639" y="1940604"/>
            <a:ext cx="2872737" cy="9601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Plan your </a:t>
            </a:r>
            <a:b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b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career path</a:t>
            </a:r>
          </a:p>
        </p:txBody>
      </p:sp>
      <p:sp>
        <p:nvSpPr>
          <p:cNvPr id="10" name="2"/>
          <p:cNvSpPr/>
          <p:nvPr/>
        </p:nvSpPr>
        <p:spPr bwMode="auto">
          <a:xfrm>
            <a:off x="274639" y="2944539"/>
            <a:ext cx="2872737" cy="9601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Get started </a:t>
            </a:r>
            <a:b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b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with Azure</a:t>
            </a:r>
          </a:p>
        </p:txBody>
      </p:sp>
      <p:sp>
        <p:nvSpPr>
          <p:cNvPr id="12" name="4"/>
          <p:cNvSpPr/>
          <p:nvPr/>
        </p:nvSpPr>
        <p:spPr bwMode="auto">
          <a:xfrm>
            <a:off x="274639" y="4953837"/>
            <a:ext cx="2872737" cy="9601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Connect with peers and experts </a:t>
            </a:r>
          </a:p>
        </p:txBody>
      </p:sp>
      <p:sp>
        <p:nvSpPr>
          <p:cNvPr id="15" name="4"/>
          <p:cNvSpPr/>
          <p:nvPr/>
        </p:nvSpPr>
        <p:spPr bwMode="auto">
          <a:xfrm>
            <a:off x="274639" y="3946567"/>
            <a:ext cx="2872737" cy="9601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Demos and </a:t>
            </a:r>
            <a:b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b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how-to videos</a:t>
            </a:r>
          </a:p>
        </p:txBody>
      </p:sp>
    </p:spTree>
    <p:extLst>
      <p:ext uri="{BB962C8B-B14F-4D97-AF65-F5344CB8AC3E}">
        <p14:creationId xmlns:p14="http://schemas.microsoft.com/office/powerpoint/2010/main" val="28748794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0"/>
                                  </p:stCondLst>
                                  <p:childTnLst>
                                    <p:animMotion origin="layout" path="M 0.02144 1.20744E-6 L 3.66862E-6 1.20744E-6 " pathEditMode="relative" rAng="0" ptsTypes="AA">
                                      <p:cBhvr>
                                        <p:cTn id="9" dur="1000" fill="hold"/>
                                        <p:tgtEl>
                                          <p:spTgt spid="5"/>
                                        </p:tgtEl>
                                        <p:attrNameLst>
                                          <p:attrName>ppt_x</p:attrName>
                                          <p:attrName>ppt_y</p:attrName>
                                        </p:attrNameLst>
                                      </p:cBhvr>
                                      <p:rCtr x="-1072" y="0"/>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500"/>
                            </p:stCondLst>
                            <p:childTnLst>
                              <p:par>
                                <p:cTn id="16" presetID="2" presetClass="entr" presetSubtype="8" decel="7500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000" fill="hold"/>
                                        <p:tgtEl>
                                          <p:spTgt spid="7"/>
                                        </p:tgtEl>
                                        <p:attrNameLst>
                                          <p:attrName>ppt_x</p:attrName>
                                        </p:attrNameLst>
                                      </p:cBhvr>
                                      <p:tavLst>
                                        <p:tav tm="0">
                                          <p:val>
                                            <p:strVal val="0-#ppt_w/2"/>
                                          </p:val>
                                        </p:tav>
                                        <p:tav tm="100000">
                                          <p:val>
                                            <p:strVal val="#ppt_x"/>
                                          </p:val>
                                        </p:tav>
                                      </p:tavLst>
                                    </p:anim>
                                    <p:anim calcmode="lin" valueType="num">
                                      <p:cBhvr additive="base">
                                        <p:cTn id="19" dur="1000" fill="hold"/>
                                        <p:tgtEl>
                                          <p:spTgt spid="7"/>
                                        </p:tgtEl>
                                        <p:attrNameLst>
                                          <p:attrName>ppt_y</p:attrName>
                                        </p:attrNameLst>
                                      </p:cBhvr>
                                      <p:tavLst>
                                        <p:tav tm="0">
                                          <p:val>
                                            <p:strVal val="#ppt_y"/>
                                          </p:val>
                                        </p:tav>
                                        <p:tav tm="100000">
                                          <p:val>
                                            <p:strVal val="#ppt_y"/>
                                          </p:val>
                                        </p:tav>
                                      </p:tavLst>
                                    </p:anim>
                                  </p:childTnLst>
                                </p:cTn>
                              </p:par>
                              <p:par>
                                <p:cTn id="20" presetID="2" presetClass="entr" presetSubtype="8" decel="75000" fill="hold" grpId="0" nodeType="withEffect">
                                  <p:stCondLst>
                                    <p:cond delay="25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1000" fill="hold"/>
                                        <p:tgtEl>
                                          <p:spTgt spid="17"/>
                                        </p:tgtEl>
                                        <p:attrNameLst>
                                          <p:attrName>ppt_x</p:attrName>
                                        </p:attrNameLst>
                                      </p:cBhvr>
                                      <p:tavLst>
                                        <p:tav tm="0">
                                          <p:val>
                                            <p:strVal val="0-#ppt_w/2"/>
                                          </p:val>
                                        </p:tav>
                                        <p:tav tm="100000">
                                          <p:val>
                                            <p:strVal val="#ppt_x"/>
                                          </p:val>
                                        </p:tav>
                                      </p:tavLst>
                                    </p:anim>
                                    <p:anim calcmode="lin" valueType="num">
                                      <p:cBhvr additive="base">
                                        <p:cTn id="23" dur="1000" fill="hold"/>
                                        <p:tgtEl>
                                          <p:spTgt spid="17"/>
                                        </p:tgtEl>
                                        <p:attrNameLst>
                                          <p:attrName>ppt_y</p:attrName>
                                        </p:attrNameLst>
                                      </p:cBhvr>
                                      <p:tavLst>
                                        <p:tav tm="0">
                                          <p:val>
                                            <p:strVal val="#ppt_y"/>
                                          </p:val>
                                        </p:tav>
                                        <p:tav tm="100000">
                                          <p:val>
                                            <p:strVal val="#ppt_y"/>
                                          </p:val>
                                        </p:tav>
                                      </p:tavLst>
                                    </p:anim>
                                  </p:childTnLst>
                                </p:cTn>
                              </p:par>
                              <p:par>
                                <p:cTn id="24" presetID="2" presetClass="entr" presetSubtype="8" decel="75000" fill="hold" grpId="0" nodeType="withEffect">
                                  <p:stCondLst>
                                    <p:cond delay="50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1000" fill="hold"/>
                                        <p:tgtEl>
                                          <p:spTgt spid="20"/>
                                        </p:tgtEl>
                                        <p:attrNameLst>
                                          <p:attrName>ppt_x</p:attrName>
                                        </p:attrNameLst>
                                      </p:cBhvr>
                                      <p:tavLst>
                                        <p:tav tm="0">
                                          <p:val>
                                            <p:strVal val="0-#ppt_w/2"/>
                                          </p:val>
                                        </p:tav>
                                        <p:tav tm="100000">
                                          <p:val>
                                            <p:strVal val="#ppt_x"/>
                                          </p:val>
                                        </p:tav>
                                      </p:tavLst>
                                    </p:anim>
                                    <p:anim calcmode="lin" valueType="num">
                                      <p:cBhvr additive="base">
                                        <p:cTn id="27" dur="1000" fill="hold"/>
                                        <p:tgtEl>
                                          <p:spTgt spid="20"/>
                                        </p:tgtEl>
                                        <p:attrNameLst>
                                          <p:attrName>ppt_y</p:attrName>
                                        </p:attrNameLst>
                                      </p:cBhvr>
                                      <p:tavLst>
                                        <p:tav tm="0">
                                          <p:val>
                                            <p:strVal val="#ppt_y"/>
                                          </p:val>
                                        </p:tav>
                                        <p:tav tm="100000">
                                          <p:val>
                                            <p:strVal val="#ppt_y"/>
                                          </p:val>
                                        </p:tav>
                                      </p:tavLst>
                                    </p:anim>
                                  </p:childTnLst>
                                </p:cTn>
                              </p:par>
                              <p:par>
                                <p:cTn id="28" presetID="2" presetClass="entr" presetSubtype="8" decel="75000" fill="hold" grpId="0" nodeType="withEffect">
                                  <p:stCondLst>
                                    <p:cond delay="75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1000" fill="hold"/>
                                        <p:tgtEl>
                                          <p:spTgt spid="19"/>
                                        </p:tgtEl>
                                        <p:attrNameLst>
                                          <p:attrName>ppt_x</p:attrName>
                                        </p:attrNameLst>
                                      </p:cBhvr>
                                      <p:tavLst>
                                        <p:tav tm="0">
                                          <p:val>
                                            <p:strVal val="0-#ppt_w/2"/>
                                          </p:val>
                                        </p:tav>
                                        <p:tav tm="100000">
                                          <p:val>
                                            <p:strVal val="#ppt_x"/>
                                          </p:val>
                                        </p:tav>
                                      </p:tavLst>
                                    </p:anim>
                                    <p:anim calcmode="lin" valueType="num">
                                      <p:cBhvr additive="base">
                                        <p:cTn id="31"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7" grpId="0" animBg="1"/>
      <p:bldP spid="17" grpId="0" animBg="1"/>
      <p:bldP spid="20" grpId="0" animBg="1"/>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ext Placeholder 5"/>
          <p:cNvSpPr txBox="1">
            <a:spLocks/>
          </p:cNvSpPr>
          <p:nvPr/>
        </p:nvSpPr>
        <p:spPr>
          <a:xfrm>
            <a:off x="5380037" y="4640262"/>
            <a:ext cx="6858000" cy="2179058"/>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ct val="0"/>
              </a:spcBef>
              <a:spcAft>
                <a:spcPts val="0"/>
              </a:spcAft>
              <a:buClr>
                <a:schemeClr val="tx1"/>
              </a:buClr>
              <a:buSzPct val="90000"/>
              <a:buFont typeface="Wingdings" panose="05000000000000000000" pitchFamily="2" charset="2"/>
              <a:buNone/>
              <a:tabLst/>
              <a:defRPr/>
            </a:pP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rPr>
              <a:t>From your PC or Tablet visit MyIgnite at </a:t>
            </a: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hlinkClick r:id="rId3"/>
              </a:rPr>
              <a:t>http://myignite.microsoft.com</a:t>
            </a:r>
            <a:endPar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endParaRPr>
          </a:p>
          <a:p>
            <a:pPr marL="0" marR="0" lvl="0" indent="0" algn="l" defTabSz="932742" rtl="0" eaLnBrk="1" fontAlgn="auto" latinLnBrk="0" hangingPunct="1">
              <a:lnSpc>
                <a:spcPct val="90000"/>
              </a:lnSpc>
              <a:spcBef>
                <a:spcPct val="0"/>
              </a:spcBef>
              <a:spcAft>
                <a:spcPts val="0"/>
              </a:spcAft>
              <a:buClr>
                <a:schemeClr val="tx1"/>
              </a:buClr>
              <a:buSzPct val="90000"/>
              <a:buFont typeface="Wingdings" panose="05000000000000000000" pitchFamily="2" charset="2"/>
              <a:buNone/>
              <a:tabLst/>
              <a:defRPr/>
            </a:pPr>
            <a:endPar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endParaRPr>
          </a:p>
          <a:p>
            <a:pPr marL="0" marR="0" lvl="0" indent="0" algn="l" defTabSz="932742" rtl="0" eaLnBrk="1" fontAlgn="auto" latinLnBrk="0" hangingPunct="1">
              <a:lnSpc>
                <a:spcPct val="90000"/>
              </a:lnSpc>
              <a:spcBef>
                <a:spcPct val="0"/>
              </a:spcBef>
              <a:spcAft>
                <a:spcPts val="0"/>
              </a:spcAft>
              <a:buClr>
                <a:schemeClr val="tx1"/>
              </a:buClr>
              <a:buSzPct val="90000"/>
              <a:buFont typeface="Wingdings" panose="05000000000000000000" pitchFamily="2" charset="2"/>
              <a:buNone/>
              <a:tabLst/>
              <a:defRPr/>
            </a:pP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rPr>
              <a:t>From your phone download and use the Ignite Mobile App by scanning  the QR code above or visiting </a:t>
            </a: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hlinkClick r:id="rId4"/>
              </a:rPr>
              <a:t>https://aka.ms/ignite.mobileapp</a:t>
            </a: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rPr>
              <a:t> </a:t>
            </a:r>
          </a:p>
        </p:txBody>
      </p:sp>
      <p:sp>
        <p:nvSpPr>
          <p:cNvPr id="11" name="Title 1"/>
          <p:cNvSpPr txBox="1">
            <a:spLocks/>
          </p:cNvSpPr>
          <p:nvPr/>
        </p:nvSpPr>
        <p:spPr>
          <a:xfrm>
            <a:off x="5380037" y="295274"/>
            <a:ext cx="6784166" cy="915989"/>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80000"/>
              </a:lnSpc>
              <a:spcBef>
                <a:spcPct val="0"/>
              </a:spcBef>
              <a:spcAft>
                <a:spcPts val="0"/>
              </a:spcAft>
              <a:buClrTx/>
              <a:buSzTx/>
              <a:buFontTx/>
              <a:buNone/>
              <a:tabLst/>
              <a:defRPr/>
            </a:pPr>
            <a:r>
              <a:rPr kumimoji="0" lang="en-US" sz="4000" b="0" i="0" u="none" strike="noStrike" kern="1200" cap="none" spc="-102" normalizeH="0" baseline="0" noProof="0" dirty="0">
                <a:ln w="3175">
                  <a:noFill/>
                </a:ln>
                <a:gradFill>
                  <a:gsLst>
                    <a:gs pos="24779">
                      <a:srgbClr val="292929"/>
                    </a:gs>
                    <a:gs pos="52000">
                      <a:srgbClr val="292929"/>
                    </a:gs>
                  </a:gsLst>
                  <a:lin ang="5400000" scaled="1"/>
                </a:gradFill>
                <a:effectLst/>
                <a:uLnTx/>
                <a:uFillTx/>
                <a:latin typeface="+mj-lt"/>
                <a:ea typeface="+mn-ea"/>
                <a:cs typeface="Segoe UI" pitchFamily="34" charset="0"/>
              </a:rPr>
              <a:t>Please evaluate this session</a:t>
            </a:r>
          </a:p>
          <a:p>
            <a:pPr marL="0" marR="0" lvl="0" indent="0" algn="l" defTabSz="932742" rtl="0" eaLnBrk="1" fontAlgn="auto" latinLnBrk="0" hangingPunct="1">
              <a:lnSpc>
                <a:spcPct val="80000"/>
              </a:lnSpc>
              <a:spcBef>
                <a:spcPct val="0"/>
              </a:spcBef>
              <a:spcAft>
                <a:spcPts val="0"/>
              </a:spcAft>
              <a:buClrTx/>
              <a:buSzTx/>
              <a:buFontTx/>
              <a:buNone/>
              <a:tabLst/>
              <a:defRPr/>
            </a:pPr>
            <a:r>
              <a:rPr kumimoji="0" lang="en-US" sz="3200" b="0" i="0" u="none" strike="noStrike" kern="1200" cap="none" spc="-102" normalizeH="0" baseline="0" noProof="0" dirty="0">
                <a:ln w="3175">
                  <a:noFill/>
                </a:ln>
                <a:gradFill>
                  <a:gsLst>
                    <a:gs pos="24779">
                      <a:srgbClr val="292929"/>
                    </a:gs>
                    <a:gs pos="52000">
                      <a:srgbClr val="292929"/>
                    </a:gs>
                  </a:gsLst>
                  <a:lin ang="5400000" scaled="1"/>
                </a:gradFill>
                <a:effectLst/>
                <a:uLnTx/>
                <a:uFillTx/>
                <a:latin typeface="+mj-lt"/>
                <a:ea typeface="+mn-ea"/>
                <a:cs typeface="Segoe UI" pitchFamily="34" charset="0"/>
              </a:rPr>
              <a:t>Your feedback is important to us!</a:t>
            </a:r>
            <a:endParaRPr kumimoji="0" lang="en-US" sz="3600" b="0" i="0" u="none" strike="noStrike" kern="1200" cap="none" spc="-102" normalizeH="0" baseline="0" noProof="0" dirty="0">
              <a:ln w="3175">
                <a:noFill/>
              </a:ln>
              <a:gradFill>
                <a:gsLst>
                  <a:gs pos="24779">
                    <a:srgbClr val="292929"/>
                  </a:gs>
                  <a:gs pos="52000">
                    <a:srgbClr val="292929"/>
                  </a:gs>
                </a:gsLst>
                <a:lin ang="5400000" scaled="1"/>
              </a:gradFill>
              <a:effectLst/>
              <a:uLnTx/>
              <a:uFillTx/>
              <a:latin typeface="+mj-lt"/>
              <a:ea typeface="+mn-ea"/>
              <a:cs typeface="Segoe UI" pitchFamily="34" charset="0"/>
            </a:endParaRPr>
          </a:p>
        </p:txBody>
      </p:sp>
      <p:pic>
        <p:nvPicPr>
          <p:cNvPr id="14" name="Picture 13"/>
          <p:cNvPicPr>
            <a:picLocks noChangeAspect="1"/>
          </p:cNvPicPr>
          <p:nvPr/>
        </p:nvPicPr>
        <p:blipFill rotWithShape="1">
          <a:blip r:embed="rId5"/>
          <a:srcRect l="17119" r="5881"/>
          <a:stretch/>
        </p:blipFill>
        <p:spPr>
          <a:xfrm>
            <a:off x="0" y="-1"/>
            <a:ext cx="4925696" cy="6995160"/>
          </a:xfrm>
          <a:prstGeom prst="rect">
            <a:avLst/>
          </a:prstGeom>
        </p:spPr>
      </p:pic>
      <p:pic>
        <p:nvPicPr>
          <p:cNvPr id="2" name="Picture 1"/>
          <p:cNvPicPr>
            <a:picLocks noChangeAspect="1"/>
          </p:cNvPicPr>
          <p:nvPr/>
        </p:nvPicPr>
        <p:blipFill>
          <a:blip r:embed="rId6"/>
          <a:stretch>
            <a:fillRect/>
          </a:stretch>
        </p:blipFill>
        <p:spPr>
          <a:xfrm>
            <a:off x="7118985" y="1478816"/>
            <a:ext cx="3124200" cy="3124200"/>
          </a:xfrm>
          <a:prstGeom prst="rect">
            <a:avLst/>
          </a:prstGeom>
        </p:spPr>
      </p:pic>
    </p:spTree>
    <p:extLst>
      <p:ext uri="{BB962C8B-B14F-4D97-AF65-F5344CB8AC3E}">
        <p14:creationId xmlns:p14="http://schemas.microsoft.com/office/powerpoint/2010/main" val="62965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130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t>Smartphone adoption is happening</a:t>
            </a:r>
          </a:p>
        </p:txBody>
      </p:sp>
      <p:sp>
        <p:nvSpPr>
          <p:cNvPr id="19" name="3 arrow"/>
          <p:cNvSpPr/>
          <p:nvPr/>
        </p:nvSpPr>
        <p:spPr bwMode="auto">
          <a:xfrm>
            <a:off x="0" y="2124076"/>
            <a:ext cx="4096512" cy="3652837"/>
          </a:xfrm>
          <a:prstGeom prst="rect">
            <a:avLst/>
          </a:prstGeom>
          <a:solidFill>
            <a:srgbClr val="68217A"/>
          </a:solidFill>
          <a:ln w="25400" cap="flat" cmpd="sng" algn="ctr">
            <a:noFill/>
            <a:prstDash val="solid"/>
            <a:headEnd type="none" w="med" len="med"/>
            <a:tailEnd type="none" w="med" len="med"/>
          </a:ln>
          <a:effectLst/>
        </p:spPr>
        <p:txBody>
          <a:bodyPr vert="horz" wrap="square" lIns="457200" tIns="457200" rIns="457200" bIns="411480" numCol="1" rtlCol="0" anchor="t" anchorCtr="0" compatLnSpc="1">
            <a:prstTxWarp prst="textNoShape">
              <a:avLst/>
            </a:prstTxWarp>
          </a:bodyPr>
          <a:lstStyle/>
          <a:p>
            <a:pPr marL="0" marR="0" lvl="0" indent="0" defTabSz="913862" eaLnBrk="1" fontAlgn="auto" latinLnBrk="0" hangingPunct="1">
              <a:lnSpc>
                <a:spcPct val="90000"/>
              </a:lnSpc>
              <a:spcBef>
                <a:spcPts val="0"/>
              </a:spcBef>
              <a:spcAft>
                <a:spcPts val="0"/>
              </a:spcAft>
              <a:buClrTx/>
              <a:buSzTx/>
              <a:buFontTx/>
              <a:buNone/>
              <a:tabLst/>
              <a:defRPr/>
            </a:pPr>
            <a:r>
              <a:rPr kumimoji="0" lang="en-US" sz="6000" b="0" i="0" u="none" strike="noStrike" kern="0" cap="none" spc="0" normalizeH="0" baseline="0" noProof="0" dirty="0">
                <a:ln>
                  <a:noFill/>
                </a:ln>
                <a:gradFill>
                  <a:gsLst>
                    <a:gs pos="9583">
                      <a:srgbClr val="FFFFFF"/>
                    </a:gs>
                    <a:gs pos="24000">
                      <a:srgbClr val="FFFFFF"/>
                    </a:gs>
                  </a:gsLst>
                  <a:lin ang="5400000" scaled="0"/>
                </a:gradFill>
                <a:effectLst/>
                <a:uLnTx/>
                <a:uFillTx/>
                <a:latin typeface="+mj-lt"/>
              </a:rPr>
              <a:t>10X</a:t>
            </a:r>
          </a:p>
          <a:p>
            <a:pPr marL="0" marR="0" lvl="0" indent="0" defTabSz="913862" eaLnBrk="1" fontAlgn="auto" latinLnBrk="0" hangingPunct="1">
              <a:lnSpc>
                <a:spcPct val="90000"/>
              </a:lnSpc>
              <a:spcBef>
                <a:spcPts val="0"/>
              </a:spcBef>
              <a:spcAft>
                <a:spcPts val="0"/>
              </a:spcAft>
              <a:buClrTx/>
              <a:buSzTx/>
              <a:buFontTx/>
              <a:buNone/>
              <a:tabLst/>
              <a:defRPr/>
            </a:pPr>
            <a:r>
              <a:rPr kumimoji="0" lang="en-US" sz="3200" b="0" i="0" u="none" strike="noStrike" kern="0" cap="none" spc="0" normalizeH="0" baseline="0" noProof="0" dirty="0">
                <a:ln>
                  <a:noFill/>
                </a:ln>
                <a:gradFill>
                  <a:gsLst>
                    <a:gs pos="9583">
                      <a:srgbClr val="FFFFFF"/>
                    </a:gs>
                    <a:gs pos="24000">
                      <a:srgbClr val="FFFFFF"/>
                    </a:gs>
                  </a:gsLst>
                  <a:lin ang="5400000" scaled="0"/>
                </a:gradFill>
                <a:effectLst/>
                <a:uLnTx/>
                <a:uFillTx/>
                <a:latin typeface="+mj-lt"/>
              </a:rPr>
              <a:t>Faster than </a:t>
            </a:r>
            <a:br>
              <a:rPr kumimoji="0" lang="en-US" sz="3200" b="0" i="0" u="none" strike="noStrike" kern="0" cap="none" spc="0" normalizeH="0" baseline="0" noProof="0" dirty="0">
                <a:ln>
                  <a:noFill/>
                </a:ln>
                <a:gradFill>
                  <a:gsLst>
                    <a:gs pos="9583">
                      <a:srgbClr val="FFFFFF"/>
                    </a:gs>
                    <a:gs pos="24000">
                      <a:srgbClr val="FFFFFF"/>
                    </a:gs>
                  </a:gsLst>
                  <a:lin ang="5400000" scaled="0"/>
                </a:gradFill>
                <a:effectLst/>
                <a:uLnTx/>
                <a:uFillTx/>
                <a:latin typeface="+mj-lt"/>
              </a:rPr>
            </a:br>
            <a:r>
              <a:rPr kumimoji="0" lang="en-US" sz="3200" b="0" i="0" u="none" strike="noStrike" kern="0" cap="none" spc="0" normalizeH="0" baseline="0" noProof="0" dirty="0">
                <a:ln>
                  <a:noFill/>
                </a:ln>
                <a:gradFill>
                  <a:gsLst>
                    <a:gs pos="9583">
                      <a:srgbClr val="FFFFFF"/>
                    </a:gs>
                    <a:gs pos="24000">
                      <a:srgbClr val="FFFFFF"/>
                    </a:gs>
                  </a:gsLst>
                  <a:lin ang="5400000" scaled="0"/>
                </a:gradFill>
                <a:effectLst/>
                <a:uLnTx/>
                <a:uFillTx/>
                <a:latin typeface="+mj-lt"/>
              </a:rPr>
              <a:t>the PC boom </a:t>
            </a:r>
            <a:br>
              <a:rPr kumimoji="0" lang="en-US" sz="3200" b="0" i="0" u="none" strike="noStrike" kern="0" cap="none" spc="0" normalizeH="0" baseline="0" noProof="0" dirty="0">
                <a:ln>
                  <a:noFill/>
                </a:ln>
                <a:gradFill>
                  <a:gsLst>
                    <a:gs pos="9583">
                      <a:srgbClr val="FFFFFF"/>
                    </a:gs>
                    <a:gs pos="24000">
                      <a:srgbClr val="FFFFFF"/>
                    </a:gs>
                  </a:gsLst>
                  <a:lin ang="5400000" scaled="0"/>
                </a:gradFill>
                <a:effectLst/>
                <a:uLnTx/>
                <a:uFillTx/>
                <a:latin typeface="+mj-lt"/>
              </a:rPr>
            </a:br>
            <a:r>
              <a:rPr kumimoji="0" lang="en-US" sz="3200" b="0" i="0" u="none" strike="noStrike" kern="0" cap="none" spc="0" normalizeH="0" baseline="0" noProof="0" dirty="0">
                <a:ln>
                  <a:noFill/>
                </a:ln>
                <a:gradFill>
                  <a:gsLst>
                    <a:gs pos="9583">
                      <a:srgbClr val="FFFFFF"/>
                    </a:gs>
                    <a:gs pos="24000">
                      <a:srgbClr val="FFFFFF"/>
                    </a:gs>
                  </a:gsLst>
                  <a:lin ang="5400000" scaled="0"/>
                </a:gradFill>
                <a:effectLst/>
                <a:uLnTx/>
                <a:uFillTx/>
                <a:latin typeface="+mj-lt"/>
              </a:rPr>
              <a:t>of the 80s</a:t>
            </a:r>
          </a:p>
        </p:txBody>
      </p:sp>
      <p:sp>
        <p:nvSpPr>
          <p:cNvPr id="21" name="3 arrow"/>
          <p:cNvSpPr/>
          <p:nvPr/>
        </p:nvSpPr>
        <p:spPr bwMode="auto">
          <a:xfrm>
            <a:off x="4169982" y="2124076"/>
            <a:ext cx="4096512" cy="3652837"/>
          </a:xfrm>
          <a:prstGeom prst="rect">
            <a:avLst/>
          </a:prstGeom>
          <a:solidFill>
            <a:schemeClr val="accent1"/>
          </a:solidFill>
          <a:ln w="25400" cap="flat" cmpd="sng" algn="ctr">
            <a:noFill/>
            <a:prstDash val="solid"/>
            <a:headEnd type="none" w="med" len="med"/>
            <a:tailEnd type="none" w="med" len="med"/>
          </a:ln>
          <a:effectLst/>
        </p:spPr>
        <p:txBody>
          <a:bodyPr vert="horz" wrap="square" lIns="457200" tIns="457200" rIns="457200" bIns="411480" numCol="1" rtlCol="0" anchor="t" anchorCtr="0" compatLnSpc="1">
            <a:prstTxWarp prst="textNoShape">
              <a:avLst/>
            </a:prstTxWarp>
          </a:bodyPr>
          <a:lstStyle/>
          <a:p>
            <a:pPr marL="0" marR="0" lvl="0" indent="0" defTabSz="913862" eaLnBrk="1" fontAlgn="auto" latinLnBrk="0" hangingPunct="1">
              <a:lnSpc>
                <a:spcPct val="90000"/>
              </a:lnSpc>
              <a:spcBef>
                <a:spcPts val="0"/>
              </a:spcBef>
              <a:spcAft>
                <a:spcPts val="0"/>
              </a:spcAft>
              <a:buClrTx/>
              <a:buSzTx/>
              <a:buFontTx/>
              <a:buNone/>
              <a:tabLst/>
              <a:defRPr/>
            </a:pPr>
            <a:r>
              <a:rPr kumimoji="0" lang="en-US" sz="6000" b="0" i="0" u="none" strike="noStrike" kern="0" cap="none" spc="0" normalizeH="0" baseline="0" noProof="0" dirty="0">
                <a:ln>
                  <a:noFill/>
                </a:ln>
                <a:gradFill>
                  <a:gsLst>
                    <a:gs pos="9583">
                      <a:srgbClr val="FFFFFF"/>
                    </a:gs>
                    <a:gs pos="24000">
                      <a:srgbClr val="FFFFFF"/>
                    </a:gs>
                  </a:gsLst>
                  <a:lin ang="5400000" scaled="0"/>
                </a:gradFill>
                <a:effectLst/>
                <a:uLnTx/>
                <a:uFillTx/>
                <a:latin typeface="+mj-lt"/>
              </a:rPr>
              <a:t>2X</a:t>
            </a:r>
          </a:p>
          <a:p>
            <a:pPr marL="0" marR="0" lvl="0" indent="0" defTabSz="913862" eaLnBrk="1" fontAlgn="auto" latinLnBrk="0" hangingPunct="1">
              <a:lnSpc>
                <a:spcPct val="90000"/>
              </a:lnSpc>
              <a:spcBef>
                <a:spcPts val="0"/>
              </a:spcBef>
              <a:spcAft>
                <a:spcPts val="0"/>
              </a:spcAft>
              <a:buClrTx/>
              <a:buSzTx/>
              <a:buFontTx/>
              <a:buNone/>
              <a:tabLst/>
              <a:defRPr/>
            </a:pPr>
            <a:r>
              <a:rPr kumimoji="0" lang="en-US" sz="3200" b="0" i="0" u="none" strike="noStrike" kern="0" cap="none" spc="0" normalizeH="0" baseline="0" noProof="0" dirty="0">
                <a:ln>
                  <a:noFill/>
                </a:ln>
                <a:gradFill>
                  <a:gsLst>
                    <a:gs pos="9583">
                      <a:srgbClr val="FFFFFF"/>
                    </a:gs>
                    <a:gs pos="24000">
                      <a:srgbClr val="FFFFFF"/>
                    </a:gs>
                  </a:gsLst>
                  <a:lin ang="5400000" scaled="0"/>
                </a:gradFill>
                <a:effectLst/>
                <a:uLnTx/>
                <a:uFillTx/>
                <a:latin typeface="+mj-lt"/>
              </a:rPr>
              <a:t>Faster than the Internet boom </a:t>
            </a:r>
            <a:br>
              <a:rPr kumimoji="0" lang="en-US" sz="3200" b="0" i="0" u="none" strike="noStrike" kern="0" cap="none" spc="0" normalizeH="0" baseline="0" noProof="0" dirty="0">
                <a:ln>
                  <a:noFill/>
                </a:ln>
                <a:gradFill>
                  <a:gsLst>
                    <a:gs pos="9583">
                      <a:srgbClr val="FFFFFF"/>
                    </a:gs>
                    <a:gs pos="24000">
                      <a:srgbClr val="FFFFFF"/>
                    </a:gs>
                  </a:gsLst>
                  <a:lin ang="5400000" scaled="0"/>
                </a:gradFill>
                <a:effectLst/>
                <a:uLnTx/>
                <a:uFillTx/>
                <a:latin typeface="+mj-lt"/>
              </a:rPr>
            </a:br>
            <a:r>
              <a:rPr kumimoji="0" lang="en-US" sz="3200" b="0" i="0" u="none" strike="noStrike" kern="0" cap="none" spc="0" normalizeH="0" baseline="0" noProof="0" dirty="0">
                <a:ln>
                  <a:noFill/>
                </a:ln>
                <a:gradFill>
                  <a:gsLst>
                    <a:gs pos="9583">
                      <a:srgbClr val="FFFFFF"/>
                    </a:gs>
                    <a:gs pos="24000">
                      <a:srgbClr val="FFFFFF"/>
                    </a:gs>
                  </a:gsLst>
                  <a:lin ang="5400000" scaled="0"/>
                </a:gradFill>
                <a:effectLst/>
                <a:uLnTx/>
                <a:uFillTx/>
                <a:latin typeface="+mj-lt"/>
              </a:rPr>
              <a:t>of the 90s</a:t>
            </a:r>
          </a:p>
        </p:txBody>
      </p:sp>
      <p:sp>
        <p:nvSpPr>
          <p:cNvPr id="23" name="3 arrow"/>
          <p:cNvSpPr/>
          <p:nvPr/>
        </p:nvSpPr>
        <p:spPr bwMode="auto">
          <a:xfrm>
            <a:off x="8339963" y="2124076"/>
            <a:ext cx="4096512" cy="3652837"/>
          </a:xfrm>
          <a:prstGeom prst="rect">
            <a:avLst/>
          </a:prstGeom>
          <a:solidFill>
            <a:schemeClr val="accent2"/>
          </a:solidFill>
          <a:ln w="25400" cap="flat" cmpd="sng" algn="ctr">
            <a:noFill/>
            <a:prstDash val="solid"/>
            <a:headEnd type="none" w="med" len="med"/>
            <a:tailEnd type="none" w="med" len="med"/>
          </a:ln>
          <a:effectLst/>
        </p:spPr>
        <p:txBody>
          <a:bodyPr vert="horz" wrap="square" lIns="457200" tIns="457200" rIns="457200" bIns="411480" numCol="1" rtlCol="0" anchor="t" anchorCtr="0" compatLnSpc="1">
            <a:prstTxWarp prst="textNoShape">
              <a:avLst/>
            </a:prstTxWarp>
          </a:bodyPr>
          <a:lstStyle/>
          <a:p>
            <a:pPr marL="0" marR="0" lvl="0" indent="0" defTabSz="913862" eaLnBrk="1" fontAlgn="auto" latinLnBrk="0" hangingPunct="1">
              <a:lnSpc>
                <a:spcPct val="90000"/>
              </a:lnSpc>
              <a:spcBef>
                <a:spcPts val="0"/>
              </a:spcBef>
              <a:spcAft>
                <a:spcPts val="0"/>
              </a:spcAft>
              <a:buClrTx/>
              <a:buSzTx/>
              <a:buFontTx/>
              <a:buNone/>
              <a:tabLst/>
              <a:defRPr/>
            </a:pPr>
            <a:r>
              <a:rPr kumimoji="0" lang="en-US" sz="6000" b="0" i="0" u="none" strike="noStrike" kern="0" cap="none" spc="0" normalizeH="0" baseline="0" noProof="0" dirty="0">
                <a:ln>
                  <a:noFill/>
                </a:ln>
                <a:gradFill>
                  <a:gsLst>
                    <a:gs pos="9583">
                      <a:srgbClr val="FFFFFF"/>
                    </a:gs>
                    <a:gs pos="24000">
                      <a:srgbClr val="FFFFFF"/>
                    </a:gs>
                  </a:gsLst>
                  <a:lin ang="5400000" scaled="0"/>
                </a:gradFill>
                <a:effectLst/>
                <a:uLnTx/>
                <a:uFillTx/>
                <a:latin typeface="+mj-lt"/>
              </a:rPr>
              <a:t>3X</a:t>
            </a:r>
          </a:p>
          <a:p>
            <a:pPr marL="0" marR="0" lvl="0" indent="0" defTabSz="913862" eaLnBrk="1" fontAlgn="auto" latinLnBrk="0" hangingPunct="1">
              <a:lnSpc>
                <a:spcPct val="90000"/>
              </a:lnSpc>
              <a:spcBef>
                <a:spcPts val="0"/>
              </a:spcBef>
              <a:spcAft>
                <a:spcPts val="0"/>
              </a:spcAft>
              <a:buClrTx/>
              <a:buSzTx/>
              <a:buFontTx/>
              <a:buNone/>
              <a:tabLst/>
              <a:defRPr/>
            </a:pPr>
            <a:r>
              <a:rPr kumimoji="0" lang="en-US" sz="3200" b="0" i="0" u="none" strike="noStrike" kern="0" cap="none" spc="0" normalizeH="0" baseline="0" noProof="0" dirty="0">
                <a:ln>
                  <a:noFill/>
                </a:ln>
                <a:gradFill>
                  <a:gsLst>
                    <a:gs pos="9583">
                      <a:srgbClr val="FFFFFF"/>
                    </a:gs>
                    <a:gs pos="24000">
                      <a:srgbClr val="FFFFFF"/>
                    </a:gs>
                  </a:gsLst>
                  <a:lin ang="5400000" scaled="0"/>
                </a:gradFill>
                <a:effectLst/>
                <a:uLnTx/>
                <a:uFillTx/>
                <a:latin typeface="+mj-lt"/>
              </a:rPr>
              <a:t>Faster than the recent social networking explosion</a:t>
            </a:r>
          </a:p>
        </p:txBody>
      </p:sp>
    </p:spTree>
    <p:extLst>
      <p:ext uri="{BB962C8B-B14F-4D97-AF65-F5344CB8AC3E}">
        <p14:creationId xmlns:p14="http://schemas.microsoft.com/office/powerpoint/2010/main" val="2965412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path" presetSubtype="0" decel="100000" fill="hold" grpId="1" nodeType="withEffect">
                                  <p:stCondLst>
                                    <p:cond delay="0"/>
                                  </p:stCondLst>
                                  <p:childTnLst>
                                    <p:animMotion origin="layout" path="M -2.01174E-6 -2.61008E-6 L -2.01174E-6 0.07172 " pathEditMode="relative" rAng="0" ptsTypes="AA">
                                      <p:cBhvr>
                                        <p:cTn id="9" dur="800" spd="-100000" fill="hold"/>
                                        <p:tgtEl>
                                          <p:spTgt spid="19"/>
                                        </p:tgtEl>
                                        <p:attrNameLst>
                                          <p:attrName>ppt_x</p:attrName>
                                          <p:attrName>ppt_y</p:attrName>
                                        </p:attrNameLst>
                                      </p:cBhvr>
                                      <p:rCtr x="0" y="3586"/>
                                    </p:animMotion>
                                  </p:childTnLst>
                                </p:cTn>
                              </p:par>
                              <p:par>
                                <p:cTn id="10" presetID="10" presetClass="entr" presetSubtype="0" fill="hold" grpId="0" nodeType="withEffect">
                                  <p:stCondLst>
                                    <p:cond delay="10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42" presetClass="path" presetSubtype="0" decel="100000" fill="hold" grpId="1" nodeType="withEffect">
                                  <p:stCondLst>
                                    <p:cond delay="100"/>
                                  </p:stCondLst>
                                  <p:childTnLst>
                                    <p:animMotion origin="layout" path="M -2.01174E-6 -2.61008E-6 L -2.01174E-6 0.07172 " pathEditMode="relative" rAng="0" ptsTypes="AA">
                                      <p:cBhvr>
                                        <p:cTn id="14" dur="800" spd="-100000" fill="hold"/>
                                        <p:tgtEl>
                                          <p:spTgt spid="21"/>
                                        </p:tgtEl>
                                        <p:attrNameLst>
                                          <p:attrName>ppt_x</p:attrName>
                                          <p:attrName>ppt_y</p:attrName>
                                        </p:attrNameLst>
                                      </p:cBhvr>
                                      <p:rCtr x="0" y="3586"/>
                                    </p:animMotion>
                                  </p:childTnLst>
                                </p:cTn>
                              </p:par>
                              <p:par>
                                <p:cTn id="15" presetID="10" presetClass="entr" presetSubtype="0" fill="hold" grpId="0" nodeType="withEffect">
                                  <p:stCondLst>
                                    <p:cond delay="20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42" presetClass="path" presetSubtype="0" decel="100000" fill="hold" grpId="1" nodeType="withEffect">
                                  <p:stCondLst>
                                    <p:cond delay="200"/>
                                  </p:stCondLst>
                                  <p:childTnLst>
                                    <p:animMotion origin="layout" path="M -2.01174E-6 -2.61008E-6 L -2.01174E-6 0.07172 " pathEditMode="relative" rAng="0" ptsTypes="AA">
                                      <p:cBhvr>
                                        <p:cTn id="19" dur="800" spd="-100000" fill="hold"/>
                                        <p:tgtEl>
                                          <p:spTgt spid="23"/>
                                        </p:tgtEl>
                                        <p:attrNameLst>
                                          <p:attrName>ppt_x</p:attrName>
                                          <p:attrName>ppt_y</p:attrName>
                                        </p:attrNameLst>
                                      </p:cBhvr>
                                      <p:rCtr x="0" y="35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1" grpId="0" animBg="1"/>
      <p:bldP spid="21" grpId="1" animBg="1"/>
      <p:bldP spid="23" grpId="0" animBg="1"/>
      <p:bldP spid="2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iStock_65807837_HD_72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377"/>
          <a:stretch/>
        </p:blipFill>
        <p:spPr>
          <a:xfrm>
            <a:off x="-28682" y="-16411"/>
            <a:ext cx="12554419" cy="7010936"/>
          </a:xfrm>
          <a:prstGeom prst="rect">
            <a:avLst/>
          </a:prstGeom>
        </p:spPr>
      </p:pic>
      <p:sp>
        <p:nvSpPr>
          <p:cNvPr id="20" name="Rectangle 19"/>
          <p:cNvSpPr/>
          <p:nvPr/>
        </p:nvSpPr>
        <p:spPr>
          <a:xfrm>
            <a:off x="-42583" y="-16411"/>
            <a:ext cx="12557700" cy="7086846"/>
          </a:xfrm>
          <a:prstGeom prst="rect">
            <a:avLst/>
          </a:prstGeom>
          <a:gradFill>
            <a:gsLst>
              <a:gs pos="44000">
                <a:schemeClr val="tx1">
                  <a:alpha val="34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nvGrpSpPr>
          <p:cNvPr id="110" name="Group 109"/>
          <p:cNvGrpSpPr/>
          <p:nvPr/>
        </p:nvGrpSpPr>
        <p:grpSpPr>
          <a:xfrm>
            <a:off x="7660245" y="789626"/>
            <a:ext cx="2206006" cy="704892"/>
            <a:chOff x="8771504" y="1366434"/>
            <a:chExt cx="2162947" cy="691133"/>
          </a:xfrm>
        </p:grpSpPr>
        <p:grpSp>
          <p:nvGrpSpPr>
            <p:cNvPr id="4" name="Group 3"/>
            <p:cNvGrpSpPr/>
            <p:nvPr/>
          </p:nvGrpSpPr>
          <p:grpSpPr>
            <a:xfrm>
              <a:off x="8771504" y="1366434"/>
              <a:ext cx="693332" cy="691133"/>
              <a:chOff x="8105982" y="1276264"/>
              <a:chExt cx="1047697" cy="1044374"/>
            </a:xfrm>
          </p:grpSpPr>
          <p:sp>
            <p:nvSpPr>
              <p:cNvPr id="134" name="Oval 133"/>
              <p:cNvSpPr/>
              <p:nvPr/>
            </p:nvSpPr>
            <p:spPr bwMode="auto">
              <a:xfrm>
                <a:off x="8105982" y="1319156"/>
                <a:ext cx="1001484" cy="1001482"/>
              </a:xfrm>
              <a:prstGeom prst="ellipse">
                <a:avLst/>
              </a:prstGeom>
              <a:solidFill>
                <a:srgbClr val="FFFFFF">
                  <a:alpha val="30196"/>
                </a:srgbClr>
              </a:solidFill>
              <a:ln w="28575" cap="rnd">
                <a:no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marL="0" marR="0" lvl="0" indent="0" algn="ctr" defTabSz="950846" eaLnBrk="1" fontAlgn="base" latinLnBrk="0" hangingPunct="1">
                  <a:lnSpc>
                    <a:spcPct val="100000"/>
                  </a:lnSpc>
                  <a:spcBef>
                    <a:spcPct val="0"/>
                  </a:spcBef>
                  <a:spcAft>
                    <a:spcPct val="0"/>
                  </a:spcAft>
                  <a:buClrTx/>
                  <a:buSzTx/>
                  <a:buFontTx/>
                  <a:buNone/>
                  <a:tabLst/>
                  <a:defRPr/>
                </a:pPr>
                <a:endParaRPr kumimoji="0" lang="en-US" sz="1326" b="0" i="0" u="none" strike="noStrike" kern="0" cap="none" spc="0" normalizeH="0" baseline="0" noProof="0" dirty="0">
                  <a:ln>
                    <a:noFill/>
                  </a:ln>
                  <a:solidFill>
                    <a:srgbClr val="000000"/>
                  </a:solidFill>
                  <a:effectLst/>
                  <a:uLnTx/>
                  <a:uFillTx/>
                  <a:latin typeface="Segoe UI"/>
                </a:endParaRPr>
              </a:p>
            </p:txBody>
          </p:sp>
          <p:grpSp>
            <p:nvGrpSpPr>
              <p:cNvPr id="8269" name="Group 8268"/>
              <p:cNvGrpSpPr/>
              <p:nvPr/>
            </p:nvGrpSpPr>
            <p:grpSpPr>
              <a:xfrm>
                <a:off x="8184215" y="1276264"/>
                <a:ext cx="969464" cy="971095"/>
                <a:chOff x="69850" y="-992188"/>
                <a:chExt cx="942975" cy="944563"/>
              </a:xfrm>
            </p:grpSpPr>
            <p:sp>
              <p:nvSpPr>
                <p:cNvPr id="7" name="Freeform 5"/>
                <p:cNvSpPr>
                  <a:spLocks/>
                </p:cNvSpPr>
                <p:nvPr/>
              </p:nvSpPr>
              <p:spPr bwMode="auto">
                <a:xfrm>
                  <a:off x="322263" y="-992188"/>
                  <a:ext cx="690562" cy="450850"/>
                </a:xfrm>
                <a:custGeom>
                  <a:avLst/>
                  <a:gdLst>
                    <a:gd name="T0" fmla="*/ 188 w 213"/>
                    <a:gd name="T1" fmla="*/ 88 h 139"/>
                    <a:gd name="T2" fmla="*/ 182 w 213"/>
                    <a:gd name="T3" fmla="*/ 88 h 139"/>
                    <a:gd name="T4" fmla="*/ 187 w 213"/>
                    <a:gd name="T5" fmla="*/ 63 h 139"/>
                    <a:gd name="T6" fmla="*/ 124 w 213"/>
                    <a:gd name="T7" fmla="*/ 0 h 139"/>
                    <a:gd name="T8" fmla="*/ 63 w 213"/>
                    <a:gd name="T9" fmla="*/ 46 h 139"/>
                    <a:gd name="T10" fmla="*/ 48 w 213"/>
                    <a:gd name="T11" fmla="*/ 44 h 139"/>
                    <a:gd name="T12" fmla="*/ 0 w 213"/>
                    <a:gd name="T13" fmla="*/ 91 h 139"/>
                    <a:gd name="T14" fmla="*/ 46 w 213"/>
                    <a:gd name="T15" fmla="*/ 139 h 139"/>
                    <a:gd name="T16" fmla="*/ 47 w 213"/>
                    <a:gd name="T17" fmla="*/ 139 h 139"/>
                    <a:gd name="T18" fmla="*/ 188 w 213"/>
                    <a:gd name="T19" fmla="*/ 139 h 139"/>
                    <a:gd name="T20" fmla="*/ 213 w 213"/>
                    <a:gd name="T21" fmla="*/ 114 h 139"/>
                    <a:gd name="T22" fmla="*/ 188 w 213"/>
                    <a:gd name="T23" fmla="*/ 88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3" h="139">
                      <a:moveTo>
                        <a:pt x="188" y="88"/>
                      </a:moveTo>
                      <a:cubicBezTo>
                        <a:pt x="182" y="88"/>
                        <a:pt x="182" y="88"/>
                        <a:pt x="182" y="88"/>
                      </a:cubicBezTo>
                      <a:cubicBezTo>
                        <a:pt x="185" y="81"/>
                        <a:pt x="187" y="72"/>
                        <a:pt x="187" y="63"/>
                      </a:cubicBezTo>
                      <a:cubicBezTo>
                        <a:pt x="187" y="28"/>
                        <a:pt x="159" y="0"/>
                        <a:pt x="124" y="0"/>
                      </a:cubicBezTo>
                      <a:cubicBezTo>
                        <a:pt x="95" y="0"/>
                        <a:pt x="70" y="19"/>
                        <a:pt x="63" y="46"/>
                      </a:cubicBezTo>
                      <a:cubicBezTo>
                        <a:pt x="58" y="45"/>
                        <a:pt x="53" y="44"/>
                        <a:pt x="48" y="44"/>
                      </a:cubicBezTo>
                      <a:cubicBezTo>
                        <a:pt x="21" y="44"/>
                        <a:pt x="0" y="65"/>
                        <a:pt x="0" y="91"/>
                      </a:cubicBezTo>
                      <a:cubicBezTo>
                        <a:pt x="0" y="117"/>
                        <a:pt x="21" y="138"/>
                        <a:pt x="46" y="139"/>
                      </a:cubicBezTo>
                      <a:cubicBezTo>
                        <a:pt x="47" y="139"/>
                        <a:pt x="47" y="139"/>
                        <a:pt x="47" y="139"/>
                      </a:cubicBezTo>
                      <a:cubicBezTo>
                        <a:pt x="188" y="139"/>
                        <a:pt x="188" y="139"/>
                        <a:pt x="188" y="139"/>
                      </a:cubicBezTo>
                      <a:cubicBezTo>
                        <a:pt x="202" y="139"/>
                        <a:pt x="213" y="127"/>
                        <a:pt x="213" y="114"/>
                      </a:cubicBezTo>
                      <a:cubicBezTo>
                        <a:pt x="213" y="100"/>
                        <a:pt x="202" y="88"/>
                        <a:pt x="188" y="88"/>
                      </a:cubicBezTo>
                      <a:close/>
                    </a:path>
                  </a:pathLst>
                </a:custGeom>
                <a:solidFill>
                  <a:srgbClr val="60AD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8" name="Freeform 6"/>
                <p:cNvSpPr>
                  <a:spLocks/>
                </p:cNvSpPr>
                <p:nvPr/>
              </p:nvSpPr>
              <p:spPr bwMode="auto">
                <a:xfrm>
                  <a:off x="496888" y="-968375"/>
                  <a:ext cx="515937" cy="427038"/>
                </a:xfrm>
                <a:custGeom>
                  <a:avLst/>
                  <a:gdLst>
                    <a:gd name="T0" fmla="*/ 159 w 159"/>
                    <a:gd name="T1" fmla="*/ 107 h 132"/>
                    <a:gd name="T2" fmla="*/ 134 w 159"/>
                    <a:gd name="T3" fmla="*/ 81 h 132"/>
                    <a:gd name="T4" fmla="*/ 128 w 159"/>
                    <a:gd name="T5" fmla="*/ 81 h 132"/>
                    <a:gd name="T6" fmla="*/ 133 w 159"/>
                    <a:gd name="T7" fmla="*/ 56 h 132"/>
                    <a:gd name="T8" fmla="*/ 99 w 159"/>
                    <a:gd name="T9" fmla="*/ 0 h 132"/>
                    <a:gd name="T10" fmla="*/ 54 w 159"/>
                    <a:gd name="T11" fmla="*/ 54 h 132"/>
                    <a:gd name="T12" fmla="*/ 47 w 159"/>
                    <a:gd name="T13" fmla="*/ 53 h 132"/>
                    <a:gd name="T14" fmla="*/ 0 w 159"/>
                    <a:gd name="T15" fmla="*/ 101 h 132"/>
                    <a:gd name="T16" fmla="*/ 11 w 159"/>
                    <a:gd name="T17" fmla="*/ 132 h 132"/>
                    <a:gd name="T18" fmla="*/ 134 w 159"/>
                    <a:gd name="T19" fmla="*/ 132 h 132"/>
                    <a:gd name="T20" fmla="*/ 159 w 159"/>
                    <a:gd name="T21" fmla="*/ 107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9" h="132">
                      <a:moveTo>
                        <a:pt x="159" y="107"/>
                      </a:moveTo>
                      <a:cubicBezTo>
                        <a:pt x="159" y="93"/>
                        <a:pt x="148" y="81"/>
                        <a:pt x="134" y="81"/>
                      </a:cubicBezTo>
                      <a:cubicBezTo>
                        <a:pt x="128" y="81"/>
                        <a:pt x="128" y="81"/>
                        <a:pt x="128" y="81"/>
                      </a:cubicBezTo>
                      <a:cubicBezTo>
                        <a:pt x="131" y="74"/>
                        <a:pt x="133" y="65"/>
                        <a:pt x="133" y="56"/>
                      </a:cubicBezTo>
                      <a:cubicBezTo>
                        <a:pt x="133" y="31"/>
                        <a:pt x="119" y="10"/>
                        <a:pt x="99" y="0"/>
                      </a:cubicBezTo>
                      <a:cubicBezTo>
                        <a:pt x="75" y="7"/>
                        <a:pt x="57" y="28"/>
                        <a:pt x="54" y="54"/>
                      </a:cubicBezTo>
                      <a:cubicBezTo>
                        <a:pt x="52" y="53"/>
                        <a:pt x="50" y="53"/>
                        <a:pt x="47" y="53"/>
                      </a:cubicBezTo>
                      <a:cubicBezTo>
                        <a:pt x="21" y="53"/>
                        <a:pt x="0" y="74"/>
                        <a:pt x="0" y="101"/>
                      </a:cubicBezTo>
                      <a:cubicBezTo>
                        <a:pt x="0" y="113"/>
                        <a:pt x="4" y="123"/>
                        <a:pt x="11" y="132"/>
                      </a:cubicBezTo>
                      <a:cubicBezTo>
                        <a:pt x="134" y="132"/>
                        <a:pt x="134" y="132"/>
                        <a:pt x="134" y="132"/>
                      </a:cubicBezTo>
                      <a:cubicBezTo>
                        <a:pt x="148" y="132"/>
                        <a:pt x="159" y="120"/>
                        <a:pt x="159" y="107"/>
                      </a:cubicBezTo>
                      <a:close/>
                    </a:path>
                  </a:pathLst>
                </a:custGeom>
                <a:solidFill>
                  <a:srgbClr val="389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9" name="Freeform 7"/>
                <p:cNvSpPr>
                  <a:spLocks/>
                </p:cNvSpPr>
                <p:nvPr/>
              </p:nvSpPr>
              <p:spPr bwMode="auto">
                <a:xfrm>
                  <a:off x="266700" y="-735013"/>
                  <a:ext cx="503237" cy="495300"/>
                </a:xfrm>
                <a:custGeom>
                  <a:avLst/>
                  <a:gdLst>
                    <a:gd name="T0" fmla="*/ 115 w 155"/>
                    <a:gd name="T1" fmla="*/ 103 h 153"/>
                    <a:gd name="T2" fmla="*/ 17 w 155"/>
                    <a:gd name="T3" fmla="*/ 135 h 153"/>
                    <a:gd name="T4" fmla="*/ 53 w 155"/>
                    <a:gd name="T5" fmla="*/ 38 h 153"/>
                    <a:gd name="T6" fmla="*/ 150 w 155"/>
                    <a:gd name="T7" fmla="*/ 6 h 153"/>
                    <a:gd name="T8" fmla="*/ 115 w 155"/>
                    <a:gd name="T9" fmla="*/ 103 h 153"/>
                  </a:gdLst>
                  <a:ahLst/>
                  <a:cxnLst>
                    <a:cxn ang="0">
                      <a:pos x="T0" y="T1"/>
                    </a:cxn>
                    <a:cxn ang="0">
                      <a:pos x="T2" y="T3"/>
                    </a:cxn>
                    <a:cxn ang="0">
                      <a:pos x="T4" y="T5"/>
                    </a:cxn>
                    <a:cxn ang="0">
                      <a:pos x="T6" y="T7"/>
                    </a:cxn>
                    <a:cxn ang="0">
                      <a:pos x="T8" y="T9"/>
                    </a:cxn>
                  </a:cxnLst>
                  <a:rect l="0" t="0" r="r" b="b"/>
                  <a:pathLst>
                    <a:path w="155" h="153">
                      <a:moveTo>
                        <a:pt x="115" y="103"/>
                      </a:moveTo>
                      <a:cubicBezTo>
                        <a:pt x="78" y="138"/>
                        <a:pt x="34" y="153"/>
                        <a:pt x="17" y="135"/>
                      </a:cubicBezTo>
                      <a:cubicBezTo>
                        <a:pt x="0" y="117"/>
                        <a:pt x="16" y="74"/>
                        <a:pt x="53" y="38"/>
                      </a:cubicBezTo>
                      <a:cubicBezTo>
                        <a:pt x="92" y="0"/>
                        <a:pt x="150" y="6"/>
                        <a:pt x="150" y="6"/>
                      </a:cubicBezTo>
                      <a:cubicBezTo>
                        <a:pt x="150" y="6"/>
                        <a:pt x="155" y="64"/>
                        <a:pt x="115" y="103"/>
                      </a:cubicBezTo>
                      <a:close/>
                    </a:path>
                  </a:pathLst>
                </a:custGeom>
                <a:solidFill>
                  <a:srgbClr val="672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0" name="Freeform 8"/>
                <p:cNvSpPr>
                  <a:spLocks/>
                </p:cNvSpPr>
                <p:nvPr/>
              </p:nvSpPr>
              <p:spPr bwMode="auto">
                <a:xfrm>
                  <a:off x="266700" y="-735013"/>
                  <a:ext cx="485775" cy="438150"/>
                </a:xfrm>
                <a:custGeom>
                  <a:avLst/>
                  <a:gdLst>
                    <a:gd name="T0" fmla="*/ 150 w 150"/>
                    <a:gd name="T1" fmla="*/ 6 h 135"/>
                    <a:gd name="T2" fmla="*/ 53 w 150"/>
                    <a:gd name="T3" fmla="*/ 38 h 135"/>
                    <a:gd name="T4" fmla="*/ 17 w 150"/>
                    <a:gd name="T5" fmla="*/ 135 h 135"/>
                    <a:gd name="T6" fmla="*/ 150 w 150"/>
                    <a:gd name="T7" fmla="*/ 6 h 135"/>
                  </a:gdLst>
                  <a:ahLst/>
                  <a:cxnLst>
                    <a:cxn ang="0">
                      <a:pos x="T0" y="T1"/>
                    </a:cxn>
                    <a:cxn ang="0">
                      <a:pos x="T2" y="T3"/>
                    </a:cxn>
                    <a:cxn ang="0">
                      <a:pos x="T4" y="T5"/>
                    </a:cxn>
                    <a:cxn ang="0">
                      <a:pos x="T6" y="T7"/>
                    </a:cxn>
                  </a:cxnLst>
                  <a:rect l="0" t="0" r="r" b="b"/>
                  <a:pathLst>
                    <a:path w="150" h="135">
                      <a:moveTo>
                        <a:pt x="150" y="6"/>
                      </a:moveTo>
                      <a:cubicBezTo>
                        <a:pt x="150" y="6"/>
                        <a:pt x="92" y="0"/>
                        <a:pt x="53" y="38"/>
                      </a:cubicBezTo>
                      <a:cubicBezTo>
                        <a:pt x="16" y="74"/>
                        <a:pt x="0" y="117"/>
                        <a:pt x="17" y="135"/>
                      </a:cubicBezTo>
                      <a:lnTo>
                        <a:pt x="150" y="6"/>
                      </a:lnTo>
                      <a:close/>
                    </a:path>
                  </a:pathLst>
                </a:custGeom>
                <a:solidFill>
                  <a:srgbClr val="7F4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1" name="Freeform 9"/>
                <p:cNvSpPr>
                  <a:spLocks/>
                </p:cNvSpPr>
                <p:nvPr/>
              </p:nvSpPr>
              <p:spPr bwMode="auto">
                <a:xfrm>
                  <a:off x="69850" y="-287338"/>
                  <a:ext cx="239712" cy="239713"/>
                </a:xfrm>
                <a:custGeom>
                  <a:avLst/>
                  <a:gdLst>
                    <a:gd name="T0" fmla="*/ 19 w 74"/>
                    <a:gd name="T1" fmla="*/ 24 h 74"/>
                    <a:gd name="T2" fmla="*/ 65 w 74"/>
                    <a:gd name="T3" fmla="*/ 8 h 74"/>
                    <a:gd name="T4" fmla="*/ 49 w 74"/>
                    <a:gd name="T5" fmla="*/ 55 h 74"/>
                    <a:gd name="T6" fmla="*/ 3 w 74"/>
                    <a:gd name="T7" fmla="*/ 71 h 74"/>
                    <a:gd name="T8" fmla="*/ 19 w 74"/>
                    <a:gd name="T9" fmla="*/ 24 h 74"/>
                  </a:gdLst>
                  <a:ahLst/>
                  <a:cxnLst>
                    <a:cxn ang="0">
                      <a:pos x="T0" y="T1"/>
                    </a:cxn>
                    <a:cxn ang="0">
                      <a:pos x="T2" y="T3"/>
                    </a:cxn>
                    <a:cxn ang="0">
                      <a:pos x="T4" y="T5"/>
                    </a:cxn>
                    <a:cxn ang="0">
                      <a:pos x="T6" y="T7"/>
                    </a:cxn>
                    <a:cxn ang="0">
                      <a:pos x="T8" y="T9"/>
                    </a:cxn>
                  </a:cxnLst>
                  <a:rect l="0" t="0" r="r" b="b"/>
                  <a:pathLst>
                    <a:path w="74" h="74">
                      <a:moveTo>
                        <a:pt x="19" y="24"/>
                      </a:moveTo>
                      <a:cubicBezTo>
                        <a:pt x="36" y="7"/>
                        <a:pt x="57" y="0"/>
                        <a:pt x="65" y="8"/>
                      </a:cubicBezTo>
                      <a:cubicBezTo>
                        <a:pt x="74" y="17"/>
                        <a:pt x="66" y="37"/>
                        <a:pt x="49" y="55"/>
                      </a:cubicBezTo>
                      <a:cubicBezTo>
                        <a:pt x="30" y="74"/>
                        <a:pt x="3" y="71"/>
                        <a:pt x="3" y="71"/>
                      </a:cubicBezTo>
                      <a:cubicBezTo>
                        <a:pt x="3" y="71"/>
                        <a:pt x="0" y="43"/>
                        <a:pt x="19" y="24"/>
                      </a:cubicBezTo>
                      <a:close/>
                    </a:path>
                  </a:pathLst>
                </a:custGeom>
                <a:solidFill>
                  <a:srgbClr val="DC5B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2" name="Freeform 10"/>
                <p:cNvSpPr>
                  <a:spLocks/>
                </p:cNvSpPr>
                <p:nvPr/>
              </p:nvSpPr>
              <p:spPr bwMode="auto">
                <a:xfrm>
                  <a:off x="123825" y="-222250"/>
                  <a:ext cx="117475" cy="115888"/>
                </a:xfrm>
                <a:custGeom>
                  <a:avLst/>
                  <a:gdLst>
                    <a:gd name="T0" fmla="*/ 10 w 36"/>
                    <a:gd name="T1" fmla="*/ 12 h 36"/>
                    <a:gd name="T2" fmla="*/ 32 w 36"/>
                    <a:gd name="T3" fmla="*/ 4 h 36"/>
                    <a:gd name="T4" fmla="*/ 24 w 36"/>
                    <a:gd name="T5" fmla="*/ 27 h 36"/>
                    <a:gd name="T6" fmla="*/ 2 w 36"/>
                    <a:gd name="T7" fmla="*/ 35 h 36"/>
                    <a:gd name="T8" fmla="*/ 10 w 36"/>
                    <a:gd name="T9" fmla="*/ 12 h 36"/>
                  </a:gdLst>
                  <a:ahLst/>
                  <a:cxnLst>
                    <a:cxn ang="0">
                      <a:pos x="T0" y="T1"/>
                    </a:cxn>
                    <a:cxn ang="0">
                      <a:pos x="T2" y="T3"/>
                    </a:cxn>
                    <a:cxn ang="0">
                      <a:pos x="T4" y="T5"/>
                    </a:cxn>
                    <a:cxn ang="0">
                      <a:pos x="T6" y="T7"/>
                    </a:cxn>
                    <a:cxn ang="0">
                      <a:pos x="T8" y="T9"/>
                    </a:cxn>
                  </a:cxnLst>
                  <a:rect l="0" t="0" r="r" b="b"/>
                  <a:pathLst>
                    <a:path w="36" h="36">
                      <a:moveTo>
                        <a:pt x="10" y="12"/>
                      </a:moveTo>
                      <a:cubicBezTo>
                        <a:pt x="18" y="4"/>
                        <a:pt x="28" y="0"/>
                        <a:pt x="32" y="4"/>
                      </a:cubicBezTo>
                      <a:cubicBezTo>
                        <a:pt x="36" y="8"/>
                        <a:pt x="33" y="19"/>
                        <a:pt x="24" y="27"/>
                      </a:cubicBezTo>
                      <a:cubicBezTo>
                        <a:pt x="15" y="36"/>
                        <a:pt x="2" y="35"/>
                        <a:pt x="2" y="35"/>
                      </a:cubicBezTo>
                      <a:cubicBezTo>
                        <a:pt x="2" y="35"/>
                        <a:pt x="0" y="21"/>
                        <a:pt x="10" y="12"/>
                      </a:cubicBezTo>
                      <a:close/>
                    </a:path>
                  </a:pathLst>
                </a:custGeom>
                <a:solidFill>
                  <a:srgbClr val="FBD1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3" name="Freeform 11"/>
                <p:cNvSpPr>
                  <a:spLocks/>
                </p:cNvSpPr>
                <p:nvPr/>
              </p:nvSpPr>
              <p:spPr bwMode="auto">
                <a:xfrm>
                  <a:off x="144463" y="-576263"/>
                  <a:ext cx="455612" cy="463550"/>
                </a:xfrm>
                <a:custGeom>
                  <a:avLst/>
                  <a:gdLst>
                    <a:gd name="T0" fmla="*/ 71 w 287"/>
                    <a:gd name="T1" fmla="*/ 184 h 292"/>
                    <a:gd name="T2" fmla="*/ 102 w 287"/>
                    <a:gd name="T3" fmla="*/ 186 h 292"/>
                    <a:gd name="T4" fmla="*/ 102 w 287"/>
                    <a:gd name="T5" fmla="*/ 214 h 292"/>
                    <a:gd name="T6" fmla="*/ 173 w 287"/>
                    <a:gd name="T7" fmla="*/ 290 h 292"/>
                    <a:gd name="T8" fmla="*/ 283 w 287"/>
                    <a:gd name="T9" fmla="*/ 292 h 292"/>
                    <a:gd name="T10" fmla="*/ 287 w 287"/>
                    <a:gd name="T11" fmla="*/ 108 h 292"/>
                    <a:gd name="T12" fmla="*/ 183 w 287"/>
                    <a:gd name="T13" fmla="*/ 106 h 292"/>
                    <a:gd name="T14" fmla="*/ 185 w 287"/>
                    <a:gd name="T15" fmla="*/ 2 h 292"/>
                    <a:gd name="T16" fmla="*/ 2 w 287"/>
                    <a:gd name="T17" fmla="*/ 0 h 292"/>
                    <a:gd name="T18" fmla="*/ 0 w 287"/>
                    <a:gd name="T19" fmla="*/ 110 h 292"/>
                    <a:gd name="T20" fmla="*/ 71 w 287"/>
                    <a:gd name="T21" fmla="*/ 184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7" h="292">
                      <a:moveTo>
                        <a:pt x="71" y="184"/>
                      </a:moveTo>
                      <a:lnTo>
                        <a:pt x="102" y="186"/>
                      </a:lnTo>
                      <a:lnTo>
                        <a:pt x="102" y="214"/>
                      </a:lnTo>
                      <a:lnTo>
                        <a:pt x="173" y="290"/>
                      </a:lnTo>
                      <a:lnTo>
                        <a:pt x="283" y="292"/>
                      </a:lnTo>
                      <a:lnTo>
                        <a:pt x="287" y="108"/>
                      </a:lnTo>
                      <a:lnTo>
                        <a:pt x="183" y="106"/>
                      </a:lnTo>
                      <a:lnTo>
                        <a:pt x="185" y="2"/>
                      </a:lnTo>
                      <a:lnTo>
                        <a:pt x="2" y="0"/>
                      </a:lnTo>
                      <a:lnTo>
                        <a:pt x="0" y="110"/>
                      </a:lnTo>
                      <a:lnTo>
                        <a:pt x="71" y="184"/>
                      </a:lnTo>
                      <a:close/>
                    </a:path>
                  </a:pathLst>
                </a:custGeom>
                <a:solidFill>
                  <a:srgbClr val="672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4" name="Freeform 12"/>
                <p:cNvSpPr>
                  <a:spLocks/>
                </p:cNvSpPr>
                <p:nvPr/>
              </p:nvSpPr>
              <p:spPr bwMode="auto">
                <a:xfrm>
                  <a:off x="182563" y="-615950"/>
                  <a:ext cx="463550" cy="460375"/>
                </a:xfrm>
                <a:custGeom>
                  <a:avLst/>
                  <a:gdLst>
                    <a:gd name="T0" fmla="*/ 127 w 292"/>
                    <a:gd name="T1" fmla="*/ 290 h 290"/>
                    <a:gd name="T2" fmla="*/ 0 w 292"/>
                    <a:gd name="T3" fmla="*/ 160 h 290"/>
                    <a:gd name="T4" fmla="*/ 163 w 292"/>
                    <a:gd name="T5" fmla="*/ 0 h 290"/>
                    <a:gd name="T6" fmla="*/ 292 w 292"/>
                    <a:gd name="T7" fmla="*/ 131 h 290"/>
                    <a:gd name="T8" fmla="*/ 127 w 292"/>
                    <a:gd name="T9" fmla="*/ 290 h 290"/>
                  </a:gdLst>
                  <a:ahLst/>
                  <a:cxnLst>
                    <a:cxn ang="0">
                      <a:pos x="T0" y="T1"/>
                    </a:cxn>
                    <a:cxn ang="0">
                      <a:pos x="T2" y="T3"/>
                    </a:cxn>
                    <a:cxn ang="0">
                      <a:pos x="T4" y="T5"/>
                    </a:cxn>
                    <a:cxn ang="0">
                      <a:pos x="T6" y="T7"/>
                    </a:cxn>
                    <a:cxn ang="0">
                      <a:pos x="T8" y="T9"/>
                    </a:cxn>
                  </a:cxnLst>
                  <a:rect l="0" t="0" r="r" b="b"/>
                  <a:pathLst>
                    <a:path w="292" h="290">
                      <a:moveTo>
                        <a:pt x="127" y="290"/>
                      </a:moveTo>
                      <a:lnTo>
                        <a:pt x="0" y="160"/>
                      </a:lnTo>
                      <a:lnTo>
                        <a:pt x="163" y="0"/>
                      </a:lnTo>
                      <a:lnTo>
                        <a:pt x="292" y="131"/>
                      </a:lnTo>
                      <a:lnTo>
                        <a:pt x="127" y="290"/>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5" name="Freeform 13"/>
                <p:cNvSpPr>
                  <a:spLocks/>
                </p:cNvSpPr>
                <p:nvPr/>
              </p:nvSpPr>
              <p:spPr bwMode="auto">
                <a:xfrm>
                  <a:off x="182563" y="-615950"/>
                  <a:ext cx="363537" cy="357188"/>
                </a:xfrm>
                <a:custGeom>
                  <a:avLst/>
                  <a:gdLst>
                    <a:gd name="T0" fmla="*/ 63 w 229"/>
                    <a:gd name="T1" fmla="*/ 225 h 225"/>
                    <a:gd name="T2" fmla="*/ 0 w 229"/>
                    <a:gd name="T3" fmla="*/ 160 h 225"/>
                    <a:gd name="T4" fmla="*/ 166 w 229"/>
                    <a:gd name="T5" fmla="*/ 0 h 225"/>
                    <a:gd name="T6" fmla="*/ 229 w 229"/>
                    <a:gd name="T7" fmla="*/ 66 h 225"/>
                    <a:gd name="T8" fmla="*/ 63 w 229"/>
                    <a:gd name="T9" fmla="*/ 225 h 225"/>
                  </a:gdLst>
                  <a:ahLst/>
                  <a:cxnLst>
                    <a:cxn ang="0">
                      <a:pos x="T0" y="T1"/>
                    </a:cxn>
                    <a:cxn ang="0">
                      <a:pos x="T2" y="T3"/>
                    </a:cxn>
                    <a:cxn ang="0">
                      <a:pos x="T4" y="T5"/>
                    </a:cxn>
                    <a:cxn ang="0">
                      <a:pos x="T6" y="T7"/>
                    </a:cxn>
                    <a:cxn ang="0">
                      <a:pos x="T8" y="T9"/>
                    </a:cxn>
                  </a:cxnLst>
                  <a:rect l="0" t="0" r="r" b="b"/>
                  <a:pathLst>
                    <a:path w="229" h="225">
                      <a:moveTo>
                        <a:pt x="63" y="225"/>
                      </a:moveTo>
                      <a:lnTo>
                        <a:pt x="0" y="160"/>
                      </a:lnTo>
                      <a:lnTo>
                        <a:pt x="166" y="0"/>
                      </a:lnTo>
                      <a:lnTo>
                        <a:pt x="229" y="66"/>
                      </a:lnTo>
                      <a:lnTo>
                        <a:pt x="63" y="225"/>
                      </a:ln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6" name="Freeform 14"/>
                <p:cNvSpPr>
                  <a:spLocks/>
                </p:cNvSpPr>
                <p:nvPr/>
              </p:nvSpPr>
              <p:spPr bwMode="auto">
                <a:xfrm>
                  <a:off x="123825" y="-361950"/>
                  <a:ext cx="260350" cy="258763"/>
                </a:xfrm>
                <a:custGeom>
                  <a:avLst/>
                  <a:gdLst>
                    <a:gd name="T0" fmla="*/ 92 w 164"/>
                    <a:gd name="T1" fmla="*/ 163 h 163"/>
                    <a:gd name="T2" fmla="*/ 0 w 164"/>
                    <a:gd name="T3" fmla="*/ 69 h 163"/>
                    <a:gd name="T4" fmla="*/ 37 w 164"/>
                    <a:gd name="T5" fmla="*/ 0 h 163"/>
                    <a:gd name="T6" fmla="*/ 164 w 164"/>
                    <a:gd name="T7" fmla="*/ 130 h 163"/>
                    <a:gd name="T8" fmla="*/ 92 w 164"/>
                    <a:gd name="T9" fmla="*/ 163 h 163"/>
                  </a:gdLst>
                  <a:ahLst/>
                  <a:cxnLst>
                    <a:cxn ang="0">
                      <a:pos x="T0" y="T1"/>
                    </a:cxn>
                    <a:cxn ang="0">
                      <a:pos x="T2" y="T3"/>
                    </a:cxn>
                    <a:cxn ang="0">
                      <a:pos x="T4" y="T5"/>
                    </a:cxn>
                    <a:cxn ang="0">
                      <a:pos x="T6" y="T7"/>
                    </a:cxn>
                    <a:cxn ang="0">
                      <a:pos x="T8" y="T9"/>
                    </a:cxn>
                  </a:cxnLst>
                  <a:rect l="0" t="0" r="r" b="b"/>
                  <a:pathLst>
                    <a:path w="164" h="163">
                      <a:moveTo>
                        <a:pt x="92" y="163"/>
                      </a:moveTo>
                      <a:lnTo>
                        <a:pt x="0" y="69"/>
                      </a:lnTo>
                      <a:lnTo>
                        <a:pt x="37" y="0"/>
                      </a:lnTo>
                      <a:lnTo>
                        <a:pt x="164" y="130"/>
                      </a:lnTo>
                      <a:lnTo>
                        <a:pt x="92" y="163"/>
                      </a:lnTo>
                      <a:close/>
                    </a:path>
                  </a:pathLst>
                </a:custGeom>
                <a:solidFill>
                  <a:srgbClr val="672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7" name="Freeform 15"/>
                <p:cNvSpPr>
                  <a:spLocks/>
                </p:cNvSpPr>
                <p:nvPr/>
              </p:nvSpPr>
              <p:spPr bwMode="auto">
                <a:xfrm>
                  <a:off x="123825" y="-361950"/>
                  <a:ext cx="158750" cy="184150"/>
                </a:xfrm>
                <a:custGeom>
                  <a:avLst/>
                  <a:gdLst>
                    <a:gd name="T0" fmla="*/ 100 w 100"/>
                    <a:gd name="T1" fmla="*/ 65 h 116"/>
                    <a:gd name="T2" fmla="*/ 37 w 100"/>
                    <a:gd name="T3" fmla="*/ 0 h 116"/>
                    <a:gd name="T4" fmla="*/ 0 w 100"/>
                    <a:gd name="T5" fmla="*/ 69 h 116"/>
                    <a:gd name="T6" fmla="*/ 45 w 100"/>
                    <a:gd name="T7" fmla="*/ 116 h 116"/>
                    <a:gd name="T8" fmla="*/ 100 w 100"/>
                    <a:gd name="T9" fmla="*/ 65 h 116"/>
                  </a:gdLst>
                  <a:ahLst/>
                  <a:cxnLst>
                    <a:cxn ang="0">
                      <a:pos x="T0" y="T1"/>
                    </a:cxn>
                    <a:cxn ang="0">
                      <a:pos x="T2" y="T3"/>
                    </a:cxn>
                    <a:cxn ang="0">
                      <a:pos x="T4" y="T5"/>
                    </a:cxn>
                    <a:cxn ang="0">
                      <a:pos x="T6" y="T7"/>
                    </a:cxn>
                    <a:cxn ang="0">
                      <a:pos x="T8" y="T9"/>
                    </a:cxn>
                  </a:cxnLst>
                  <a:rect l="0" t="0" r="r" b="b"/>
                  <a:pathLst>
                    <a:path w="100" h="116">
                      <a:moveTo>
                        <a:pt x="100" y="65"/>
                      </a:moveTo>
                      <a:lnTo>
                        <a:pt x="37" y="0"/>
                      </a:lnTo>
                      <a:lnTo>
                        <a:pt x="0" y="69"/>
                      </a:lnTo>
                      <a:lnTo>
                        <a:pt x="45" y="116"/>
                      </a:lnTo>
                      <a:lnTo>
                        <a:pt x="100" y="65"/>
                      </a:lnTo>
                      <a:close/>
                    </a:path>
                  </a:pathLst>
                </a:custGeom>
                <a:solidFill>
                  <a:srgbClr val="7F4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8" name="Freeform 16"/>
                <p:cNvSpPr>
                  <a:spLocks/>
                </p:cNvSpPr>
                <p:nvPr/>
              </p:nvSpPr>
              <p:spPr bwMode="auto">
                <a:xfrm>
                  <a:off x="390525" y="-492125"/>
                  <a:ext cx="131762" cy="130175"/>
                </a:xfrm>
                <a:custGeom>
                  <a:avLst/>
                  <a:gdLst>
                    <a:gd name="T0" fmla="*/ 33 w 41"/>
                    <a:gd name="T1" fmla="*/ 33 h 40"/>
                    <a:gd name="T2" fmla="*/ 7 w 41"/>
                    <a:gd name="T3" fmla="*/ 33 h 40"/>
                    <a:gd name="T4" fmla="*/ 8 w 41"/>
                    <a:gd name="T5" fmla="*/ 7 h 40"/>
                    <a:gd name="T6" fmla="*/ 34 w 41"/>
                    <a:gd name="T7" fmla="*/ 7 h 40"/>
                    <a:gd name="T8" fmla="*/ 33 w 41"/>
                    <a:gd name="T9" fmla="*/ 33 h 40"/>
                  </a:gdLst>
                  <a:ahLst/>
                  <a:cxnLst>
                    <a:cxn ang="0">
                      <a:pos x="T0" y="T1"/>
                    </a:cxn>
                    <a:cxn ang="0">
                      <a:pos x="T2" y="T3"/>
                    </a:cxn>
                    <a:cxn ang="0">
                      <a:pos x="T4" y="T5"/>
                    </a:cxn>
                    <a:cxn ang="0">
                      <a:pos x="T6" y="T7"/>
                    </a:cxn>
                    <a:cxn ang="0">
                      <a:pos x="T8" y="T9"/>
                    </a:cxn>
                  </a:cxnLst>
                  <a:rect l="0" t="0" r="r" b="b"/>
                  <a:pathLst>
                    <a:path w="41" h="40">
                      <a:moveTo>
                        <a:pt x="33" y="33"/>
                      </a:moveTo>
                      <a:cubicBezTo>
                        <a:pt x="26" y="40"/>
                        <a:pt x="14" y="40"/>
                        <a:pt x="7" y="33"/>
                      </a:cubicBezTo>
                      <a:cubicBezTo>
                        <a:pt x="0" y="25"/>
                        <a:pt x="0" y="14"/>
                        <a:pt x="8" y="7"/>
                      </a:cubicBezTo>
                      <a:cubicBezTo>
                        <a:pt x="15" y="0"/>
                        <a:pt x="27" y="0"/>
                        <a:pt x="34" y="7"/>
                      </a:cubicBezTo>
                      <a:cubicBezTo>
                        <a:pt x="41" y="14"/>
                        <a:pt x="41" y="26"/>
                        <a:pt x="33" y="33"/>
                      </a:cubicBezTo>
                      <a:close/>
                    </a:path>
                  </a:pathLst>
                </a:custGeom>
                <a:solidFill>
                  <a:srgbClr val="2072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9" name="Freeform 17"/>
                <p:cNvSpPr>
                  <a:spLocks/>
                </p:cNvSpPr>
                <p:nvPr/>
              </p:nvSpPr>
              <p:spPr bwMode="auto">
                <a:xfrm>
                  <a:off x="390525" y="-492125"/>
                  <a:ext cx="109537" cy="106363"/>
                </a:xfrm>
                <a:custGeom>
                  <a:avLst/>
                  <a:gdLst>
                    <a:gd name="T0" fmla="*/ 34 w 34"/>
                    <a:gd name="T1" fmla="*/ 7 h 33"/>
                    <a:gd name="T2" fmla="*/ 8 w 34"/>
                    <a:gd name="T3" fmla="*/ 7 h 33"/>
                    <a:gd name="T4" fmla="*/ 7 w 34"/>
                    <a:gd name="T5" fmla="*/ 33 h 33"/>
                    <a:gd name="T6" fmla="*/ 34 w 34"/>
                    <a:gd name="T7" fmla="*/ 7 h 33"/>
                  </a:gdLst>
                  <a:ahLst/>
                  <a:cxnLst>
                    <a:cxn ang="0">
                      <a:pos x="T0" y="T1"/>
                    </a:cxn>
                    <a:cxn ang="0">
                      <a:pos x="T2" y="T3"/>
                    </a:cxn>
                    <a:cxn ang="0">
                      <a:pos x="T4" y="T5"/>
                    </a:cxn>
                    <a:cxn ang="0">
                      <a:pos x="T6" y="T7"/>
                    </a:cxn>
                  </a:cxnLst>
                  <a:rect l="0" t="0" r="r" b="b"/>
                  <a:pathLst>
                    <a:path w="34" h="33">
                      <a:moveTo>
                        <a:pt x="34" y="7"/>
                      </a:moveTo>
                      <a:cubicBezTo>
                        <a:pt x="27" y="0"/>
                        <a:pt x="15" y="0"/>
                        <a:pt x="8" y="7"/>
                      </a:cubicBezTo>
                      <a:cubicBezTo>
                        <a:pt x="0" y="14"/>
                        <a:pt x="0" y="26"/>
                        <a:pt x="7" y="33"/>
                      </a:cubicBezTo>
                      <a:lnTo>
                        <a:pt x="34" y="7"/>
                      </a:lnTo>
                      <a:close/>
                    </a:path>
                  </a:pathLst>
                </a:custGeom>
                <a:solidFill>
                  <a:srgbClr val="2C86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grpSp>
        <p:sp>
          <p:nvSpPr>
            <p:cNvPr id="8282" name="TextBox 8281"/>
            <p:cNvSpPr txBox="1"/>
            <p:nvPr/>
          </p:nvSpPr>
          <p:spPr>
            <a:xfrm>
              <a:off x="9423315" y="1602168"/>
              <a:ext cx="1511136" cy="249299"/>
            </a:xfrm>
            <a:prstGeom prst="rect">
              <a:avLst/>
            </a:prstGeom>
            <a:noFill/>
          </p:spPr>
          <p:txBody>
            <a:bodyPr wrap="square"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020" b="1"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DIGITAL MARKETING</a:t>
              </a:r>
            </a:p>
          </p:txBody>
        </p:sp>
      </p:grpSp>
      <p:grpSp>
        <p:nvGrpSpPr>
          <p:cNvPr id="111" name="Group 110"/>
          <p:cNvGrpSpPr/>
          <p:nvPr/>
        </p:nvGrpSpPr>
        <p:grpSpPr>
          <a:xfrm>
            <a:off x="5406045" y="418851"/>
            <a:ext cx="1597306" cy="2189494"/>
            <a:chOff x="7844696" y="1899951"/>
            <a:chExt cx="684477" cy="938241"/>
          </a:xfrm>
        </p:grpSpPr>
        <p:sp>
          <p:nvSpPr>
            <p:cNvPr id="163" name="TextBox 162"/>
            <p:cNvSpPr txBox="1"/>
            <p:nvPr/>
          </p:nvSpPr>
          <p:spPr>
            <a:xfrm>
              <a:off x="7856991" y="2588893"/>
              <a:ext cx="672182" cy="249299"/>
            </a:xfrm>
            <a:prstGeom prst="rect">
              <a:avLst/>
            </a:prstGeom>
            <a:noFill/>
          </p:spPr>
          <p:txBody>
            <a:bodyPr wrap="square"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020" b="1"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MOBILE</a:t>
              </a:r>
            </a:p>
          </p:txBody>
        </p:sp>
        <p:grpSp>
          <p:nvGrpSpPr>
            <p:cNvPr id="5" name="Group 4"/>
            <p:cNvGrpSpPr/>
            <p:nvPr/>
          </p:nvGrpSpPr>
          <p:grpSpPr>
            <a:xfrm>
              <a:off x="7844696" y="1899951"/>
              <a:ext cx="662750" cy="662749"/>
              <a:chOff x="7029645" y="2042853"/>
              <a:chExt cx="1001484" cy="1001482"/>
            </a:xfrm>
          </p:grpSpPr>
          <p:sp>
            <p:nvSpPr>
              <p:cNvPr id="148" name="Oval 147"/>
              <p:cNvSpPr/>
              <p:nvPr/>
            </p:nvSpPr>
            <p:spPr bwMode="auto">
              <a:xfrm>
                <a:off x="7029645" y="2042853"/>
                <a:ext cx="1001484" cy="1001482"/>
              </a:xfrm>
              <a:prstGeom prst="ellipse">
                <a:avLst/>
              </a:prstGeom>
              <a:solidFill>
                <a:srgbClr val="FFFFFF">
                  <a:alpha val="30196"/>
                </a:srgbClr>
              </a:solidFill>
              <a:ln w="28575" cap="rnd">
                <a:no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marL="0" marR="0" lvl="0" indent="0" algn="ctr" defTabSz="950846" eaLnBrk="1" fontAlgn="base" latinLnBrk="0" hangingPunct="1">
                  <a:lnSpc>
                    <a:spcPct val="100000"/>
                  </a:lnSpc>
                  <a:spcBef>
                    <a:spcPct val="0"/>
                  </a:spcBef>
                  <a:spcAft>
                    <a:spcPct val="0"/>
                  </a:spcAft>
                  <a:buClrTx/>
                  <a:buSzTx/>
                  <a:buFontTx/>
                  <a:buNone/>
                  <a:tabLst/>
                  <a:defRPr/>
                </a:pPr>
                <a:endParaRPr kumimoji="0" lang="en-US" sz="1326" b="0" i="0" u="none" strike="noStrike" kern="0" cap="none" spc="0" normalizeH="0" baseline="0" noProof="0" dirty="0">
                  <a:ln>
                    <a:noFill/>
                  </a:ln>
                  <a:solidFill>
                    <a:srgbClr val="000000"/>
                  </a:solidFill>
                  <a:effectLst/>
                  <a:uLnTx/>
                  <a:uFillTx/>
                  <a:latin typeface="Segoe UI"/>
                </a:endParaRPr>
              </a:p>
            </p:txBody>
          </p:sp>
          <p:grpSp>
            <p:nvGrpSpPr>
              <p:cNvPr id="164" name="Group 163"/>
              <p:cNvGrpSpPr/>
              <p:nvPr/>
            </p:nvGrpSpPr>
            <p:grpSpPr>
              <a:xfrm>
                <a:off x="7252022" y="2136377"/>
                <a:ext cx="565344" cy="810506"/>
                <a:chOff x="4233863" y="-995363"/>
                <a:chExt cx="669925" cy="960438"/>
              </a:xfrm>
            </p:grpSpPr>
            <p:sp>
              <p:nvSpPr>
                <p:cNvPr id="165" name="Freeform 18"/>
                <p:cNvSpPr>
                  <a:spLocks/>
                </p:cNvSpPr>
                <p:nvPr/>
              </p:nvSpPr>
              <p:spPr bwMode="auto">
                <a:xfrm>
                  <a:off x="4233863" y="-995363"/>
                  <a:ext cx="669925" cy="960438"/>
                </a:xfrm>
                <a:custGeom>
                  <a:avLst/>
                  <a:gdLst>
                    <a:gd name="T0" fmla="*/ 197 w 207"/>
                    <a:gd name="T1" fmla="*/ 296 h 296"/>
                    <a:gd name="T2" fmla="*/ 10 w 207"/>
                    <a:gd name="T3" fmla="*/ 296 h 296"/>
                    <a:gd name="T4" fmla="*/ 0 w 207"/>
                    <a:gd name="T5" fmla="*/ 286 h 296"/>
                    <a:gd name="T6" fmla="*/ 0 w 207"/>
                    <a:gd name="T7" fmla="*/ 10 h 296"/>
                    <a:gd name="T8" fmla="*/ 10 w 207"/>
                    <a:gd name="T9" fmla="*/ 0 h 296"/>
                    <a:gd name="T10" fmla="*/ 197 w 207"/>
                    <a:gd name="T11" fmla="*/ 0 h 296"/>
                    <a:gd name="T12" fmla="*/ 207 w 207"/>
                    <a:gd name="T13" fmla="*/ 10 h 296"/>
                    <a:gd name="T14" fmla="*/ 207 w 207"/>
                    <a:gd name="T15" fmla="*/ 286 h 296"/>
                    <a:gd name="T16" fmla="*/ 197 w 207"/>
                    <a:gd name="T17" fmla="*/ 29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96">
                      <a:moveTo>
                        <a:pt x="197" y="296"/>
                      </a:moveTo>
                      <a:cubicBezTo>
                        <a:pt x="10" y="296"/>
                        <a:pt x="10" y="296"/>
                        <a:pt x="10" y="296"/>
                      </a:cubicBezTo>
                      <a:cubicBezTo>
                        <a:pt x="5" y="296"/>
                        <a:pt x="0" y="292"/>
                        <a:pt x="0" y="286"/>
                      </a:cubicBezTo>
                      <a:cubicBezTo>
                        <a:pt x="0" y="10"/>
                        <a:pt x="0" y="10"/>
                        <a:pt x="0" y="10"/>
                      </a:cubicBezTo>
                      <a:cubicBezTo>
                        <a:pt x="0" y="5"/>
                        <a:pt x="5" y="0"/>
                        <a:pt x="10" y="0"/>
                      </a:cubicBezTo>
                      <a:cubicBezTo>
                        <a:pt x="197" y="0"/>
                        <a:pt x="197" y="0"/>
                        <a:pt x="197" y="0"/>
                      </a:cubicBezTo>
                      <a:cubicBezTo>
                        <a:pt x="202" y="0"/>
                        <a:pt x="207" y="5"/>
                        <a:pt x="207" y="10"/>
                      </a:cubicBezTo>
                      <a:cubicBezTo>
                        <a:pt x="207" y="286"/>
                        <a:pt x="207" y="286"/>
                        <a:pt x="207" y="286"/>
                      </a:cubicBezTo>
                      <a:cubicBezTo>
                        <a:pt x="207" y="292"/>
                        <a:pt x="202" y="296"/>
                        <a:pt x="197" y="296"/>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66" name="Freeform 19"/>
                <p:cNvSpPr>
                  <a:spLocks/>
                </p:cNvSpPr>
                <p:nvPr/>
              </p:nvSpPr>
              <p:spPr bwMode="auto">
                <a:xfrm>
                  <a:off x="4233863" y="-995363"/>
                  <a:ext cx="520700" cy="960438"/>
                </a:xfrm>
                <a:custGeom>
                  <a:avLst/>
                  <a:gdLst>
                    <a:gd name="T0" fmla="*/ 42 w 161"/>
                    <a:gd name="T1" fmla="*/ 296 h 296"/>
                    <a:gd name="T2" fmla="*/ 16 w 161"/>
                    <a:gd name="T3" fmla="*/ 296 h 296"/>
                    <a:gd name="T4" fmla="*/ 0 w 161"/>
                    <a:gd name="T5" fmla="*/ 280 h 296"/>
                    <a:gd name="T6" fmla="*/ 0 w 161"/>
                    <a:gd name="T7" fmla="*/ 17 h 296"/>
                    <a:gd name="T8" fmla="*/ 16 w 161"/>
                    <a:gd name="T9" fmla="*/ 0 h 296"/>
                    <a:gd name="T10" fmla="*/ 161 w 161"/>
                    <a:gd name="T11" fmla="*/ 0 h 296"/>
                    <a:gd name="T12" fmla="*/ 42 w 161"/>
                    <a:gd name="T13" fmla="*/ 296 h 296"/>
                  </a:gdLst>
                  <a:ahLst/>
                  <a:cxnLst>
                    <a:cxn ang="0">
                      <a:pos x="T0" y="T1"/>
                    </a:cxn>
                    <a:cxn ang="0">
                      <a:pos x="T2" y="T3"/>
                    </a:cxn>
                    <a:cxn ang="0">
                      <a:pos x="T4" y="T5"/>
                    </a:cxn>
                    <a:cxn ang="0">
                      <a:pos x="T6" y="T7"/>
                    </a:cxn>
                    <a:cxn ang="0">
                      <a:pos x="T8" y="T9"/>
                    </a:cxn>
                    <a:cxn ang="0">
                      <a:pos x="T10" y="T11"/>
                    </a:cxn>
                    <a:cxn ang="0">
                      <a:pos x="T12" y="T13"/>
                    </a:cxn>
                  </a:cxnLst>
                  <a:rect l="0" t="0" r="r" b="b"/>
                  <a:pathLst>
                    <a:path w="161" h="296">
                      <a:moveTo>
                        <a:pt x="42" y="296"/>
                      </a:moveTo>
                      <a:cubicBezTo>
                        <a:pt x="16" y="296"/>
                        <a:pt x="16" y="296"/>
                        <a:pt x="16" y="296"/>
                      </a:cubicBezTo>
                      <a:cubicBezTo>
                        <a:pt x="7" y="296"/>
                        <a:pt x="0" y="289"/>
                        <a:pt x="0" y="280"/>
                      </a:cubicBezTo>
                      <a:cubicBezTo>
                        <a:pt x="0" y="17"/>
                        <a:pt x="0" y="17"/>
                        <a:pt x="0" y="17"/>
                      </a:cubicBezTo>
                      <a:cubicBezTo>
                        <a:pt x="0" y="8"/>
                        <a:pt x="7" y="0"/>
                        <a:pt x="16" y="0"/>
                      </a:cubicBezTo>
                      <a:cubicBezTo>
                        <a:pt x="161" y="0"/>
                        <a:pt x="161" y="0"/>
                        <a:pt x="161" y="0"/>
                      </a:cubicBezTo>
                      <a:lnTo>
                        <a:pt x="42" y="296"/>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67" name="Rectangle 20"/>
                <p:cNvSpPr>
                  <a:spLocks noChangeArrowheads="1"/>
                </p:cNvSpPr>
                <p:nvPr/>
              </p:nvSpPr>
              <p:spPr bwMode="auto">
                <a:xfrm>
                  <a:off x="4281488" y="-896938"/>
                  <a:ext cx="573087" cy="681038"/>
                </a:xfrm>
                <a:prstGeom prst="rect">
                  <a:avLst/>
                </a:prstGeom>
                <a:solidFill>
                  <a:srgbClr val="5AB4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68" name="Oval 21"/>
                <p:cNvSpPr>
                  <a:spLocks noChangeArrowheads="1"/>
                </p:cNvSpPr>
                <p:nvPr/>
              </p:nvSpPr>
              <p:spPr bwMode="auto">
                <a:xfrm>
                  <a:off x="4514850" y="-177800"/>
                  <a:ext cx="103187" cy="1047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69" name="Oval 22"/>
                <p:cNvSpPr>
                  <a:spLocks noChangeArrowheads="1"/>
                </p:cNvSpPr>
                <p:nvPr/>
              </p:nvSpPr>
              <p:spPr bwMode="auto">
                <a:xfrm>
                  <a:off x="4530725" y="-161925"/>
                  <a:ext cx="74612" cy="74613"/>
                </a:xfrm>
                <a:prstGeom prst="ellipse">
                  <a:avLst/>
                </a:prstGeom>
                <a:solidFill>
                  <a:srgbClr val="B8D4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70" name="Freeform 23"/>
                <p:cNvSpPr>
                  <a:spLocks/>
                </p:cNvSpPr>
                <p:nvPr/>
              </p:nvSpPr>
              <p:spPr bwMode="auto">
                <a:xfrm>
                  <a:off x="4470400" y="-958850"/>
                  <a:ext cx="193675" cy="25400"/>
                </a:xfrm>
                <a:custGeom>
                  <a:avLst/>
                  <a:gdLst>
                    <a:gd name="T0" fmla="*/ 58 w 60"/>
                    <a:gd name="T1" fmla="*/ 8 h 8"/>
                    <a:gd name="T2" fmla="*/ 3 w 60"/>
                    <a:gd name="T3" fmla="*/ 8 h 8"/>
                    <a:gd name="T4" fmla="*/ 0 w 60"/>
                    <a:gd name="T5" fmla="*/ 6 h 8"/>
                    <a:gd name="T6" fmla="*/ 0 w 60"/>
                    <a:gd name="T7" fmla="*/ 3 h 8"/>
                    <a:gd name="T8" fmla="*/ 3 w 60"/>
                    <a:gd name="T9" fmla="*/ 0 h 8"/>
                    <a:gd name="T10" fmla="*/ 58 w 60"/>
                    <a:gd name="T11" fmla="*/ 0 h 8"/>
                    <a:gd name="T12" fmla="*/ 60 w 60"/>
                    <a:gd name="T13" fmla="*/ 3 h 8"/>
                    <a:gd name="T14" fmla="*/ 60 w 60"/>
                    <a:gd name="T15" fmla="*/ 6 h 8"/>
                    <a:gd name="T16" fmla="*/ 58 w 60"/>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8">
                      <a:moveTo>
                        <a:pt x="58" y="8"/>
                      </a:moveTo>
                      <a:cubicBezTo>
                        <a:pt x="3" y="8"/>
                        <a:pt x="3" y="8"/>
                        <a:pt x="3" y="8"/>
                      </a:cubicBezTo>
                      <a:cubicBezTo>
                        <a:pt x="1" y="8"/>
                        <a:pt x="0" y="7"/>
                        <a:pt x="0" y="6"/>
                      </a:cubicBezTo>
                      <a:cubicBezTo>
                        <a:pt x="0" y="3"/>
                        <a:pt x="0" y="3"/>
                        <a:pt x="0" y="3"/>
                      </a:cubicBezTo>
                      <a:cubicBezTo>
                        <a:pt x="0" y="1"/>
                        <a:pt x="1" y="0"/>
                        <a:pt x="3" y="0"/>
                      </a:cubicBezTo>
                      <a:cubicBezTo>
                        <a:pt x="58" y="0"/>
                        <a:pt x="58" y="0"/>
                        <a:pt x="58" y="0"/>
                      </a:cubicBezTo>
                      <a:cubicBezTo>
                        <a:pt x="59" y="0"/>
                        <a:pt x="60" y="1"/>
                        <a:pt x="60" y="3"/>
                      </a:cubicBezTo>
                      <a:cubicBezTo>
                        <a:pt x="60" y="6"/>
                        <a:pt x="60" y="6"/>
                        <a:pt x="60" y="6"/>
                      </a:cubicBezTo>
                      <a:cubicBezTo>
                        <a:pt x="60" y="7"/>
                        <a:pt x="59" y="8"/>
                        <a:pt x="58"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71" name="Freeform 24"/>
                <p:cNvSpPr>
                  <a:spLocks/>
                </p:cNvSpPr>
                <p:nvPr/>
              </p:nvSpPr>
              <p:spPr bwMode="auto">
                <a:xfrm>
                  <a:off x="4586288" y="-641350"/>
                  <a:ext cx="177800" cy="304800"/>
                </a:xfrm>
                <a:custGeom>
                  <a:avLst/>
                  <a:gdLst>
                    <a:gd name="T0" fmla="*/ 112 w 112"/>
                    <a:gd name="T1" fmla="*/ 123 h 192"/>
                    <a:gd name="T2" fmla="*/ 0 w 112"/>
                    <a:gd name="T3" fmla="*/ 192 h 192"/>
                    <a:gd name="T4" fmla="*/ 0 w 112"/>
                    <a:gd name="T5" fmla="*/ 67 h 192"/>
                    <a:gd name="T6" fmla="*/ 112 w 112"/>
                    <a:gd name="T7" fmla="*/ 0 h 192"/>
                    <a:gd name="T8" fmla="*/ 112 w 112"/>
                    <a:gd name="T9" fmla="*/ 123 h 192"/>
                  </a:gdLst>
                  <a:ahLst/>
                  <a:cxnLst>
                    <a:cxn ang="0">
                      <a:pos x="T0" y="T1"/>
                    </a:cxn>
                    <a:cxn ang="0">
                      <a:pos x="T2" y="T3"/>
                    </a:cxn>
                    <a:cxn ang="0">
                      <a:pos x="T4" y="T5"/>
                    </a:cxn>
                    <a:cxn ang="0">
                      <a:pos x="T6" y="T7"/>
                    </a:cxn>
                    <a:cxn ang="0">
                      <a:pos x="T8" y="T9"/>
                    </a:cxn>
                  </a:cxnLst>
                  <a:rect l="0" t="0" r="r" b="b"/>
                  <a:pathLst>
                    <a:path w="112" h="192">
                      <a:moveTo>
                        <a:pt x="112" y="123"/>
                      </a:moveTo>
                      <a:lnTo>
                        <a:pt x="0" y="192"/>
                      </a:lnTo>
                      <a:lnTo>
                        <a:pt x="0" y="67"/>
                      </a:lnTo>
                      <a:lnTo>
                        <a:pt x="112" y="0"/>
                      </a:lnTo>
                      <a:lnTo>
                        <a:pt x="112" y="123"/>
                      </a:lnTo>
                      <a:close/>
                    </a:path>
                  </a:pathLst>
                </a:custGeom>
                <a:solidFill>
                  <a:srgbClr val="9DD2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72" name="Freeform 25"/>
                <p:cNvSpPr>
                  <a:spLocks/>
                </p:cNvSpPr>
                <p:nvPr/>
              </p:nvSpPr>
              <p:spPr bwMode="auto">
                <a:xfrm>
                  <a:off x="4371975" y="-641350"/>
                  <a:ext cx="176212" cy="304800"/>
                </a:xfrm>
                <a:custGeom>
                  <a:avLst/>
                  <a:gdLst>
                    <a:gd name="T0" fmla="*/ 0 w 111"/>
                    <a:gd name="T1" fmla="*/ 123 h 192"/>
                    <a:gd name="T2" fmla="*/ 111 w 111"/>
                    <a:gd name="T3" fmla="*/ 192 h 192"/>
                    <a:gd name="T4" fmla="*/ 111 w 111"/>
                    <a:gd name="T5" fmla="*/ 67 h 192"/>
                    <a:gd name="T6" fmla="*/ 0 w 111"/>
                    <a:gd name="T7" fmla="*/ 0 h 192"/>
                    <a:gd name="T8" fmla="*/ 0 w 111"/>
                    <a:gd name="T9" fmla="*/ 123 h 192"/>
                  </a:gdLst>
                  <a:ahLst/>
                  <a:cxnLst>
                    <a:cxn ang="0">
                      <a:pos x="T0" y="T1"/>
                    </a:cxn>
                    <a:cxn ang="0">
                      <a:pos x="T2" y="T3"/>
                    </a:cxn>
                    <a:cxn ang="0">
                      <a:pos x="T4" y="T5"/>
                    </a:cxn>
                    <a:cxn ang="0">
                      <a:pos x="T6" y="T7"/>
                    </a:cxn>
                    <a:cxn ang="0">
                      <a:pos x="T8" y="T9"/>
                    </a:cxn>
                  </a:cxnLst>
                  <a:rect l="0" t="0" r="r" b="b"/>
                  <a:pathLst>
                    <a:path w="111" h="192">
                      <a:moveTo>
                        <a:pt x="0" y="123"/>
                      </a:moveTo>
                      <a:lnTo>
                        <a:pt x="111" y="192"/>
                      </a:lnTo>
                      <a:lnTo>
                        <a:pt x="111" y="67"/>
                      </a:lnTo>
                      <a:lnTo>
                        <a:pt x="0" y="0"/>
                      </a:lnTo>
                      <a:lnTo>
                        <a:pt x="0" y="123"/>
                      </a:lnTo>
                      <a:close/>
                    </a:path>
                  </a:pathLst>
                </a:custGeom>
                <a:solidFill>
                  <a:srgbClr val="CDE7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73" name="Freeform 26"/>
                <p:cNvSpPr>
                  <a:spLocks/>
                </p:cNvSpPr>
                <p:nvPr/>
              </p:nvSpPr>
              <p:spPr bwMode="auto">
                <a:xfrm>
                  <a:off x="4392613" y="-765175"/>
                  <a:ext cx="349250" cy="201613"/>
                </a:xfrm>
                <a:custGeom>
                  <a:avLst/>
                  <a:gdLst>
                    <a:gd name="T0" fmla="*/ 112 w 220"/>
                    <a:gd name="T1" fmla="*/ 127 h 127"/>
                    <a:gd name="T2" fmla="*/ 0 w 220"/>
                    <a:gd name="T3" fmla="*/ 64 h 127"/>
                    <a:gd name="T4" fmla="*/ 110 w 220"/>
                    <a:gd name="T5" fmla="*/ 0 h 127"/>
                    <a:gd name="T6" fmla="*/ 220 w 220"/>
                    <a:gd name="T7" fmla="*/ 64 h 127"/>
                    <a:gd name="T8" fmla="*/ 112 w 220"/>
                    <a:gd name="T9" fmla="*/ 127 h 127"/>
                  </a:gdLst>
                  <a:ahLst/>
                  <a:cxnLst>
                    <a:cxn ang="0">
                      <a:pos x="T0" y="T1"/>
                    </a:cxn>
                    <a:cxn ang="0">
                      <a:pos x="T2" y="T3"/>
                    </a:cxn>
                    <a:cxn ang="0">
                      <a:pos x="T4" y="T5"/>
                    </a:cxn>
                    <a:cxn ang="0">
                      <a:pos x="T6" y="T7"/>
                    </a:cxn>
                    <a:cxn ang="0">
                      <a:pos x="T8" y="T9"/>
                    </a:cxn>
                  </a:cxnLst>
                  <a:rect l="0" t="0" r="r" b="b"/>
                  <a:pathLst>
                    <a:path w="220" h="127">
                      <a:moveTo>
                        <a:pt x="112" y="127"/>
                      </a:moveTo>
                      <a:lnTo>
                        <a:pt x="0" y="64"/>
                      </a:lnTo>
                      <a:lnTo>
                        <a:pt x="110" y="0"/>
                      </a:lnTo>
                      <a:lnTo>
                        <a:pt x="220" y="64"/>
                      </a:lnTo>
                      <a:lnTo>
                        <a:pt x="112"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grpSp>
      </p:grpSp>
      <p:grpSp>
        <p:nvGrpSpPr>
          <p:cNvPr id="112" name="Group 111"/>
          <p:cNvGrpSpPr/>
          <p:nvPr/>
        </p:nvGrpSpPr>
        <p:grpSpPr>
          <a:xfrm>
            <a:off x="7931158" y="2111108"/>
            <a:ext cx="1708813" cy="675943"/>
            <a:chOff x="8763020" y="2479120"/>
            <a:chExt cx="1675459" cy="662749"/>
          </a:xfrm>
        </p:grpSpPr>
        <p:grpSp>
          <p:nvGrpSpPr>
            <p:cNvPr id="6" name="Group 5"/>
            <p:cNvGrpSpPr/>
            <p:nvPr/>
          </p:nvGrpSpPr>
          <p:grpSpPr>
            <a:xfrm>
              <a:off x="8763020" y="2479120"/>
              <a:ext cx="662750" cy="662749"/>
              <a:chOff x="8373213" y="2516313"/>
              <a:chExt cx="1001484" cy="1001482"/>
            </a:xfrm>
          </p:grpSpPr>
          <p:sp>
            <p:nvSpPr>
              <p:cNvPr id="174" name="Oval 173"/>
              <p:cNvSpPr/>
              <p:nvPr/>
            </p:nvSpPr>
            <p:spPr bwMode="auto">
              <a:xfrm>
                <a:off x="8373213" y="2516313"/>
                <a:ext cx="1001484" cy="1001482"/>
              </a:xfrm>
              <a:prstGeom prst="ellipse">
                <a:avLst/>
              </a:prstGeom>
              <a:solidFill>
                <a:srgbClr val="FFFFFF">
                  <a:alpha val="30196"/>
                </a:srgbClr>
              </a:solidFill>
              <a:ln w="28575" cap="rnd">
                <a:no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marL="0" marR="0" lvl="0" indent="0" algn="ctr" defTabSz="950846" eaLnBrk="1" fontAlgn="base" latinLnBrk="0" hangingPunct="1">
                  <a:lnSpc>
                    <a:spcPct val="100000"/>
                  </a:lnSpc>
                  <a:spcBef>
                    <a:spcPct val="0"/>
                  </a:spcBef>
                  <a:spcAft>
                    <a:spcPct val="0"/>
                  </a:spcAft>
                  <a:buClrTx/>
                  <a:buSzTx/>
                  <a:buFontTx/>
                  <a:buNone/>
                  <a:tabLst/>
                  <a:defRPr/>
                </a:pPr>
                <a:endParaRPr kumimoji="0" lang="en-US" sz="1326" b="0" i="0" u="none" strike="noStrike" kern="0" cap="none" spc="0" normalizeH="0" baseline="0" noProof="0" dirty="0">
                  <a:ln>
                    <a:noFill/>
                  </a:ln>
                  <a:solidFill>
                    <a:srgbClr val="000000"/>
                  </a:solidFill>
                  <a:effectLst/>
                  <a:uLnTx/>
                  <a:uFillTx/>
                  <a:latin typeface="Segoe UI"/>
                </a:endParaRPr>
              </a:p>
            </p:txBody>
          </p:sp>
          <p:grpSp>
            <p:nvGrpSpPr>
              <p:cNvPr id="185" name="Group 184"/>
              <p:cNvGrpSpPr/>
              <p:nvPr/>
            </p:nvGrpSpPr>
            <p:grpSpPr>
              <a:xfrm>
                <a:off x="8513433" y="2601855"/>
                <a:ext cx="734806" cy="836400"/>
                <a:chOff x="7542213" y="-1008063"/>
                <a:chExt cx="838199" cy="954088"/>
              </a:xfrm>
            </p:grpSpPr>
            <p:sp>
              <p:nvSpPr>
                <p:cNvPr id="186" name="Freeform 97"/>
                <p:cNvSpPr>
                  <a:spLocks noEditPoints="1"/>
                </p:cNvSpPr>
                <p:nvPr/>
              </p:nvSpPr>
              <p:spPr bwMode="auto">
                <a:xfrm>
                  <a:off x="7891463" y="-1008063"/>
                  <a:ext cx="261937" cy="600075"/>
                </a:xfrm>
                <a:custGeom>
                  <a:avLst/>
                  <a:gdLst>
                    <a:gd name="T0" fmla="*/ 41 w 81"/>
                    <a:gd name="T1" fmla="*/ 185 h 185"/>
                    <a:gd name="T2" fmla="*/ 0 w 81"/>
                    <a:gd name="T3" fmla="*/ 144 h 185"/>
                    <a:gd name="T4" fmla="*/ 0 w 81"/>
                    <a:gd name="T5" fmla="*/ 40 h 185"/>
                    <a:gd name="T6" fmla="*/ 41 w 81"/>
                    <a:gd name="T7" fmla="*/ 0 h 185"/>
                    <a:gd name="T8" fmla="*/ 81 w 81"/>
                    <a:gd name="T9" fmla="*/ 40 h 185"/>
                    <a:gd name="T10" fmla="*/ 81 w 81"/>
                    <a:gd name="T11" fmla="*/ 144 h 185"/>
                    <a:gd name="T12" fmla="*/ 41 w 81"/>
                    <a:gd name="T13" fmla="*/ 185 h 185"/>
                    <a:gd name="T14" fmla="*/ 41 w 81"/>
                    <a:gd name="T15" fmla="*/ 13 h 185"/>
                    <a:gd name="T16" fmla="*/ 13 w 81"/>
                    <a:gd name="T17" fmla="*/ 40 h 185"/>
                    <a:gd name="T18" fmla="*/ 13 w 81"/>
                    <a:gd name="T19" fmla="*/ 144 h 185"/>
                    <a:gd name="T20" fmla="*/ 41 w 81"/>
                    <a:gd name="T21" fmla="*/ 172 h 185"/>
                    <a:gd name="T22" fmla="*/ 68 w 81"/>
                    <a:gd name="T23" fmla="*/ 144 h 185"/>
                    <a:gd name="T24" fmla="*/ 68 w 81"/>
                    <a:gd name="T25" fmla="*/ 40 h 185"/>
                    <a:gd name="T26" fmla="*/ 41 w 81"/>
                    <a:gd name="T27" fmla="*/ 13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 h="185">
                      <a:moveTo>
                        <a:pt x="41" y="185"/>
                      </a:moveTo>
                      <a:cubicBezTo>
                        <a:pt x="18" y="185"/>
                        <a:pt x="0" y="167"/>
                        <a:pt x="0" y="144"/>
                      </a:cubicBezTo>
                      <a:cubicBezTo>
                        <a:pt x="0" y="40"/>
                        <a:pt x="0" y="40"/>
                        <a:pt x="0" y="40"/>
                      </a:cubicBezTo>
                      <a:cubicBezTo>
                        <a:pt x="0" y="18"/>
                        <a:pt x="18" y="0"/>
                        <a:pt x="41" y="0"/>
                      </a:cubicBezTo>
                      <a:cubicBezTo>
                        <a:pt x="63" y="0"/>
                        <a:pt x="81" y="18"/>
                        <a:pt x="81" y="40"/>
                      </a:cubicBezTo>
                      <a:cubicBezTo>
                        <a:pt x="81" y="144"/>
                        <a:pt x="81" y="144"/>
                        <a:pt x="81" y="144"/>
                      </a:cubicBezTo>
                      <a:cubicBezTo>
                        <a:pt x="81" y="167"/>
                        <a:pt x="63" y="185"/>
                        <a:pt x="41" y="185"/>
                      </a:cubicBezTo>
                      <a:close/>
                      <a:moveTo>
                        <a:pt x="41" y="13"/>
                      </a:moveTo>
                      <a:cubicBezTo>
                        <a:pt x="25" y="13"/>
                        <a:pt x="13" y="25"/>
                        <a:pt x="13" y="40"/>
                      </a:cubicBezTo>
                      <a:cubicBezTo>
                        <a:pt x="13" y="144"/>
                        <a:pt x="13" y="144"/>
                        <a:pt x="13" y="144"/>
                      </a:cubicBezTo>
                      <a:cubicBezTo>
                        <a:pt x="13" y="159"/>
                        <a:pt x="25" y="172"/>
                        <a:pt x="41" y="172"/>
                      </a:cubicBezTo>
                      <a:cubicBezTo>
                        <a:pt x="56" y="172"/>
                        <a:pt x="68" y="159"/>
                        <a:pt x="68" y="144"/>
                      </a:cubicBezTo>
                      <a:cubicBezTo>
                        <a:pt x="68" y="40"/>
                        <a:pt x="68" y="40"/>
                        <a:pt x="68" y="40"/>
                      </a:cubicBezTo>
                      <a:cubicBezTo>
                        <a:pt x="68" y="25"/>
                        <a:pt x="56" y="13"/>
                        <a:pt x="41" y="13"/>
                      </a:cubicBez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87" name="Freeform 98"/>
                <p:cNvSpPr>
                  <a:spLocks noEditPoints="1"/>
                </p:cNvSpPr>
                <p:nvPr/>
              </p:nvSpPr>
              <p:spPr bwMode="auto">
                <a:xfrm>
                  <a:off x="7758113" y="-1008063"/>
                  <a:ext cx="263525" cy="600075"/>
                </a:xfrm>
                <a:custGeom>
                  <a:avLst/>
                  <a:gdLst>
                    <a:gd name="T0" fmla="*/ 40 w 81"/>
                    <a:gd name="T1" fmla="*/ 185 h 185"/>
                    <a:gd name="T2" fmla="*/ 0 w 81"/>
                    <a:gd name="T3" fmla="*/ 144 h 185"/>
                    <a:gd name="T4" fmla="*/ 0 w 81"/>
                    <a:gd name="T5" fmla="*/ 40 h 185"/>
                    <a:gd name="T6" fmla="*/ 40 w 81"/>
                    <a:gd name="T7" fmla="*/ 0 h 185"/>
                    <a:gd name="T8" fmla="*/ 81 w 81"/>
                    <a:gd name="T9" fmla="*/ 40 h 185"/>
                    <a:gd name="T10" fmla="*/ 81 w 81"/>
                    <a:gd name="T11" fmla="*/ 144 h 185"/>
                    <a:gd name="T12" fmla="*/ 40 w 81"/>
                    <a:gd name="T13" fmla="*/ 185 h 185"/>
                    <a:gd name="T14" fmla="*/ 40 w 81"/>
                    <a:gd name="T15" fmla="*/ 13 h 185"/>
                    <a:gd name="T16" fmla="*/ 13 w 81"/>
                    <a:gd name="T17" fmla="*/ 40 h 185"/>
                    <a:gd name="T18" fmla="*/ 13 w 81"/>
                    <a:gd name="T19" fmla="*/ 144 h 185"/>
                    <a:gd name="T20" fmla="*/ 40 w 81"/>
                    <a:gd name="T21" fmla="*/ 172 h 185"/>
                    <a:gd name="T22" fmla="*/ 68 w 81"/>
                    <a:gd name="T23" fmla="*/ 144 h 185"/>
                    <a:gd name="T24" fmla="*/ 68 w 81"/>
                    <a:gd name="T25" fmla="*/ 40 h 185"/>
                    <a:gd name="T26" fmla="*/ 40 w 81"/>
                    <a:gd name="T27" fmla="*/ 13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 h="185">
                      <a:moveTo>
                        <a:pt x="40" y="185"/>
                      </a:moveTo>
                      <a:cubicBezTo>
                        <a:pt x="18" y="185"/>
                        <a:pt x="0" y="167"/>
                        <a:pt x="0" y="144"/>
                      </a:cubicBezTo>
                      <a:cubicBezTo>
                        <a:pt x="0" y="40"/>
                        <a:pt x="0" y="40"/>
                        <a:pt x="0" y="40"/>
                      </a:cubicBezTo>
                      <a:cubicBezTo>
                        <a:pt x="0" y="18"/>
                        <a:pt x="18" y="0"/>
                        <a:pt x="40" y="0"/>
                      </a:cubicBezTo>
                      <a:cubicBezTo>
                        <a:pt x="63" y="0"/>
                        <a:pt x="81" y="18"/>
                        <a:pt x="81" y="40"/>
                      </a:cubicBezTo>
                      <a:cubicBezTo>
                        <a:pt x="81" y="144"/>
                        <a:pt x="81" y="144"/>
                        <a:pt x="81" y="144"/>
                      </a:cubicBezTo>
                      <a:cubicBezTo>
                        <a:pt x="81" y="167"/>
                        <a:pt x="63" y="185"/>
                        <a:pt x="40" y="185"/>
                      </a:cubicBezTo>
                      <a:close/>
                      <a:moveTo>
                        <a:pt x="40" y="13"/>
                      </a:moveTo>
                      <a:cubicBezTo>
                        <a:pt x="25" y="13"/>
                        <a:pt x="13" y="25"/>
                        <a:pt x="13" y="40"/>
                      </a:cubicBezTo>
                      <a:cubicBezTo>
                        <a:pt x="13" y="144"/>
                        <a:pt x="13" y="144"/>
                        <a:pt x="13" y="144"/>
                      </a:cubicBezTo>
                      <a:cubicBezTo>
                        <a:pt x="13" y="159"/>
                        <a:pt x="25" y="172"/>
                        <a:pt x="40" y="172"/>
                      </a:cubicBezTo>
                      <a:cubicBezTo>
                        <a:pt x="56" y="172"/>
                        <a:pt x="68" y="159"/>
                        <a:pt x="68" y="144"/>
                      </a:cubicBezTo>
                      <a:cubicBezTo>
                        <a:pt x="68" y="40"/>
                        <a:pt x="68" y="40"/>
                        <a:pt x="68" y="40"/>
                      </a:cubicBezTo>
                      <a:cubicBezTo>
                        <a:pt x="68" y="25"/>
                        <a:pt x="56" y="13"/>
                        <a:pt x="40" y="13"/>
                      </a:cubicBez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88" name="Freeform 99"/>
                <p:cNvSpPr>
                  <a:spLocks/>
                </p:cNvSpPr>
                <p:nvPr/>
              </p:nvSpPr>
              <p:spPr bwMode="auto">
                <a:xfrm>
                  <a:off x="7542213" y="-765175"/>
                  <a:ext cx="709612" cy="711200"/>
                </a:xfrm>
                <a:custGeom>
                  <a:avLst/>
                  <a:gdLst>
                    <a:gd name="T0" fmla="*/ 447 w 447"/>
                    <a:gd name="T1" fmla="*/ 448 h 448"/>
                    <a:gd name="T2" fmla="*/ 0 w 447"/>
                    <a:gd name="T3" fmla="*/ 421 h 448"/>
                    <a:gd name="T4" fmla="*/ 12 w 447"/>
                    <a:gd name="T5" fmla="*/ 0 h 448"/>
                    <a:gd name="T6" fmla="*/ 447 w 447"/>
                    <a:gd name="T7" fmla="*/ 0 h 448"/>
                    <a:gd name="T8" fmla="*/ 447 w 447"/>
                    <a:gd name="T9" fmla="*/ 448 h 448"/>
                  </a:gdLst>
                  <a:ahLst/>
                  <a:cxnLst>
                    <a:cxn ang="0">
                      <a:pos x="T0" y="T1"/>
                    </a:cxn>
                    <a:cxn ang="0">
                      <a:pos x="T2" y="T3"/>
                    </a:cxn>
                    <a:cxn ang="0">
                      <a:pos x="T4" y="T5"/>
                    </a:cxn>
                    <a:cxn ang="0">
                      <a:pos x="T6" y="T7"/>
                    </a:cxn>
                    <a:cxn ang="0">
                      <a:pos x="T8" y="T9"/>
                    </a:cxn>
                  </a:cxnLst>
                  <a:rect l="0" t="0" r="r" b="b"/>
                  <a:pathLst>
                    <a:path w="447" h="448">
                      <a:moveTo>
                        <a:pt x="447" y="448"/>
                      </a:moveTo>
                      <a:lnTo>
                        <a:pt x="0" y="421"/>
                      </a:lnTo>
                      <a:lnTo>
                        <a:pt x="12" y="0"/>
                      </a:lnTo>
                      <a:lnTo>
                        <a:pt x="447" y="0"/>
                      </a:lnTo>
                      <a:lnTo>
                        <a:pt x="447" y="448"/>
                      </a:lnTo>
                      <a:close/>
                    </a:path>
                  </a:pathLst>
                </a:custGeom>
                <a:solidFill>
                  <a:srgbClr val="389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89" name="Freeform 100"/>
                <p:cNvSpPr>
                  <a:spLocks/>
                </p:cNvSpPr>
                <p:nvPr/>
              </p:nvSpPr>
              <p:spPr bwMode="auto">
                <a:xfrm>
                  <a:off x="8251825" y="-765175"/>
                  <a:ext cx="128587" cy="711200"/>
                </a:xfrm>
                <a:custGeom>
                  <a:avLst/>
                  <a:gdLst>
                    <a:gd name="T0" fmla="*/ 81 w 81"/>
                    <a:gd name="T1" fmla="*/ 382 h 448"/>
                    <a:gd name="T2" fmla="*/ 0 w 81"/>
                    <a:gd name="T3" fmla="*/ 448 h 448"/>
                    <a:gd name="T4" fmla="*/ 0 w 81"/>
                    <a:gd name="T5" fmla="*/ 0 h 448"/>
                    <a:gd name="T6" fmla="*/ 69 w 81"/>
                    <a:gd name="T7" fmla="*/ 0 h 448"/>
                    <a:gd name="T8" fmla="*/ 81 w 81"/>
                    <a:gd name="T9" fmla="*/ 382 h 448"/>
                  </a:gdLst>
                  <a:ahLst/>
                  <a:cxnLst>
                    <a:cxn ang="0">
                      <a:pos x="T0" y="T1"/>
                    </a:cxn>
                    <a:cxn ang="0">
                      <a:pos x="T2" y="T3"/>
                    </a:cxn>
                    <a:cxn ang="0">
                      <a:pos x="T4" y="T5"/>
                    </a:cxn>
                    <a:cxn ang="0">
                      <a:pos x="T6" y="T7"/>
                    </a:cxn>
                    <a:cxn ang="0">
                      <a:pos x="T8" y="T9"/>
                    </a:cxn>
                  </a:cxnLst>
                  <a:rect l="0" t="0" r="r" b="b"/>
                  <a:pathLst>
                    <a:path w="81" h="448">
                      <a:moveTo>
                        <a:pt x="81" y="382"/>
                      </a:moveTo>
                      <a:lnTo>
                        <a:pt x="0" y="448"/>
                      </a:lnTo>
                      <a:lnTo>
                        <a:pt x="0" y="0"/>
                      </a:lnTo>
                      <a:lnTo>
                        <a:pt x="69" y="0"/>
                      </a:lnTo>
                      <a:lnTo>
                        <a:pt x="81" y="382"/>
                      </a:lnTo>
                      <a:close/>
                    </a:path>
                  </a:pathLst>
                </a:custGeom>
                <a:solidFill>
                  <a:srgbClr val="389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90" name="Freeform 101"/>
                <p:cNvSpPr>
                  <a:spLocks/>
                </p:cNvSpPr>
                <p:nvPr/>
              </p:nvSpPr>
              <p:spPr bwMode="auto">
                <a:xfrm>
                  <a:off x="8251825" y="-765175"/>
                  <a:ext cx="63500" cy="711200"/>
                </a:xfrm>
                <a:custGeom>
                  <a:avLst/>
                  <a:gdLst>
                    <a:gd name="T0" fmla="*/ 32 w 40"/>
                    <a:gd name="T1" fmla="*/ 0 h 448"/>
                    <a:gd name="T2" fmla="*/ 0 w 40"/>
                    <a:gd name="T3" fmla="*/ 0 h 448"/>
                    <a:gd name="T4" fmla="*/ 0 w 40"/>
                    <a:gd name="T5" fmla="*/ 448 h 448"/>
                    <a:gd name="T6" fmla="*/ 40 w 40"/>
                    <a:gd name="T7" fmla="*/ 415 h 448"/>
                    <a:gd name="T8" fmla="*/ 32 w 40"/>
                    <a:gd name="T9" fmla="*/ 0 h 448"/>
                  </a:gdLst>
                  <a:ahLst/>
                  <a:cxnLst>
                    <a:cxn ang="0">
                      <a:pos x="T0" y="T1"/>
                    </a:cxn>
                    <a:cxn ang="0">
                      <a:pos x="T2" y="T3"/>
                    </a:cxn>
                    <a:cxn ang="0">
                      <a:pos x="T4" y="T5"/>
                    </a:cxn>
                    <a:cxn ang="0">
                      <a:pos x="T6" y="T7"/>
                    </a:cxn>
                    <a:cxn ang="0">
                      <a:pos x="T8" y="T9"/>
                    </a:cxn>
                  </a:cxnLst>
                  <a:rect l="0" t="0" r="r" b="b"/>
                  <a:pathLst>
                    <a:path w="40" h="448">
                      <a:moveTo>
                        <a:pt x="32" y="0"/>
                      </a:moveTo>
                      <a:lnTo>
                        <a:pt x="0" y="0"/>
                      </a:lnTo>
                      <a:lnTo>
                        <a:pt x="0" y="448"/>
                      </a:lnTo>
                      <a:lnTo>
                        <a:pt x="40" y="415"/>
                      </a:lnTo>
                      <a:lnTo>
                        <a:pt x="32" y="0"/>
                      </a:lnTo>
                      <a:close/>
                    </a:path>
                  </a:pathLst>
                </a:custGeom>
                <a:solidFill>
                  <a:srgbClr val="75B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91" name="Freeform 102"/>
                <p:cNvSpPr>
                  <a:spLocks/>
                </p:cNvSpPr>
                <p:nvPr/>
              </p:nvSpPr>
              <p:spPr bwMode="auto">
                <a:xfrm>
                  <a:off x="8251825" y="-158750"/>
                  <a:ext cx="128587" cy="104775"/>
                </a:xfrm>
                <a:custGeom>
                  <a:avLst/>
                  <a:gdLst>
                    <a:gd name="T0" fmla="*/ 81 w 81"/>
                    <a:gd name="T1" fmla="*/ 0 h 66"/>
                    <a:gd name="T2" fmla="*/ 40 w 81"/>
                    <a:gd name="T3" fmla="*/ 0 h 66"/>
                    <a:gd name="T4" fmla="*/ 0 w 81"/>
                    <a:gd name="T5" fmla="*/ 66 h 66"/>
                    <a:gd name="T6" fmla="*/ 81 w 81"/>
                    <a:gd name="T7" fmla="*/ 0 h 66"/>
                  </a:gdLst>
                  <a:ahLst/>
                  <a:cxnLst>
                    <a:cxn ang="0">
                      <a:pos x="T0" y="T1"/>
                    </a:cxn>
                    <a:cxn ang="0">
                      <a:pos x="T2" y="T3"/>
                    </a:cxn>
                    <a:cxn ang="0">
                      <a:pos x="T4" y="T5"/>
                    </a:cxn>
                    <a:cxn ang="0">
                      <a:pos x="T6" y="T7"/>
                    </a:cxn>
                  </a:cxnLst>
                  <a:rect l="0" t="0" r="r" b="b"/>
                  <a:pathLst>
                    <a:path w="81" h="66">
                      <a:moveTo>
                        <a:pt x="81" y="0"/>
                      </a:moveTo>
                      <a:lnTo>
                        <a:pt x="40" y="0"/>
                      </a:lnTo>
                      <a:lnTo>
                        <a:pt x="0" y="66"/>
                      </a:lnTo>
                      <a:lnTo>
                        <a:pt x="81" y="0"/>
                      </a:lnTo>
                      <a:close/>
                    </a:path>
                  </a:pathLst>
                </a:custGeom>
                <a:solidFill>
                  <a:srgbClr val="3481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92" name="Freeform 103"/>
                <p:cNvSpPr>
                  <a:spLocks/>
                </p:cNvSpPr>
                <p:nvPr/>
              </p:nvSpPr>
              <p:spPr bwMode="auto">
                <a:xfrm>
                  <a:off x="7677150" y="-569913"/>
                  <a:ext cx="434975" cy="282575"/>
                </a:xfrm>
                <a:custGeom>
                  <a:avLst/>
                  <a:gdLst>
                    <a:gd name="T0" fmla="*/ 118 w 134"/>
                    <a:gd name="T1" fmla="*/ 56 h 87"/>
                    <a:gd name="T2" fmla="*/ 114 w 134"/>
                    <a:gd name="T3" fmla="*/ 56 h 87"/>
                    <a:gd name="T4" fmla="*/ 118 w 134"/>
                    <a:gd name="T5" fmla="*/ 39 h 87"/>
                    <a:gd name="T6" fmla="*/ 78 w 134"/>
                    <a:gd name="T7" fmla="*/ 0 h 87"/>
                    <a:gd name="T8" fmla="*/ 40 w 134"/>
                    <a:gd name="T9" fmla="*/ 29 h 87"/>
                    <a:gd name="T10" fmla="*/ 30 w 134"/>
                    <a:gd name="T11" fmla="*/ 28 h 87"/>
                    <a:gd name="T12" fmla="*/ 0 w 134"/>
                    <a:gd name="T13" fmla="*/ 57 h 87"/>
                    <a:gd name="T14" fmla="*/ 29 w 134"/>
                    <a:gd name="T15" fmla="*/ 87 h 87"/>
                    <a:gd name="T16" fmla="*/ 30 w 134"/>
                    <a:gd name="T17" fmla="*/ 87 h 87"/>
                    <a:gd name="T18" fmla="*/ 118 w 134"/>
                    <a:gd name="T19" fmla="*/ 87 h 87"/>
                    <a:gd name="T20" fmla="*/ 134 w 134"/>
                    <a:gd name="T21" fmla="*/ 71 h 87"/>
                    <a:gd name="T22" fmla="*/ 118 w 134"/>
                    <a:gd name="T23" fmla="*/ 5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87">
                      <a:moveTo>
                        <a:pt x="118" y="56"/>
                      </a:moveTo>
                      <a:cubicBezTo>
                        <a:pt x="114" y="56"/>
                        <a:pt x="114" y="56"/>
                        <a:pt x="114" y="56"/>
                      </a:cubicBezTo>
                      <a:cubicBezTo>
                        <a:pt x="116" y="51"/>
                        <a:pt x="118" y="45"/>
                        <a:pt x="118" y="39"/>
                      </a:cubicBezTo>
                      <a:cubicBezTo>
                        <a:pt x="118" y="18"/>
                        <a:pt x="100" y="0"/>
                        <a:pt x="78" y="0"/>
                      </a:cubicBezTo>
                      <a:cubicBezTo>
                        <a:pt x="60" y="0"/>
                        <a:pt x="44" y="12"/>
                        <a:pt x="40" y="29"/>
                      </a:cubicBezTo>
                      <a:cubicBezTo>
                        <a:pt x="37" y="28"/>
                        <a:pt x="34" y="28"/>
                        <a:pt x="30" y="28"/>
                      </a:cubicBezTo>
                      <a:cubicBezTo>
                        <a:pt x="14" y="28"/>
                        <a:pt x="0" y="41"/>
                        <a:pt x="0" y="57"/>
                      </a:cubicBezTo>
                      <a:cubicBezTo>
                        <a:pt x="0" y="74"/>
                        <a:pt x="13" y="87"/>
                        <a:pt x="29" y="87"/>
                      </a:cubicBezTo>
                      <a:cubicBezTo>
                        <a:pt x="29" y="87"/>
                        <a:pt x="30" y="87"/>
                        <a:pt x="30" y="87"/>
                      </a:cubicBezTo>
                      <a:cubicBezTo>
                        <a:pt x="118" y="87"/>
                        <a:pt x="118" y="87"/>
                        <a:pt x="118" y="87"/>
                      </a:cubicBezTo>
                      <a:cubicBezTo>
                        <a:pt x="127" y="87"/>
                        <a:pt x="134" y="80"/>
                        <a:pt x="134" y="71"/>
                      </a:cubicBezTo>
                      <a:cubicBezTo>
                        <a:pt x="134" y="63"/>
                        <a:pt x="127" y="56"/>
                        <a:pt x="118"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grpSp>
        <p:sp>
          <p:nvSpPr>
            <p:cNvPr id="193" name="TextBox 192"/>
            <p:cNvSpPr txBox="1"/>
            <p:nvPr/>
          </p:nvSpPr>
          <p:spPr>
            <a:xfrm>
              <a:off x="9357333" y="2887467"/>
              <a:ext cx="1081146" cy="249299"/>
            </a:xfrm>
            <a:prstGeom prst="rect">
              <a:avLst/>
            </a:prstGeom>
            <a:noFill/>
          </p:spPr>
          <p:txBody>
            <a:bodyPr wrap="square"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020" b="1"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E-COMMERCE</a:t>
              </a:r>
            </a:p>
          </p:txBody>
        </p:sp>
      </p:grpSp>
      <p:grpSp>
        <p:nvGrpSpPr>
          <p:cNvPr id="116" name="Group 115"/>
          <p:cNvGrpSpPr/>
          <p:nvPr/>
        </p:nvGrpSpPr>
        <p:grpSpPr>
          <a:xfrm>
            <a:off x="9114356" y="1626928"/>
            <a:ext cx="2010591" cy="728676"/>
            <a:chOff x="7163453" y="3497097"/>
            <a:chExt cx="1971347" cy="714453"/>
          </a:xfrm>
        </p:grpSpPr>
        <p:sp>
          <p:nvSpPr>
            <p:cNvPr id="222" name="TextBox 221"/>
            <p:cNvSpPr txBox="1"/>
            <p:nvPr/>
          </p:nvSpPr>
          <p:spPr>
            <a:xfrm>
              <a:off x="7468230" y="3497097"/>
              <a:ext cx="1666570" cy="244433"/>
            </a:xfrm>
            <a:prstGeom prst="rect">
              <a:avLst/>
            </a:prstGeom>
            <a:noFill/>
          </p:spPr>
          <p:txBody>
            <a:bodyPr wrap="square"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020" b="1"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BUSINESS INTELLIGENCE</a:t>
              </a:r>
            </a:p>
          </p:txBody>
        </p:sp>
        <p:grpSp>
          <p:nvGrpSpPr>
            <p:cNvPr id="96" name="Group 95"/>
            <p:cNvGrpSpPr/>
            <p:nvPr/>
          </p:nvGrpSpPr>
          <p:grpSpPr>
            <a:xfrm>
              <a:off x="7163453" y="3548534"/>
              <a:ext cx="662750" cy="663016"/>
              <a:chOff x="8621391" y="3232872"/>
              <a:chExt cx="662750" cy="663016"/>
            </a:xfrm>
          </p:grpSpPr>
          <p:sp>
            <p:nvSpPr>
              <p:cNvPr id="213" name="Oval 212"/>
              <p:cNvSpPr/>
              <p:nvPr/>
            </p:nvSpPr>
            <p:spPr bwMode="auto">
              <a:xfrm>
                <a:off x="8621391" y="3233139"/>
                <a:ext cx="662750" cy="662749"/>
              </a:xfrm>
              <a:prstGeom prst="ellipse">
                <a:avLst/>
              </a:prstGeom>
              <a:solidFill>
                <a:srgbClr val="FFFFFF">
                  <a:alpha val="30196"/>
                </a:srgbClr>
              </a:solidFill>
              <a:ln w="28575" cap="rnd">
                <a:no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marL="0" marR="0" lvl="0" indent="0" algn="ctr" defTabSz="950846" eaLnBrk="1" fontAlgn="base" latinLnBrk="0" hangingPunct="1">
                  <a:lnSpc>
                    <a:spcPct val="100000"/>
                  </a:lnSpc>
                  <a:spcBef>
                    <a:spcPct val="0"/>
                  </a:spcBef>
                  <a:spcAft>
                    <a:spcPct val="0"/>
                  </a:spcAft>
                  <a:buClrTx/>
                  <a:buSzTx/>
                  <a:buFontTx/>
                  <a:buNone/>
                  <a:tabLst/>
                  <a:defRPr/>
                </a:pPr>
                <a:endParaRPr kumimoji="0" lang="en-US" sz="1326" b="0" i="0" u="none" strike="noStrike" kern="0" cap="none" spc="0" normalizeH="0" baseline="0" noProof="0" dirty="0">
                  <a:ln>
                    <a:noFill/>
                  </a:ln>
                  <a:solidFill>
                    <a:srgbClr val="000000"/>
                  </a:solidFill>
                  <a:effectLst/>
                  <a:uLnTx/>
                  <a:uFillTx/>
                  <a:latin typeface="Segoe UI"/>
                </a:endParaRPr>
              </a:p>
            </p:txBody>
          </p:sp>
          <p:grpSp>
            <p:nvGrpSpPr>
              <p:cNvPr id="8272" name="Group 8271"/>
              <p:cNvGrpSpPr/>
              <p:nvPr/>
            </p:nvGrpSpPr>
            <p:grpSpPr>
              <a:xfrm>
                <a:off x="8676384" y="3232872"/>
                <a:ext cx="604603" cy="607636"/>
                <a:chOff x="10953750" y="-1008063"/>
                <a:chExt cx="949325" cy="954088"/>
              </a:xfrm>
            </p:grpSpPr>
            <p:sp>
              <p:nvSpPr>
                <p:cNvPr id="8265" name="Oval 104"/>
                <p:cNvSpPr>
                  <a:spLocks noChangeArrowheads="1"/>
                </p:cNvSpPr>
                <p:nvPr/>
              </p:nvSpPr>
              <p:spPr bwMode="auto">
                <a:xfrm>
                  <a:off x="10953750" y="-927100"/>
                  <a:ext cx="868362" cy="873125"/>
                </a:xfrm>
                <a:prstGeom prst="ellipse">
                  <a:avLst/>
                </a:prstGeom>
                <a:solidFill>
                  <a:srgbClr val="AFCD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8266" name="Freeform 105"/>
                <p:cNvSpPr>
                  <a:spLocks/>
                </p:cNvSpPr>
                <p:nvPr/>
              </p:nvSpPr>
              <p:spPr bwMode="auto">
                <a:xfrm>
                  <a:off x="10953750" y="-492125"/>
                  <a:ext cx="433387" cy="438150"/>
                </a:xfrm>
                <a:custGeom>
                  <a:avLst/>
                  <a:gdLst>
                    <a:gd name="T0" fmla="*/ 0 w 134"/>
                    <a:gd name="T1" fmla="*/ 0 h 135"/>
                    <a:gd name="T2" fmla="*/ 134 w 134"/>
                    <a:gd name="T3" fmla="*/ 135 h 135"/>
                    <a:gd name="T4" fmla="*/ 134 w 134"/>
                    <a:gd name="T5" fmla="*/ 0 h 135"/>
                    <a:gd name="T6" fmla="*/ 0 w 134"/>
                    <a:gd name="T7" fmla="*/ 0 h 135"/>
                  </a:gdLst>
                  <a:ahLst/>
                  <a:cxnLst>
                    <a:cxn ang="0">
                      <a:pos x="T0" y="T1"/>
                    </a:cxn>
                    <a:cxn ang="0">
                      <a:pos x="T2" y="T3"/>
                    </a:cxn>
                    <a:cxn ang="0">
                      <a:pos x="T4" y="T5"/>
                    </a:cxn>
                    <a:cxn ang="0">
                      <a:pos x="T6" y="T7"/>
                    </a:cxn>
                  </a:cxnLst>
                  <a:rect l="0" t="0" r="r" b="b"/>
                  <a:pathLst>
                    <a:path w="134" h="135">
                      <a:moveTo>
                        <a:pt x="0" y="0"/>
                      </a:moveTo>
                      <a:cubicBezTo>
                        <a:pt x="0" y="75"/>
                        <a:pt x="60" y="135"/>
                        <a:pt x="134" y="135"/>
                      </a:cubicBezTo>
                      <a:cubicBezTo>
                        <a:pt x="134" y="0"/>
                        <a:pt x="134" y="0"/>
                        <a:pt x="134" y="0"/>
                      </a:cubicBezTo>
                      <a:lnTo>
                        <a:pt x="0" y="0"/>
                      </a:lnTo>
                      <a:close/>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8267" name="Freeform 106"/>
                <p:cNvSpPr>
                  <a:spLocks/>
                </p:cNvSpPr>
                <p:nvPr/>
              </p:nvSpPr>
              <p:spPr bwMode="auto">
                <a:xfrm>
                  <a:off x="11387138" y="-492125"/>
                  <a:ext cx="434975" cy="438150"/>
                </a:xfrm>
                <a:custGeom>
                  <a:avLst/>
                  <a:gdLst>
                    <a:gd name="T0" fmla="*/ 0 w 134"/>
                    <a:gd name="T1" fmla="*/ 135 h 135"/>
                    <a:gd name="T2" fmla="*/ 134 w 134"/>
                    <a:gd name="T3" fmla="*/ 0 h 135"/>
                    <a:gd name="T4" fmla="*/ 0 w 134"/>
                    <a:gd name="T5" fmla="*/ 0 h 135"/>
                    <a:gd name="T6" fmla="*/ 0 w 134"/>
                    <a:gd name="T7" fmla="*/ 135 h 135"/>
                  </a:gdLst>
                  <a:ahLst/>
                  <a:cxnLst>
                    <a:cxn ang="0">
                      <a:pos x="T0" y="T1"/>
                    </a:cxn>
                    <a:cxn ang="0">
                      <a:pos x="T2" y="T3"/>
                    </a:cxn>
                    <a:cxn ang="0">
                      <a:pos x="T4" y="T5"/>
                    </a:cxn>
                    <a:cxn ang="0">
                      <a:pos x="T6" y="T7"/>
                    </a:cxn>
                  </a:cxnLst>
                  <a:rect l="0" t="0" r="r" b="b"/>
                  <a:pathLst>
                    <a:path w="134" h="135">
                      <a:moveTo>
                        <a:pt x="0" y="135"/>
                      </a:moveTo>
                      <a:cubicBezTo>
                        <a:pt x="74" y="135"/>
                        <a:pt x="134" y="75"/>
                        <a:pt x="134" y="0"/>
                      </a:cubicBezTo>
                      <a:cubicBezTo>
                        <a:pt x="0" y="0"/>
                        <a:pt x="0" y="0"/>
                        <a:pt x="0" y="0"/>
                      </a:cubicBezTo>
                      <a:lnTo>
                        <a:pt x="0" y="135"/>
                      </a:lnTo>
                      <a:close/>
                    </a:path>
                  </a:pathLst>
                </a:custGeom>
                <a:solidFill>
                  <a:srgbClr val="7099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8268" name="Freeform 107"/>
                <p:cNvSpPr>
                  <a:spLocks/>
                </p:cNvSpPr>
                <p:nvPr/>
              </p:nvSpPr>
              <p:spPr bwMode="auto">
                <a:xfrm>
                  <a:off x="11387138" y="-1008063"/>
                  <a:ext cx="515937" cy="515938"/>
                </a:xfrm>
                <a:custGeom>
                  <a:avLst/>
                  <a:gdLst>
                    <a:gd name="T0" fmla="*/ 159 w 159"/>
                    <a:gd name="T1" fmla="*/ 159 h 159"/>
                    <a:gd name="T2" fmla="*/ 0 w 159"/>
                    <a:gd name="T3" fmla="*/ 0 h 159"/>
                    <a:gd name="T4" fmla="*/ 0 w 159"/>
                    <a:gd name="T5" fmla="*/ 159 h 159"/>
                    <a:gd name="T6" fmla="*/ 159 w 159"/>
                    <a:gd name="T7" fmla="*/ 159 h 159"/>
                  </a:gdLst>
                  <a:ahLst/>
                  <a:cxnLst>
                    <a:cxn ang="0">
                      <a:pos x="T0" y="T1"/>
                    </a:cxn>
                    <a:cxn ang="0">
                      <a:pos x="T2" y="T3"/>
                    </a:cxn>
                    <a:cxn ang="0">
                      <a:pos x="T4" y="T5"/>
                    </a:cxn>
                    <a:cxn ang="0">
                      <a:pos x="T6" y="T7"/>
                    </a:cxn>
                  </a:cxnLst>
                  <a:rect l="0" t="0" r="r" b="b"/>
                  <a:pathLst>
                    <a:path w="159" h="159">
                      <a:moveTo>
                        <a:pt x="159" y="159"/>
                      </a:moveTo>
                      <a:cubicBezTo>
                        <a:pt x="159" y="71"/>
                        <a:pt x="88" y="0"/>
                        <a:pt x="0" y="0"/>
                      </a:cubicBezTo>
                      <a:cubicBezTo>
                        <a:pt x="0" y="159"/>
                        <a:pt x="0" y="159"/>
                        <a:pt x="0" y="159"/>
                      </a:cubicBezTo>
                      <a:lnTo>
                        <a:pt x="159" y="159"/>
                      </a:lnTo>
                      <a:close/>
                    </a:path>
                  </a:pathLst>
                </a:custGeom>
                <a:solidFill>
                  <a:srgbClr val="FBD1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grpSp>
      </p:grpSp>
      <p:grpSp>
        <p:nvGrpSpPr>
          <p:cNvPr id="115" name="Group 114"/>
          <p:cNvGrpSpPr/>
          <p:nvPr/>
        </p:nvGrpSpPr>
        <p:grpSpPr>
          <a:xfrm>
            <a:off x="2290032" y="3622058"/>
            <a:ext cx="1951098" cy="690584"/>
            <a:chOff x="7935201" y="4416961"/>
            <a:chExt cx="1913015" cy="677105"/>
          </a:xfrm>
        </p:grpSpPr>
        <p:sp>
          <p:nvSpPr>
            <p:cNvPr id="223" name="TextBox 222"/>
            <p:cNvSpPr txBox="1"/>
            <p:nvPr/>
          </p:nvSpPr>
          <p:spPr>
            <a:xfrm>
              <a:off x="8426169" y="4687801"/>
              <a:ext cx="1422047" cy="406265"/>
            </a:xfrm>
            <a:prstGeom prst="rect">
              <a:avLst/>
            </a:prstGeom>
            <a:noFill/>
          </p:spPr>
          <p:txBody>
            <a:bodyPr wrap="square"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020" b="1"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BIG DATA AND ANALYTICS</a:t>
              </a:r>
            </a:p>
          </p:txBody>
        </p:sp>
        <p:grpSp>
          <p:nvGrpSpPr>
            <p:cNvPr id="98" name="Group 97"/>
            <p:cNvGrpSpPr/>
            <p:nvPr/>
          </p:nvGrpSpPr>
          <p:grpSpPr>
            <a:xfrm>
              <a:off x="7935201" y="4416961"/>
              <a:ext cx="662750" cy="662748"/>
              <a:chOff x="7898089" y="4201153"/>
              <a:chExt cx="662750" cy="662748"/>
            </a:xfrm>
          </p:grpSpPr>
          <p:sp>
            <p:nvSpPr>
              <p:cNvPr id="176" name="Oval 175"/>
              <p:cNvSpPr/>
              <p:nvPr/>
            </p:nvSpPr>
            <p:spPr bwMode="auto">
              <a:xfrm>
                <a:off x="7898089" y="4201153"/>
                <a:ext cx="662750" cy="662748"/>
              </a:xfrm>
              <a:prstGeom prst="ellipse">
                <a:avLst/>
              </a:prstGeom>
              <a:solidFill>
                <a:srgbClr val="FFFFFF">
                  <a:alpha val="30196"/>
                </a:srgbClr>
              </a:solidFill>
              <a:ln w="28575" cap="rnd">
                <a:no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marL="0" marR="0" lvl="0" indent="0" algn="ctr" defTabSz="950846" eaLnBrk="1" fontAlgn="base" latinLnBrk="0" hangingPunct="1">
                  <a:lnSpc>
                    <a:spcPct val="100000"/>
                  </a:lnSpc>
                  <a:spcBef>
                    <a:spcPct val="0"/>
                  </a:spcBef>
                  <a:spcAft>
                    <a:spcPct val="0"/>
                  </a:spcAft>
                  <a:buClrTx/>
                  <a:buSzTx/>
                  <a:buFontTx/>
                  <a:buNone/>
                  <a:tabLst/>
                  <a:defRPr/>
                </a:pPr>
                <a:endParaRPr kumimoji="0" lang="en-US" sz="1326" b="0" i="0" u="none" strike="noStrike" kern="0" cap="none" spc="0" normalizeH="0" baseline="0" noProof="0" dirty="0">
                  <a:ln>
                    <a:noFill/>
                  </a:ln>
                  <a:solidFill>
                    <a:srgbClr val="000000"/>
                  </a:solidFill>
                  <a:effectLst/>
                  <a:uLnTx/>
                  <a:uFillTx/>
                  <a:latin typeface="Segoe UI"/>
                </a:endParaRPr>
              </a:p>
            </p:txBody>
          </p:sp>
          <p:grpSp>
            <p:nvGrpSpPr>
              <p:cNvPr id="8276" name="Group 8275"/>
              <p:cNvGrpSpPr/>
              <p:nvPr/>
            </p:nvGrpSpPr>
            <p:grpSpPr>
              <a:xfrm>
                <a:off x="7962440" y="4304911"/>
                <a:ext cx="534047" cy="477443"/>
                <a:chOff x="4763" y="1622425"/>
                <a:chExt cx="1033462" cy="923925"/>
              </a:xfrm>
            </p:grpSpPr>
            <p:sp>
              <p:nvSpPr>
                <p:cNvPr id="60" name="Freeform 58"/>
                <p:cNvSpPr>
                  <a:spLocks/>
                </p:cNvSpPr>
                <p:nvPr/>
              </p:nvSpPr>
              <p:spPr bwMode="auto">
                <a:xfrm>
                  <a:off x="276225" y="2232025"/>
                  <a:ext cx="493712" cy="314325"/>
                </a:xfrm>
                <a:custGeom>
                  <a:avLst/>
                  <a:gdLst>
                    <a:gd name="T0" fmla="*/ 135 w 152"/>
                    <a:gd name="T1" fmla="*/ 78 h 97"/>
                    <a:gd name="T2" fmla="*/ 114 w 152"/>
                    <a:gd name="T3" fmla="*/ 57 h 97"/>
                    <a:gd name="T4" fmla="*/ 135 w 152"/>
                    <a:gd name="T5" fmla="*/ 36 h 97"/>
                    <a:gd name="T6" fmla="*/ 152 w 152"/>
                    <a:gd name="T7" fmla="*/ 36 h 97"/>
                    <a:gd name="T8" fmla="*/ 152 w 152"/>
                    <a:gd name="T9" fmla="*/ 0 h 97"/>
                    <a:gd name="T10" fmla="*/ 0 w 152"/>
                    <a:gd name="T11" fmla="*/ 0 h 97"/>
                    <a:gd name="T12" fmla="*/ 0 w 152"/>
                    <a:gd name="T13" fmla="*/ 36 h 97"/>
                    <a:gd name="T14" fmla="*/ 17 w 152"/>
                    <a:gd name="T15" fmla="*/ 36 h 97"/>
                    <a:gd name="T16" fmla="*/ 38 w 152"/>
                    <a:gd name="T17" fmla="*/ 57 h 97"/>
                    <a:gd name="T18" fmla="*/ 17 w 152"/>
                    <a:gd name="T19" fmla="*/ 78 h 97"/>
                    <a:gd name="T20" fmla="*/ 0 w 152"/>
                    <a:gd name="T21" fmla="*/ 78 h 97"/>
                    <a:gd name="T22" fmla="*/ 0 w 152"/>
                    <a:gd name="T23" fmla="*/ 97 h 97"/>
                    <a:gd name="T24" fmla="*/ 152 w 152"/>
                    <a:gd name="T25" fmla="*/ 97 h 97"/>
                    <a:gd name="T26" fmla="*/ 152 w 152"/>
                    <a:gd name="T27" fmla="*/ 78 h 97"/>
                    <a:gd name="T28" fmla="*/ 135 w 152"/>
                    <a:gd name="T29" fmla="*/ 7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2" h="97">
                      <a:moveTo>
                        <a:pt x="135" y="78"/>
                      </a:moveTo>
                      <a:cubicBezTo>
                        <a:pt x="123" y="78"/>
                        <a:pt x="114" y="69"/>
                        <a:pt x="114" y="57"/>
                      </a:cubicBezTo>
                      <a:cubicBezTo>
                        <a:pt x="114" y="46"/>
                        <a:pt x="123" y="36"/>
                        <a:pt x="135" y="36"/>
                      </a:cubicBezTo>
                      <a:cubicBezTo>
                        <a:pt x="152" y="36"/>
                        <a:pt x="152" y="36"/>
                        <a:pt x="152" y="36"/>
                      </a:cubicBezTo>
                      <a:cubicBezTo>
                        <a:pt x="152" y="0"/>
                        <a:pt x="152" y="0"/>
                        <a:pt x="152" y="0"/>
                      </a:cubicBezTo>
                      <a:cubicBezTo>
                        <a:pt x="0" y="0"/>
                        <a:pt x="0" y="0"/>
                        <a:pt x="0" y="0"/>
                      </a:cubicBezTo>
                      <a:cubicBezTo>
                        <a:pt x="0" y="36"/>
                        <a:pt x="0" y="36"/>
                        <a:pt x="0" y="36"/>
                      </a:cubicBezTo>
                      <a:cubicBezTo>
                        <a:pt x="17" y="36"/>
                        <a:pt x="17" y="36"/>
                        <a:pt x="17" y="36"/>
                      </a:cubicBezTo>
                      <a:cubicBezTo>
                        <a:pt x="28" y="36"/>
                        <a:pt x="38" y="46"/>
                        <a:pt x="38" y="57"/>
                      </a:cubicBezTo>
                      <a:cubicBezTo>
                        <a:pt x="38" y="69"/>
                        <a:pt x="28" y="78"/>
                        <a:pt x="17" y="78"/>
                      </a:cubicBezTo>
                      <a:cubicBezTo>
                        <a:pt x="0" y="78"/>
                        <a:pt x="0" y="78"/>
                        <a:pt x="0" y="78"/>
                      </a:cubicBezTo>
                      <a:cubicBezTo>
                        <a:pt x="0" y="97"/>
                        <a:pt x="0" y="97"/>
                        <a:pt x="0" y="97"/>
                      </a:cubicBezTo>
                      <a:cubicBezTo>
                        <a:pt x="152" y="97"/>
                        <a:pt x="152" y="97"/>
                        <a:pt x="152" y="97"/>
                      </a:cubicBezTo>
                      <a:cubicBezTo>
                        <a:pt x="152" y="78"/>
                        <a:pt x="152" y="78"/>
                        <a:pt x="152" y="78"/>
                      </a:cubicBezTo>
                      <a:lnTo>
                        <a:pt x="135" y="78"/>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61" name="Freeform 59"/>
                <p:cNvSpPr>
                  <a:spLocks/>
                </p:cNvSpPr>
                <p:nvPr/>
              </p:nvSpPr>
              <p:spPr bwMode="auto">
                <a:xfrm>
                  <a:off x="4763" y="1622425"/>
                  <a:ext cx="1033462" cy="730250"/>
                </a:xfrm>
                <a:custGeom>
                  <a:avLst/>
                  <a:gdLst>
                    <a:gd name="T0" fmla="*/ 313 w 319"/>
                    <a:gd name="T1" fmla="*/ 225 h 225"/>
                    <a:gd name="T2" fmla="*/ 6 w 319"/>
                    <a:gd name="T3" fmla="*/ 225 h 225"/>
                    <a:gd name="T4" fmla="*/ 0 w 319"/>
                    <a:gd name="T5" fmla="*/ 219 h 225"/>
                    <a:gd name="T6" fmla="*/ 0 w 319"/>
                    <a:gd name="T7" fmla="*/ 6 h 225"/>
                    <a:gd name="T8" fmla="*/ 6 w 319"/>
                    <a:gd name="T9" fmla="*/ 0 h 225"/>
                    <a:gd name="T10" fmla="*/ 313 w 319"/>
                    <a:gd name="T11" fmla="*/ 0 h 225"/>
                    <a:gd name="T12" fmla="*/ 319 w 319"/>
                    <a:gd name="T13" fmla="*/ 6 h 225"/>
                    <a:gd name="T14" fmla="*/ 319 w 319"/>
                    <a:gd name="T15" fmla="*/ 219 h 225"/>
                    <a:gd name="T16" fmla="*/ 313 w 319"/>
                    <a:gd name="T17" fmla="*/ 225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9" h="225">
                      <a:moveTo>
                        <a:pt x="313" y="225"/>
                      </a:moveTo>
                      <a:cubicBezTo>
                        <a:pt x="6" y="225"/>
                        <a:pt x="6" y="225"/>
                        <a:pt x="6" y="225"/>
                      </a:cubicBezTo>
                      <a:cubicBezTo>
                        <a:pt x="3" y="225"/>
                        <a:pt x="0" y="222"/>
                        <a:pt x="0" y="219"/>
                      </a:cubicBezTo>
                      <a:cubicBezTo>
                        <a:pt x="0" y="6"/>
                        <a:pt x="0" y="6"/>
                        <a:pt x="0" y="6"/>
                      </a:cubicBezTo>
                      <a:cubicBezTo>
                        <a:pt x="0" y="3"/>
                        <a:pt x="3" y="0"/>
                        <a:pt x="6" y="0"/>
                      </a:cubicBezTo>
                      <a:cubicBezTo>
                        <a:pt x="313" y="0"/>
                        <a:pt x="313" y="0"/>
                        <a:pt x="313" y="0"/>
                      </a:cubicBezTo>
                      <a:cubicBezTo>
                        <a:pt x="317" y="0"/>
                        <a:pt x="319" y="3"/>
                        <a:pt x="319" y="6"/>
                      </a:cubicBezTo>
                      <a:cubicBezTo>
                        <a:pt x="319" y="219"/>
                        <a:pt x="319" y="219"/>
                        <a:pt x="319" y="219"/>
                      </a:cubicBezTo>
                      <a:cubicBezTo>
                        <a:pt x="319" y="222"/>
                        <a:pt x="317" y="225"/>
                        <a:pt x="313" y="225"/>
                      </a:cubicBez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62" name="Freeform 60"/>
                <p:cNvSpPr>
                  <a:spLocks/>
                </p:cNvSpPr>
                <p:nvPr/>
              </p:nvSpPr>
              <p:spPr bwMode="auto">
                <a:xfrm>
                  <a:off x="107950" y="1622425"/>
                  <a:ext cx="930275" cy="730250"/>
                </a:xfrm>
                <a:custGeom>
                  <a:avLst/>
                  <a:gdLst>
                    <a:gd name="T0" fmla="*/ 278 w 287"/>
                    <a:gd name="T1" fmla="*/ 225 h 225"/>
                    <a:gd name="T2" fmla="*/ 0 w 287"/>
                    <a:gd name="T3" fmla="*/ 225 h 225"/>
                    <a:gd name="T4" fmla="*/ 259 w 287"/>
                    <a:gd name="T5" fmla="*/ 0 h 225"/>
                    <a:gd name="T6" fmla="*/ 278 w 287"/>
                    <a:gd name="T7" fmla="*/ 0 h 225"/>
                    <a:gd name="T8" fmla="*/ 287 w 287"/>
                    <a:gd name="T9" fmla="*/ 10 h 225"/>
                    <a:gd name="T10" fmla="*/ 287 w 287"/>
                    <a:gd name="T11" fmla="*/ 215 h 225"/>
                    <a:gd name="T12" fmla="*/ 278 w 287"/>
                    <a:gd name="T13" fmla="*/ 225 h 225"/>
                  </a:gdLst>
                  <a:ahLst/>
                  <a:cxnLst>
                    <a:cxn ang="0">
                      <a:pos x="T0" y="T1"/>
                    </a:cxn>
                    <a:cxn ang="0">
                      <a:pos x="T2" y="T3"/>
                    </a:cxn>
                    <a:cxn ang="0">
                      <a:pos x="T4" y="T5"/>
                    </a:cxn>
                    <a:cxn ang="0">
                      <a:pos x="T6" y="T7"/>
                    </a:cxn>
                    <a:cxn ang="0">
                      <a:pos x="T8" y="T9"/>
                    </a:cxn>
                    <a:cxn ang="0">
                      <a:pos x="T10" y="T11"/>
                    </a:cxn>
                    <a:cxn ang="0">
                      <a:pos x="T12" y="T13"/>
                    </a:cxn>
                  </a:cxnLst>
                  <a:rect l="0" t="0" r="r" b="b"/>
                  <a:pathLst>
                    <a:path w="287" h="225">
                      <a:moveTo>
                        <a:pt x="278" y="225"/>
                      </a:moveTo>
                      <a:cubicBezTo>
                        <a:pt x="0" y="225"/>
                        <a:pt x="0" y="225"/>
                        <a:pt x="0" y="225"/>
                      </a:cubicBezTo>
                      <a:cubicBezTo>
                        <a:pt x="259" y="0"/>
                        <a:pt x="259" y="0"/>
                        <a:pt x="259" y="0"/>
                      </a:cubicBezTo>
                      <a:cubicBezTo>
                        <a:pt x="278" y="0"/>
                        <a:pt x="278" y="0"/>
                        <a:pt x="278" y="0"/>
                      </a:cubicBezTo>
                      <a:cubicBezTo>
                        <a:pt x="283" y="0"/>
                        <a:pt x="287" y="5"/>
                        <a:pt x="287" y="10"/>
                      </a:cubicBezTo>
                      <a:cubicBezTo>
                        <a:pt x="287" y="215"/>
                        <a:pt x="287" y="215"/>
                        <a:pt x="287" y="215"/>
                      </a:cubicBezTo>
                      <a:cubicBezTo>
                        <a:pt x="287" y="220"/>
                        <a:pt x="283" y="225"/>
                        <a:pt x="278" y="225"/>
                      </a:cubicBez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63" name="Rectangle 61"/>
                <p:cNvSpPr>
                  <a:spLocks noChangeArrowheads="1"/>
                </p:cNvSpPr>
                <p:nvPr/>
              </p:nvSpPr>
              <p:spPr bwMode="auto">
                <a:xfrm>
                  <a:off x="85725" y="1693862"/>
                  <a:ext cx="871537" cy="587375"/>
                </a:xfrm>
                <a:prstGeom prst="rect">
                  <a:avLst/>
                </a:prstGeom>
                <a:solidFill>
                  <a:srgbClr val="A5DD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64" name="Freeform 62"/>
                <p:cNvSpPr>
                  <a:spLocks/>
                </p:cNvSpPr>
                <p:nvPr/>
              </p:nvSpPr>
              <p:spPr bwMode="auto">
                <a:xfrm>
                  <a:off x="331788" y="1808162"/>
                  <a:ext cx="161925" cy="125413"/>
                </a:xfrm>
                <a:custGeom>
                  <a:avLst/>
                  <a:gdLst>
                    <a:gd name="T0" fmla="*/ 8 w 102"/>
                    <a:gd name="T1" fmla="*/ 79 h 79"/>
                    <a:gd name="T2" fmla="*/ 0 w 102"/>
                    <a:gd name="T3" fmla="*/ 69 h 79"/>
                    <a:gd name="T4" fmla="*/ 94 w 102"/>
                    <a:gd name="T5" fmla="*/ 0 h 79"/>
                    <a:gd name="T6" fmla="*/ 102 w 102"/>
                    <a:gd name="T7" fmla="*/ 10 h 79"/>
                    <a:gd name="T8" fmla="*/ 8 w 102"/>
                    <a:gd name="T9" fmla="*/ 79 h 79"/>
                  </a:gdLst>
                  <a:ahLst/>
                  <a:cxnLst>
                    <a:cxn ang="0">
                      <a:pos x="T0" y="T1"/>
                    </a:cxn>
                    <a:cxn ang="0">
                      <a:pos x="T2" y="T3"/>
                    </a:cxn>
                    <a:cxn ang="0">
                      <a:pos x="T4" y="T5"/>
                    </a:cxn>
                    <a:cxn ang="0">
                      <a:pos x="T6" y="T7"/>
                    </a:cxn>
                    <a:cxn ang="0">
                      <a:pos x="T8" y="T9"/>
                    </a:cxn>
                  </a:cxnLst>
                  <a:rect l="0" t="0" r="r" b="b"/>
                  <a:pathLst>
                    <a:path w="102" h="79">
                      <a:moveTo>
                        <a:pt x="8" y="79"/>
                      </a:moveTo>
                      <a:lnTo>
                        <a:pt x="0" y="69"/>
                      </a:lnTo>
                      <a:lnTo>
                        <a:pt x="94" y="0"/>
                      </a:lnTo>
                      <a:lnTo>
                        <a:pt x="102" y="10"/>
                      </a:lnTo>
                      <a:lnTo>
                        <a:pt x="8" y="79"/>
                      </a:lnTo>
                      <a:close/>
                    </a:path>
                  </a:pathLst>
                </a:custGeom>
                <a:solidFill>
                  <a:srgbClr val="672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65" name="Freeform 63"/>
                <p:cNvSpPr>
                  <a:spLocks/>
                </p:cNvSpPr>
                <p:nvPr/>
              </p:nvSpPr>
              <p:spPr bwMode="auto">
                <a:xfrm>
                  <a:off x="481013" y="1808162"/>
                  <a:ext cx="106362" cy="125413"/>
                </a:xfrm>
                <a:custGeom>
                  <a:avLst/>
                  <a:gdLst>
                    <a:gd name="T0" fmla="*/ 57 w 67"/>
                    <a:gd name="T1" fmla="*/ 79 h 79"/>
                    <a:gd name="T2" fmla="*/ 0 w 67"/>
                    <a:gd name="T3" fmla="*/ 8 h 79"/>
                    <a:gd name="T4" fmla="*/ 10 w 67"/>
                    <a:gd name="T5" fmla="*/ 0 h 79"/>
                    <a:gd name="T6" fmla="*/ 67 w 67"/>
                    <a:gd name="T7" fmla="*/ 71 h 79"/>
                    <a:gd name="T8" fmla="*/ 57 w 67"/>
                    <a:gd name="T9" fmla="*/ 79 h 79"/>
                  </a:gdLst>
                  <a:ahLst/>
                  <a:cxnLst>
                    <a:cxn ang="0">
                      <a:pos x="T0" y="T1"/>
                    </a:cxn>
                    <a:cxn ang="0">
                      <a:pos x="T2" y="T3"/>
                    </a:cxn>
                    <a:cxn ang="0">
                      <a:pos x="T4" y="T5"/>
                    </a:cxn>
                    <a:cxn ang="0">
                      <a:pos x="T6" y="T7"/>
                    </a:cxn>
                    <a:cxn ang="0">
                      <a:pos x="T8" y="T9"/>
                    </a:cxn>
                  </a:cxnLst>
                  <a:rect l="0" t="0" r="r" b="b"/>
                  <a:pathLst>
                    <a:path w="67" h="79">
                      <a:moveTo>
                        <a:pt x="57" y="79"/>
                      </a:moveTo>
                      <a:lnTo>
                        <a:pt x="0" y="8"/>
                      </a:lnTo>
                      <a:lnTo>
                        <a:pt x="10" y="0"/>
                      </a:lnTo>
                      <a:lnTo>
                        <a:pt x="67" y="71"/>
                      </a:lnTo>
                      <a:lnTo>
                        <a:pt x="57" y="79"/>
                      </a:lnTo>
                      <a:close/>
                    </a:path>
                  </a:pathLst>
                </a:custGeom>
                <a:solidFill>
                  <a:srgbClr val="672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66" name="Freeform 64"/>
                <p:cNvSpPr>
                  <a:spLocks/>
                </p:cNvSpPr>
                <p:nvPr/>
              </p:nvSpPr>
              <p:spPr bwMode="auto">
                <a:xfrm>
                  <a:off x="571500" y="1808162"/>
                  <a:ext cx="146050" cy="125413"/>
                </a:xfrm>
                <a:custGeom>
                  <a:avLst/>
                  <a:gdLst>
                    <a:gd name="T0" fmla="*/ 8 w 92"/>
                    <a:gd name="T1" fmla="*/ 79 h 79"/>
                    <a:gd name="T2" fmla="*/ 0 w 92"/>
                    <a:gd name="T3" fmla="*/ 69 h 79"/>
                    <a:gd name="T4" fmla="*/ 84 w 92"/>
                    <a:gd name="T5" fmla="*/ 0 h 79"/>
                    <a:gd name="T6" fmla="*/ 92 w 92"/>
                    <a:gd name="T7" fmla="*/ 10 h 79"/>
                    <a:gd name="T8" fmla="*/ 8 w 92"/>
                    <a:gd name="T9" fmla="*/ 79 h 79"/>
                  </a:gdLst>
                  <a:ahLst/>
                  <a:cxnLst>
                    <a:cxn ang="0">
                      <a:pos x="T0" y="T1"/>
                    </a:cxn>
                    <a:cxn ang="0">
                      <a:pos x="T2" y="T3"/>
                    </a:cxn>
                    <a:cxn ang="0">
                      <a:pos x="T4" y="T5"/>
                    </a:cxn>
                    <a:cxn ang="0">
                      <a:pos x="T6" y="T7"/>
                    </a:cxn>
                    <a:cxn ang="0">
                      <a:pos x="T8" y="T9"/>
                    </a:cxn>
                  </a:cxnLst>
                  <a:rect l="0" t="0" r="r" b="b"/>
                  <a:pathLst>
                    <a:path w="92" h="79">
                      <a:moveTo>
                        <a:pt x="8" y="79"/>
                      </a:moveTo>
                      <a:lnTo>
                        <a:pt x="0" y="69"/>
                      </a:lnTo>
                      <a:lnTo>
                        <a:pt x="84" y="0"/>
                      </a:lnTo>
                      <a:lnTo>
                        <a:pt x="92" y="10"/>
                      </a:lnTo>
                      <a:lnTo>
                        <a:pt x="8" y="79"/>
                      </a:lnTo>
                      <a:close/>
                    </a:path>
                  </a:pathLst>
                </a:custGeom>
                <a:solidFill>
                  <a:srgbClr val="672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67" name="Oval 65"/>
                <p:cNvSpPr>
                  <a:spLocks noChangeArrowheads="1"/>
                </p:cNvSpPr>
                <p:nvPr/>
              </p:nvSpPr>
              <p:spPr bwMode="auto">
                <a:xfrm>
                  <a:off x="306388" y="1895475"/>
                  <a:ext cx="65087" cy="61913"/>
                </a:xfrm>
                <a:prstGeom prst="ellipse">
                  <a:avLst/>
                </a:prstGeom>
                <a:solidFill>
                  <a:srgbClr val="814A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68" name="Oval 66"/>
                <p:cNvSpPr>
                  <a:spLocks noChangeArrowheads="1"/>
                </p:cNvSpPr>
                <p:nvPr/>
              </p:nvSpPr>
              <p:spPr bwMode="auto">
                <a:xfrm>
                  <a:off x="458788" y="1781175"/>
                  <a:ext cx="60325" cy="65088"/>
                </a:xfrm>
                <a:prstGeom prst="ellipse">
                  <a:avLst/>
                </a:prstGeom>
                <a:solidFill>
                  <a:srgbClr val="814A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69" name="Oval 67"/>
                <p:cNvSpPr>
                  <a:spLocks noChangeArrowheads="1"/>
                </p:cNvSpPr>
                <p:nvPr/>
              </p:nvSpPr>
              <p:spPr bwMode="auto">
                <a:xfrm>
                  <a:off x="546100" y="1895475"/>
                  <a:ext cx="65087" cy="61913"/>
                </a:xfrm>
                <a:prstGeom prst="ellipse">
                  <a:avLst/>
                </a:prstGeom>
                <a:solidFill>
                  <a:srgbClr val="814A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70" name="Oval 68"/>
                <p:cNvSpPr>
                  <a:spLocks noChangeArrowheads="1"/>
                </p:cNvSpPr>
                <p:nvPr/>
              </p:nvSpPr>
              <p:spPr bwMode="auto">
                <a:xfrm>
                  <a:off x="682625" y="1781175"/>
                  <a:ext cx="60325" cy="65088"/>
                </a:xfrm>
                <a:prstGeom prst="ellipse">
                  <a:avLst/>
                </a:prstGeom>
                <a:solidFill>
                  <a:srgbClr val="814A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71" name="Rectangle 69"/>
                <p:cNvSpPr>
                  <a:spLocks noChangeArrowheads="1"/>
                </p:cNvSpPr>
                <p:nvPr/>
              </p:nvSpPr>
              <p:spPr bwMode="auto">
                <a:xfrm>
                  <a:off x="668338" y="1951037"/>
                  <a:ext cx="71437" cy="242888"/>
                </a:xfrm>
                <a:prstGeom prst="rect">
                  <a:avLst/>
                </a:prstGeom>
                <a:solidFill>
                  <a:srgbClr val="2072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72" name="Rectangle 70"/>
                <p:cNvSpPr>
                  <a:spLocks noChangeArrowheads="1"/>
                </p:cNvSpPr>
                <p:nvPr/>
              </p:nvSpPr>
              <p:spPr bwMode="auto">
                <a:xfrm>
                  <a:off x="546100" y="2011362"/>
                  <a:ext cx="71437" cy="182563"/>
                </a:xfrm>
                <a:prstGeom prst="rect">
                  <a:avLst/>
                </a:prstGeom>
                <a:solidFill>
                  <a:srgbClr val="389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73" name="Rectangle 71"/>
                <p:cNvSpPr>
                  <a:spLocks noChangeArrowheads="1"/>
                </p:cNvSpPr>
                <p:nvPr/>
              </p:nvSpPr>
              <p:spPr bwMode="auto">
                <a:xfrm>
                  <a:off x="422275" y="1917700"/>
                  <a:ext cx="71437" cy="276225"/>
                </a:xfrm>
                <a:prstGeom prst="rect">
                  <a:avLst/>
                </a:prstGeom>
                <a:solidFill>
                  <a:srgbClr val="5AB4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74" name="Rectangle 72"/>
                <p:cNvSpPr>
                  <a:spLocks noChangeArrowheads="1"/>
                </p:cNvSpPr>
                <p:nvPr/>
              </p:nvSpPr>
              <p:spPr bwMode="auto">
                <a:xfrm>
                  <a:off x="303213" y="1982787"/>
                  <a:ext cx="71437" cy="211138"/>
                </a:xfrm>
                <a:prstGeom prst="rect">
                  <a:avLst/>
                </a:prstGeom>
                <a:solidFill>
                  <a:srgbClr val="2072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75" name="Rectangle 73"/>
                <p:cNvSpPr>
                  <a:spLocks noChangeArrowheads="1"/>
                </p:cNvSpPr>
                <p:nvPr/>
              </p:nvSpPr>
              <p:spPr bwMode="auto">
                <a:xfrm>
                  <a:off x="182563" y="2486025"/>
                  <a:ext cx="681037" cy="60325"/>
                </a:xfrm>
                <a:prstGeom prst="rect">
                  <a:avLst/>
                </a:prstGeom>
                <a:solidFill>
                  <a:srgbClr val="A7A9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76" name="Oval 74"/>
                <p:cNvSpPr>
                  <a:spLocks noChangeArrowheads="1"/>
                </p:cNvSpPr>
                <p:nvPr/>
              </p:nvSpPr>
              <p:spPr bwMode="auto">
                <a:xfrm>
                  <a:off x="506413" y="1644650"/>
                  <a:ext cx="33337" cy="33338"/>
                </a:xfrm>
                <a:prstGeom prst="ellipse">
                  <a:avLst/>
                </a:prstGeom>
                <a:solidFill>
                  <a:srgbClr val="E5E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grpSp>
      </p:grpSp>
      <p:grpSp>
        <p:nvGrpSpPr>
          <p:cNvPr id="113" name="Group 112"/>
          <p:cNvGrpSpPr/>
          <p:nvPr/>
        </p:nvGrpSpPr>
        <p:grpSpPr>
          <a:xfrm>
            <a:off x="10300712" y="204881"/>
            <a:ext cx="1324322" cy="1271963"/>
            <a:chOff x="10289438" y="3061652"/>
            <a:chExt cx="1298473" cy="1247136"/>
          </a:xfrm>
        </p:grpSpPr>
        <p:sp>
          <p:nvSpPr>
            <p:cNvPr id="226" name="TextBox 225"/>
            <p:cNvSpPr txBox="1"/>
            <p:nvPr/>
          </p:nvSpPr>
          <p:spPr>
            <a:xfrm>
              <a:off x="10289438" y="3745557"/>
              <a:ext cx="1298473" cy="563231"/>
            </a:xfrm>
            <a:prstGeom prst="rect">
              <a:avLst/>
            </a:prstGeom>
            <a:noFill/>
          </p:spPr>
          <p:txBody>
            <a:bodyPr wrap="square"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020" b="1"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PREDICTIVE MAINTENANCE WITH IOT</a:t>
              </a:r>
            </a:p>
          </p:txBody>
        </p:sp>
        <p:grpSp>
          <p:nvGrpSpPr>
            <p:cNvPr id="103" name="Group 102"/>
            <p:cNvGrpSpPr/>
            <p:nvPr/>
          </p:nvGrpSpPr>
          <p:grpSpPr>
            <a:xfrm>
              <a:off x="10623605" y="3061652"/>
              <a:ext cx="662750" cy="662749"/>
              <a:chOff x="8608648" y="5998696"/>
              <a:chExt cx="662750" cy="662749"/>
            </a:xfrm>
          </p:grpSpPr>
          <p:sp>
            <p:nvSpPr>
              <p:cNvPr id="225" name="Oval 224"/>
              <p:cNvSpPr/>
              <p:nvPr/>
            </p:nvSpPr>
            <p:spPr bwMode="auto">
              <a:xfrm>
                <a:off x="8608648" y="5998696"/>
                <a:ext cx="662750" cy="662749"/>
              </a:xfrm>
              <a:prstGeom prst="ellipse">
                <a:avLst/>
              </a:prstGeom>
              <a:solidFill>
                <a:srgbClr val="FFFFFF">
                  <a:alpha val="30196"/>
                </a:srgbClr>
              </a:solidFill>
              <a:ln w="28575" cap="rnd">
                <a:no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marL="0" marR="0" lvl="0" indent="0" algn="ctr" defTabSz="950846" eaLnBrk="1" fontAlgn="base" latinLnBrk="0" hangingPunct="1">
                  <a:lnSpc>
                    <a:spcPct val="100000"/>
                  </a:lnSpc>
                  <a:spcBef>
                    <a:spcPct val="0"/>
                  </a:spcBef>
                  <a:spcAft>
                    <a:spcPct val="0"/>
                  </a:spcAft>
                  <a:buClrTx/>
                  <a:buSzTx/>
                  <a:buFontTx/>
                  <a:buNone/>
                  <a:tabLst/>
                  <a:defRPr/>
                </a:pPr>
                <a:endParaRPr kumimoji="0" lang="en-US" sz="1326" b="0" i="0" u="none" strike="noStrike" kern="0" cap="none" spc="0" normalizeH="0" baseline="0" noProof="0" dirty="0">
                  <a:ln>
                    <a:noFill/>
                  </a:ln>
                  <a:solidFill>
                    <a:srgbClr val="000000"/>
                  </a:solidFill>
                  <a:effectLst/>
                  <a:uLnTx/>
                  <a:uFillTx/>
                  <a:latin typeface="Segoe UI"/>
                </a:endParaRPr>
              </a:p>
            </p:txBody>
          </p:sp>
          <p:grpSp>
            <p:nvGrpSpPr>
              <p:cNvPr id="8274" name="Group 8273"/>
              <p:cNvGrpSpPr/>
              <p:nvPr/>
            </p:nvGrpSpPr>
            <p:grpSpPr>
              <a:xfrm>
                <a:off x="8660789" y="6045866"/>
                <a:ext cx="558466" cy="564069"/>
                <a:chOff x="7327900" y="1584325"/>
                <a:chExt cx="949325" cy="958850"/>
              </a:xfrm>
            </p:grpSpPr>
            <p:sp>
              <p:nvSpPr>
                <p:cNvPr id="29" name="Freeform 27"/>
                <p:cNvSpPr>
                  <a:spLocks/>
                </p:cNvSpPr>
                <p:nvPr/>
              </p:nvSpPr>
              <p:spPr bwMode="auto">
                <a:xfrm>
                  <a:off x="7327900" y="1584325"/>
                  <a:ext cx="949325" cy="955675"/>
                </a:xfrm>
                <a:custGeom>
                  <a:avLst/>
                  <a:gdLst>
                    <a:gd name="T0" fmla="*/ 254 w 293"/>
                    <a:gd name="T1" fmla="*/ 180 h 295"/>
                    <a:gd name="T2" fmla="*/ 293 w 293"/>
                    <a:gd name="T3" fmla="*/ 177 h 295"/>
                    <a:gd name="T4" fmla="*/ 292 w 293"/>
                    <a:gd name="T5" fmla="*/ 126 h 295"/>
                    <a:gd name="T6" fmla="*/ 255 w 293"/>
                    <a:gd name="T7" fmla="*/ 120 h 295"/>
                    <a:gd name="T8" fmla="*/ 245 w 293"/>
                    <a:gd name="T9" fmla="*/ 96 h 295"/>
                    <a:gd name="T10" fmla="*/ 269 w 293"/>
                    <a:gd name="T11" fmla="*/ 64 h 295"/>
                    <a:gd name="T12" fmla="*/ 233 w 293"/>
                    <a:gd name="T13" fmla="*/ 28 h 295"/>
                    <a:gd name="T14" fmla="*/ 204 w 293"/>
                    <a:gd name="T15" fmla="*/ 52 h 295"/>
                    <a:gd name="T16" fmla="*/ 177 w 293"/>
                    <a:gd name="T17" fmla="*/ 40 h 295"/>
                    <a:gd name="T18" fmla="*/ 174 w 293"/>
                    <a:gd name="T19" fmla="*/ 40 h 295"/>
                    <a:gd name="T20" fmla="*/ 170 w 293"/>
                    <a:gd name="T21" fmla="*/ 0 h 295"/>
                    <a:gd name="T22" fmla="*/ 119 w 293"/>
                    <a:gd name="T23" fmla="*/ 1 h 295"/>
                    <a:gd name="T24" fmla="*/ 113 w 293"/>
                    <a:gd name="T25" fmla="*/ 40 h 295"/>
                    <a:gd name="T26" fmla="*/ 109 w 293"/>
                    <a:gd name="T27" fmla="*/ 42 h 295"/>
                    <a:gd name="T28" fmla="*/ 94 w 293"/>
                    <a:gd name="T29" fmla="*/ 49 h 295"/>
                    <a:gd name="T30" fmla="*/ 62 w 293"/>
                    <a:gd name="T31" fmla="*/ 25 h 295"/>
                    <a:gd name="T32" fmla="*/ 26 w 293"/>
                    <a:gd name="T33" fmla="*/ 61 h 295"/>
                    <a:gd name="T34" fmla="*/ 48 w 293"/>
                    <a:gd name="T35" fmla="*/ 93 h 295"/>
                    <a:gd name="T36" fmla="*/ 37 w 293"/>
                    <a:gd name="T37" fmla="*/ 115 h 295"/>
                    <a:gd name="T38" fmla="*/ 0 w 293"/>
                    <a:gd name="T39" fmla="*/ 120 h 295"/>
                    <a:gd name="T40" fmla="*/ 1 w 293"/>
                    <a:gd name="T41" fmla="*/ 170 h 295"/>
                    <a:gd name="T42" fmla="*/ 38 w 293"/>
                    <a:gd name="T43" fmla="*/ 176 h 295"/>
                    <a:gd name="T44" fmla="*/ 45 w 293"/>
                    <a:gd name="T45" fmla="*/ 195 h 295"/>
                    <a:gd name="T46" fmla="*/ 47 w 293"/>
                    <a:gd name="T47" fmla="*/ 204 h 295"/>
                    <a:gd name="T48" fmla="*/ 24 w 293"/>
                    <a:gd name="T49" fmla="*/ 233 h 295"/>
                    <a:gd name="T50" fmla="*/ 59 w 293"/>
                    <a:gd name="T51" fmla="*/ 268 h 295"/>
                    <a:gd name="T52" fmla="*/ 91 w 293"/>
                    <a:gd name="T53" fmla="*/ 247 h 295"/>
                    <a:gd name="T54" fmla="*/ 94 w 293"/>
                    <a:gd name="T55" fmla="*/ 248 h 295"/>
                    <a:gd name="T56" fmla="*/ 114 w 293"/>
                    <a:gd name="T57" fmla="*/ 256 h 295"/>
                    <a:gd name="T58" fmla="*/ 118 w 293"/>
                    <a:gd name="T59" fmla="*/ 295 h 295"/>
                    <a:gd name="T60" fmla="*/ 169 w 293"/>
                    <a:gd name="T61" fmla="*/ 294 h 295"/>
                    <a:gd name="T62" fmla="*/ 174 w 293"/>
                    <a:gd name="T63" fmla="*/ 257 h 295"/>
                    <a:gd name="T64" fmla="*/ 199 w 293"/>
                    <a:gd name="T65" fmla="*/ 247 h 295"/>
                    <a:gd name="T66" fmla="*/ 231 w 293"/>
                    <a:gd name="T67" fmla="*/ 271 h 295"/>
                    <a:gd name="T68" fmla="*/ 266 w 293"/>
                    <a:gd name="T69" fmla="*/ 235 h 295"/>
                    <a:gd name="T70" fmla="*/ 242 w 293"/>
                    <a:gd name="T71" fmla="*/ 206 h 295"/>
                    <a:gd name="T72" fmla="*/ 254 w 293"/>
                    <a:gd name="T73" fmla="*/ 18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93" h="295">
                      <a:moveTo>
                        <a:pt x="254" y="180"/>
                      </a:moveTo>
                      <a:cubicBezTo>
                        <a:pt x="293" y="177"/>
                        <a:pt x="293" y="177"/>
                        <a:pt x="293" y="177"/>
                      </a:cubicBezTo>
                      <a:cubicBezTo>
                        <a:pt x="292" y="126"/>
                        <a:pt x="292" y="126"/>
                        <a:pt x="292" y="126"/>
                      </a:cubicBezTo>
                      <a:cubicBezTo>
                        <a:pt x="266" y="122"/>
                        <a:pt x="257" y="121"/>
                        <a:pt x="255" y="120"/>
                      </a:cubicBezTo>
                      <a:cubicBezTo>
                        <a:pt x="252" y="112"/>
                        <a:pt x="250" y="104"/>
                        <a:pt x="245" y="96"/>
                      </a:cubicBezTo>
                      <a:cubicBezTo>
                        <a:pt x="269" y="64"/>
                        <a:pt x="269" y="64"/>
                        <a:pt x="269" y="64"/>
                      </a:cubicBezTo>
                      <a:cubicBezTo>
                        <a:pt x="233" y="28"/>
                        <a:pt x="233" y="28"/>
                        <a:pt x="233" y="28"/>
                      </a:cubicBezTo>
                      <a:cubicBezTo>
                        <a:pt x="215" y="43"/>
                        <a:pt x="207" y="49"/>
                        <a:pt x="204" y="52"/>
                      </a:cubicBezTo>
                      <a:cubicBezTo>
                        <a:pt x="195" y="47"/>
                        <a:pt x="187" y="43"/>
                        <a:pt x="177" y="40"/>
                      </a:cubicBezTo>
                      <a:cubicBezTo>
                        <a:pt x="176" y="40"/>
                        <a:pt x="175" y="40"/>
                        <a:pt x="174" y="40"/>
                      </a:cubicBezTo>
                      <a:cubicBezTo>
                        <a:pt x="170" y="1"/>
                        <a:pt x="170" y="0"/>
                        <a:pt x="170" y="0"/>
                      </a:cubicBezTo>
                      <a:cubicBezTo>
                        <a:pt x="119" y="1"/>
                        <a:pt x="119" y="1"/>
                        <a:pt x="119" y="1"/>
                      </a:cubicBezTo>
                      <a:cubicBezTo>
                        <a:pt x="113" y="40"/>
                        <a:pt x="113" y="40"/>
                        <a:pt x="113" y="40"/>
                      </a:cubicBezTo>
                      <a:cubicBezTo>
                        <a:pt x="112" y="41"/>
                        <a:pt x="111" y="42"/>
                        <a:pt x="109" y="42"/>
                      </a:cubicBezTo>
                      <a:cubicBezTo>
                        <a:pt x="104" y="44"/>
                        <a:pt x="99" y="46"/>
                        <a:pt x="94" y="49"/>
                      </a:cubicBezTo>
                      <a:cubicBezTo>
                        <a:pt x="62" y="26"/>
                        <a:pt x="62" y="25"/>
                        <a:pt x="62" y="25"/>
                      </a:cubicBezTo>
                      <a:cubicBezTo>
                        <a:pt x="26" y="61"/>
                        <a:pt x="26" y="61"/>
                        <a:pt x="26" y="61"/>
                      </a:cubicBezTo>
                      <a:cubicBezTo>
                        <a:pt x="48" y="93"/>
                        <a:pt x="48" y="93"/>
                        <a:pt x="48" y="93"/>
                      </a:cubicBezTo>
                      <a:cubicBezTo>
                        <a:pt x="45" y="102"/>
                        <a:pt x="39" y="105"/>
                        <a:pt x="37" y="115"/>
                      </a:cubicBezTo>
                      <a:cubicBezTo>
                        <a:pt x="0" y="120"/>
                        <a:pt x="0" y="120"/>
                        <a:pt x="0" y="120"/>
                      </a:cubicBezTo>
                      <a:cubicBezTo>
                        <a:pt x="1" y="170"/>
                        <a:pt x="1" y="170"/>
                        <a:pt x="1" y="170"/>
                      </a:cubicBezTo>
                      <a:cubicBezTo>
                        <a:pt x="27" y="174"/>
                        <a:pt x="35" y="176"/>
                        <a:pt x="38" y="176"/>
                      </a:cubicBezTo>
                      <a:cubicBezTo>
                        <a:pt x="40" y="183"/>
                        <a:pt x="42" y="189"/>
                        <a:pt x="45" y="195"/>
                      </a:cubicBezTo>
                      <a:cubicBezTo>
                        <a:pt x="46" y="198"/>
                        <a:pt x="46" y="200"/>
                        <a:pt x="47" y="204"/>
                      </a:cubicBezTo>
                      <a:cubicBezTo>
                        <a:pt x="24" y="233"/>
                        <a:pt x="24" y="233"/>
                        <a:pt x="24" y="233"/>
                      </a:cubicBezTo>
                      <a:cubicBezTo>
                        <a:pt x="59" y="268"/>
                        <a:pt x="59" y="268"/>
                        <a:pt x="59" y="268"/>
                      </a:cubicBezTo>
                      <a:cubicBezTo>
                        <a:pt x="91" y="247"/>
                        <a:pt x="91" y="247"/>
                        <a:pt x="91" y="247"/>
                      </a:cubicBezTo>
                      <a:cubicBezTo>
                        <a:pt x="94" y="248"/>
                        <a:pt x="94" y="248"/>
                        <a:pt x="94" y="248"/>
                      </a:cubicBezTo>
                      <a:cubicBezTo>
                        <a:pt x="100" y="251"/>
                        <a:pt x="107" y="254"/>
                        <a:pt x="114" y="256"/>
                      </a:cubicBezTo>
                      <a:cubicBezTo>
                        <a:pt x="118" y="295"/>
                        <a:pt x="118" y="295"/>
                        <a:pt x="118" y="295"/>
                      </a:cubicBezTo>
                      <a:cubicBezTo>
                        <a:pt x="169" y="294"/>
                        <a:pt x="169" y="294"/>
                        <a:pt x="169" y="294"/>
                      </a:cubicBezTo>
                      <a:cubicBezTo>
                        <a:pt x="173" y="268"/>
                        <a:pt x="174" y="259"/>
                        <a:pt x="174" y="257"/>
                      </a:cubicBezTo>
                      <a:cubicBezTo>
                        <a:pt x="183" y="254"/>
                        <a:pt x="191" y="251"/>
                        <a:pt x="199" y="247"/>
                      </a:cubicBezTo>
                      <a:cubicBezTo>
                        <a:pt x="231" y="271"/>
                        <a:pt x="231" y="271"/>
                        <a:pt x="231" y="271"/>
                      </a:cubicBezTo>
                      <a:cubicBezTo>
                        <a:pt x="266" y="235"/>
                        <a:pt x="266" y="235"/>
                        <a:pt x="266" y="235"/>
                      </a:cubicBezTo>
                      <a:cubicBezTo>
                        <a:pt x="252" y="217"/>
                        <a:pt x="245" y="209"/>
                        <a:pt x="242" y="206"/>
                      </a:cubicBezTo>
                      <a:cubicBezTo>
                        <a:pt x="247" y="198"/>
                        <a:pt x="251" y="189"/>
                        <a:pt x="254" y="180"/>
                      </a:cubicBezTo>
                    </a:path>
                  </a:pathLst>
                </a:custGeom>
                <a:solidFill>
                  <a:srgbClr val="3ABC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30" name="Freeform 28"/>
                <p:cNvSpPr>
                  <a:spLocks/>
                </p:cNvSpPr>
                <p:nvPr/>
              </p:nvSpPr>
              <p:spPr bwMode="auto">
                <a:xfrm>
                  <a:off x="7515225" y="1677987"/>
                  <a:ext cx="762000" cy="865188"/>
                </a:xfrm>
                <a:custGeom>
                  <a:avLst/>
                  <a:gdLst>
                    <a:gd name="T0" fmla="*/ 235 w 235"/>
                    <a:gd name="T1" fmla="*/ 149 h 267"/>
                    <a:gd name="T2" fmla="*/ 234 w 235"/>
                    <a:gd name="T3" fmla="*/ 98 h 267"/>
                    <a:gd name="T4" fmla="*/ 197 w 235"/>
                    <a:gd name="T5" fmla="*/ 92 h 267"/>
                    <a:gd name="T6" fmla="*/ 187 w 235"/>
                    <a:gd name="T7" fmla="*/ 68 h 267"/>
                    <a:gd name="T8" fmla="*/ 211 w 235"/>
                    <a:gd name="T9" fmla="*/ 35 h 267"/>
                    <a:gd name="T10" fmla="*/ 175 w 235"/>
                    <a:gd name="T11" fmla="*/ 0 h 267"/>
                    <a:gd name="T12" fmla="*/ 173 w 235"/>
                    <a:gd name="T13" fmla="*/ 2 h 267"/>
                    <a:gd name="T14" fmla="*/ 0 w 235"/>
                    <a:gd name="T15" fmla="*/ 239 h 267"/>
                    <a:gd name="T16" fmla="*/ 1 w 235"/>
                    <a:gd name="T17" fmla="*/ 240 h 267"/>
                    <a:gd name="T18" fmla="*/ 33 w 235"/>
                    <a:gd name="T19" fmla="*/ 218 h 267"/>
                    <a:gd name="T20" fmla="*/ 36 w 235"/>
                    <a:gd name="T21" fmla="*/ 219 h 267"/>
                    <a:gd name="T22" fmla="*/ 56 w 235"/>
                    <a:gd name="T23" fmla="*/ 228 h 267"/>
                    <a:gd name="T24" fmla="*/ 60 w 235"/>
                    <a:gd name="T25" fmla="*/ 267 h 267"/>
                    <a:gd name="T26" fmla="*/ 111 w 235"/>
                    <a:gd name="T27" fmla="*/ 266 h 267"/>
                    <a:gd name="T28" fmla="*/ 116 w 235"/>
                    <a:gd name="T29" fmla="*/ 228 h 267"/>
                    <a:gd name="T30" fmla="*/ 141 w 235"/>
                    <a:gd name="T31" fmla="*/ 219 h 267"/>
                    <a:gd name="T32" fmla="*/ 173 w 235"/>
                    <a:gd name="T33" fmla="*/ 243 h 267"/>
                    <a:gd name="T34" fmla="*/ 208 w 235"/>
                    <a:gd name="T35" fmla="*/ 207 h 267"/>
                    <a:gd name="T36" fmla="*/ 184 w 235"/>
                    <a:gd name="T37" fmla="*/ 177 h 267"/>
                    <a:gd name="T38" fmla="*/ 196 w 235"/>
                    <a:gd name="T39" fmla="*/ 152 h 267"/>
                    <a:gd name="T40" fmla="*/ 235 w 235"/>
                    <a:gd name="T41" fmla="*/ 149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5" h="267">
                      <a:moveTo>
                        <a:pt x="235" y="149"/>
                      </a:moveTo>
                      <a:cubicBezTo>
                        <a:pt x="234" y="98"/>
                        <a:pt x="234" y="98"/>
                        <a:pt x="234" y="98"/>
                      </a:cubicBezTo>
                      <a:cubicBezTo>
                        <a:pt x="208" y="94"/>
                        <a:pt x="199" y="93"/>
                        <a:pt x="197" y="92"/>
                      </a:cubicBezTo>
                      <a:cubicBezTo>
                        <a:pt x="194" y="84"/>
                        <a:pt x="192" y="75"/>
                        <a:pt x="187" y="68"/>
                      </a:cubicBezTo>
                      <a:cubicBezTo>
                        <a:pt x="211" y="36"/>
                        <a:pt x="211" y="35"/>
                        <a:pt x="211" y="35"/>
                      </a:cubicBezTo>
                      <a:cubicBezTo>
                        <a:pt x="175" y="0"/>
                        <a:pt x="175" y="0"/>
                        <a:pt x="175" y="0"/>
                      </a:cubicBezTo>
                      <a:cubicBezTo>
                        <a:pt x="174" y="1"/>
                        <a:pt x="174" y="2"/>
                        <a:pt x="173" y="2"/>
                      </a:cubicBezTo>
                      <a:cubicBezTo>
                        <a:pt x="0" y="239"/>
                        <a:pt x="0" y="239"/>
                        <a:pt x="0" y="239"/>
                      </a:cubicBezTo>
                      <a:cubicBezTo>
                        <a:pt x="1" y="240"/>
                        <a:pt x="1" y="240"/>
                        <a:pt x="1" y="240"/>
                      </a:cubicBezTo>
                      <a:cubicBezTo>
                        <a:pt x="33" y="218"/>
                        <a:pt x="33" y="218"/>
                        <a:pt x="33" y="218"/>
                      </a:cubicBezTo>
                      <a:cubicBezTo>
                        <a:pt x="36" y="219"/>
                        <a:pt x="36" y="219"/>
                        <a:pt x="36" y="219"/>
                      </a:cubicBezTo>
                      <a:cubicBezTo>
                        <a:pt x="42" y="223"/>
                        <a:pt x="49" y="225"/>
                        <a:pt x="56" y="228"/>
                      </a:cubicBezTo>
                      <a:cubicBezTo>
                        <a:pt x="60" y="266"/>
                        <a:pt x="60" y="267"/>
                        <a:pt x="60" y="267"/>
                      </a:cubicBezTo>
                      <a:cubicBezTo>
                        <a:pt x="111" y="266"/>
                        <a:pt x="111" y="266"/>
                        <a:pt x="111" y="266"/>
                      </a:cubicBezTo>
                      <a:cubicBezTo>
                        <a:pt x="115" y="240"/>
                        <a:pt x="116" y="231"/>
                        <a:pt x="116" y="228"/>
                      </a:cubicBezTo>
                      <a:cubicBezTo>
                        <a:pt x="125" y="226"/>
                        <a:pt x="133" y="223"/>
                        <a:pt x="141" y="219"/>
                      </a:cubicBezTo>
                      <a:cubicBezTo>
                        <a:pt x="173" y="243"/>
                        <a:pt x="173" y="243"/>
                        <a:pt x="173" y="243"/>
                      </a:cubicBezTo>
                      <a:cubicBezTo>
                        <a:pt x="208" y="207"/>
                        <a:pt x="208" y="207"/>
                        <a:pt x="208" y="207"/>
                      </a:cubicBezTo>
                      <a:cubicBezTo>
                        <a:pt x="194" y="189"/>
                        <a:pt x="187" y="181"/>
                        <a:pt x="184" y="177"/>
                      </a:cubicBezTo>
                      <a:cubicBezTo>
                        <a:pt x="189" y="169"/>
                        <a:pt x="193" y="161"/>
                        <a:pt x="196" y="152"/>
                      </a:cubicBezTo>
                      <a:lnTo>
                        <a:pt x="235" y="149"/>
                      </a:lnTo>
                      <a:close/>
                    </a:path>
                  </a:pathLst>
                </a:custGeom>
                <a:solidFill>
                  <a:srgbClr val="28A9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31" name="Freeform 29"/>
                <p:cNvSpPr>
                  <a:spLocks/>
                </p:cNvSpPr>
                <p:nvPr/>
              </p:nvSpPr>
              <p:spPr bwMode="auto">
                <a:xfrm>
                  <a:off x="7608888" y="1882775"/>
                  <a:ext cx="166687" cy="128588"/>
                </a:xfrm>
                <a:custGeom>
                  <a:avLst/>
                  <a:gdLst>
                    <a:gd name="T0" fmla="*/ 9 w 105"/>
                    <a:gd name="T1" fmla="*/ 81 h 81"/>
                    <a:gd name="T2" fmla="*/ 0 w 105"/>
                    <a:gd name="T3" fmla="*/ 69 h 81"/>
                    <a:gd name="T4" fmla="*/ 96 w 105"/>
                    <a:gd name="T5" fmla="*/ 0 h 81"/>
                    <a:gd name="T6" fmla="*/ 105 w 105"/>
                    <a:gd name="T7" fmla="*/ 10 h 81"/>
                    <a:gd name="T8" fmla="*/ 9 w 105"/>
                    <a:gd name="T9" fmla="*/ 81 h 81"/>
                  </a:gdLst>
                  <a:ahLst/>
                  <a:cxnLst>
                    <a:cxn ang="0">
                      <a:pos x="T0" y="T1"/>
                    </a:cxn>
                    <a:cxn ang="0">
                      <a:pos x="T2" y="T3"/>
                    </a:cxn>
                    <a:cxn ang="0">
                      <a:pos x="T4" y="T5"/>
                    </a:cxn>
                    <a:cxn ang="0">
                      <a:pos x="T6" y="T7"/>
                    </a:cxn>
                    <a:cxn ang="0">
                      <a:pos x="T8" y="T9"/>
                    </a:cxn>
                  </a:cxnLst>
                  <a:rect l="0" t="0" r="r" b="b"/>
                  <a:pathLst>
                    <a:path w="105" h="81">
                      <a:moveTo>
                        <a:pt x="9" y="81"/>
                      </a:moveTo>
                      <a:lnTo>
                        <a:pt x="0" y="69"/>
                      </a:lnTo>
                      <a:lnTo>
                        <a:pt x="96" y="0"/>
                      </a:lnTo>
                      <a:lnTo>
                        <a:pt x="105" y="10"/>
                      </a:lnTo>
                      <a:lnTo>
                        <a:pt x="9" y="81"/>
                      </a:lnTo>
                      <a:close/>
                    </a:path>
                  </a:pathLst>
                </a:custGeom>
                <a:solidFill>
                  <a:srgbClr val="814A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32" name="Freeform 30"/>
                <p:cNvSpPr>
                  <a:spLocks/>
                </p:cNvSpPr>
                <p:nvPr/>
              </p:nvSpPr>
              <p:spPr bwMode="auto">
                <a:xfrm>
                  <a:off x="7758113" y="1885950"/>
                  <a:ext cx="107950" cy="122238"/>
                </a:xfrm>
                <a:custGeom>
                  <a:avLst/>
                  <a:gdLst>
                    <a:gd name="T0" fmla="*/ 57 w 68"/>
                    <a:gd name="T1" fmla="*/ 77 h 77"/>
                    <a:gd name="T2" fmla="*/ 0 w 68"/>
                    <a:gd name="T3" fmla="*/ 8 h 77"/>
                    <a:gd name="T4" fmla="*/ 11 w 68"/>
                    <a:gd name="T5" fmla="*/ 0 h 77"/>
                    <a:gd name="T6" fmla="*/ 68 w 68"/>
                    <a:gd name="T7" fmla="*/ 69 h 77"/>
                    <a:gd name="T8" fmla="*/ 57 w 68"/>
                    <a:gd name="T9" fmla="*/ 77 h 77"/>
                  </a:gdLst>
                  <a:ahLst/>
                  <a:cxnLst>
                    <a:cxn ang="0">
                      <a:pos x="T0" y="T1"/>
                    </a:cxn>
                    <a:cxn ang="0">
                      <a:pos x="T2" y="T3"/>
                    </a:cxn>
                    <a:cxn ang="0">
                      <a:pos x="T4" y="T5"/>
                    </a:cxn>
                    <a:cxn ang="0">
                      <a:pos x="T6" y="T7"/>
                    </a:cxn>
                    <a:cxn ang="0">
                      <a:pos x="T8" y="T9"/>
                    </a:cxn>
                  </a:cxnLst>
                  <a:rect l="0" t="0" r="r" b="b"/>
                  <a:pathLst>
                    <a:path w="68" h="77">
                      <a:moveTo>
                        <a:pt x="57" y="77"/>
                      </a:moveTo>
                      <a:lnTo>
                        <a:pt x="0" y="8"/>
                      </a:lnTo>
                      <a:lnTo>
                        <a:pt x="11" y="0"/>
                      </a:lnTo>
                      <a:lnTo>
                        <a:pt x="68" y="69"/>
                      </a:lnTo>
                      <a:lnTo>
                        <a:pt x="57" y="77"/>
                      </a:lnTo>
                      <a:close/>
                    </a:path>
                  </a:pathLst>
                </a:custGeom>
                <a:solidFill>
                  <a:srgbClr val="814A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33" name="Freeform 31"/>
                <p:cNvSpPr>
                  <a:spLocks/>
                </p:cNvSpPr>
                <p:nvPr/>
              </p:nvSpPr>
              <p:spPr bwMode="auto">
                <a:xfrm>
                  <a:off x="7848600" y="1882775"/>
                  <a:ext cx="149225" cy="125413"/>
                </a:xfrm>
                <a:custGeom>
                  <a:avLst/>
                  <a:gdLst>
                    <a:gd name="T0" fmla="*/ 11 w 94"/>
                    <a:gd name="T1" fmla="*/ 79 h 79"/>
                    <a:gd name="T2" fmla="*/ 0 w 94"/>
                    <a:gd name="T3" fmla="*/ 69 h 79"/>
                    <a:gd name="T4" fmla="*/ 86 w 94"/>
                    <a:gd name="T5" fmla="*/ 0 h 79"/>
                    <a:gd name="T6" fmla="*/ 94 w 94"/>
                    <a:gd name="T7" fmla="*/ 10 h 79"/>
                    <a:gd name="T8" fmla="*/ 11 w 94"/>
                    <a:gd name="T9" fmla="*/ 79 h 79"/>
                  </a:gdLst>
                  <a:ahLst/>
                  <a:cxnLst>
                    <a:cxn ang="0">
                      <a:pos x="T0" y="T1"/>
                    </a:cxn>
                    <a:cxn ang="0">
                      <a:pos x="T2" y="T3"/>
                    </a:cxn>
                    <a:cxn ang="0">
                      <a:pos x="T4" y="T5"/>
                    </a:cxn>
                    <a:cxn ang="0">
                      <a:pos x="T6" y="T7"/>
                    </a:cxn>
                    <a:cxn ang="0">
                      <a:pos x="T8" y="T9"/>
                    </a:cxn>
                  </a:cxnLst>
                  <a:rect l="0" t="0" r="r" b="b"/>
                  <a:pathLst>
                    <a:path w="94" h="79">
                      <a:moveTo>
                        <a:pt x="11" y="79"/>
                      </a:moveTo>
                      <a:lnTo>
                        <a:pt x="0" y="69"/>
                      </a:lnTo>
                      <a:lnTo>
                        <a:pt x="86" y="0"/>
                      </a:lnTo>
                      <a:lnTo>
                        <a:pt x="94" y="10"/>
                      </a:lnTo>
                      <a:lnTo>
                        <a:pt x="11" y="79"/>
                      </a:lnTo>
                      <a:close/>
                    </a:path>
                  </a:pathLst>
                </a:custGeom>
                <a:solidFill>
                  <a:srgbClr val="672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34" name="Oval 32"/>
                <p:cNvSpPr>
                  <a:spLocks noChangeArrowheads="1"/>
                </p:cNvSpPr>
                <p:nvPr/>
              </p:nvSpPr>
              <p:spPr bwMode="auto">
                <a:xfrm>
                  <a:off x="7586663" y="1970087"/>
                  <a:ext cx="61912" cy="65088"/>
                </a:xfrm>
                <a:prstGeom prst="ellipse">
                  <a:avLst/>
                </a:prstGeom>
                <a:solidFill>
                  <a:srgbClr val="9A6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35" name="Oval 33"/>
                <p:cNvSpPr>
                  <a:spLocks noChangeArrowheads="1"/>
                </p:cNvSpPr>
                <p:nvPr/>
              </p:nvSpPr>
              <p:spPr bwMode="auto">
                <a:xfrm>
                  <a:off x="7735888" y="1858962"/>
                  <a:ext cx="65087" cy="61913"/>
                </a:xfrm>
                <a:prstGeom prst="ellipse">
                  <a:avLst/>
                </a:prstGeom>
                <a:solidFill>
                  <a:srgbClr val="9A6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36" name="Oval 34"/>
                <p:cNvSpPr>
                  <a:spLocks noChangeArrowheads="1"/>
                </p:cNvSpPr>
                <p:nvPr/>
              </p:nvSpPr>
              <p:spPr bwMode="auto">
                <a:xfrm>
                  <a:off x="7826375" y="1970087"/>
                  <a:ext cx="61912" cy="65088"/>
                </a:xfrm>
                <a:prstGeom prst="ellipse">
                  <a:avLst/>
                </a:prstGeom>
                <a:solidFill>
                  <a:srgbClr val="9A6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37" name="Oval 35"/>
                <p:cNvSpPr>
                  <a:spLocks noChangeArrowheads="1"/>
                </p:cNvSpPr>
                <p:nvPr/>
              </p:nvSpPr>
              <p:spPr bwMode="auto">
                <a:xfrm>
                  <a:off x="7959725" y="1858962"/>
                  <a:ext cx="65087" cy="61913"/>
                </a:xfrm>
                <a:prstGeom prst="ellipse">
                  <a:avLst/>
                </a:prstGeom>
                <a:solidFill>
                  <a:srgbClr val="814A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38" name="Rectangle 36"/>
                <p:cNvSpPr>
                  <a:spLocks noChangeArrowheads="1"/>
                </p:cNvSpPr>
                <p:nvPr/>
              </p:nvSpPr>
              <p:spPr bwMode="auto">
                <a:xfrm>
                  <a:off x="7947025" y="2025650"/>
                  <a:ext cx="71437" cy="242888"/>
                </a:xfrm>
                <a:prstGeom prst="rect">
                  <a:avLst/>
                </a:prstGeom>
                <a:solidFill>
                  <a:srgbClr val="672A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39" name="Rectangle 37"/>
                <p:cNvSpPr>
                  <a:spLocks noChangeArrowheads="1"/>
                </p:cNvSpPr>
                <p:nvPr/>
              </p:nvSpPr>
              <p:spPr bwMode="auto">
                <a:xfrm>
                  <a:off x="7826375" y="2089150"/>
                  <a:ext cx="71437" cy="179388"/>
                </a:xfrm>
                <a:prstGeom prst="rect">
                  <a:avLst/>
                </a:prstGeom>
                <a:solidFill>
                  <a:srgbClr val="814A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40" name="Rectangle 38"/>
                <p:cNvSpPr>
                  <a:spLocks noChangeArrowheads="1"/>
                </p:cNvSpPr>
                <p:nvPr/>
              </p:nvSpPr>
              <p:spPr bwMode="auto">
                <a:xfrm>
                  <a:off x="7704138" y="1992312"/>
                  <a:ext cx="71437" cy="276225"/>
                </a:xfrm>
                <a:prstGeom prst="rect">
                  <a:avLst/>
                </a:prstGeom>
                <a:solidFill>
                  <a:srgbClr val="814A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41" name="Freeform 39"/>
                <p:cNvSpPr>
                  <a:spLocks/>
                </p:cNvSpPr>
                <p:nvPr/>
              </p:nvSpPr>
              <p:spPr bwMode="auto">
                <a:xfrm>
                  <a:off x="7704138" y="2100262"/>
                  <a:ext cx="71437" cy="168275"/>
                </a:xfrm>
                <a:custGeom>
                  <a:avLst/>
                  <a:gdLst>
                    <a:gd name="T0" fmla="*/ 45 w 45"/>
                    <a:gd name="T1" fmla="*/ 106 h 106"/>
                    <a:gd name="T2" fmla="*/ 0 w 45"/>
                    <a:gd name="T3" fmla="*/ 106 h 106"/>
                    <a:gd name="T4" fmla="*/ 0 w 45"/>
                    <a:gd name="T5" fmla="*/ 61 h 106"/>
                    <a:gd name="T6" fmla="*/ 45 w 45"/>
                    <a:gd name="T7" fmla="*/ 0 h 106"/>
                    <a:gd name="T8" fmla="*/ 45 w 45"/>
                    <a:gd name="T9" fmla="*/ 106 h 106"/>
                  </a:gdLst>
                  <a:ahLst/>
                  <a:cxnLst>
                    <a:cxn ang="0">
                      <a:pos x="T0" y="T1"/>
                    </a:cxn>
                    <a:cxn ang="0">
                      <a:pos x="T2" y="T3"/>
                    </a:cxn>
                    <a:cxn ang="0">
                      <a:pos x="T4" y="T5"/>
                    </a:cxn>
                    <a:cxn ang="0">
                      <a:pos x="T6" y="T7"/>
                    </a:cxn>
                    <a:cxn ang="0">
                      <a:pos x="T8" y="T9"/>
                    </a:cxn>
                  </a:cxnLst>
                  <a:rect l="0" t="0" r="r" b="b"/>
                  <a:pathLst>
                    <a:path w="45" h="106">
                      <a:moveTo>
                        <a:pt x="45" y="106"/>
                      </a:moveTo>
                      <a:lnTo>
                        <a:pt x="0" y="106"/>
                      </a:lnTo>
                      <a:lnTo>
                        <a:pt x="0" y="61"/>
                      </a:lnTo>
                      <a:lnTo>
                        <a:pt x="45" y="0"/>
                      </a:lnTo>
                      <a:lnTo>
                        <a:pt x="45" y="106"/>
                      </a:lnTo>
                      <a:close/>
                    </a:path>
                  </a:pathLst>
                </a:custGeom>
                <a:solidFill>
                  <a:srgbClr val="672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42" name="Rectangle 40"/>
                <p:cNvSpPr>
                  <a:spLocks noChangeArrowheads="1"/>
                </p:cNvSpPr>
                <p:nvPr/>
              </p:nvSpPr>
              <p:spPr bwMode="auto">
                <a:xfrm>
                  <a:off x="7580313" y="2057400"/>
                  <a:ext cx="71437" cy="211138"/>
                </a:xfrm>
                <a:prstGeom prst="rect">
                  <a:avLst/>
                </a:prstGeom>
                <a:solidFill>
                  <a:srgbClr val="9A6D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43" name="Freeform 41"/>
                <p:cNvSpPr>
                  <a:spLocks/>
                </p:cNvSpPr>
                <p:nvPr/>
              </p:nvSpPr>
              <p:spPr bwMode="auto">
                <a:xfrm>
                  <a:off x="7829550" y="1973262"/>
                  <a:ext cx="58737" cy="61913"/>
                </a:xfrm>
                <a:custGeom>
                  <a:avLst/>
                  <a:gdLst>
                    <a:gd name="T0" fmla="*/ 9 w 18"/>
                    <a:gd name="T1" fmla="*/ 19 h 19"/>
                    <a:gd name="T2" fmla="*/ 18 w 18"/>
                    <a:gd name="T3" fmla="*/ 9 h 19"/>
                    <a:gd name="T4" fmla="*/ 11 w 18"/>
                    <a:gd name="T5" fmla="*/ 0 h 19"/>
                    <a:gd name="T6" fmla="*/ 0 w 18"/>
                    <a:gd name="T7" fmla="*/ 14 h 19"/>
                    <a:gd name="T8" fmla="*/ 9 w 18"/>
                    <a:gd name="T9" fmla="*/ 19 h 19"/>
                  </a:gdLst>
                  <a:ahLst/>
                  <a:cxnLst>
                    <a:cxn ang="0">
                      <a:pos x="T0" y="T1"/>
                    </a:cxn>
                    <a:cxn ang="0">
                      <a:pos x="T2" y="T3"/>
                    </a:cxn>
                    <a:cxn ang="0">
                      <a:pos x="T4" y="T5"/>
                    </a:cxn>
                    <a:cxn ang="0">
                      <a:pos x="T6" y="T7"/>
                    </a:cxn>
                    <a:cxn ang="0">
                      <a:pos x="T8" y="T9"/>
                    </a:cxn>
                  </a:cxnLst>
                  <a:rect l="0" t="0" r="r" b="b"/>
                  <a:pathLst>
                    <a:path w="18" h="19">
                      <a:moveTo>
                        <a:pt x="9" y="19"/>
                      </a:moveTo>
                      <a:cubicBezTo>
                        <a:pt x="14" y="19"/>
                        <a:pt x="18" y="14"/>
                        <a:pt x="18" y="9"/>
                      </a:cubicBezTo>
                      <a:cubicBezTo>
                        <a:pt x="18" y="5"/>
                        <a:pt x="15" y="1"/>
                        <a:pt x="11" y="0"/>
                      </a:cubicBezTo>
                      <a:cubicBezTo>
                        <a:pt x="0" y="14"/>
                        <a:pt x="0" y="14"/>
                        <a:pt x="0" y="14"/>
                      </a:cubicBezTo>
                      <a:cubicBezTo>
                        <a:pt x="2" y="17"/>
                        <a:pt x="5" y="19"/>
                        <a:pt x="9" y="19"/>
                      </a:cubicBezTo>
                      <a:close/>
                    </a:path>
                  </a:pathLst>
                </a:custGeom>
                <a:solidFill>
                  <a:srgbClr val="814A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grpSp>
      </p:grpSp>
      <p:grpSp>
        <p:nvGrpSpPr>
          <p:cNvPr id="114" name="Group 113"/>
          <p:cNvGrpSpPr/>
          <p:nvPr/>
        </p:nvGrpSpPr>
        <p:grpSpPr>
          <a:xfrm>
            <a:off x="10694710" y="1534965"/>
            <a:ext cx="1682883" cy="1153418"/>
            <a:chOff x="9989319" y="4769351"/>
            <a:chExt cx="1650035" cy="1130905"/>
          </a:xfrm>
        </p:grpSpPr>
        <p:sp>
          <p:nvSpPr>
            <p:cNvPr id="228" name="TextBox 227"/>
            <p:cNvSpPr txBox="1"/>
            <p:nvPr/>
          </p:nvSpPr>
          <p:spPr>
            <a:xfrm>
              <a:off x="9989319" y="5493991"/>
              <a:ext cx="1650035" cy="406265"/>
            </a:xfrm>
            <a:prstGeom prst="rect">
              <a:avLst/>
            </a:prstGeom>
            <a:noFill/>
          </p:spPr>
          <p:txBody>
            <a:bodyPr wrap="square"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020" b="1"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REMOTE MONITORING WITH IOT</a:t>
              </a:r>
            </a:p>
          </p:txBody>
        </p:sp>
        <p:grpSp>
          <p:nvGrpSpPr>
            <p:cNvPr id="104" name="Group 103"/>
            <p:cNvGrpSpPr/>
            <p:nvPr/>
          </p:nvGrpSpPr>
          <p:grpSpPr>
            <a:xfrm>
              <a:off x="10482961" y="4769351"/>
              <a:ext cx="662750" cy="662749"/>
              <a:chOff x="4876668" y="1865648"/>
              <a:chExt cx="662750" cy="662749"/>
            </a:xfrm>
          </p:grpSpPr>
          <p:sp>
            <p:nvSpPr>
              <p:cNvPr id="227" name="Oval 226"/>
              <p:cNvSpPr/>
              <p:nvPr/>
            </p:nvSpPr>
            <p:spPr bwMode="auto">
              <a:xfrm>
                <a:off x="4876668" y="1865648"/>
                <a:ext cx="662750" cy="662749"/>
              </a:xfrm>
              <a:prstGeom prst="ellipse">
                <a:avLst/>
              </a:prstGeom>
              <a:solidFill>
                <a:srgbClr val="FFFFFF">
                  <a:alpha val="30196"/>
                </a:srgbClr>
              </a:solidFill>
              <a:ln w="28575" cap="rnd">
                <a:no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marL="0" marR="0" lvl="0" indent="0" algn="ctr" defTabSz="950846" eaLnBrk="1" fontAlgn="base" latinLnBrk="0" hangingPunct="1">
                  <a:lnSpc>
                    <a:spcPct val="100000"/>
                  </a:lnSpc>
                  <a:spcBef>
                    <a:spcPct val="0"/>
                  </a:spcBef>
                  <a:spcAft>
                    <a:spcPct val="0"/>
                  </a:spcAft>
                  <a:buClrTx/>
                  <a:buSzTx/>
                  <a:buFontTx/>
                  <a:buNone/>
                  <a:tabLst/>
                  <a:defRPr/>
                </a:pPr>
                <a:endParaRPr kumimoji="0" lang="en-US" sz="1326" b="0" i="0" u="none" strike="noStrike" kern="0" cap="none" spc="0" normalizeH="0" baseline="0" noProof="0" dirty="0">
                  <a:ln>
                    <a:noFill/>
                  </a:ln>
                  <a:solidFill>
                    <a:srgbClr val="000000"/>
                  </a:solidFill>
                  <a:effectLst/>
                  <a:uLnTx/>
                  <a:uFillTx/>
                  <a:latin typeface="Segoe UI"/>
                </a:endParaRPr>
              </a:p>
            </p:txBody>
          </p:sp>
          <p:grpSp>
            <p:nvGrpSpPr>
              <p:cNvPr id="8273" name="Group 8272"/>
              <p:cNvGrpSpPr/>
              <p:nvPr/>
            </p:nvGrpSpPr>
            <p:grpSpPr>
              <a:xfrm>
                <a:off x="4923720" y="1910788"/>
                <a:ext cx="567575" cy="568527"/>
                <a:chOff x="10947400" y="1531937"/>
                <a:chExt cx="946150" cy="947738"/>
              </a:xfrm>
            </p:grpSpPr>
            <p:sp>
              <p:nvSpPr>
                <p:cNvPr id="44" name="Oval 42"/>
                <p:cNvSpPr>
                  <a:spLocks noChangeArrowheads="1"/>
                </p:cNvSpPr>
                <p:nvPr/>
              </p:nvSpPr>
              <p:spPr bwMode="auto">
                <a:xfrm>
                  <a:off x="10947400" y="1531937"/>
                  <a:ext cx="946150" cy="947738"/>
                </a:xfrm>
                <a:prstGeom prst="ellipse">
                  <a:avLst/>
                </a:prstGeom>
                <a:solidFill>
                  <a:srgbClr val="5AB4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45" name="Oval 43"/>
                <p:cNvSpPr>
                  <a:spLocks noChangeArrowheads="1"/>
                </p:cNvSpPr>
                <p:nvPr/>
              </p:nvSpPr>
              <p:spPr bwMode="auto">
                <a:xfrm>
                  <a:off x="11009313" y="1593850"/>
                  <a:ext cx="822325" cy="8239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46" name="Freeform 44"/>
                <p:cNvSpPr>
                  <a:spLocks/>
                </p:cNvSpPr>
                <p:nvPr/>
              </p:nvSpPr>
              <p:spPr bwMode="auto">
                <a:xfrm>
                  <a:off x="11404600" y="1716087"/>
                  <a:ext cx="265112" cy="409575"/>
                </a:xfrm>
                <a:custGeom>
                  <a:avLst/>
                  <a:gdLst>
                    <a:gd name="T0" fmla="*/ 73 w 167"/>
                    <a:gd name="T1" fmla="*/ 129 h 258"/>
                    <a:gd name="T2" fmla="*/ 167 w 167"/>
                    <a:gd name="T3" fmla="*/ 37 h 258"/>
                    <a:gd name="T4" fmla="*/ 130 w 167"/>
                    <a:gd name="T5" fmla="*/ 0 h 258"/>
                    <a:gd name="T6" fmla="*/ 0 w 167"/>
                    <a:gd name="T7" fmla="*/ 127 h 258"/>
                    <a:gd name="T8" fmla="*/ 126 w 167"/>
                    <a:gd name="T9" fmla="*/ 258 h 258"/>
                    <a:gd name="T10" fmla="*/ 163 w 167"/>
                    <a:gd name="T11" fmla="*/ 221 h 258"/>
                    <a:gd name="T12" fmla="*/ 73 w 167"/>
                    <a:gd name="T13" fmla="*/ 129 h 258"/>
                  </a:gdLst>
                  <a:ahLst/>
                  <a:cxnLst>
                    <a:cxn ang="0">
                      <a:pos x="T0" y="T1"/>
                    </a:cxn>
                    <a:cxn ang="0">
                      <a:pos x="T2" y="T3"/>
                    </a:cxn>
                    <a:cxn ang="0">
                      <a:pos x="T4" y="T5"/>
                    </a:cxn>
                    <a:cxn ang="0">
                      <a:pos x="T6" y="T7"/>
                    </a:cxn>
                    <a:cxn ang="0">
                      <a:pos x="T8" y="T9"/>
                    </a:cxn>
                    <a:cxn ang="0">
                      <a:pos x="T10" y="T11"/>
                    </a:cxn>
                    <a:cxn ang="0">
                      <a:pos x="T12" y="T13"/>
                    </a:cxn>
                  </a:cxnLst>
                  <a:rect l="0" t="0" r="r" b="b"/>
                  <a:pathLst>
                    <a:path w="167" h="258">
                      <a:moveTo>
                        <a:pt x="73" y="129"/>
                      </a:moveTo>
                      <a:lnTo>
                        <a:pt x="167" y="37"/>
                      </a:lnTo>
                      <a:lnTo>
                        <a:pt x="130" y="0"/>
                      </a:lnTo>
                      <a:lnTo>
                        <a:pt x="0" y="127"/>
                      </a:lnTo>
                      <a:lnTo>
                        <a:pt x="126" y="258"/>
                      </a:lnTo>
                      <a:lnTo>
                        <a:pt x="163" y="221"/>
                      </a:lnTo>
                      <a:lnTo>
                        <a:pt x="73" y="129"/>
                      </a:lnTo>
                      <a:close/>
                    </a:path>
                  </a:pathLst>
                </a:custGeom>
                <a:solidFill>
                  <a:srgbClr val="AFCD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47" name="Freeform 45"/>
                <p:cNvSpPr>
                  <a:spLocks/>
                </p:cNvSpPr>
                <p:nvPr/>
              </p:nvSpPr>
              <p:spPr bwMode="auto">
                <a:xfrm>
                  <a:off x="11174413" y="1885950"/>
                  <a:ext cx="265112" cy="407988"/>
                </a:xfrm>
                <a:custGeom>
                  <a:avLst/>
                  <a:gdLst>
                    <a:gd name="T0" fmla="*/ 94 w 167"/>
                    <a:gd name="T1" fmla="*/ 128 h 257"/>
                    <a:gd name="T2" fmla="*/ 0 w 167"/>
                    <a:gd name="T3" fmla="*/ 218 h 257"/>
                    <a:gd name="T4" fmla="*/ 36 w 167"/>
                    <a:gd name="T5" fmla="*/ 257 h 257"/>
                    <a:gd name="T6" fmla="*/ 167 w 167"/>
                    <a:gd name="T7" fmla="*/ 130 h 257"/>
                    <a:gd name="T8" fmla="*/ 40 w 167"/>
                    <a:gd name="T9" fmla="*/ 0 h 257"/>
                    <a:gd name="T10" fmla="*/ 4 w 167"/>
                    <a:gd name="T11" fmla="*/ 34 h 257"/>
                    <a:gd name="T12" fmla="*/ 94 w 167"/>
                    <a:gd name="T13" fmla="*/ 128 h 257"/>
                  </a:gdLst>
                  <a:ahLst/>
                  <a:cxnLst>
                    <a:cxn ang="0">
                      <a:pos x="T0" y="T1"/>
                    </a:cxn>
                    <a:cxn ang="0">
                      <a:pos x="T2" y="T3"/>
                    </a:cxn>
                    <a:cxn ang="0">
                      <a:pos x="T4" y="T5"/>
                    </a:cxn>
                    <a:cxn ang="0">
                      <a:pos x="T6" y="T7"/>
                    </a:cxn>
                    <a:cxn ang="0">
                      <a:pos x="T8" y="T9"/>
                    </a:cxn>
                    <a:cxn ang="0">
                      <a:pos x="T10" y="T11"/>
                    </a:cxn>
                    <a:cxn ang="0">
                      <a:pos x="T12" y="T13"/>
                    </a:cxn>
                  </a:cxnLst>
                  <a:rect l="0" t="0" r="r" b="b"/>
                  <a:pathLst>
                    <a:path w="167" h="257">
                      <a:moveTo>
                        <a:pt x="94" y="128"/>
                      </a:moveTo>
                      <a:lnTo>
                        <a:pt x="0" y="218"/>
                      </a:lnTo>
                      <a:lnTo>
                        <a:pt x="36" y="257"/>
                      </a:lnTo>
                      <a:lnTo>
                        <a:pt x="167" y="130"/>
                      </a:lnTo>
                      <a:lnTo>
                        <a:pt x="40" y="0"/>
                      </a:lnTo>
                      <a:lnTo>
                        <a:pt x="4" y="34"/>
                      </a:lnTo>
                      <a:lnTo>
                        <a:pt x="94" y="128"/>
                      </a:lnTo>
                      <a:close/>
                    </a:path>
                  </a:pathLst>
                </a:custGeom>
                <a:solidFill>
                  <a:srgbClr val="AFCD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grpSp>
      </p:grpSp>
      <p:grpSp>
        <p:nvGrpSpPr>
          <p:cNvPr id="117" name="Group 116"/>
          <p:cNvGrpSpPr/>
          <p:nvPr/>
        </p:nvGrpSpPr>
        <p:grpSpPr>
          <a:xfrm>
            <a:off x="3021868" y="1769687"/>
            <a:ext cx="2342803" cy="939058"/>
            <a:chOff x="5896750" y="4352215"/>
            <a:chExt cx="2297074" cy="920729"/>
          </a:xfrm>
        </p:grpSpPr>
        <p:sp>
          <p:nvSpPr>
            <p:cNvPr id="224" name="TextBox 223"/>
            <p:cNvSpPr txBox="1"/>
            <p:nvPr/>
          </p:nvSpPr>
          <p:spPr>
            <a:xfrm>
              <a:off x="5896750" y="5023645"/>
              <a:ext cx="2297074" cy="249299"/>
            </a:xfrm>
            <a:prstGeom prst="rect">
              <a:avLst/>
            </a:prstGeom>
            <a:noFill/>
          </p:spPr>
          <p:txBody>
            <a:bodyPr wrap="square"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020" b="1"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DATA WAREHOUSE</a:t>
              </a:r>
            </a:p>
          </p:txBody>
        </p:sp>
        <p:grpSp>
          <p:nvGrpSpPr>
            <p:cNvPr id="102" name="Group 101"/>
            <p:cNvGrpSpPr/>
            <p:nvPr/>
          </p:nvGrpSpPr>
          <p:grpSpPr>
            <a:xfrm>
              <a:off x="6725978" y="4352215"/>
              <a:ext cx="662750" cy="662749"/>
              <a:chOff x="8608648" y="5084957"/>
              <a:chExt cx="662750" cy="662749"/>
            </a:xfrm>
          </p:grpSpPr>
          <p:sp>
            <p:nvSpPr>
              <p:cNvPr id="201" name="Oval 200"/>
              <p:cNvSpPr/>
              <p:nvPr/>
            </p:nvSpPr>
            <p:spPr bwMode="auto">
              <a:xfrm>
                <a:off x="8608648" y="5084957"/>
                <a:ext cx="662750" cy="662749"/>
              </a:xfrm>
              <a:prstGeom prst="ellipse">
                <a:avLst/>
              </a:prstGeom>
              <a:solidFill>
                <a:srgbClr val="FFFFFF">
                  <a:alpha val="30196"/>
                </a:srgbClr>
              </a:solidFill>
              <a:ln w="28575" cap="rnd">
                <a:no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marL="0" marR="0" lvl="0" indent="0" algn="ctr" defTabSz="950846" eaLnBrk="1" fontAlgn="base" latinLnBrk="0" hangingPunct="1">
                  <a:lnSpc>
                    <a:spcPct val="100000"/>
                  </a:lnSpc>
                  <a:spcBef>
                    <a:spcPct val="0"/>
                  </a:spcBef>
                  <a:spcAft>
                    <a:spcPct val="0"/>
                  </a:spcAft>
                  <a:buClrTx/>
                  <a:buSzTx/>
                  <a:buFontTx/>
                  <a:buNone/>
                  <a:tabLst/>
                  <a:defRPr/>
                </a:pPr>
                <a:endParaRPr kumimoji="0" lang="en-US" sz="1326" b="0" i="0" u="none" strike="noStrike" kern="0" cap="none" spc="0" normalizeH="0" baseline="0" noProof="0" dirty="0">
                  <a:ln>
                    <a:noFill/>
                  </a:ln>
                  <a:solidFill>
                    <a:srgbClr val="000000"/>
                  </a:solidFill>
                  <a:effectLst/>
                  <a:uLnTx/>
                  <a:uFillTx/>
                  <a:latin typeface="Segoe UI"/>
                </a:endParaRPr>
              </a:p>
            </p:txBody>
          </p:sp>
          <p:grpSp>
            <p:nvGrpSpPr>
              <p:cNvPr id="8275" name="Group 8274"/>
              <p:cNvGrpSpPr/>
              <p:nvPr/>
            </p:nvGrpSpPr>
            <p:grpSpPr>
              <a:xfrm>
                <a:off x="8655287" y="5115212"/>
                <a:ext cx="569471" cy="558341"/>
                <a:chOff x="3611563" y="1584325"/>
                <a:chExt cx="974725" cy="955675"/>
              </a:xfrm>
            </p:grpSpPr>
            <p:sp>
              <p:nvSpPr>
                <p:cNvPr id="48" name="Freeform 46"/>
                <p:cNvSpPr>
                  <a:spLocks/>
                </p:cNvSpPr>
                <p:nvPr/>
              </p:nvSpPr>
              <p:spPr bwMode="auto">
                <a:xfrm>
                  <a:off x="3611563" y="1584325"/>
                  <a:ext cx="974725" cy="955675"/>
                </a:xfrm>
                <a:custGeom>
                  <a:avLst/>
                  <a:gdLst>
                    <a:gd name="T0" fmla="*/ 0 w 614"/>
                    <a:gd name="T1" fmla="*/ 602 h 602"/>
                    <a:gd name="T2" fmla="*/ 0 w 614"/>
                    <a:gd name="T3" fmla="*/ 173 h 602"/>
                    <a:gd name="T4" fmla="*/ 306 w 614"/>
                    <a:gd name="T5" fmla="*/ 0 h 602"/>
                    <a:gd name="T6" fmla="*/ 614 w 614"/>
                    <a:gd name="T7" fmla="*/ 169 h 602"/>
                    <a:gd name="T8" fmla="*/ 614 w 614"/>
                    <a:gd name="T9" fmla="*/ 602 h 602"/>
                    <a:gd name="T10" fmla="*/ 0 w 614"/>
                    <a:gd name="T11" fmla="*/ 602 h 602"/>
                  </a:gdLst>
                  <a:ahLst/>
                  <a:cxnLst>
                    <a:cxn ang="0">
                      <a:pos x="T0" y="T1"/>
                    </a:cxn>
                    <a:cxn ang="0">
                      <a:pos x="T2" y="T3"/>
                    </a:cxn>
                    <a:cxn ang="0">
                      <a:pos x="T4" y="T5"/>
                    </a:cxn>
                    <a:cxn ang="0">
                      <a:pos x="T6" y="T7"/>
                    </a:cxn>
                    <a:cxn ang="0">
                      <a:pos x="T8" y="T9"/>
                    </a:cxn>
                    <a:cxn ang="0">
                      <a:pos x="T10" y="T11"/>
                    </a:cxn>
                  </a:cxnLst>
                  <a:rect l="0" t="0" r="r" b="b"/>
                  <a:pathLst>
                    <a:path w="614" h="602">
                      <a:moveTo>
                        <a:pt x="0" y="602"/>
                      </a:moveTo>
                      <a:lnTo>
                        <a:pt x="0" y="173"/>
                      </a:lnTo>
                      <a:lnTo>
                        <a:pt x="306" y="0"/>
                      </a:lnTo>
                      <a:lnTo>
                        <a:pt x="614" y="169"/>
                      </a:lnTo>
                      <a:lnTo>
                        <a:pt x="614" y="602"/>
                      </a:lnTo>
                      <a:lnTo>
                        <a:pt x="0" y="602"/>
                      </a:lnTo>
                      <a:close/>
                    </a:path>
                  </a:pathLst>
                </a:custGeom>
                <a:solidFill>
                  <a:srgbClr val="389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49" name="Freeform 47"/>
                <p:cNvSpPr>
                  <a:spLocks/>
                </p:cNvSpPr>
                <p:nvPr/>
              </p:nvSpPr>
              <p:spPr bwMode="auto">
                <a:xfrm>
                  <a:off x="3708400" y="1697037"/>
                  <a:ext cx="784225" cy="842963"/>
                </a:xfrm>
                <a:custGeom>
                  <a:avLst/>
                  <a:gdLst>
                    <a:gd name="T0" fmla="*/ 0 w 494"/>
                    <a:gd name="T1" fmla="*/ 531 h 531"/>
                    <a:gd name="T2" fmla="*/ 0 w 494"/>
                    <a:gd name="T3" fmla="*/ 139 h 531"/>
                    <a:gd name="T4" fmla="*/ 245 w 494"/>
                    <a:gd name="T5" fmla="*/ 0 h 531"/>
                    <a:gd name="T6" fmla="*/ 494 w 494"/>
                    <a:gd name="T7" fmla="*/ 137 h 531"/>
                    <a:gd name="T8" fmla="*/ 494 w 494"/>
                    <a:gd name="T9" fmla="*/ 531 h 531"/>
                    <a:gd name="T10" fmla="*/ 0 w 494"/>
                    <a:gd name="T11" fmla="*/ 531 h 531"/>
                  </a:gdLst>
                  <a:ahLst/>
                  <a:cxnLst>
                    <a:cxn ang="0">
                      <a:pos x="T0" y="T1"/>
                    </a:cxn>
                    <a:cxn ang="0">
                      <a:pos x="T2" y="T3"/>
                    </a:cxn>
                    <a:cxn ang="0">
                      <a:pos x="T4" y="T5"/>
                    </a:cxn>
                    <a:cxn ang="0">
                      <a:pos x="T6" y="T7"/>
                    </a:cxn>
                    <a:cxn ang="0">
                      <a:pos x="T8" y="T9"/>
                    </a:cxn>
                    <a:cxn ang="0">
                      <a:pos x="T10" y="T11"/>
                    </a:cxn>
                  </a:cxnLst>
                  <a:rect l="0" t="0" r="r" b="b"/>
                  <a:pathLst>
                    <a:path w="494" h="531">
                      <a:moveTo>
                        <a:pt x="0" y="531"/>
                      </a:moveTo>
                      <a:lnTo>
                        <a:pt x="0" y="139"/>
                      </a:lnTo>
                      <a:lnTo>
                        <a:pt x="245" y="0"/>
                      </a:lnTo>
                      <a:lnTo>
                        <a:pt x="494" y="137"/>
                      </a:lnTo>
                      <a:lnTo>
                        <a:pt x="494" y="531"/>
                      </a:lnTo>
                      <a:lnTo>
                        <a:pt x="0" y="5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50" name="Rectangle 48"/>
                <p:cNvSpPr>
                  <a:spLocks noChangeArrowheads="1"/>
                </p:cNvSpPr>
                <p:nvPr/>
              </p:nvSpPr>
              <p:spPr bwMode="auto">
                <a:xfrm>
                  <a:off x="3814763" y="2417762"/>
                  <a:ext cx="161925" cy="122238"/>
                </a:xfrm>
                <a:prstGeom prst="rect">
                  <a:avLst/>
                </a:prstGeom>
                <a:solidFill>
                  <a:srgbClr val="AFCD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51" name="Rectangle 49"/>
                <p:cNvSpPr>
                  <a:spLocks noChangeArrowheads="1"/>
                </p:cNvSpPr>
                <p:nvPr/>
              </p:nvSpPr>
              <p:spPr bwMode="auto">
                <a:xfrm>
                  <a:off x="3814763" y="2259012"/>
                  <a:ext cx="161925" cy="122238"/>
                </a:xfrm>
                <a:prstGeom prst="rect">
                  <a:avLst/>
                </a:prstGeom>
                <a:solidFill>
                  <a:srgbClr val="AFCD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52" name="Rectangle 50"/>
                <p:cNvSpPr>
                  <a:spLocks noChangeArrowheads="1"/>
                </p:cNvSpPr>
                <p:nvPr/>
              </p:nvSpPr>
              <p:spPr bwMode="auto">
                <a:xfrm>
                  <a:off x="3814763" y="2095500"/>
                  <a:ext cx="161925" cy="123825"/>
                </a:xfrm>
                <a:prstGeom prst="rect">
                  <a:avLst/>
                </a:prstGeom>
                <a:solidFill>
                  <a:srgbClr val="AFCD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53" name="Rectangle 51"/>
                <p:cNvSpPr>
                  <a:spLocks noChangeArrowheads="1"/>
                </p:cNvSpPr>
                <p:nvPr/>
              </p:nvSpPr>
              <p:spPr bwMode="auto">
                <a:xfrm>
                  <a:off x="4019550" y="2417762"/>
                  <a:ext cx="161925" cy="122238"/>
                </a:xfrm>
                <a:prstGeom prst="rect">
                  <a:avLst/>
                </a:prstGeom>
                <a:solidFill>
                  <a:srgbClr val="AFCD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54" name="Rectangle 52"/>
                <p:cNvSpPr>
                  <a:spLocks noChangeArrowheads="1"/>
                </p:cNvSpPr>
                <p:nvPr/>
              </p:nvSpPr>
              <p:spPr bwMode="auto">
                <a:xfrm>
                  <a:off x="4019550" y="2259012"/>
                  <a:ext cx="161925" cy="119063"/>
                </a:xfrm>
                <a:prstGeom prst="rect">
                  <a:avLst/>
                </a:prstGeom>
                <a:solidFill>
                  <a:srgbClr val="AFCD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55" name="Rectangle 53"/>
                <p:cNvSpPr>
                  <a:spLocks noChangeArrowheads="1"/>
                </p:cNvSpPr>
                <p:nvPr/>
              </p:nvSpPr>
              <p:spPr bwMode="auto">
                <a:xfrm>
                  <a:off x="4019550" y="2095500"/>
                  <a:ext cx="161925" cy="120650"/>
                </a:xfrm>
                <a:prstGeom prst="rect">
                  <a:avLst/>
                </a:prstGeom>
                <a:solidFill>
                  <a:srgbClr val="AFCD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56" name="Rectangle 54"/>
                <p:cNvSpPr>
                  <a:spLocks noChangeArrowheads="1"/>
                </p:cNvSpPr>
                <p:nvPr/>
              </p:nvSpPr>
              <p:spPr bwMode="auto">
                <a:xfrm>
                  <a:off x="4019550" y="1933575"/>
                  <a:ext cx="161925" cy="123825"/>
                </a:xfrm>
                <a:prstGeom prst="rect">
                  <a:avLst/>
                </a:prstGeom>
                <a:solidFill>
                  <a:srgbClr val="AFCD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57" name="Rectangle 55"/>
                <p:cNvSpPr>
                  <a:spLocks noChangeArrowheads="1"/>
                </p:cNvSpPr>
                <p:nvPr/>
              </p:nvSpPr>
              <p:spPr bwMode="auto">
                <a:xfrm>
                  <a:off x="4219575" y="2417762"/>
                  <a:ext cx="161925" cy="122238"/>
                </a:xfrm>
                <a:prstGeom prst="rect">
                  <a:avLst/>
                </a:prstGeom>
                <a:solidFill>
                  <a:srgbClr val="AFCD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58" name="Rectangle 56"/>
                <p:cNvSpPr>
                  <a:spLocks noChangeArrowheads="1"/>
                </p:cNvSpPr>
                <p:nvPr/>
              </p:nvSpPr>
              <p:spPr bwMode="auto">
                <a:xfrm>
                  <a:off x="4219575" y="2259012"/>
                  <a:ext cx="161925" cy="122238"/>
                </a:xfrm>
                <a:prstGeom prst="rect">
                  <a:avLst/>
                </a:prstGeom>
                <a:solidFill>
                  <a:srgbClr val="AFCD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59" name="Rectangle 57"/>
                <p:cNvSpPr>
                  <a:spLocks noChangeArrowheads="1"/>
                </p:cNvSpPr>
                <p:nvPr/>
              </p:nvSpPr>
              <p:spPr bwMode="auto">
                <a:xfrm>
                  <a:off x="4219575" y="2095500"/>
                  <a:ext cx="161925" cy="123825"/>
                </a:xfrm>
                <a:prstGeom prst="rect">
                  <a:avLst/>
                </a:prstGeom>
                <a:solidFill>
                  <a:srgbClr val="AFCD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grpSp>
      </p:grpSp>
      <p:grpSp>
        <p:nvGrpSpPr>
          <p:cNvPr id="122" name="Group 121"/>
          <p:cNvGrpSpPr/>
          <p:nvPr/>
        </p:nvGrpSpPr>
        <p:grpSpPr>
          <a:xfrm>
            <a:off x="492747" y="3164917"/>
            <a:ext cx="1337661" cy="1146829"/>
            <a:chOff x="2851199" y="2050043"/>
            <a:chExt cx="1311551" cy="1124444"/>
          </a:xfrm>
        </p:grpSpPr>
        <p:sp>
          <p:nvSpPr>
            <p:cNvPr id="230" name="TextBox 229"/>
            <p:cNvSpPr txBox="1"/>
            <p:nvPr/>
          </p:nvSpPr>
          <p:spPr>
            <a:xfrm>
              <a:off x="2851199" y="2050043"/>
              <a:ext cx="1311551" cy="406265"/>
            </a:xfrm>
            <a:prstGeom prst="rect">
              <a:avLst/>
            </a:prstGeom>
            <a:noFill/>
          </p:spPr>
          <p:txBody>
            <a:bodyPr wrap="square"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020" b="1"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DEVELOPMENT AND TEST</a:t>
              </a:r>
            </a:p>
          </p:txBody>
        </p:sp>
        <p:grpSp>
          <p:nvGrpSpPr>
            <p:cNvPr id="105" name="Group 104"/>
            <p:cNvGrpSpPr/>
            <p:nvPr/>
          </p:nvGrpSpPr>
          <p:grpSpPr>
            <a:xfrm>
              <a:off x="3169360" y="2511738"/>
              <a:ext cx="674248" cy="662749"/>
              <a:chOff x="4842323" y="2798375"/>
              <a:chExt cx="674248" cy="662749"/>
            </a:xfrm>
          </p:grpSpPr>
          <p:sp>
            <p:nvSpPr>
              <p:cNvPr id="229" name="Oval 228"/>
              <p:cNvSpPr/>
              <p:nvPr/>
            </p:nvSpPr>
            <p:spPr bwMode="auto">
              <a:xfrm>
                <a:off x="4853821" y="2798375"/>
                <a:ext cx="662750" cy="662749"/>
              </a:xfrm>
              <a:prstGeom prst="ellipse">
                <a:avLst/>
              </a:prstGeom>
              <a:solidFill>
                <a:srgbClr val="FFFFFF">
                  <a:alpha val="30196"/>
                </a:srgbClr>
              </a:solidFill>
              <a:ln w="28575" cap="rnd">
                <a:no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marL="0" marR="0" lvl="0" indent="0" algn="ctr" defTabSz="950846" eaLnBrk="1" fontAlgn="base" latinLnBrk="0" hangingPunct="1">
                  <a:lnSpc>
                    <a:spcPct val="100000"/>
                  </a:lnSpc>
                  <a:spcBef>
                    <a:spcPct val="0"/>
                  </a:spcBef>
                  <a:spcAft>
                    <a:spcPct val="0"/>
                  </a:spcAft>
                  <a:buClrTx/>
                  <a:buSzTx/>
                  <a:buFontTx/>
                  <a:buNone/>
                  <a:tabLst/>
                  <a:defRPr/>
                </a:pPr>
                <a:endParaRPr kumimoji="0" lang="en-US" sz="1326" b="0" i="0" u="none" strike="noStrike" kern="0" cap="none" spc="0" normalizeH="0" baseline="0" noProof="0" dirty="0">
                  <a:ln>
                    <a:noFill/>
                  </a:ln>
                  <a:solidFill>
                    <a:srgbClr val="000000"/>
                  </a:solidFill>
                  <a:effectLst/>
                  <a:uLnTx/>
                  <a:uFillTx/>
                  <a:latin typeface="Segoe UI"/>
                </a:endParaRPr>
              </a:p>
            </p:txBody>
          </p:sp>
          <p:grpSp>
            <p:nvGrpSpPr>
              <p:cNvPr id="8277" name="Group 8276"/>
              <p:cNvGrpSpPr/>
              <p:nvPr/>
            </p:nvGrpSpPr>
            <p:grpSpPr>
              <a:xfrm>
                <a:off x="4842323" y="2830617"/>
                <a:ext cx="574939" cy="592813"/>
                <a:chOff x="209550" y="4194175"/>
                <a:chExt cx="919162" cy="947738"/>
              </a:xfrm>
            </p:grpSpPr>
            <p:sp>
              <p:nvSpPr>
                <p:cNvPr id="77" name="Freeform 75"/>
                <p:cNvSpPr>
                  <a:spLocks/>
                </p:cNvSpPr>
                <p:nvPr/>
              </p:nvSpPr>
              <p:spPr bwMode="auto">
                <a:xfrm>
                  <a:off x="209550" y="4194175"/>
                  <a:ext cx="919162" cy="604838"/>
                </a:xfrm>
                <a:custGeom>
                  <a:avLst/>
                  <a:gdLst>
                    <a:gd name="T0" fmla="*/ 250 w 284"/>
                    <a:gd name="T1" fmla="*/ 119 h 186"/>
                    <a:gd name="T2" fmla="*/ 242 w 284"/>
                    <a:gd name="T3" fmla="*/ 119 h 186"/>
                    <a:gd name="T4" fmla="*/ 249 w 284"/>
                    <a:gd name="T5" fmla="*/ 84 h 186"/>
                    <a:gd name="T6" fmla="*/ 165 w 284"/>
                    <a:gd name="T7" fmla="*/ 0 h 186"/>
                    <a:gd name="T8" fmla="*/ 84 w 284"/>
                    <a:gd name="T9" fmla="*/ 62 h 186"/>
                    <a:gd name="T10" fmla="*/ 63 w 284"/>
                    <a:gd name="T11" fmla="*/ 59 h 186"/>
                    <a:gd name="T12" fmla="*/ 0 w 284"/>
                    <a:gd name="T13" fmla="*/ 122 h 186"/>
                    <a:gd name="T14" fmla="*/ 61 w 284"/>
                    <a:gd name="T15" fmla="*/ 186 h 186"/>
                    <a:gd name="T16" fmla="*/ 62 w 284"/>
                    <a:gd name="T17" fmla="*/ 186 h 186"/>
                    <a:gd name="T18" fmla="*/ 250 w 284"/>
                    <a:gd name="T19" fmla="*/ 186 h 186"/>
                    <a:gd name="T20" fmla="*/ 284 w 284"/>
                    <a:gd name="T21" fmla="*/ 152 h 186"/>
                    <a:gd name="T22" fmla="*/ 250 w 284"/>
                    <a:gd name="T23" fmla="*/ 11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186">
                      <a:moveTo>
                        <a:pt x="250" y="119"/>
                      </a:moveTo>
                      <a:cubicBezTo>
                        <a:pt x="242" y="119"/>
                        <a:pt x="242" y="119"/>
                        <a:pt x="242" y="119"/>
                      </a:cubicBezTo>
                      <a:cubicBezTo>
                        <a:pt x="247" y="108"/>
                        <a:pt x="249" y="96"/>
                        <a:pt x="249" y="84"/>
                      </a:cubicBezTo>
                      <a:cubicBezTo>
                        <a:pt x="249" y="38"/>
                        <a:pt x="212" y="0"/>
                        <a:pt x="165" y="0"/>
                      </a:cubicBezTo>
                      <a:cubicBezTo>
                        <a:pt x="126" y="0"/>
                        <a:pt x="94" y="27"/>
                        <a:pt x="84" y="62"/>
                      </a:cubicBezTo>
                      <a:cubicBezTo>
                        <a:pt x="77" y="60"/>
                        <a:pt x="70" y="59"/>
                        <a:pt x="63" y="59"/>
                      </a:cubicBezTo>
                      <a:cubicBezTo>
                        <a:pt x="28" y="59"/>
                        <a:pt x="0" y="87"/>
                        <a:pt x="0" y="122"/>
                      </a:cubicBezTo>
                      <a:cubicBezTo>
                        <a:pt x="0" y="157"/>
                        <a:pt x="27" y="185"/>
                        <a:pt x="61" y="186"/>
                      </a:cubicBezTo>
                      <a:cubicBezTo>
                        <a:pt x="62" y="186"/>
                        <a:pt x="62" y="186"/>
                        <a:pt x="62" y="186"/>
                      </a:cubicBezTo>
                      <a:cubicBezTo>
                        <a:pt x="250" y="186"/>
                        <a:pt x="250" y="186"/>
                        <a:pt x="250" y="186"/>
                      </a:cubicBezTo>
                      <a:cubicBezTo>
                        <a:pt x="269" y="186"/>
                        <a:pt x="284" y="171"/>
                        <a:pt x="284" y="152"/>
                      </a:cubicBezTo>
                      <a:cubicBezTo>
                        <a:pt x="284" y="134"/>
                        <a:pt x="269" y="119"/>
                        <a:pt x="250" y="119"/>
                      </a:cubicBezTo>
                      <a:close/>
                    </a:path>
                  </a:pathLst>
                </a:custGeom>
                <a:solidFill>
                  <a:srgbClr val="2C88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78" name="Freeform 76"/>
                <p:cNvSpPr>
                  <a:spLocks/>
                </p:cNvSpPr>
                <p:nvPr/>
              </p:nvSpPr>
              <p:spPr bwMode="auto">
                <a:xfrm>
                  <a:off x="438150" y="4224338"/>
                  <a:ext cx="690562" cy="574675"/>
                </a:xfrm>
                <a:custGeom>
                  <a:avLst/>
                  <a:gdLst>
                    <a:gd name="T0" fmla="*/ 213 w 213"/>
                    <a:gd name="T1" fmla="*/ 143 h 177"/>
                    <a:gd name="T2" fmla="*/ 179 w 213"/>
                    <a:gd name="T3" fmla="*/ 110 h 177"/>
                    <a:gd name="T4" fmla="*/ 171 w 213"/>
                    <a:gd name="T5" fmla="*/ 110 h 177"/>
                    <a:gd name="T6" fmla="*/ 178 w 213"/>
                    <a:gd name="T7" fmla="*/ 75 h 177"/>
                    <a:gd name="T8" fmla="*/ 133 w 213"/>
                    <a:gd name="T9" fmla="*/ 0 h 177"/>
                    <a:gd name="T10" fmla="*/ 73 w 213"/>
                    <a:gd name="T11" fmla="*/ 73 h 177"/>
                    <a:gd name="T12" fmla="*/ 63 w 213"/>
                    <a:gd name="T13" fmla="*/ 72 h 177"/>
                    <a:gd name="T14" fmla="*/ 0 w 213"/>
                    <a:gd name="T15" fmla="*/ 135 h 177"/>
                    <a:gd name="T16" fmla="*/ 16 w 213"/>
                    <a:gd name="T17" fmla="*/ 177 h 177"/>
                    <a:gd name="T18" fmla="*/ 179 w 213"/>
                    <a:gd name="T19" fmla="*/ 177 h 177"/>
                    <a:gd name="T20" fmla="*/ 213 w 213"/>
                    <a:gd name="T21" fmla="*/ 143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3" h="177">
                      <a:moveTo>
                        <a:pt x="213" y="143"/>
                      </a:moveTo>
                      <a:cubicBezTo>
                        <a:pt x="213" y="125"/>
                        <a:pt x="198" y="110"/>
                        <a:pt x="179" y="110"/>
                      </a:cubicBezTo>
                      <a:cubicBezTo>
                        <a:pt x="171" y="110"/>
                        <a:pt x="171" y="110"/>
                        <a:pt x="171" y="110"/>
                      </a:cubicBezTo>
                      <a:cubicBezTo>
                        <a:pt x="176" y="99"/>
                        <a:pt x="178" y="87"/>
                        <a:pt x="178" y="75"/>
                      </a:cubicBezTo>
                      <a:cubicBezTo>
                        <a:pt x="178" y="43"/>
                        <a:pt x="160" y="14"/>
                        <a:pt x="133" y="0"/>
                      </a:cubicBezTo>
                      <a:cubicBezTo>
                        <a:pt x="100" y="10"/>
                        <a:pt x="76" y="38"/>
                        <a:pt x="73" y="73"/>
                      </a:cubicBezTo>
                      <a:cubicBezTo>
                        <a:pt x="70" y="72"/>
                        <a:pt x="67" y="72"/>
                        <a:pt x="63" y="72"/>
                      </a:cubicBezTo>
                      <a:cubicBezTo>
                        <a:pt x="28" y="72"/>
                        <a:pt x="0" y="100"/>
                        <a:pt x="0" y="135"/>
                      </a:cubicBezTo>
                      <a:cubicBezTo>
                        <a:pt x="0" y="151"/>
                        <a:pt x="6" y="166"/>
                        <a:pt x="16" y="177"/>
                      </a:cubicBezTo>
                      <a:cubicBezTo>
                        <a:pt x="179" y="177"/>
                        <a:pt x="179" y="177"/>
                        <a:pt x="179" y="177"/>
                      </a:cubicBezTo>
                      <a:cubicBezTo>
                        <a:pt x="198" y="177"/>
                        <a:pt x="213" y="162"/>
                        <a:pt x="213" y="143"/>
                      </a:cubicBezTo>
                      <a:close/>
                    </a:path>
                  </a:pathLst>
                </a:custGeom>
                <a:solidFill>
                  <a:srgbClr val="2072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79" name="Freeform 77"/>
                <p:cNvSpPr>
                  <a:spLocks/>
                </p:cNvSpPr>
                <p:nvPr/>
              </p:nvSpPr>
              <p:spPr bwMode="auto">
                <a:xfrm>
                  <a:off x="458788" y="4513263"/>
                  <a:ext cx="625475" cy="628650"/>
                </a:xfrm>
                <a:custGeom>
                  <a:avLst/>
                  <a:gdLst>
                    <a:gd name="T0" fmla="*/ 191 w 193"/>
                    <a:gd name="T1" fmla="*/ 179 h 194"/>
                    <a:gd name="T2" fmla="*/ 191 w 193"/>
                    <a:gd name="T3" fmla="*/ 179 h 194"/>
                    <a:gd name="T4" fmla="*/ 129 w 193"/>
                    <a:gd name="T5" fmla="*/ 76 h 194"/>
                    <a:gd name="T6" fmla="*/ 129 w 193"/>
                    <a:gd name="T7" fmla="*/ 28 h 194"/>
                    <a:gd name="T8" fmla="*/ 130 w 193"/>
                    <a:gd name="T9" fmla="*/ 28 h 194"/>
                    <a:gd name="T10" fmla="*/ 144 w 193"/>
                    <a:gd name="T11" fmla="*/ 14 h 194"/>
                    <a:gd name="T12" fmla="*/ 130 w 193"/>
                    <a:gd name="T13" fmla="*/ 0 h 194"/>
                    <a:gd name="T14" fmla="*/ 63 w 193"/>
                    <a:gd name="T15" fmla="*/ 0 h 194"/>
                    <a:gd name="T16" fmla="*/ 49 w 193"/>
                    <a:gd name="T17" fmla="*/ 14 h 194"/>
                    <a:gd name="T18" fmla="*/ 63 w 193"/>
                    <a:gd name="T19" fmla="*/ 28 h 194"/>
                    <a:gd name="T20" fmla="*/ 64 w 193"/>
                    <a:gd name="T21" fmla="*/ 28 h 194"/>
                    <a:gd name="T22" fmla="*/ 64 w 193"/>
                    <a:gd name="T23" fmla="*/ 77 h 194"/>
                    <a:gd name="T24" fmla="*/ 2 w 193"/>
                    <a:gd name="T25" fmla="*/ 178 h 194"/>
                    <a:gd name="T26" fmla="*/ 2 w 193"/>
                    <a:gd name="T27" fmla="*/ 178 h 194"/>
                    <a:gd name="T28" fmla="*/ 0 w 193"/>
                    <a:gd name="T29" fmla="*/ 184 h 194"/>
                    <a:gd name="T30" fmla="*/ 11 w 193"/>
                    <a:gd name="T31" fmla="*/ 194 h 194"/>
                    <a:gd name="T32" fmla="*/ 11 w 193"/>
                    <a:gd name="T33" fmla="*/ 194 h 194"/>
                    <a:gd name="T34" fmla="*/ 11 w 193"/>
                    <a:gd name="T35" fmla="*/ 194 h 194"/>
                    <a:gd name="T36" fmla="*/ 11 w 193"/>
                    <a:gd name="T37" fmla="*/ 194 h 194"/>
                    <a:gd name="T38" fmla="*/ 182 w 193"/>
                    <a:gd name="T39" fmla="*/ 194 h 194"/>
                    <a:gd name="T40" fmla="*/ 182 w 193"/>
                    <a:gd name="T41" fmla="*/ 194 h 194"/>
                    <a:gd name="T42" fmla="*/ 182 w 193"/>
                    <a:gd name="T43" fmla="*/ 194 h 194"/>
                    <a:gd name="T44" fmla="*/ 182 w 193"/>
                    <a:gd name="T45" fmla="*/ 194 h 194"/>
                    <a:gd name="T46" fmla="*/ 182 w 193"/>
                    <a:gd name="T47" fmla="*/ 194 h 194"/>
                    <a:gd name="T48" fmla="*/ 182 w 193"/>
                    <a:gd name="T49" fmla="*/ 194 h 194"/>
                    <a:gd name="T50" fmla="*/ 193 w 193"/>
                    <a:gd name="T51" fmla="*/ 184 h 194"/>
                    <a:gd name="T52" fmla="*/ 191 w 193"/>
                    <a:gd name="T53" fmla="*/ 179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3" h="194">
                      <a:moveTo>
                        <a:pt x="191" y="179"/>
                      </a:moveTo>
                      <a:cubicBezTo>
                        <a:pt x="191" y="179"/>
                        <a:pt x="191" y="179"/>
                        <a:pt x="191" y="179"/>
                      </a:cubicBezTo>
                      <a:cubicBezTo>
                        <a:pt x="129" y="76"/>
                        <a:pt x="129" y="76"/>
                        <a:pt x="129" y="76"/>
                      </a:cubicBezTo>
                      <a:cubicBezTo>
                        <a:pt x="129" y="28"/>
                        <a:pt x="129" y="28"/>
                        <a:pt x="129" y="28"/>
                      </a:cubicBezTo>
                      <a:cubicBezTo>
                        <a:pt x="130" y="28"/>
                        <a:pt x="130" y="28"/>
                        <a:pt x="130" y="28"/>
                      </a:cubicBezTo>
                      <a:cubicBezTo>
                        <a:pt x="138" y="28"/>
                        <a:pt x="144" y="21"/>
                        <a:pt x="144" y="14"/>
                      </a:cubicBezTo>
                      <a:cubicBezTo>
                        <a:pt x="144" y="6"/>
                        <a:pt x="138" y="0"/>
                        <a:pt x="130" y="0"/>
                      </a:cubicBezTo>
                      <a:cubicBezTo>
                        <a:pt x="63" y="0"/>
                        <a:pt x="63" y="0"/>
                        <a:pt x="63" y="0"/>
                      </a:cubicBezTo>
                      <a:cubicBezTo>
                        <a:pt x="55" y="0"/>
                        <a:pt x="49" y="6"/>
                        <a:pt x="49" y="14"/>
                      </a:cubicBezTo>
                      <a:cubicBezTo>
                        <a:pt x="49" y="21"/>
                        <a:pt x="55" y="28"/>
                        <a:pt x="63" y="28"/>
                      </a:cubicBezTo>
                      <a:cubicBezTo>
                        <a:pt x="64" y="28"/>
                        <a:pt x="64" y="28"/>
                        <a:pt x="64" y="28"/>
                      </a:cubicBezTo>
                      <a:cubicBezTo>
                        <a:pt x="64" y="77"/>
                        <a:pt x="64" y="77"/>
                        <a:pt x="64" y="77"/>
                      </a:cubicBezTo>
                      <a:cubicBezTo>
                        <a:pt x="2" y="178"/>
                        <a:pt x="2" y="178"/>
                        <a:pt x="2" y="178"/>
                      </a:cubicBezTo>
                      <a:cubicBezTo>
                        <a:pt x="2" y="178"/>
                        <a:pt x="2" y="178"/>
                        <a:pt x="2" y="178"/>
                      </a:cubicBezTo>
                      <a:cubicBezTo>
                        <a:pt x="1" y="180"/>
                        <a:pt x="0" y="182"/>
                        <a:pt x="0" y="184"/>
                      </a:cubicBezTo>
                      <a:cubicBezTo>
                        <a:pt x="0" y="190"/>
                        <a:pt x="5" y="194"/>
                        <a:pt x="11" y="194"/>
                      </a:cubicBezTo>
                      <a:cubicBezTo>
                        <a:pt x="11" y="194"/>
                        <a:pt x="11" y="194"/>
                        <a:pt x="11" y="194"/>
                      </a:cubicBezTo>
                      <a:cubicBezTo>
                        <a:pt x="11" y="194"/>
                        <a:pt x="11" y="194"/>
                        <a:pt x="11" y="194"/>
                      </a:cubicBezTo>
                      <a:cubicBezTo>
                        <a:pt x="11" y="194"/>
                        <a:pt x="11" y="194"/>
                        <a:pt x="11" y="194"/>
                      </a:cubicBezTo>
                      <a:cubicBezTo>
                        <a:pt x="182" y="194"/>
                        <a:pt x="182" y="194"/>
                        <a:pt x="182" y="194"/>
                      </a:cubicBezTo>
                      <a:cubicBezTo>
                        <a:pt x="182" y="194"/>
                        <a:pt x="182" y="194"/>
                        <a:pt x="182" y="194"/>
                      </a:cubicBezTo>
                      <a:cubicBezTo>
                        <a:pt x="182" y="194"/>
                        <a:pt x="182" y="194"/>
                        <a:pt x="182" y="194"/>
                      </a:cubicBezTo>
                      <a:cubicBezTo>
                        <a:pt x="182" y="194"/>
                        <a:pt x="182" y="194"/>
                        <a:pt x="182" y="194"/>
                      </a:cubicBezTo>
                      <a:cubicBezTo>
                        <a:pt x="182" y="194"/>
                        <a:pt x="182" y="194"/>
                        <a:pt x="182" y="194"/>
                      </a:cubicBezTo>
                      <a:cubicBezTo>
                        <a:pt x="182" y="194"/>
                        <a:pt x="182" y="194"/>
                        <a:pt x="182" y="194"/>
                      </a:cubicBezTo>
                      <a:cubicBezTo>
                        <a:pt x="188" y="194"/>
                        <a:pt x="193" y="190"/>
                        <a:pt x="193" y="184"/>
                      </a:cubicBezTo>
                      <a:cubicBezTo>
                        <a:pt x="193" y="182"/>
                        <a:pt x="192" y="180"/>
                        <a:pt x="191" y="179"/>
                      </a:cubicBezTo>
                      <a:close/>
                    </a:path>
                  </a:pathLst>
                </a:custGeom>
                <a:solidFill>
                  <a:srgbClr val="82C7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endParaRPr>
                </a:p>
              </p:txBody>
            </p:sp>
            <p:sp>
              <p:nvSpPr>
                <p:cNvPr id="80" name="Freeform 78"/>
                <p:cNvSpPr>
                  <a:spLocks/>
                </p:cNvSpPr>
                <p:nvPr/>
              </p:nvSpPr>
              <p:spPr bwMode="auto">
                <a:xfrm>
                  <a:off x="652463" y="4513263"/>
                  <a:ext cx="431800" cy="628650"/>
                </a:xfrm>
                <a:custGeom>
                  <a:avLst/>
                  <a:gdLst>
                    <a:gd name="T0" fmla="*/ 131 w 133"/>
                    <a:gd name="T1" fmla="*/ 179 h 194"/>
                    <a:gd name="T2" fmla="*/ 69 w 133"/>
                    <a:gd name="T3" fmla="*/ 76 h 194"/>
                    <a:gd name="T4" fmla="*/ 69 w 133"/>
                    <a:gd name="T5" fmla="*/ 28 h 194"/>
                    <a:gd name="T6" fmla="*/ 70 w 133"/>
                    <a:gd name="T7" fmla="*/ 28 h 194"/>
                    <a:gd name="T8" fmla="*/ 84 w 133"/>
                    <a:gd name="T9" fmla="*/ 14 h 194"/>
                    <a:gd name="T10" fmla="*/ 70 w 133"/>
                    <a:gd name="T11" fmla="*/ 0 h 194"/>
                    <a:gd name="T12" fmla="*/ 31 w 133"/>
                    <a:gd name="T13" fmla="*/ 0 h 194"/>
                    <a:gd name="T14" fmla="*/ 31 w 133"/>
                    <a:gd name="T15" fmla="*/ 81 h 194"/>
                    <a:gd name="T16" fmla="*/ 0 w 133"/>
                    <a:gd name="T17" fmla="*/ 194 h 194"/>
                    <a:gd name="T18" fmla="*/ 122 w 133"/>
                    <a:gd name="T19" fmla="*/ 194 h 194"/>
                    <a:gd name="T20" fmla="*/ 122 w 133"/>
                    <a:gd name="T21" fmla="*/ 194 h 194"/>
                    <a:gd name="T22" fmla="*/ 122 w 133"/>
                    <a:gd name="T23" fmla="*/ 194 h 194"/>
                    <a:gd name="T24" fmla="*/ 122 w 133"/>
                    <a:gd name="T25" fmla="*/ 194 h 194"/>
                    <a:gd name="T26" fmla="*/ 122 w 133"/>
                    <a:gd name="T27" fmla="*/ 194 h 194"/>
                    <a:gd name="T28" fmla="*/ 122 w 133"/>
                    <a:gd name="T29" fmla="*/ 194 h 194"/>
                    <a:gd name="T30" fmla="*/ 133 w 133"/>
                    <a:gd name="T31" fmla="*/ 184 h 194"/>
                    <a:gd name="T32" fmla="*/ 131 w 133"/>
                    <a:gd name="T33" fmla="*/ 179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 h="194">
                      <a:moveTo>
                        <a:pt x="131" y="179"/>
                      </a:moveTo>
                      <a:cubicBezTo>
                        <a:pt x="69" y="76"/>
                        <a:pt x="69" y="76"/>
                        <a:pt x="69" y="76"/>
                      </a:cubicBezTo>
                      <a:cubicBezTo>
                        <a:pt x="69" y="28"/>
                        <a:pt x="69" y="28"/>
                        <a:pt x="69" y="28"/>
                      </a:cubicBezTo>
                      <a:cubicBezTo>
                        <a:pt x="70" y="28"/>
                        <a:pt x="70" y="28"/>
                        <a:pt x="70" y="28"/>
                      </a:cubicBezTo>
                      <a:cubicBezTo>
                        <a:pt x="78" y="28"/>
                        <a:pt x="84" y="21"/>
                        <a:pt x="84" y="14"/>
                      </a:cubicBezTo>
                      <a:cubicBezTo>
                        <a:pt x="84" y="6"/>
                        <a:pt x="78" y="0"/>
                        <a:pt x="70" y="0"/>
                      </a:cubicBezTo>
                      <a:cubicBezTo>
                        <a:pt x="31" y="0"/>
                        <a:pt x="31" y="0"/>
                        <a:pt x="31" y="0"/>
                      </a:cubicBezTo>
                      <a:cubicBezTo>
                        <a:pt x="31" y="81"/>
                        <a:pt x="31" y="81"/>
                        <a:pt x="31" y="81"/>
                      </a:cubicBezTo>
                      <a:cubicBezTo>
                        <a:pt x="0" y="194"/>
                        <a:pt x="0" y="194"/>
                        <a:pt x="0" y="194"/>
                      </a:cubicBezTo>
                      <a:cubicBezTo>
                        <a:pt x="122" y="194"/>
                        <a:pt x="122" y="194"/>
                        <a:pt x="122" y="194"/>
                      </a:cubicBezTo>
                      <a:cubicBezTo>
                        <a:pt x="122" y="194"/>
                        <a:pt x="122" y="194"/>
                        <a:pt x="122" y="194"/>
                      </a:cubicBezTo>
                      <a:cubicBezTo>
                        <a:pt x="122" y="194"/>
                        <a:pt x="122" y="194"/>
                        <a:pt x="122" y="194"/>
                      </a:cubicBezTo>
                      <a:cubicBezTo>
                        <a:pt x="122" y="194"/>
                        <a:pt x="122" y="194"/>
                        <a:pt x="122" y="194"/>
                      </a:cubicBezTo>
                      <a:cubicBezTo>
                        <a:pt x="122" y="194"/>
                        <a:pt x="122" y="194"/>
                        <a:pt x="122" y="194"/>
                      </a:cubicBezTo>
                      <a:cubicBezTo>
                        <a:pt x="122" y="194"/>
                        <a:pt x="122" y="194"/>
                        <a:pt x="122" y="194"/>
                      </a:cubicBezTo>
                      <a:cubicBezTo>
                        <a:pt x="128" y="194"/>
                        <a:pt x="133" y="190"/>
                        <a:pt x="133" y="184"/>
                      </a:cubicBezTo>
                      <a:cubicBezTo>
                        <a:pt x="133" y="182"/>
                        <a:pt x="132" y="180"/>
                        <a:pt x="131" y="179"/>
                      </a:cubicBezTo>
                      <a:close/>
                    </a:path>
                  </a:pathLst>
                </a:custGeom>
                <a:solidFill>
                  <a:srgbClr val="5AB4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81" name="Freeform 79"/>
                <p:cNvSpPr>
                  <a:spLocks/>
                </p:cNvSpPr>
                <p:nvPr/>
              </p:nvSpPr>
              <p:spPr bwMode="auto">
                <a:xfrm>
                  <a:off x="549275" y="4908550"/>
                  <a:ext cx="442912" cy="146050"/>
                </a:xfrm>
                <a:custGeom>
                  <a:avLst/>
                  <a:gdLst>
                    <a:gd name="T0" fmla="*/ 226 w 279"/>
                    <a:gd name="T1" fmla="*/ 0 h 92"/>
                    <a:gd name="T2" fmla="*/ 53 w 279"/>
                    <a:gd name="T3" fmla="*/ 0 h 92"/>
                    <a:gd name="T4" fmla="*/ 0 w 279"/>
                    <a:gd name="T5" fmla="*/ 92 h 92"/>
                    <a:gd name="T6" fmla="*/ 279 w 279"/>
                    <a:gd name="T7" fmla="*/ 92 h 92"/>
                    <a:gd name="T8" fmla="*/ 226 w 279"/>
                    <a:gd name="T9" fmla="*/ 0 h 92"/>
                  </a:gdLst>
                  <a:ahLst/>
                  <a:cxnLst>
                    <a:cxn ang="0">
                      <a:pos x="T0" y="T1"/>
                    </a:cxn>
                    <a:cxn ang="0">
                      <a:pos x="T2" y="T3"/>
                    </a:cxn>
                    <a:cxn ang="0">
                      <a:pos x="T4" y="T5"/>
                    </a:cxn>
                    <a:cxn ang="0">
                      <a:pos x="T6" y="T7"/>
                    </a:cxn>
                    <a:cxn ang="0">
                      <a:pos x="T8" y="T9"/>
                    </a:cxn>
                  </a:cxnLst>
                  <a:rect l="0" t="0" r="r" b="b"/>
                  <a:pathLst>
                    <a:path w="279" h="92">
                      <a:moveTo>
                        <a:pt x="226" y="0"/>
                      </a:moveTo>
                      <a:lnTo>
                        <a:pt x="53" y="0"/>
                      </a:lnTo>
                      <a:lnTo>
                        <a:pt x="0" y="92"/>
                      </a:lnTo>
                      <a:lnTo>
                        <a:pt x="279" y="92"/>
                      </a:lnTo>
                      <a:lnTo>
                        <a:pt x="226" y="0"/>
                      </a:lnTo>
                      <a:close/>
                    </a:path>
                  </a:pathLst>
                </a:custGeom>
                <a:solidFill>
                  <a:srgbClr val="9A6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82" name="Freeform 80"/>
                <p:cNvSpPr>
                  <a:spLocks/>
                </p:cNvSpPr>
                <p:nvPr/>
              </p:nvSpPr>
              <p:spPr bwMode="auto">
                <a:xfrm>
                  <a:off x="674688" y="4908550"/>
                  <a:ext cx="317500" cy="146050"/>
                </a:xfrm>
                <a:custGeom>
                  <a:avLst/>
                  <a:gdLst>
                    <a:gd name="T0" fmla="*/ 0 w 200"/>
                    <a:gd name="T1" fmla="*/ 92 h 92"/>
                    <a:gd name="T2" fmla="*/ 200 w 200"/>
                    <a:gd name="T3" fmla="*/ 92 h 92"/>
                    <a:gd name="T4" fmla="*/ 147 w 200"/>
                    <a:gd name="T5" fmla="*/ 0 h 92"/>
                    <a:gd name="T6" fmla="*/ 27 w 200"/>
                    <a:gd name="T7" fmla="*/ 0 h 92"/>
                    <a:gd name="T8" fmla="*/ 0 w 200"/>
                    <a:gd name="T9" fmla="*/ 92 h 92"/>
                  </a:gdLst>
                  <a:ahLst/>
                  <a:cxnLst>
                    <a:cxn ang="0">
                      <a:pos x="T0" y="T1"/>
                    </a:cxn>
                    <a:cxn ang="0">
                      <a:pos x="T2" y="T3"/>
                    </a:cxn>
                    <a:cxn ang="0">
                      <a:pos x="T4" y="T5"/>
                    </a:cxn>
                    <a:cxn ang="0">
                      <a:pos x="T6" y="T7"/>
                    </a:cxn>
                    <a:cxn ang="0">
                      <a:pos x="T8" y="T9"/>
                    </a:cxn>
                  </a:cxnLst>
                  <a:rect l="0" t="0" r="r" b="b"/>
                  <a:pathLst>
                    <a:path w="200" h="92">
                      <a:moveTo>
                        <a:pt x="0" y="92"/>
                      </a:moveTo>
                      <a:lnTo>
                        <a:pt x="200" y="92"/>
                      </a:lnTo>
                      <a:lnTo>
                        <a:pt x="147" y="0"/>
                      </a:lnTo>
                      <a:lnTo>
                        <a:pt x="27" y="0"/>
                      </a:lnTo>
                      <a:lnTo>
                        <a:pt x="0" y="92"/>
                      </a:lnTo>
                      <a:close/>
                    </a:path>
                  </a:pathLst>
                </a:custGeom>
                <a:solidFill>
                  <a:srgbClr val="814A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83" name="Oval 81"/>
                <p:cNvSpPr>
                  <a:spLocks noChangeArrowheads="1"/>
                </p:cNvSpPr>
                <p:nvPr/>
              </p:nvSpPr>
              <p:spPr bwMode="auto">
                <a:xfrm>
                  <a:off x="811213" y="4964113"/>
                  <a:ext cx="42862" cy="41275"/>
                </a:xfrm>
                <a:prstGeom prst="ellipse">
                  <a:avLst/>
                </a:prstGeom>
                <a:solidFill>
                  <a:srgbClr val="672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84" name="Freeform 82"/>
                <p:cNvSpPr>
                  <a:spLocks/>
                </p:cNvSpPr>
                <p:nvPr/>
              </p:nvSpPr>
              <p:spPr bwMode="auto">
                <a:xfrm>
                  <a:off x="749300" y="4908550"/>
                  <a:ext cx="80962" cy="38100"/>
                </a:xfrm>
                <a:custGeom>
                  <a:avLst/>
                  <a:gdLst>
                    <a:gd name="T0" fmla="*/ 13 w 25"/>
                    <a:gd name="T1" fmla="*/ 12 h 12"/>
                    <a:gd name="T2" fmla="*/ 25 w 25"/>
                    <a:gd name="T3" fmla="*/ 0 h 12"/>
                    <a:gd name="T4" fmla="*/ 0 w 25"/>
                    <a:gd name="T5" fmla="*/ 0 h 12"/>
                    <a:gd name="T6" fmla="*/ 13 w 25"/>
                    <a:gd name="T7" fmla="*/ 12 h 12"/>
                  </a:gdLst>
                  <a:ahLst/>
                  <a:cxnLst>
                    <a:cxn ang="0">
                      <a:pos x="T0" y="T1"/>
                    </a:cxn>
                    <a:cxn ang="0">
                      <a:pos x="T2" y="T3"/>
                    </a:cxn>
                    <a:cxn ang="0">
                      <a:pos x="T4" y="T5"/>
                    </a:cxn>
                    <a:cxn ang="0">
                      <a:pos x="T6" y="T7"/>
                    </a:cxn>
                  </a:cxnLst>
                  <a:rect l="0" t="0" r="r" b="b"/>
                  <a:pathLst>
                    <a:path w="25" h="12">
                      <a:moveTo>
                        <a:pt x="13" y="12"/>
                      </a:moveTo>
                      <a:cubicBezTo>
                        <a:pt x="20" y="12"/>
                        <a:pt x="25" y="7"/>
                        <a:pt x="25" y="0"/>
                      </a:cubicBezTo>
                      <a:cubicBezTo>
                        <a:pt x="0" y="0"/>
                        <a:pt x="0" y="0"/>
                        <a:pt x="0" y="0"/>
                      </a:cubicBezTo>
                      <a:cubicBezTo>
                        <a:pt x="0" y="7"/>
                        <a:pt x="6" y="12"/>
                        <a:pt x="13" y="12"/>
                      </a:cubicBezTo>
                      <a:close/>
                    </a:path>
                  </a:pathLst>
                </a:custGeom>
                <a:solidFill>
                  <a:srgbClr val="672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grpSp>
      </p:grpSp>
      <p:grpSp>
        <p:nvGrpSpPr>
          <p:cNvPr id="120" name="Group 119"/>
          <p:cNvGrpSpPr/>
          <p:nvPr/>
        </p:nvGrpSpPr>
        <p:grpSpPr>
          <a:xfrm>
            <a:off x="3711130" y="2987208"/>
            <a:ext cx="2653004" cy="675943"/>
            <a:chOff x="4799932" y="1412751"/>
            <a:chExt cx="2601220" cy="662749"/>
          </a:xfrm>
        </p:grpSpPr>
        <p:sp>
          <p:nvSpPr>
            <p:cNvPr id="232" name="TextBox 231"/>
            <p:cNvSpPr txBox="1"/>
            <p:nvPr/>
          </p:nvSpPr>
          <p:spPr>
            <a:xfrm>
              <a:off x="5104078" y="1501371"/>
              <a:ext cx="2297074" cy="249299"/>
            </a:xfrm>
            <a:prstGeom prst="rect">
              <a:avLst/>
            </a:prstGeom>
            <a:noFill/>
          </p:spPr>
          <p:txBody>
            <a:bodyPr wrap="square"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020" b="1"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BACKUP AND ARCHIVE</a:t>
              </a:r>
            </a:p>
          </p:txBody>
        </p:sp>
        <p:grpSp>
          <p:nvGrpSpPr>
            <p:cNvPr id="106" name="Group 105"/>
            <p:cNvGrpSpPr/>
            <p:nvPr/>
          </p:nvGrpSpPr>
          <p:grpSpPr>
            <a:xfrm>
              <a:off x="4799932" y="1412751"/>
              <a:ext cx="672151" cy="662749"/>
              <a:chOff x="4902360" y="3731102"/>
              <a:chExt cx="672151" cy="662749"/>
            </a:xfrm>
          </p:grpSpPr>
          <p:sp>
            <p:nvSpPr>
              <p:cNvPr id="231" name="Oval 230"/>
              <p:cNvSpPr/>
              <p:nvPr/>
            </p:nvSpPr>
            <p:spPr bwMode="auto">
              <a:xfrm>
                <a:off x="4911761" y="3731102"/>
                <a:ext cx="662750" cy="662749"/>
              </a:xfrm>
              <a:prstGeom prst="ellipse">
                <a:avLst/>
              </a:prstGeom>
              <a:solidFill>
                <a:srgbClr val="FFFFFF">
                  <a:alpha val="30196"/>
                </a:srgbClr>
              </a:solidFill>
              <a:ln w="28575" cap="rnd">
                <a:no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marL="0" marR="0" lvl="0" indent="0" algn="ctr" defTabSz="950846" eaLnBrk="1" fontAlgn="base" latinLnBrk="0" hangingPunct="1">
                  <a:lnSpc>
                    <a:spcPct val="100000"/>
                  </a:lnSpc>
                  <a:spcBef>
                    <a:spcPct val="0"/>
                  </a:spcBef>
                  <a:spcAft>
                    <a:spcPct val="0"/>
                  </a:spcAft>
                  <a:buClrTx/>
                  <a:buSzTx/>
                  <a:buFontTx/>
                  <a:buNone/>
                  <a:tabLst/>
                  <a:defRPr/>
                </a:pPr>
                <a:endParaRPr kumimoji="0" lang="en-US" sz="1326" b="0" i="0" u="none" strike="noStrike" kern="0" cap="none" spc="0" normalizeH="0" baseline="0" noProof="0" dirty="0">
                  <a:ln>
                    <a:noFill/>
                  </a:ln>
                  <a:solidFill>
                    <a:srgbClr val="000000"/>
                  </a:solidFill>
                  <a:effectLst/>
                  <a:uLnTx/>
                  <a:uFillTx/>
                  <a:latin typeface="Segoe UI"/>
                </a:endParaRPr>
              </a:p>
            </p:txBody>
          </p:sp>
          <p:grpSp>
            <p:nvGrpSpPr>
              <p:cNvPr id="8278" name="Group 8277"/>
              <p:cNvGrpSpPr/>
              <p:nvPr/>
            </p:nvGrpSpPr>
            <p:grpSpPr>
              <a:xfrm>
                <a:off x="4902360" y="3766273"/>
                <a:ext cx="637058" cy="570200"/>
                <a:chOff x="3630613" y="4152900"/>
                <a:chExt cx="1058862" cy="947738"/>
              </a:xfrm>
            </p:grpSpPr>
            <p:sp>
              <p:nvSpPr>
                <p:cNvPr id="85" name="Freeform 83"/>
                <p:cNvSpPr>
                  <a:spLocks/>
                </p:cNvSpPr>
                <p:nvPr/>
              </p:nvSpPr>
              <p:spPr bwMode="auto">
                <a:xfrm>
                  <a:off x="3808413" y="4152900"/>
                  <a:ext cx="868362" cy="571500"/>
                </a:xfrm>
                <a:custGeom>
                  <a:avLst/>
                  <a:gdLst>
                    <a:gd name="T0" fmla="*/ 0 w 268"/>
                    <a:gd name="T1" fmla="*/ 125 h 176"/>
                    <a:gd name="T2" fmla="*/ 36 w 268"/>
                    <a:gd name="T3" fmla="*/ 76 h 176"/>
                    <a:gd name="T4" fmla="*/ 90 w 268"/>
                    <a:gd name="T5" fmla="*/ 26 h 176"/>
                    <a:gd name="T6" fmla="*/ 117 w 268"/>
                    <a:gd name="T7" fmla="*/ 33 h 176"/>
                    <a:gd name="T8" fmla="*/ 173 w 268"/>
                    <a:gd name="T9" fmla="*/ 0 h 176"/>
                    <a:gd name="T10" fmla="*/ 237 w 268"/>
                    <a:gd name="T11" fmla="*/ 64 h 176"/>
                    <a:gd name="T12" fmla="*/ 236 w 268"/>
                    <a:gd name="T13" fmla="*/ 72 h 176"/>
                    <a:gd name="T14" fmla="*/ 268 w 268"/>
                    <a:gd name="T15" fmla="*/ 121 h 176"/>
                    <a:gd name="T16" fmla="*/ 214 w 268"/>
                    <a:gd name="T17" fmla="*/ 176 h 176"/>
                    <a:gd name="T18" fmla="*/ 51 w 268"/>
                    <a:gd name="T19" fmla="*/ 176 h 176"/>
                    <a:gd name="T20" fmla="*/ 36 w 268"/>
                    <a:gd name="T21" fmla="*/ 174 h 176"/>
                    <a:gd name="T22" fmla="*/ 36 w 268"/>
                    <a:gd name="T23" fmla="*/ 174 h 176"/>
                    <a:gd name="T24" fmla="*/ 36 w 268"/>
                    <a:gd name="T25" fmla="*/ 174 h 176"/>
                    <a:gd name="T26" fmla="*/ 0 w 268"/>
                    <a:gd name="T27" fmla="*/ 12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8" h="176">
                      <a:moveTo>
                        <a:pt x="0" y="125"/>
                      </a:moveTo>
                      <a:cubicBezTo>
                        <a:pt x="0" y="102"/>
                        <a:pt x="15" y="82"/>
                        <a:pt x="36" y="76"/>
                      </a:cubicBezTo>
                      <a:cubicBezTo>
                        <a:pt x="38" y="48"/>
                        <a:pt x="62" y="26"/>
                        <a:pt x="90" y="26"/>
                      </a:cubicBezTo>
                      <a:cubicBezTo>
                        <a:pt x="100" y="26"/>
                        <a:pt x="109" y="28"/>
                        <a:pt x="117" y="33"/>
                      </a:cubicBezTo>
                      <a:cubicBezTo>
                        <a:pt x="128" y="13"/>
                        <a:pt x="149" y="0"/>
                        <a:pt x="173" y="0"/>
                      </a:cubicBezTo>
                      <a:cubicBezTo>
                        <a:pt x="208" y="0"/>
                        <a:pt x="237" y="29"/>
                        <a:pt x="237" y="64"/>
                      </a:cubicBezTo>
                      <a:cubicBezTo>
                        <a:pt x="237" y="67"/>
                        <a:pt x="237" y="69"/>
                        <a:pt x="236" y="72"/>
                      </a:cubicBezTo>
                      <a:cubicBezTo>
                        <a:pt x="255" y="81"/>
                        <a:pt x="268" y="99"/>
                        <a:pt x="268" y="121"/>
                      </a:cubicBezTo>
                      <a:cubicBezTo>
                        <a:pt x="268" y="151"/>
                        <a:pt x="244" y="176"/>
                        <a:pt x="214" y="176"/>
                      </a:cubicBezTo>
                      <a:cubicBezTo>
                        <a:pt x="208" y="176"/>
                        <a:pt x="56" y="176"/>
                        <a:pt x="51" y="176"/>
                      </a:cubicBezTo>
                      <a:cubicBezTo>
                        <a:pt x="46" y="176"/>
                        <a:pt x="41" y="175"/>
                        <a:pt x="36" y="174"/>
                      </a:cubicBezTo>
                      <a:cubicBezTo>
                        <a:pt x="36" y="174"/>
                        <a:pt x="36" y="174"/>
                        <a:pt x="36" y="174"/>
                      </a:cubicBezTo>
                      <a:cubicBezTo>
                        <a:pt x="36" y="174"/>
                        <a:pt x="36" y="174"/>
                        <a:pt x="36" y="174"/>
                      </a:cubicBezTo>
                      <a:cubicBezTo>
                        <a:pt x="15" y="167"/>
                        <a:pt x="0" y="148"/>
                        <a:pt x="0" y="125"/>
                      </a:cubicBezTo>
                      <a:close/>
                    </a:path>
                  </a:pathLst>
                </a:custGeom>
                <a:solidFill>
                  <a:srgbClr val="2072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86" name="Freeform 84"/>
                <p:cNvSpPr>
                  <a:spLocks/>
                </p:cNvSpPr>
                <p:nvPr/>
              </p:nvSpPr>
              <p:spPr bwMode="auto">
                <a:xfrm>
                  <a:off x="4110038" y="4224338"/>
                  <a:ext cx="417512" cy="581025"/>
                </a:xfrm>
                <a:custGeom>
                  <a:avLst/>
                  <a:gdLst>
                    <a:gd name="T0" fmla="*/ 99 w 129"/>
                    <a:gd name="T1" fmla="*/ 151 h 179"/>
                    <a:gd name="T2" fmla="*/ 50 w 129"/>
                    <a:gd name="T3" fmla="*/ 139 h 179"/>
                    <a:gd name="T4" fmla="*/ 44 w 129"/>
                    <a:gd name="T5" fmla="*/ 64 h 179"/>
                    <a:gd name="T6" fmla="*/ 75 w 129"/>
                    <a:gd name="T7" fmla="*/ 48 h 179"/>
                    <a:gd name="T8" fmla="*/ 83 w 129"/>
                    <a:gd name="T9" fmla="*/ 48 h 179"/>
                    <a:gd name="T10" fmla="*/ 83 w 129"/>
                    <a:gd name="T11" fmla="*/ 69 h 179"/>
                    <a:gd name="T12" fmla="*/ 129 w 129"/>
                    <a:gd name="T13" fmla="*/ 34 h 179"/>
                    <a:gd name="T14" fmla="*/ 83 w 129"/>
                    <a:gd name="T15" fmla="*/ 0 h 179"/>
                    <a:gd name="T16" fmla="*/ 83 w 129"/>
                    <a:gd name="T17" fmla="*/ 23 h 179"/>
                    <a:gd name="T18" fmla="*/ 77 w 129"/>
                    <a:gd name="T19" fmla="*/ 23 h 179"/>
                    <a:gd name="T20" fmla="*/ 27 w 129"/>
                    <a:gd name="T21" fmla="*/ 49 h 179"/>
                    <a:gd name="T22" fmla="*/ 34 w 129"/>
                    <a:gd name="T23" fmla="*/ 157 h 179"/>
                    <a:gd name="T24" fmla="*/ 99 w 129"/>
                    <a:gd name="T25" fmla="*/ 175 h 179"/>
                    <a:gd name="T26" fmla="*/ 99 w 129"/>
                    <a:gd name="T27" fmla="*/ 15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9" h="179">
                      <a:moveTo>
                        <a:pt x="99" y="151"/>
                      </a:moveTo>
                      <a:cubicBezTo>
                        <a:pt x="82" y="156"/>
                        <a:pt x="64" y="152"/>
                        <a:pt x="50" y="139"/>
                      </a:cubicBezTo>
                      <a:cubicBezTo>
                        <a:pt x="29" y="120"/>
                        <a:pt x="27" y="86"/>
                        <a:pt x="44" y="64"/>
                      </a:cubicBezTo>
                      <a:cubicBezTo>
                        <a:pt x="53" y="54"/>
                        <a:pt x="63" y="49"/>
                        <a:pt x="75" y="48"/>
                      </a:cubicBezTo>
                      <a:cubicBezTo>
                        <a:pt x="83" y="48"/>
                        <a:pt x="83" y="48"/>
                        <a:pt x="83" y="48"/>
                      </a:cubicBezTo>
                      <a:cubicBezTo>
                        <a:pt x="83" y="71"/>
                        <a:pt x="83" y="69"/>
                        <a:pt x="83" y="69"/>
                      </a:cubicBezTo>
                      <a:cubicBezTo>
                        <a:pt x="129" y="34"/>
                        <a:pt x="129" y="34"/>
                        <a:pt x="129" y="34"/>
                      </a:cubicBezTo>
                      <a:cubicBezTo>
                        <a:pt x="83" y="0"/>
                        <a:pt x="83" y="0"/>
                        <a:pt x="83" y="0"/>
                      </a:cubicBezTo>
                      <a:cubicBezTo>
                        <a:pt x="83" y="23"/>
                        <a:pt x="83" y="23"/>
                        <a:pt x="83" y="23"/>
                      </a:cubicBezTo>
                      <a:cubicBezTo>
                        <a:pt x="77" y="23"/>
                        <a:pt x="77" y="23"/>
                        <a:pt x="77" y="23"/>
                      </a:cubicBezTo>
                      <a:cubicBezTo>
                        <a:pt x="57" y="26"/>
                        <a:pt x="41" y="34"/>
                        <a:pt x="27" y="49"/>
                      </a:cubicBezTo>
                      <a:cubicBezTo>
                        <a:pt x="0" y="80"/>
                        <a:pt x="3" y="129"/>
                        <a:pt x="34" y="157"/>
                      </a:cubicBezTo>
                      <a:cubicBezTo>
                        <a:pt x="53" y="174"/>
                        <a:pt x="77" y="179"/>
                        <a:pt x="99" y="175"/>
                      </a:cubicBezTo>
                      <a:lnTo>
                        <a:pt x="99" y="1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87" name="Freeform 85"/>
                <p:cNvSpPr>
                  <a:spLocks/>
                </p:cNvSpPr>
                <p:nvPr/>
              </p:nvSpPr>
              <p:spPr bwMode="auto">
                <a:xfrm>
                  <a:off x="3649663" y="4418013"/>
                  <a:ext cx="908050" cy="611188"/>
                </a:xfrm>
                <a:custGeom>
                  <a:avLst/>
                  <a:gdLst>
                    <a:gd name="T0" fmla="*/ 60 w 280"/>
                    <a:gd name="T1" fmla="*/ 188 h 188"/>
                    <a:gd name="T2" fmla="*/ 0 w 280"/>
                    <a:gd name="T3" fmla="*/ 127 h 188"/>
                    <a:gd name="T4" fmla="*/ 31 w 280"/>
                    <a:gd name="T5" fmla="*/ 74 h 188"/>
                    <a:gd name="T6" fmla="*/ 31 w 280"/>
                    <a:gd name="T7" fmla="*/ 70 h 188"/>
                    <a:gd name="T8" fmla="*/ 101 w 280"/>
                    <a:gd name="T9" fmla="*/ 0 h 188"/>
                    <a:gd name="T10" fmla="*/ 159 w 280"/>
                    <a:gd name="T11" fmla="*/ 31 h 188"/>
                    <a:gd name="T12" fmla="*/ 183 w 280"/>
                    <a:gd name="T13" fmla="*/ 26 h 188"/>
                    <a:gd name="T14" fmla="*/ 243 w 280"/>
                    <a:gd name="T15" fmla="*/ 77 h 188"/>
                    <a:gd name="T16" fmla="*/ 280 w 280"/>
                    <a:gd name="T17" fmla="*/ 131 h 188"/>
                    <a:gd name="T18" fmla="*/ 240 w 280"/>
                    <a:gd name="T19" fmla="*/ 185 h 188"/>
                    <a:gd name="T20" fmla="*/ 223 w 280"/>
                    <a:gd name="T21" fmla="*/ 188 h 188"/>
                    <a:gd name="T22" fmla="*/ 60 w 280"/>
                    <a:gd name="T23" fmla="*/ 18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88">
                      <a:moveTo>
                        <a:pt x="60" y="188"/>
                      </a:moveTo>
                      <a:cubicBezTo>
                        <a:pt x="27" y="188"/>
                        <a:pt x="0" y="161"/>
                        <a:pt x="0" y="127"/>
                      </a:cubicBezTo>
                      <a:cubicBezTo>
                        <a:pt x="0" y="105"/>
                        <a:pt x="12" y="85"/>
                        <a:pt x="31" y="74"/>
                      </a:cubicBezTo>
                      <a:cubicBezTo>
                        <a:pt x="31" y="73"/>
                        <a:pt x="31" y="71"/>
                        <a:pt x="31" y="70"/>
                      </a:cubicBezTo>
                      <a:cubicBezTo>
                        <a:pt x="31" y="31"/>
                        <a:pt x="62" y="0"/>
                        <a:pt x="101" y="0"/>
                      </a:cubicBezTo>
                      <a:cubicBezTo>
                        <a:pt x="124" y="0"/>
                        <a:pt x="146" y="12"/>
                        <a:pt x="159" y="31"/>
                      </a:cubicBezTo>
                      <a:cubicBezTo>
                        <a:pt x="166" y="27"/>
                        <a:pt x="175" y="26"/>
                        <a:pt x="183" y="26"/>
                      </a:cubicBezTo>
                      <a:cubicBezTo>
                        <a:pt x="213" y="26"/>
                        <a:pt x="239" y="48"/>
                        <a:pt x="243" y="77"/>
                      </a:cubicBezTo>
                      <a:cubicBezTo>
                        <a:pt x="265" y="86"/>
                        <a:pt x="280" y="107"/>
                        <a:pt x="280" y="131"/>
                      </a:cubicBezTo>
                      <a:cubicBezTo>
                        <a:pt x="280" y="156"/>
                        <a:pt x="264" y="178"/>
                        <a:pt x="240" y="185"/>
                      </a:cubicBezTo>
                      <a:cubicBezTo>
                        <a:pt x="234" y="187"/>
                        <a:pt x="229" y="188"/>
                        <a:pt x="223" y="188"/>
                      </a:cubicBezTo>
                      <a:lnTo>
                        <a:pt x="60" y="188"/>
                      </a:lnTo>
                      <a:close/>
                    </a:path>
                  </a:pathLst>
                </a:custGeom>
                <a:solidFill>
                  <a:srgbClr val="5AB4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88" name="Freeform 86"/>
                <p:cNvSpPr>
                  <a:spLocks noEditPoints="1"/>
                </p:cNvSpPr>
                <p:nvPr/>
              </p:nvSpPr>
              <p:spPr bwMode="auto">
                <a:xfrm>
                  <a:off x="3630613" y="4392987"/>
                  <a:ext cx="946150" cy="649288"/>
                </a:xfrm>
                <a:custGeom>
                  <a:avLst/>
                  <a:gdLst>
                    <a:gd name="T0" fmla="*/ 107 w 292"/>
                    <a:gd name="T1" fmla="*/ 12 h 200"/>
                    <a:gd name="T2" fmla="*/ 162 w 292"/>
                    <a:gd name="T3" fmla="*/ 45 h 200"/>
                    <a:gd name="T4" fmla="*/ 189 w 292"/>
                    <a:gd name="T5" fmla="*/ 38 h 200"/>
                    <a:gd name="T6" fmla="*/ 244 w 292"/>
                    <a:gd name="T7" fmla="*/ 88 h 200"/>
                    <a:gd name="T8" fmla="*/ 280 w 292"/>
                    <a:gd name="T9" fmla="*/ 137 h 200"/>
                    <a:gd name="T10" fmla="*/ 244 w 292"/>
                    <a:gd name="T11" fmla="*/ 185 h 200"/>
                    <a:gd name="T12" fmla="*/ 244 w 292"/>
                    <a:gd name="T13" fmla="*/ 185 h 200"/>
                    <a:gd name="T14" fmla="*/ 229 w 292"/>
                    <a:gd name="T15" fmla="*/ 188 h 200"/>
                    <a:gd name="T16" fmla="*/ 66 w 292"/>
                    <a:gd name="T17" fmla="*/ 188 h 200"/>
                    <a:gd name="T18" fmla="*/ 12 w 292"/>
                    <a:gd name="T19" fmla="*/ 133 h 200"/>
                    <a:gd name="T20" fmla="*/ 43 w 292"/>
                    <a:gd name="T21" fmla="*/ 84 h 200"/>
                    <a:gd name="T22" fmla="*/ 43 w 292"/>
                    <a:gd name="T23" fmla="*/ 76 h 200"/>
                    <a:gd name="T24" fmla="*/ 107 w 292"/>
                    <a:gd name="T25" fmla="*/ 12 h 200"/>
                    <a:gd name="T26" fmla="*/ 107 w 292"/>
                    <a:gd name="T27" fmla="*/ 0 h 200"/>
                    <a:gd name="T28" fmla="*/ 31 w 292"/>
                    <a:gd name="T29" fmla="*/ 76 h 200"/>
                    <a:gd name="T30" fmla="*/ 31 w 292"/>
                    <a:gd name="T31" fmla="*/ 77 h 200"/>
                    <a:gd name="T32" fmla="*/ 0 w 292"/>
                    <a:gd name="T33" fmla="*/ 133 h 200"/>
                    <a:gd name="T34" fmla="*/ 66 w 292"/>
                    <a:gd name="T35" fmla="*/ 200 h 200"/>
                    <a:gd name="T36" fmla="*/ 229 w 292"/>
                    <a:gd name="T37" fmla="*/ 200 h 200"/>
                    <a:gd name="T38" fmla="*/ 247 w 292"/>
                    <a:gd name="T39" fmla="*/ 197 h 200"/>
                    <a:gd name="T40" fmla="*/ 292 w 292"/>
                    <a:gd name="T41" fmla="*/ 137 h 200"/>
                    <a:gd name="T42" fmla="*/ 254 w 292"/>
                    <a:gd name="T43" fmla="*/ 79 h 200"/>
                    <a:gd name="T44" fmla="*/ 189 w 292"/>
                    <a:gd name="T45" fmla="*/ 26 h 200"/>
                    <a:gd name="T46" fmla="*/ 167 w 292"/>
                    <a:gd name="T47" fmla="*/ 30 h 200"/>
                    <a:gd name="T48" fmla="*/ 107 w 292"/>
                    <a:gd name="T49"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2" h="200">
                      <a:moveTo>
                        <a:pt x="107" y="12"/>
                      </a:moveTo>
                      <a:cubicBezTo>
                        <a:pt x="131" y="12"/>
                        <a:pt x="151" y="25"/>
                        <a:pt x="162" y="45"/>
                      </a:cubicBezTo>
                      <a:cubicBezTo>
                        <a:pt x="170" y="40"/>
                        <a:pt x="179" y="38"/>
                        <a:pt x="189" y="38"/>
                      </a:cubicBezTo>
                      <a:cubicBezTo>
                        <a:pt x="218" y="38"/>
                        <a:pt x="241" y="60"/>
                        <a:pt x="244" y="88"/>
                      </a:cubicBezTo>
                      <a:cubicBezTo>
                        <a:pt x="265" y="94"/>
                        <a:pt x="280" y="114"/>
                        <a:pt x="280" y="137"/>
                      </a:cubicBezTo>
                      <a:cubicBezTo>
                        <a:pt x="280" y="160"/>
                        <a:pt x="265" y="179"/>
                        <a:pt x="244" y="185"/>
                      </a:cubicBezTo>
                      <a:cubicBezTo>
                        <a:pt x="244" y="185"/>
                        <a:pt x="244" y="185"/>
                        <a:pt x="244" y="185"/>
                      </a:cubicBezTo>
                      <a:cubicBezTo>
                        <a:pt x="239" y="187"/>
                        <a:pt x="234" y="188"/>
                        <a:pt x="229" y="188"/>
                      </a:cubicBezTo>
                      <a:cubicBezTo>
                        <a:pt x="224" y="188"/>
                        <a:pt x="71" y="188"/>
                        <a:pt x="66" y="188"/>
                      </a:cubicBezTo>
                      <a:cubicBezTo>
                        <a:pt x="36" y="188"/>
                        <a:pt x="12" y="163"/>
                        <a:pt x="12" y="133"/>
                      </a:cubicBezTo>
                      <a:cubicBezTo>
                        <a:pt x="12" y="111"/>
                        <a:pt x="25" y="92"/>
                        <a:pt x="43" y="84"/>
                      </a:cubicBezTo>
                      <a:cubicBezTo>
                        <a:pt x="43" y="81"/>
                        <a:pt x="43" y="79"/>
                        <a:pt x="43" y="76"/>
                      </a:cubicBezTo>
                      <a:cubicBezTo>
                        <a:pt x="43" y="41"/>
                        <a:pt x="71" y="12"/>
                        <a:pt x="107" y="12"/>
                      </a:cubicBezTo>
                      <a:moveTo>
                        <a:pt x="107" y="0"/>
                      </a:moveTo>
                      <a:cubicBezTo>
                        <a:pt x="65" y="0"/>
                        <a:pt x="31" y="34"/>
                        <a:pt x="31" y="76"/>
                      </a:cubicBezTo>
                      <a:cubicBezTo>
                        <a:pt x="31" y="76"/>
                        <a:pt x="31" y="77"/>
                        <a:pt x="31" y="77"/>
                      </a:cubicBezTo>
                      <a:cubicBezTo>
                        <a:pt x="12" y="89"/>
                        <a:pt x="0" y="110"/>
                        <a:pt x="0" y="133"/>
                      </a:cubicBezTo>
                      <a:cubicBezTo>
                        <a:pt x="0" y="170"/>
                        <a:pt x="29" y="200"/>
                        <a:pt x="66" y="200"/>
                      </a:cubicBezTo>
                      <a:cubicBezTo>
                        <a:pt x="229" y="200"/>
                        <a:pt x="229" y="200"/>
                        <a:pt x="229" y="200"/>
                      </a:cubicBezTo>
                      <a:cubicBezTo>
                        <a:pt x="235" y="200"/>
                        <a:pt x="241" y="199"/>
                        <a:pt x="247" y="197"/>
                      </a:cubicBezTo>
                      <a:cubicBezTo>
                        <a:pt x="274" y="189"/>
                        <a:pt x="292" y="165"/>
                        <a:pt x="292" y="137"/>
                      </a:cubicBezTo>
                      <a:cubicBezTo>
                        <a:pt x="292" y="112"/>
                        <a:pt x="277" y="89"/>
                        <a:pt x="254" y="79"/>
                      </a:cubicBezTo>
                      <a:cubicBezTo>
                        <a:pt x="248" y="48"/>
                        <a:pt x="221" y="26"/>
                        <a:pt x="189" y="26"/>
                      </a:cubicBezTo>
                      <a:cubicBezTo>
                        <a:pt x="182" y="26"/>
                        <a:pt x="174" y="27"/>
                        <a:pt x="167" y="30"/>
                      </a:cubicBezTo>
                      <a:cubicBezTo>
                        <a:pt x="152" y="11"/>
                        <a:pt x="130" y="0"/>
                        <a:pt x="10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endParaRPr>
                </a:p>
              </p:txBody>
            </p:sp>
            <p:sp>
              <p:nvSpPr>
                <p:cNvPr id="89" name="Freeform 87"/>
                <p:cNvSpPr>
                  <a:spLocks/>
                </p:cNvSpPr>
                <p:nvPr/>
              </p:nvSpPr>
              <p:spPr bwMode="auto">
                <a:xfrm>
                  <a:off x="4138613" y="4600575"/>
                  <a:ext cx="525462" cy="500063"/>
                </a:xfrm>
                <a:custGeom>
                  <a:avLst/>
                  <a:gdLst>
                    <a:gd name="T0" fmla="*/ 55 w 162"/>
                    <a:gd name="T1" fmla="*/ 0 h 154"/>
                    <a:gd name="T2" fmla="*/ 0 w 162"/>
                    <a:gd name="T3" fmla="*/ 0 h 154"/>
                    <a:gd name="T4" fmla="*/ 0 w 162"/>
                    <a:gd name="T5" fmla="*/ 147 h 154"/>
                    <a:gd name="T6" fmla="*/ 7 w 162"/>
                    <a:gd name="T7" fmla="*/ 154 h 154"/>
                    <a:gd name="T8" fmla="*/ 162 w 162"/>
                    <a:gd name="T9" fmla="*/ 154 h 154"/>
                    <a:gd name="T10" fmla="*/ 162 w 162"/>
                    <a:gd name="T11" fmla="*/ 23 h 154"/>
                    <a:gd name="T12" fmla="*/ 75 w 162"/>
                    <a:gd name="T13" fmla="*/ 23 h 154"/>
                    <a:gd name="T14" fmla="*/ 55 w 162"/>
                    <a:gd name="T15" fmla="*/ 0 h 1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54">
                      <a:moveTo>
                        <a:pt x="55" y="0"/>
                      </a:moveTo>
                      <a:cubicBezTo>
                        <a:pt x="0" y="0"/>
                        <a:pt x="0" y="0"/>
                        <a:pt x="0" y="0"/>
                      </a:cubicBezTo>
                      <a:cubicBezTo>
                        <a:pt x="0" y="147"/>
                        <a:pt x="0" y="147"/>
                        <a:pt x="0" y="147"/>
                      </a:cubicBezTo>
                      <a:cubicBezTo>
                        <a:pt x="0" y="151"/>
                        <a:pt x="3" y="154"/>
                        <a:pt x="7" y="154"/>
                      </a:cubicBezTo>
                      <a:cubicBezTo>
                        <a:pt x="162" y="154"/>
                        <a:pt x="162" y="154"/>
                        <a:pt x="162" y="154"/>
                      </a:cubicBezTo>
                      <a:cubicBezTo>
                        <a:pt x="162" y="23"/>
                        <a:pt x="162" y="23"/>
                        <a:pt x="162" y="23"/>
                      </a:cubicBezTo>
                      <a:cubicBezTo>
                        <a:pt x="75" y="23"/>
                        <a:pt x="75" y="23"/>
                        <a:pt x="75" y="23"/>
                      </a:cubicBezTo>
                      <a:lnTo>
                        <a:pt x="55" y="0"/>
                      </a:lnTo>
                      <a:close/>
                    </a:path>
                  </a:pathLst>
                </a:custGeom>
                <a:solidFill>
                  <a:srgbClr val="D1B9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90" name="Freeform 88"/>
                <p:cNvSpPr>
                  <a:spLocks/>
                </p:cNvSpPr>
                <p:nvPr/>
              </p:nvSpPr>
              <p:spPr bwMode="auto">
                <a:xfrm>
                  <a:off x="4184650" y="4710113"/>
                  <a:ext cx="504825" cy="390525"/>
                </a:xfrm>
                <a:custGeom>
                  <a:avLst/>
                  <a:gdLst>
                    <a:gd name="T0" fmla="*/ 0 w 156"/>
                    <a:gd name="T1" fmla="*/ 0 h 120"/>
                    <a:gd name="T2" fmla="*/ 0 w 156"/>
                    <a:gd name="T3" fmla="*/ 120 h 120"/>
                    <a:gd name="T4" fmla="*/ 147 w 156"/>
                    <a:gd name="T5" fmla="*/ 120 h 120"/>
                    <a:gd name="T6" fmla="*/ 156 w 156"/>
                    <a:gd name="T7" fmla="*/ 111 h 120"/>
                    <a:gd name="T8" fmla="*/ 156 w 156"/>
                    <a:gd name="T9" fmla="*/ 0 h 120"/>
                    <a:gd name="T10" fmla="*/ 0 w 156"/>
                    <a:gd name="T11" fmla="*/ 0 h 120"/>
                  </a:gdLst>
                  <a:ahLst/>
                  <a:cxnLst>
                    <a:cxn ang="0">
                      <a:pos x="T0" y="T1"/>
                    </a:cxn>
                    <a:cxn ang="0">
                      <a:pos x="T2" y="T3"/>
                    </a:cxn>
                    <a:cxn ang="0">
                      <a:pos x="T4" y="T5"/>
                    </a:cxn>
                    <a:cxn ang="0">
                      <a:pos x="T6" y="T7"/>
                    </a:cxn>
                    <a:cxn ang="0">
                      <a:pos x="T8" y="T9"/>
                    </a:cxn>
                    <a:cxn ang="0">
                      <a:pos x="T10" y="T11"/>
                    </a:cxn>
                  </a:cxnLst>
                  <a:rect l="0" t="0" r="r" b="b"/>
                  <a:pathLst>
                    <a:path w="156" h="120">
                      <a:moveTo>
                        <a:pt x="0" y="0"/>
                      </a:moveTo>
                      <a:cubicBezTo>
                        <a:pt x="0" y="120"/>
                        <a:pt x="0" y="120"/>
                        <a:pt x="0" y="120"/>
                      </a:cubicBezTo>
                      <a:cubicBezTo>
                        <a:pt x="147" y="120"/>
                        <a:pt x="147" y="120"/>
                        <a:pt x="147" y="120"/>
                      </a:cubicBezTo>
                      <a:cubicBezTo>
                        <a:pt x="152" y="120"/>
                        <a:pt x="156" y="116"/>
                        <a:pt x="156" y="111"/>
                      </a:cubicBezTo>
                      <a:cubicBezTo>
                        <a:pt x="156" y="0"/>
                        <a:pt x="156" y="0"/>
                        <a:pt x="156" y="0"/>
                      </a:cubicBezTo>
                      <a:lnTo>
                        <a:pt x="0" y="0"/>
                      </a:lnTo>
                      <a:close/>
                    </a:path>
                  </a:pathLst>
                </a:custGeom>
                <a:solidFill>
                  <a:srgbClr val="FDDF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grpSp>
      </p:grpSp>
      <p:grpSp>
        <p:nvGrpSpPr>
          <p:cNvPr id="121" name="Group 120"/>
          <p:cNvGrpSpPr/>
          <p:nvPr/>
        </p:nvGrpSpPr>
        <p:grpSpPr>
          <a:xfrm>
            <a:off x="1589138" y="2598227"/>
            <a:ext cx="1732754" cy="675943"/>
            <a:chOff x="3859359" y="2413210"/>
            <a:chExt cx="1698933" cy="662749"/>
          </a:xfrm>
        </p:grpSpPr>
        <p:sp>
          <p:nvSpPr>
            <p:cNvPr id="234" name="TextBox 233"/>
            <p:cNvSpPr txBox="1"/>
            <p:nvPr/>
          </p:nvSpPr>
          <p:spPr>
            <a:xfrm>
              <a:off x="3859359" y="2582971"/>
              <a:ext cx="1336644" cy="406265"/>
            </a:xfrm>
            <a:prstGeom prst="rect">
              <a:avLst/>
            </a:prstGeom>
            <a:noFill/>
          </p:spPr>
          <p:txBody>
            <a:bodyPr wrap="square"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020" b="1"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DISASTER RECOVERY</a:t>
              </a:r>
            </a:p>
          </p:txBody>
        </p:sp>
        <p:grpSp>
          <p:nvGrpSpPr>
            <p:cNvPr id="107" name="Group 106"/>
            <p:cNvGrpSpPr/>
            <p:nvPr/>
          </p:nvGrpSpPr>
          <p:grpSpPr>
            <a:xfrm>
              <a:off x="4895542" y="2413210"/>
              <a:ext cx="662750" cy="662749"/>
              <a:chOff x="4837433" y="4608858"/>
              <a:chExt cx="662750" cy="662749"/>
            </a:xfrm>
          </p:grpSpPr>
          <p:sp>
            <p:nvSpPr>
              <p:cNvPr id="233" name="Oval 232"/>
              <p:cNvSpPr/>
              <p:nvPr/>
            </p:nvSpPr>
            <p:spPr bwMode="auto">
              <a:xfrm>
                <a:off x="4837433" y="4608858"/>
                <a:ext cx="662750" cy="662749"/>
              </a:xfrm>
              <a:prstGeom prst="ellipse">
                <a:avLst/>
              </a:prstGeom>
              <a:solidFill>
                <a:srgbClr val="FFFFFF">
                  <a:alpha val="30196"/>
                </a:srgbClr>
              </a:solidFill>
              <a:ln w="28575" cap="rnd">
                <a:no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marL="0" marR="0" lvl="0" indent="0" algn="ctr" defTabSz="950846" eaLnBrk="1" fontAlgn="base" latinLnBrk="0" hangingPunct="1">
                  <a:lnSpc>
                    <a:spcPct val="100000"/>
                  </a:lnSpc>
                  <a:spcBef>
                    <a:spcPct val="0"/>
                  </a:spcBef>
                  <a:spcAft>
                    <a:spcPct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endParaRPr>
              </a:p>
            </p:txBody>
          </p:sp>
          <p:grpSp>
            <p:nvGrpSpPr>
              <p:cNvPr id="8279" name="Group 8278"/>
              <p:cNvGrpSpPr/>
              <p:nvPr/>
            </p:nvGrpSpPr>
            <p:grpSpPr>
              <a:xfrm>
                <a:off x="4852727" y="4651755"/>
                <a:ext cx="621644" cy="526974"/>
                <a:chOff x="7143750" y="4149725"/>
                <a:chExt cx="1177925" cy="998538"/>
              </a:xfrm>
            </p:grpSpPr>
            <p:sp>
              <p:nvSpPr>
                <p:cNvPr id="91" name="Freeform 89"/>
                <p:cNvSpPr>
                  <a:spLocks/>
                </p:cNvSpPr>
                <p:nvPr/>
              </p:nvSpPr>
              <p:spPr bwMode="auto">
                <a:xfrm>
                  <a:off x="7356475" y="4149725"/>
                  <a:ext cx="965200" cy="631825"/>
                </a:xfrm>
                <a:custGeom>
                  <a:avLst/>
                  <a:gdLst>
                    <a:gd name="T0" fmla="*/ 0 w 298"/>
                    <a:gd name="T1" fmla="*/ 138 h 195"/>
                    <a:gd name="T2" fmla="*/ 41 w 298"/>
                    <a:gd name="T3" fmla="*/ 84 h 195"/>
                    <a:gd name="T4" fmla="*/ 101 w 298"/>
                    <a:gd name="T5" fmla="*/ 28 h 195"/>
                    <a:gd name="T6" fmla="*/ 131 w 298"/>
                    <a:gd name="T7" fmla="*/ 36 h 195"/>
                    <a:gd name="T8" fmla="*/ 193 w 298"/>
                    <a:gd name="T9" fmla="*/ 0 h 195"/>
                    <a:gd name="T10" fmla="*/ 264 w 298"/>
                    <a:gd name="T11" fmla="*/ 71 h 195"/>
                    <a:gd name="T12" fmla="*/ 263 w 298"/>
                    <a:gd name="T13" fmla="*/ 79 h 195"/>
                    <a:gd name="T14" fmla="*/ 298 w 298"/>
                    <a:gd name="T15" fmla="*/ 134 h 195"/>
                    <a:gd name="T16" fmla="*/ 238 w 298"/>
                    <a:gd name="T17" fmla="*/ 195 h 195"/>
                    <a:gd name="T18" fmla="*/ 57 w 298"/>
                    <a:gd name="T19" fmla="*/ 195 h 195"/>
                    <a:gd name="T20" fmla="*/ 40 w 298"/>
                    <a:gd name="T21" fmla="*/ 192 h 195"/>
                    <a:gd name="T22" fmla="*/ 40 w 298"/>
                    <a:gd name="T23" fmla="*/ 192 h 195"/>
                    <a:gd name="T24" fmla="*/ 40 w 298"/>
                    <a:gd name="T25" fmla="*/ 192 h 195"/>
                    <a:gd name="T26" fmla="*/ 0 w 298"/>
                    <a:gd name="T27" fmla="*/ 138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8" h="195">
                      <a:moveTo>
                        <a:pt x="0" y="138"/>
                      </a:moveTo>
                      <a:cubicBezTo>
                        <a:pt x="0" y="112"/>
                        <a:pt x="17" y="91"/>
                        <a:pt x="41" y="84"/>
                      </a:cubicBezTo>
                      <a:cubicBezTo>
                        <a:pt x="43" y="53"/>
                        <a:pt x="69" y="28"/>
                        <a:pt x="101" y="28"/>
                      </a:cubicBezTo>
                      <a:cubicBezTo>
                        <a:pt x="112" y="28"/>
                        <a:pt x="122" y="31"/>
                        <a:pt x="131" y="36"/>
                      </a:cubicBezTo>
                      <a:cubicBezTo>
                        <a:pt x="143" y="14"/>
                        <a:pt x="166" y="0"/>
                        <a:pt x="193" y="0"/>
                      </a:cubicBezTo>
                      <a:cubicBezTo>
                        <a:pt x="232" y="0"/>
                        <a:pt x="264" y="32"/>
                        <a:pt x="264" y="71"/>
                      </a:cubicBezTo>
                      <a:cubicBezTo>
                        <a:pt x="264" y="74"/>
                        <a:pt x="264" y="77"/>
                        <a:pt x="263" y="79"/>
                      </a:cubicBezTo>
                      <a:cubicBezTo>
                        <a:pt x="284" y="89"/>
                        <a:pt x="298" y="110"/>
                        <a:pt x="298" y="134"/>
                      </a:cubicBezTo>
                      <a:cubicBezTo>
                        <a:pt x="298" y="168"/>
                        <a:pt x="271" y="195"/>
                        <a:pt x="238" y="195"/>
                      </a:cubicBezTo>
                      <a:cubicBezTo>
                        <a:pt x="232" y="195"/>
                        <a:pt x="63" y="195"/>
                        <a:pt x="57" y="195"/>
                      </a:cubicBezTo>
                      <a:cubicBezTo>
                        <a:pt x="51" y="195"/>
                        <a:pt x="46" y="194"/>
                        <a:pt x="40" y="192"/>
                      </a:cubicBezTo>
                      <a:cubicBezTo>
                        <a:pt x="40" y="192"/>
                        <a:pt x="40" y="192"/>
                        <a:pt x="40" y="192"/>
                      </a:cubicBezTo>
                      <a:cubicBezTo>
                        <a:pt x="40" y="192"/>
                        <a:pt x="40" y="192"/>
                        <a:pt x="40" y="192"/>
                      </a:cubicBezTo>
                      <a:cubicBezTo>
                        <a:pt x="17" y="185"/>
                        <a:pt x="0" y="164"/>
                        <a:pt x="0" y="138"/>
                      </a:cubicBezTo>
                      <a:close/>
                    </a:path>
                  </a:pathLst>
                </a:custGeom>
                <a:solidFill>
                  <a:srgbClr val="5AB4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92" name="Freeform 90"/>
                <p:cNvSpPr>
                  <a:spLocks/>
                </p:cNvSpPr>
                <p:nvPr/>
              </p:nvSpPr>
              <p:spPr bwMode="auto">
                <a:xfrm>
                  <a:off x="7169150" y="4438650"/>
                  <a:ext cx="1020762" cy="684213"/>
                </a:xfrm>
                <a:custGeom>
                  <a:avLst/>
                  <a:gdLst>
                    <a:gd name="T0" fmla="*/ 69 w 315"/>
                    <a:gd name="T1" fmla="*/ 211 h 211"/>
                    <a:gd name="T2" fmla="*/ 0 w 315"/>
                    <a:gd name="T3" fmla="*/ 143 h 211"/>
                    <a:gd name="T4" fmla="*/ 35 w 315"/>
                    <a:gd name="T5" fmla="*/ 83 h 211"/>
                    <a:gd name="T6" fmla="*/ 35 w 315"/>
                    <a:gd name="T7" fmla="*/ 79 h 211"/>
                    <a:gd name="T8" fmla="*/ 114 w 315"/>
                    <a:gd name="T9" fmla="*/ 0 h 211"/>
                    <a:gd name="T10" fmla="*/ 179 w 315"/>
                    <a:gd name="T11" fmla="*/ 34 h 211"/>
                    <a:gd name="T12" fmla="*/ 206 w 315"/>
                    <a:gd name="T13" fmla="*/ 29 h 211"/>
                    <a:gd name="T14" fmla="*/ 273 w 315"/>
                    <a:gd name="T15" fmla="*/ 86 h 211"/>
                    <a:gd name="T16" fmla="*/ 315 w 315"/>
                    <a:gd name="T17" fmla="*/ 147 h 211"/>
                    <a:gd name="T18" fmla="*/ 269 w 315"/>
                    <a:gd name="T19" fmla="*/ 209 h 211"/>
                    <a:gd name="T20" fmla="*/ 250 w 315"/>
                    <a:gd name="T21" fmla="*/ 211 h 211"/>
                    <a:gd name="T22" fmla="*/ 69 w 315"/>
                    <a:gd name="T23"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5" h="211">
                      <a:moveTo>
                        <a:pt x="69" y="211"/>
                      </a:moveTo>
                      <a:cubicBezTo>
                        <a:pt x="31" y="211"/>
                        <a:pt x="0" y="181"/>
                        <a:pt x="0" y="143"/>
                      </a:cubicBezTo>
                      <a:cubicBezTo>
                        <a:pt x="0" y="118"/>
                        <a:pt x="14" y="95"/>
                        <a:pt x="35" y="83"/>
                      </a:cubicBezTo>
                      <a:cubicBezTo>
                        <a:pt x="35" y="82"/>
                        <a:pt x="35" y="81"/>
                        <a:pt x="35" y="79"/>
                      </a:cubicBezTo>
                      <a:cubicBezTo>
                        <a:pt x="35" y="36"/>
                        <a:pt x="70" y="0"/>
                        <a:pt x="114" y="0"/>
                      </a:cubicBezTo>
                      <a:cubicBezTo>
                        <a:pt x="140" y="0"/>
                        <a:pt x="164" y="13"/>
                        <a:pt x="179" y="34"/>
                      </a:cubicBezTo>
                      <a:cubicBezTo>
                        <a:pt x="187" y="31"/>
                        <a:pt x="196" y="29"/>
                        <a:pt x="206" y="29"/>
                      </a:cubicBezTo>
                      <a:cubicBezTo>
                        <a:pt x="239" y="29"/>
                        <a:pt x="268" y="54"/>
                        <a:pt x="273" y="86"/>
                      </a:cubicBezTo>
                      <a:cubicBezTo>
                        <a:pt x="298" y="96"/>
                        <a:pt x="315" y="120"/>
                        <a:pt x="315" y="147"/>
                      </a:cubicBezTo>
                      <a:cubicBezTo>
                        <a:pt x="315" y="175"/>
                        <a:pt x="296" y="200"/>
                        <a:pt x="269" y="209"/>
                      </a:cubicBezTo>
                      <a:cubicBezTo>
                        <a:pt x="262" y="210"/>
                        <a:pt x="256" y="211"/>
                        <a:pt x="250" y="211"/>
                      </a:cubicBezTo>
                      <a:lnTo>
                        <a:pt x="69" y="211"/>
                      </a:lnTo>
                      <a:close/>
                    </a:path>
                  </a:pathLst>
                </a:custGeom>
                <a:solidFill>
                  <a:srgbClr val="2072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93" name="Freeform 91"/>
                <p:cNvSpPr>
                  <a:spLocks noEditPoints="1"/>
                </p:cNvSpPr>
                <p:nvPr/>
              </p:nvSpPr>
              <p:spPr bwMode="auto">
                <a:xfrm>
                  <a:off x="7143750" y="4411663"/>
                  <a:ext cx="1071562" cy="736600"/>
                </a:xfrm>
                <a:custGeom>
                  <a:avLst/>
                  <a:gdLst>
                    <a:gd name="T0" fmla="*/ 122 w 331"/>
                    <a:gd name="T1" fmla="*/ 16 h 227"/>
                    <a:gd name="T2" fmla="*/ 184 w 331"/>
                    <a:gd name="T3" fmla="*/ 53 h 227"/>
                    <a:gd name="T4" fmla="*/ 214 w 331"/>
                    <a:gd name="T5" fmla="*/ 45 h 227"/>
                    <a:gd name="T6" fmla="*/ 274 w 331"/>
                    <a:gd name="T7" fmla="*/ 100 h 227"/>
                    <a:gd name="T8" fmla="*/ 315 w 331"/>
                    <a:gd name="T9" fmla="*/ 155 h 227"/>
                    <a:gd name="T10" fmla="*/ 274 w 331"/>
                    <a:gd name="T11" fmla="*/ 209 h 227"/>
                    <a:gd name="T12" fmla="*/ 274 w 331"/>
                    <a:gd name="T13" fmla="*/ 209 h 227"/>
                    <a:gd name="T14" fmla="*/ 258 w 331"/>
                    <a:gd name="T15" fmla="*/ 211 h 227"/>
                    <a:gd name="T16" fmla="*/ 77 w 331"/>
                    <a:gd name="T17" fmla="*/ 211 h 227"/>
                    <a:gd name="T18" fmla="*/ 16 w 331"/>
                    <a:gd name="T19" fmla="*/ 151 h 227"/>
                    <a:gd name="T20" fmla="*/ 52 w 331"/>
                    <a:gd name="T21" fmla="*/ 96 h 227"/>
                    <a:gd name="T22" fmla="*/ 51 w 331"/>
                    <a:gd name="T23" fmla="*/ 87 h 227"/>
                    <a:gd name="T24" fmla="*/ 122 w 331"/>
                    <a:gd name="T25" fmla="*/ 16 h 227"/>
                    <a:gd name="T26" fmla="*/ 122 w 331"/>
                    <a:gd name="T27" fmla="*/ 0 h 227"/>
                    <a:gd name="T28" fmla="*/ 35 w 331"/>
                    <a:gd name="T29" fmla="*/ 87 h 227"/>
                    <a:gd name="T30" fmla="*/ 0 w 331"/>
                    <a:gd name="T31" fmla="*/ 151 h 227"/>
                    <a:gd name="T32" fmla="*/ 77 w 331"/>
                    <a:gd name="T33" fmla="*/ 227 h 227"/>
                    <a:gd name="T34" fmla="*/ 258 w 331"/>
                    <a:gd name="T35" fmla="*/ 227 h 227"/>
                    <a:gd name="T36" fmla="*/ 279 w 331"/>
                    <a:gd name="T37" fmla="*/ 224 h 227"/>
                    <a:gd name="T38" fmla="*/ 331 w 331"/>
                    <a:gd name="T39" fmla="*/ 155 h 227"/>
                    <a:gd name="T40" fmla="*/ 288 w 331"/>
                    <a:gd name="T41" fmla="*/ 89 h 227"/>
                    <a:gd name="T42" fmla="*/ 214 w 331"/>
                    <a:gd name="T43" fmla="*/ 29 h 227"/>
                    <a:gd name="T44" fmla="*/ 190 w 331"/>
                    <a:gd name="T45" fmla="*/ 33 h 227"/>
                    <a:gd name="T46" fmla="*/ 122 w 331"/>
                    <a:gd name="T4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1" h="227">
                      <a:moveTo>
                        <a:pt x="122" y="16"/>
                      </a:moveTo>
                      <a:cubicBezTo>
                        <a:pt x="149" y="16"/>
                        <a:pt x="172" y="31"/>
                        <a:pt x="184" y="53"/>
                      </a:cubicBezTo>
                      <a:cubicBezTo>
                        <a:pt x="193" y="48"/>
                        <a:pt x="203" y="45"/>
                        <a:pt x="214" y="45"/>
                      </a:cubicBezTo>
                      <a:cubicBezTo>
                        <a:pt x="246" y="45"/>
                        <a:pt x="272" y="69"/>
                        <a:pt x="274" y="100"/>
                      </a:cubicBezTo>
                      <a:cubicBezTo>
                        <a:pt x="297" y="107"/>
                        <a:pt x="315" y="129"/>
                        <a:pt x="315" y="155"/>
                      </a:cubicBezTo>
                      <a:cubicBezTo>
                        <a:pt x="315" y="180"/>
                        <a:pt x="298" y="202"/>
                        <a:pt x="274" y="209"/>
                      </a:cubicBezTo>
                      <a:cubicBezTo>
                        <a:pt x="274" y="209"/>
                        <a:pt x="274" y="209"/>
                        <a:pt x="274" y="209"/>
                      </a:cubicBezTo>
                      <a:cubicBezTo>
                        <a:pt x="269" y="211"/>
                        <a:pt x="264" y="211"/>
                        <a:pt x="258" y="211"/>
                      </a:cubicBezTo>
                      <a:cubicBezTo>
                        <a:pt x="252" y="211"/>
                        <a:pt x="83" y="211"/>
                        <a:pt x="77" y="211"/>
                      </a:cubicBezTo>
                      <a:cubicBezTo>
                        <a:pt x="43" y="211"/>
                        <a:pt x="16" y="184"/>
                        <a:pt x="16" y="151"/>
                      </a:cubicBezTo>
                      <a:cubicBezTo>
                        <a:pt x="16" y="126"/>
                        <a:pt x="31" y="106"/>
                        <a:pt x="52" y="96"/>
                      </a:cubicBezTo>
                      <a:cubicBezTo>
                        <a:pt x="51" y="93"/>
                        <a:pt x="51" y="90"/>
                        <a:pt x="51" y="87"/>
                      </a:cubicBezTo>
                      <a:cubicBezTo>
                        <a:pt x="51" y="48"/>
                        <a:pt x="83" y="16"/>
                        <a:pt x="122" y="16"/>
                      </a:cubicBezTo>
                      <a:moveTo>
                        <a:pt x="122" y="0"/>
                      </a:moveTo>
                      <a:cubicBezTo>
                        <a:pt x="74" y="0"/>
                        <a:pt x="35" y="39"/>
                        <a:pt x="35" y="87"/>
                      </a:cubicBezTo>
                      <a:cubicBezTo>
                        <a:pt x="14" y="101"/>
                        <a:pt x="0" y="125"/>
                        <a:pt x="0" y="151"/>
                      </a:cubicBezTo>
                      <a:cubicBezTo>
                        <a:pt x="0" y="193"/>
                        <a:pt x="35" y="227"/>
                        <a:pt x="77" y="227"/>
                      </a:cubicBezTo>
                      <a:cubicBezTo>
                        <a:pt x="258" y="227"/>
                        <a:pt x="258" y="227"/>
                        <a:pt x="258" y="227"/>
                      </a:cubicBezTo>
                      <a:cubicBezTo>
                        <a:pt x="265" y="227"/>
                        <a:pt x="272" y="226"/>
                        <a:pt x="279" y="224"/>
                      </a:cubicBezTo>
                      <a:cubicBezTo>
                        <a:pt x="310" y="215"/>
                        <a:pt x="331" y="187"/>
                        <a:pt x="331" y="155"/>
                      </a:cubicBezTo>
                      <a:cubicBezTo>
                        <a:pt x="331" y="126"/>
                        <a:pt x="314" y="101"/>
                        <a:pt x="288" y="89"/>
                      </a:cubicBezTo>
                      <a:cubicBezTo>
                        <a:pt x="281" y="54"/>
                        <a:pt x="250" y="29"/>
                        <a:pt x="214" y="29"/>
                      </a:cubicBezTo>
                      <a:cubicBezTo>
                        <a:pt x="206" y="29"/>
                        <a:pt x="197" y="30"/>
                        <a:pt x="190" y="33"/>
                      </a:cubicBezTo>
                      <a:cubicBezTo>
                        <a:pt x="173" y="12"/>
                        <a:pt x="148" y="0"/>
                        <a:pt x="12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94" name="Freeform 92"/>
                <p:cNvSpPr>
                  <a:spLocks/>
                </p:cNvSpPr>
                <p:nvPr/>
              </p:nvSpPr>
              <p:spPr bwMode="auto">
                <a:xfrm>
                  <a:off x="7545014" y="4512981"/>
                  <a:ext cx="209407" cy="308257"/>
                </a:xfrm>
                <a:custGeom>
                  <a:avLst/>
                  <a:gdLst>
                    <a:gd name="T0" fmla="*/ 49 w 79"/>
                    <a:gd name="T1" fmla="*/ 63 h 116"/>
                    <a:gd name="T2" fmla="*/ 64 w 79"/>
                    <a:gd name="T3" fmla="*/ 32 h 116"/>
                    <a:gd name="T4" fmla="*/ 79 w 79"/>
                    <a:gd name="T5" fmla="*/ 24 h 116"/>
                    <a:gd name="T6" fmla="*/ 79 w 79"/>
                    <a:gd name="T7" fmla="*/ 0 h 116"/>
                    <a:gd name="T8" fmla="*/ 50 w 79"/>
                    <a:gd name="T9" fmla="*/ 15 h 116"/>
                    <a:gd name="T10" fmla="*/ 24 w 79"/>
                    <a:gd name="T11" fmla="*/ 65 h 116"/>
                    <a:gd name="T12" fmla="*/ 23 w 79"/>
                    <a:gd name="T13" fmla="*/ 71 h 116"/>
                    <a:gd name="T14" fmla="*/ 0 w 79"/>
                    <a:gd name="T15" fmla="*/ 71 h 116"/>
                    <a:gd name="T16" fmla="*/ 34 w 79"/>
                    <a:gd name="T17" fmla="*/ 116 h 116"/>
                    <a:gd name="T18" fmla="*/ 70 w 79"/>
                    <a:gd name="T19" fmla="*/ 71 h 116"/>
                    <a:gd name="T20" fmla="*/ 48 w 79"/>
                    <a:gd name="T21" fmla="*/ 71 h 116"/>
                    <a:gd name="T22" fmla="*/ 49 w 79"/>
                    <a:gd name="T23" fmla="*/ 6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116">
                      <a:moveTo>
                        <a:pt x="49" y="63"/>
                      </a:moveTo>
                      <a:cubicBezTo>
                        <a:pt x="49" y="51"/>
                        <a:pt x="55" y="40"/>
                        <a:pt x="64" y="32"/>
                      </a:cubicBezTo>
                      <a:cubicBezTo>
                        <a:pt x="69" y="28"/>
                        <a:pt x="74" y="26"/>
                        <a:pt x="79" y="24"/>
                      </a:cubicBezTo>
                      <a:cubicBezTo>
                        <a:pt x="79" y="0"/>
                        <a:pt x="79" y="0"/>
                        <a:pt x="79" y="0"/>
                      </a:cubicBezTo>
                      <a:cubicBezTo>
                        <a:pt x="69" y="3"/>
                        <a:pt x="59" y="8"/>
                        <a:pt x="50" y="15"/>
                      </a:cubicBezTo>
                      <a:cubicBezTo>
                        <a:pt x="35" y="28"/>
                        <a:pt x="26" y="45"/>
                        <a:pt x="24" y="65"/>
                      </a:cubicBezTo>
                      <a:cubicBezTo>
                        <a:pt x="24" y="65"/>
                        <a:pt x="24" y="65"/>
                        <a:pt x="23" y="71"/>
                      </a:cubicBezTo>
                      <a:cubicBezTo>
                        <a:pt x="23" y="71"/>
                        <a:pt x="23" y="71"/>
                        <a:pt x="0" y="71"/>
                      </a:cubicBezTo>
                      <a:cubicBezTo>
                        <a:pt x="0" y="71"/>
                        <a:pt x="0" y="71"/>
                        <a:pt x="34" y="116"/>
                      </a:cubicBezTo>
                      <a:cubicBezTo>
                        <a:pt x="34" y="116"/>
                        <a:pt x="34" y="116"/>
                        <a:pt x="70" y="71"/>
                      </a:cubicBezTo>
                      <a:cubicBezTo>
                        <a:pt x="70" y="71"/>
                        <a:pt x="72" y="71"/>
                        <a:pt x="48" y="71"/>
                      </a:cubicBezTo>
                      <a:cubicBezTo>
                        <a:pt x="48" y="71"/>
                        <a:pt x="48" y="71"/>
                        <a:pt x="49"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grpSp>
      </p:grpSp>
      <p:grpSp>
        <p:nvGrpSpPr>
          <p:cNvPr id="119" name="Group 118"/>
          <p:cNvGrpSpPr/>
          <p:nvPr/>
        </p:nvGrpSpPr>
        <p:grpSpPr>
          <a:xfrm>
            <a:off x="5031632" y="2177319"/>
            <a:ext cx="1446078" cy="675943"/>
            <a:chOff x="6104369" y="1985989"/>
            <a:chExt cx="1417852" cy="662749"/>
          </a:xfrm>
        </p:grpSpPr>
        <p:sp>
          <p:nvSpPr>
            <p:cNvPr id="236" name="TextBox 235"/>
            <p:cNvSpPr txBox="1"/>
            <p:nvPr/>
          </p:nvSpPr>
          <p:spPr>
            <a:xfrm>
              <a:off x="6662771" y="2127343"/>
              <a:ext cx="859450" cy="406265"/>
            </a:xfrm>
            <a:prstGeom prst="rect">
              <a:avLst/>
            </a:prstGeom>
            <a:noFill/>
          </p:spPr>
          <p:txBody>
            <a:bodyPr wrap="square"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020" b="1"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SAP ON AZURE</a:t>
              </a:r>
            </a:p>
          </p:txBody>
        </p:sp>
        <p:grpSp>
          <p:nvGrpSpPr>
            <p:cNvPr id="108" name="Group 107"/>
            <p:cNvGrpSpPr/>
            <p:nvPr/>
          </p:nvGrpSpPr>
          <p:grpSpPr>
            <a:xfrm>
              <a:off x="6104369" y="1985989"/>
              <a:ext cx="662750" cy="662749"/>
              <a:chOff x="4837433" y="5425378"/>
              <a:chExt cx="662750" cy="662749"/>
            </a:xfrm>
          </p:grpSpPr>
          <p:sp>
            <p:nvSpPr>
              <p:cNvPr id="235" name="Oval 234"/>
              <p:cNvSpPr/>
              <p:nvPr/>
            </p:nvSpPr>
            <p:spPr bwMode="auto">
              <a:xfrm>
                <a:off x="4837433" y="5425378"/>
                <a:ext cx="662750" cy="662749"/>
              </a:xfrm>
              <a:prstGeom prst="ellipse">
                <a:avLst/>
              </a:prstGeom>
              <a:solidFill>
                <a:srgbClr val="FFFFFF">
                  <a:alpha val="30196"/>
                </a:srgbClr>
              </a:solidFill>
              <a:ln w="28575" cap="rnd">
                <a:no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marL="0" marR="0" lvl="0" indent="0" algn="ctr" defTabSz="950846" eaLnBrk="1" fontAlgn="base" latinLnBrk="0" hangingPunct="1">
                  <a:lnSpc>
                    <a:spcPct val="100000"/>
                  </a:lnSpc>
                  <a:spcBef>
                    <a:spcPct val="0"/>
                  </a:spcBef>
                  <a:spcAft>
                    <a:spcPct val="0"/>
                  </a:spcAft>
                  <a:buClrTx/>
                  <a:buSzTx/>
                  <a:buFontTx/>
                  <a:buNone/>
                  <a:tabLst/>
                  <a:defRPr/>
                </a:pPr>
                <a:endParaRPr kumimoji="0" lang="en-US" sz="1326" b="0" i="0" u="none" strike="noStrike" kern="0" cap="none" spc="0" normalizeH="0" baseline="0" noProof="0" dirty="0">
                  <a:ln>
                    <a:noFill/>
                  </a:ln>
                  <a:solidFill>
                    <a:srgbClr val="000000"/>
                  </a:solidFill>
                  <a:effectLst/>
                  <a:uLnTx/>
                  <a:uFillTx/>
                  <a:latin typeface="Segoe UI"/>
                </a:endParaRPr>
              </a:p>
            </p:txBody>
          </p:sp>
          <p:grpSp>
            <p:nvGrpSpPr>
              <p:cNvPr id="8280" name="Group 8279"/>
              <p:cNvGrpSpPr/>
              <p:nvPr/>
            </p:nvGrpSpPr>
            <p:grpSpPr>
              <a:xfrm>
                <a:off x="4873628" y="5605012"/>
                <a:ext cx="590360" cy="298014"/>
                <a:chOff x="10661650" y="4321175"/>
                <a:chExt cx="1157287" cy="584200"/>
              </a:xfrm>
            </p:grpSpPr>
            <p:pic>
              <p:nvPicPr>
                <p:cNvPr id="8285" name="Picture 9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1650" y="4321175"/>
                  <a:ext cx="11572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Freeform 94"/>
                <p:cNvSpPr>
                  <a:spLocks noEditPoints="1"/>
                </p:cNvSpPr>
                <p:nvPr/>
              </p:nvSpPr>
              <p:spPr bwMode="auto">
                <a:xfrm>
                  <a:off x="10694988" y="4432300"/>
                  <a:ext cx="812800" cy="358775"/>
                </a:xfrm>
                <a:custGeom>
                  <a:avLst/>
                  <a:gdLst>
                    <a:gd name="T0" fmla="*/ 202 w 251"/>
                    <a:gd name="T1" fmla="*/ 2 h 111"/>
                    <a:gd name="T2" fmla="*/ 168 w 251"/>
                    <a:gd name="T3" fmla="*/ 2 h 111"/>
                    <a:gd name="T4" fmla="*/ 168 w 251"/>
                    <a:gd name="T5" fmla="*/ 84 h 111"/>
                    <a:gd name="T6" fmla="*/ 138 w 251"/>
                    <a:gd name="T7" fmla="*/ 2 h 111"/>
                    <a:gd name="T8" fmla="*/ 108 w 251"/>
                    <a:gd name="T9" fmla="*/ 2 h 111"/>
                    <a:gd name="T10" fmla="*/ 82 w 251"/>
                    <a:gd name="T11" fmla="*/ 70 h 111"/>
                    <a:gd name="T12" fmla="*/ 48 w 251"/>
                    <a:gd name="T13" fmla="*/ 43 h 111"/>
                    <a:gd name="T14" fmla="*/ 29 w 251"/>
                    <a:gd name="T15" fmla="*/ 31 h 111"/>
                    <a:gd name="T16" fmla="*/ 44 w 251"/>
                    <a:gd name="T17" fmla="*/ 23 h 111"/>
                    <a:gd name="T18" fmla="*/ 70 w 251"/>
                    <a:gd name="T19" fmla="*/ 30 h 111"/>
                    <a:gd name="T20" fmla="*/ 82 w 251"/>
                    <a:gd name="T21" fmla="*/ 9 h 111"/>
                    <a:gd name="T22" fmla="*/ 43 w 251"/>
                    <a:gd name="T23" fmla="*/ 0 h 111"/>
                    <a:gd name="T24" fmla="*/ 43 w 251"/>
                    <a:gd name="T25" fmla="*/ 0 h 111"/>
                    <a:gd name="T26" fmla="*/ 8 w 251"/>
                    <a:gd name="T27" fmla="*/ 13 h 111"/>
                    <a:gd name="T28" fmla="*/ 0 w 251"/>
                    <a:gd name="T29" fmla="*/ 33 h 111"/>
                    <a:gd name="T30" fmla="*/ 12 w 251"/>
                    <a:gd name="T31" fmla="*/ 57 h 111"/>
                    <a:gd name="T32" fmla="*/ 35 w 251"/>
                    <a:gd name="T33" fmla="*/ 68 h 111"/>
                    <a:gd name="T34" fmla="*/ 52 w 251"/>
                    <a:gd name="T35" fmla="*/ 79 h 111"/>
                    <a:gd name="T36" fmla="*/ 50 w 251"/>
                    <a:gd name="T37" fmla="*/ 84 h 111"/>
                    <a:gd name="T38" fmla="*/ 39 w 251"/>
                    <a:gd name="T39" fmla="*/ 87 h 111"/>
                    <a:gd name="T40" fmla="*/ 10 w 251"/>
                    <a:gd name="T41" fmla="*/ 79 h 111"/>
                    <a:gd name="T42" fmla="*/ 0 w 251"/>
                    <a:gd name="T43" fmla="*/ 100 h 111"/>
                    <a:gd name="T44" fmla="*/ 39 w 251"/>
                    <a:gd name="T45" fmla="*/ 111 h 111"/>
                    <a:gd name="T46" fmla="*/ 41 w 251"/>
                    <a:gd name="T47" fmla="*/ 111 h 111"/>
                    <a:gd name="T48" fmla="*/ 70 w 251"/>
                    <a:gd name="T49" fmla="*/ 101 h 111"/>
                    <a:gd name="T50" fmla="*/ 71 w 251"/>
                    <a:gd name="T51" fmla="*/ 100 h 111"/>
                    <a:gd name="T52" fmla="*/ 68 w 251"/>
                    <a:gd name="T53" fmla="*/ 109 h 111"/>
                    <a:gd name="T54" fmla="*/ 99 w 251"/>
                    <a:gd name="T55" fmla="*/ 109 h 111"/>
                    <a:gd name="T56" fmla="*/ 105 w 251"/>
                    <a:gd name="T57" fmla="*/ 93 h 111"/>
                    <a:gd name="T58" fmla="*/ 123 w 251"/>
                    <a:gd name="T59" fmla="*/ 96 h 111"/>
                    <a:gd name="T60" fmla="*/ 141 w 251"/>
                    <a:gd name="T61" fmla="*/ 93 h 111"/>
                    <a:gd name="T62" fmla="*/ 146 w 251"/>
                    <a:gd name="T63" fmla="*/ 109 h 111"/>
                    <a:gd name="T64" fmla="*/ 197 w 251"/>
                    <a:gd name="T65" fmla="*/ 109 h 111"/>
                    <a:gd name="T66" fmla="*/ 197 w 251"/>
                    <a:gd name="T67" fmla="*/ 76 h 111"/>
                    <a:gd name="T68" fmla="*/ 208 w 251"/>
                    <a:gd name="T69" fmla="*/ 76 h 111"/>
                    <a:gd name="T70" fmla="*/ 251 w 251"/>
                    <a:gd name="T71" fmla="*/ 39 h 111"/>
                    <a:gd name="T72" fmla="*/ 202 w 251"/>
                    <a:gd name="T73" fmla="*/ 2 h 111"/>
                    <a:gd name="T74" fmla="*/ 123 w 251"/>
                    <a:gd name="T75" fmla="*/ 72 h 111"/>
                    <a:gd name="T76" fmla="*/ 112 w 251"/>
                    <a:gd name="T77" fmla="*/ 70 h 111"/>
                    <a:gd name="T78" fmla="*/ 123 w 251"/>
                    <a:gd name="T79" fmla="*/ 36 h 111"/>
                    <a:gd name="T80" fmla="*/ 123 w 251"/>
                    <a:gd name="T81" fmla="*/ 36 h 111"/>
                    <a:gd name="T82" fmla="*/ 134 w 251"/>
                    <a:gd name="T83" fmla="*/ 70 h 111"/>
                    <a:gd name="T84" fmla="*/ 123 w 251"/>
                    <a:gd name="T85" fmla="*/ 72 h 111"/>
                    <a:gd name="T86" fmla="*/ 204 w 251"/>
                    <a:gd name="T87" fmla="*/ 52 h 111"/>
                    <a:gd name="T88" fmla="*/ 197 w 251"/>
                    <a:gd name="T89" fmla="*/ 52 h 111"/>
                    <a:gd name="T90" fmla="*/ 197 w 251"/>
                    <a:gd name="T91" fmla="*/ 25 h 111"/>
                    <a:gd name="T92" fmla="*/ 204 w 251"/>
                    <a:gd name="T93" fmla="*/ 25 h 111"/>
                    <a:gd name="T94" fmla="*/ 223 w 251"/>
                    <a:gd name="T95" fmla="*/ 38 h 111"/>
                    <a:gd name="T96" fmla="*/ 204 w 251"/>
                    <a:gd name="T97" fmla="*/ 5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1" h="111">
                      <a:moveTo>
                        <a:pt x="202" y="2"/>
                      </a:moveTo>
                      <a:cubicBezTo>
                        <a:pt x="168" y="2"/>
                        <a:pt x="168" y="2"/>
                        <a:pt x="168" y="2"/>
                      </a:cubicBezTo>
                      <a:cubicBezTo>
                        <a:pt x="168" y="84"/>
                        <a:pt x="168" y="84"/>
                        <a:pt x="168" y="84"/>
                      </a:cubicBezTo>
                      <a:cubicBezTo>
                        <a:pt x="138" y="2"/>
                        <a:pt x="138" y="2"/>
                        <a:pt x="138" y="2"/>
                      </a:cubicBezTo>
                      <a:cubicBezTo>
                        <a:pt x="108" y="2"/>
                        <a:pt x="108" y="2"/>
                        <a:pt x="108" y="2"/>
                      </a:cubicBezTo>
                      <a:cubicBezTo>
                        <a:pt x="82" y="70"/>
                        <a:pt x="82" y="70"/>
                        <a:pt x="82" y="70"/>
                      </a:cubicBezTo>
                      <a:cubicBezTo>
                        <a:pt x="80" y="53"/>
                        <a:pt x="62" y="47"/>
                        <a:pt x="48" y="43"/>
                      </a:cubicBezTo>
                      <a:cubicBezTo>
                        <a:pt x="39" y="40"/>
                        <a:pt x="29" y="35"/>
                        <a:pt x="29" y="31"/>
                      </a:cubicBezTo>
                      <a:cubicBezTo>
                        <a:pt x="29" y="27"/>
                        <a:pt x="34" y="23"/>
                        <a:pt x="44" y="23"/>
                      </a:cubicBezTo>
                      <a:cubicBezTo>
                        <a:pt x="51" y="24"/>
                        <a:pt x="57" y="24"/>
                        <a:pt x="70" y="30"/>
                      </a:cubicBezTo>
                      <a:cubicBezTo>
                        <a:pt x="82" y="9"/>
                        <a:pt x="82" y="9"/>
                        <a:pt x="82" y="9"/>
                      </a:cubicBezTo>
                      <a:cubicBezTo>
                        <a:pt x="70" y="4"/>
                        <a:pt x="55" y="0"/>
                        <a:pt x="43" y="0"/>
                      </a:cubicBezTo>
                      <a:cubicBezTo>
                        <a:pt x="43" y="0"/>
                        <a:pt x="43" y="0"/>
                        <a:pt x="43" y="0"/>
                      </a:cubicBezTo>
                      <a:cubicBezTo>
                        <a:pt x="28" y="0"/>
                        <a:pt x="16" y="5"/>
                        <a:pt x="8" y="13"/>
                      </a:cubicBezTo>
                      <a:cubicBezTo>
                        <a:pt x="3" y="18"/>
                        <a:pt x="0" y="25"/>
                        <a:pt x="0" y="33"/>
                      </a:cubicBezTo>
                      <a:cubicBezTo>
                        <a:pt x="0" y="43"/>
                        <a:pt x="4" y="51"/>
                        <a:pt x="12" y="57"/>
                      </a:cubicBezTo>
                      <a:cubicBezTo>
                        <a:pt x="19" y="62"/>
                        <a:pt x="27" y="65"/>
                        <a:pt x="35" y="68"/>
                      </a:cubicBezTo>
                      <a:cubicBezTo>
                        <a:pt x="45" y="71"/>
                        <a:pt x="52" y="73"/>
                        <a:pt x="52" y="79"/>
                      </a:cubicBezTo>
                      <a:cubicBezTo>
                        <a:pt x="52" y="81"/>
                        <a:pt x="52" y="82"/>
                        <a:pt x="50" y="84"/>
                      </a:cubicBezTo>
                      <a:cubicBezTo>
                        <a:pt x="48" y="86"/>
                        <a:pt x="44" y="87"/>
                        <a:pt x="39" y="87"/>
                      </a:cubicBezTo>
                      <a:cubicBezTo>
                        <a:pt x="29" y="88"/>
                        <a:pt x="22" y="86"/>
                        <a:pt x="10" y="79"/>
                      </a:cubicBezTo>
                      <a:cubicBezTo>
                        <a:pt x="0" y="100"/>
                        <a:pt x="0" y="100"/>
                        <a:pt x="0" y="100"/>
                      </a:cubicBezTo>
                      <a:cubicBezTo>
                        <a:pt x="11" y="107"/>
                        <a:pt x="25" y="111"/>
                        <a:pt x="39" y="111"/>
                      </a:cubicBezTo>
                      <a:cubicBezTo>
                        <a:pt x="41" y="111"/>
                        <a:pt x="41" y="111"/>
                        <a:pt x="41" y="111"/>
                      </a:cubicBezTo>
                      <a:cubicBezTo>
                        <a:pt x="53" y="111"/>
                        <a:pt x="62" y="107"/>
                        <a:pt x="70" y="101"/>
                      </a:cubicBezTo>
                      <a:cubicBezTo>
                        <a:pt x="71" y="100"/>
                        <a:pt x="71" y="100"/>
                        <a:pt x="71" y="100"/>
                      </a:cubicBezTo>
                      <a:cubicBezTo>
                        <a:pt x="68" y="109"/>
                        <a:pt x="68" y="109"/>
                        <a:pt x="68" y="109"/>
                      </a:cubicBezTo>
                      <a:cubicBezTo>
                        <a:pt x="99" y="109"/>
                        <a:pt x="99" y="109"/>
                        <a:pt x="99" y="109"/>
                      </a:cubicBezTo>
                      <a:cubicBezTo>
                        <a:pt x="105" y="93"/>
                        <a:pt x="105" y="93"/>
                        <a:pt x="105" y="93"/>
                      </a:cubicBezTo>
                      <a:cubicBezTo>
                        <a:pt x="110" y="95"/>
                        <a:pt x="116" y="96"/>
                        <a:pt x="123" y="96"/>
                      </a:cubicBezTo>
                      <a:cubicBezTo>
                        <a:pt x="129" y="96"/>
                        <a:pt x="135" y="95"/>
                        <a:pt x="141" y="93"/>
                      </a:cubicBezTo>
                      <a:cubicBezTo>
                        <a:pt x="146" y="109"/>
                        <a:pt x="146" y="109"/>
                        <a:pt x="146" y="109"/>
                      </a:cubicBezTo>
                      <a:cubicBezTo>
                        <a:pt x="197" y="109"/>
                        <a:pt x="197" y="109"/>
                        <a:pt x="197" y="109"/>
                      </a:cubicBezTo>
                      <a:cubicBezTo>
                        <a:pt x="197" y="76"/>
                        <a:pt x="197" y="76"/>
                        <a:pt x="197" y="76"/>
                      </a:cubicBezTo>
                      <a:cubicBezTo>
                        <a:pt x="208" y="76"/>
                        <a:pt x="208" y="76"/>
                        <a:pt x="208" y="76"/>
                      </a:cubicBezTo>
                      <a:cubicBezTo>
                        <a:pt x="235" y="76"/>
                        <a:pt x="251" y="62"/>
                        <a:pt x="251" y="39"/>
                      </a:cubicBezTo>
                      <a:cubicBezTo>
                        <a:pt x="251" y="14"/>
                        <a:pt x="235" y="2"/>
                        <a:pt x="202" y="2"/>
                      </a:cubicBezTo>
                      <a:close/>
                      <a:moveTo>
                        <a:pt x="123" y="72"/>
                      </a:moveTo>
                      <a:cubicBezTo>
                        <a:pt x="119" y="72"/>
                        <a:pt x="115" y="71"/>
                        <a:pt x="112" y="70"/>
                      </a:cubicBezTo>
                      <a:cubicBezTo>
                        <a:pt x="123" y="36"/>
                        <a:pt x="123" y="36"/>
                        <a:pt x="123" y="36"/>
                      </a:cubicBezTo>
                      <a:cubicBezTo>
                        <a:pt x="123" y="36"/>
                        <a:pt x="123" y="36"/>
                        <a:pt x="123" y="36"/>
                      </a:cubicBezTo>
                      <a:cubicBezTo>
                        <a:pt x="134" y="70"/>
                        <a:pt x="134" y="70"/>
                        <a:pt x="134" y="70"/>
                      </a:cubicBezTo>
                      <a:cubicBezTo>
                        <a:pt x="130" y="71"/>
                        <a:pt x="127" y="72"/>
                        <a:pt x="123" y="72"/>
                      </a:cubicBezTo>
                      <a:close/>
                      <a:moveTo>
                        <a:pt x="204" y="52"/>
                      </a:moveTo>
                      <a:cubicBezTo>
                        <a:pt x="197" y="52"/>
                        <a:pt x="197" y="52"/>
                        <a:pt x="197" y="52"/>
                      </a:cubicBezTo>
                      <a:cubicBezTo>
                        <a:pt x="197" y="25"/>
                        <a:pt x="197" y="25"/>
                        <a:pt x="197" y="25"/>
                      </a:cubicBezTo>
                      <a:cubicBezTo>
                        <a:pt x="204" y="25"/>
                        <a:pt x="204" y="25"/>
                        <a:pt x="204" y="25"/>
                      </a:cubicBezTo>
                      <a:cubicBezTo>
                        <a:pt x="215" y="25"/>
                        <a:pt x="223" y="28"/>
                        <a:pt x="223" y="38"/>
                      </a:cubicBezTo>
                      <a:cubicBezTo>
                        <a:pt x="223" y="49"/>
                        <a:pt x="215" y="52"/>
                        <a:pt x="204" y="5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8256" name="Freeform 95"/>
                <p:cNvSpPr>
                  <a:spLocks noEditPoints="1"/>
                </p:cNvSpPr>
                <p:nvPr/>
              </p:nvSpPr>
              <p:spPr bwMode="auto">
                <a:xfrm>
                  <a:off x="11380788" y="4821238"/>
                  <a:ext cx="71437" cy="71438"/>
                </a:xfrm>
                <a:custGeom>
                  <a:avLst/>
                  <a:gdLst>
                    <a:gd name="T0" fmla="*/ 2 w 22"/>
                    <a:gd name="T1" fmla="*/ 11 h 22"/>
                    <a:gd name="T2" fmla="*/ 11 w 22"/>
                    <a:gd name="T3" fmla="*/ 2 h 22"/>
                    <a:gd name="T4" fmla="*/ 20 w 22"/>
                    <a:gd name="T5" fmla="*/ 11 h 22"/>
                    <a:gd name="T6" fmla="*/ 11 w 22"/>
                    <a:gd name="T7" fmla="*/ 21 h 22"/>
                    <a:gd name="T8" fmla="*/ 2 w 22"/>
                    <a:gd name="T9" fmla="*/ 11 h 22"/>
                    <a:gd name="T10" fmla="*/ 11 w 22"/>
                    <a:gd name="T11" fmla="*/ 22 h 22"/>
                    <a:gd name="T12" fmla="*/ 22 w 22"/>
                    <a:gd name="T13" fmla="*/ 11 h 22"/>
                    <a:gd name="T14" fmla="*/ 11 w 22"/>
                    <a:gd name="T15" fmla="*/ 0 h 22"/>
                    <a:gd name="T16" fmla="*/ 0 w 22"/>
                    <a:gd name="T17" fmla="*/ 11 h 22"/>
                    <a:gd name="T18" fmla="*/ 11 w 22"/>
                    <a:gd name="T19" fmla="*/ 22 h 22"/>
                    <a:gd name="T20" fmla="*/ 9 w 22"/>
                    <a:gd name="T21" fmla="*/ 12 h 22"/>
                    <a:gd name="T22" fmla="*/ 11 w 22"/>
                    <a:gd name="T23" fmla="*/ 12 h 22"/>
                    <a:gd name="T24" fmla="*/ 14 w 22"/>
                    <a:gd name="T25" fmla="*/ 18 h 22"/>
                    <a:gd name="T26" fmla="*/ 17 w 22"/>
                    <a:gd name="T27" fmla="*/ 18 h 22"/>
                    <a:gd name="T28" fmla="*/ 13 w 22"/>
                    <a:gd name="T29" fmla="*/ 12 h 22"/>
                    <a:gd name="T30" fmla="*/ 16 w 22"/>
                    <a:gd name="T31" fmla="*/ 8 h 22"/>
                    <a:gd name="T32" fmla="*/ 12 w 22"/>
                    <a:gd name="T33" fmla="*/ 5 h 22"/>
                    <a:gd name="T34" fmla="*/ 7 w 22"/>
                    <a:gd name="T35" fmla="*/ 5 h 22"/>
                    <a:gd name="T36" fmla="*/ 7 w 22"/>
                    <a:gd name="T37" fmla="*/ 18 h 22"/>
                    <a:gd name="T38" fmla="*/ 9 w 22"/>
                    <a:gd name="T39" fmla="*/ 18 h 22"/>
                    <a:gd name="T40" fmla="*/ 9 w 22"/>
                    <a:gd name="T41" fmla="*/ 12 h 22"/>
                    <a:gd name="T42" fmla="*/ 9 w 22"/>
                    <a:gd name="T43" fmla="*/ 10 h 22"/>
                    <a:gd name="T44" fmla="*/ 9 w 22"/>
                    <a:gd name="T45" fmla="*/ 6 h 22"/>
                    <a:gd name="T46" fmla="*/ 11 w 22"/>
                    <a:gd name="T47" fmla="*/ 6 h 22"/>
                    <a:gd name="T48" fmla="*/ 14 w 22"/>
                    <a:gd name="T49" fmla="*/ 8 h 22"/>
                    <a:gd name="T50" fmla="*/ 11 w 22"/>
                    <a:gd name="T51" fmla="*/ 10 h 22"/>
                    <a:gd name="T52" fmla="*/ 9 w 22"/>
                    <a:gd name="T53"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 h="22">
                      <a:moveTo>
                        <a:pt x="2" y="11"/>
                      </a:moveTo>
                      <a:cubicBezTo>
                        <a:pt x="2" y="6"/>
                        <a:pt x="6" y="2"/>
                        <a:pt x="11" y="2"/>
                      </a:cubicBezTo>
                      <a:cubicBezTo>
                        <a:pt x="16" y="2"/>
                        <a:pt x="20" y="6"/>
                        <a:pt x="20" y="11"/>
                      </a:cubicBezTo>
                      <a:cubicBezTo>
                        <a:pt x="20" y="17"/>
                        <a:pt x="16" y="21"/>
                        <a:pt x="11" y="21"/>
                      </a:cubicBezTo>
                      <a:cubicBezTo>
                        <a:pt x="6" y="21"/>
                        <a:pt x="2" y="17"/>
                        <a:pt x="2" y="11"/>
                      </a:cubicBezTo>
                      <a:close/>
                      <a:moveTo>
                        <a:pt x="11" y="22"/>
                      </a:moveTo>
                      <a:cubicBezTo>
                        <a:pt x="17" y="22"/>
                        <a:pt x="22" y="18"/>
                        <a:pt x="22" y="11"/>
                      </a:cubicBezTo>
                      <a:cubicBezTo>
                        <a:pt x="22" y="5"/>
                        <a:pt x="17" y="0"/>
                        <a:pt x="11" y="0"/>
                      </a:cubicBezTo>
                      <a:cubicBezTo>
                        <a:pt x="5" y="0"/>
                        <a:pt x="0" y="5"/>
                        <a:pt x="0" y="11"/>
                      </a:cubicBezTo>
                      <a:cubicBezTo>
                        <a:pt x="0" y="18"/>
                        <a:pt x="5" y="22"/>
                        <a:pt x="11" y="22"/>
                      </a:cubicBezTo>
                      <a:close/>
                      <a:moveTo>
                        <a:pt x="9" y="12"/>
                      </a:moveTo>
                      <a:cubicBezTo>
                        <a:pt x="11" y="12"/>
                        <a:pt x="11" y="12"/>
                        <a:pt x="11" y="12"/>
                      </a:cubicBezTo>
                      <a:cubicBezTo>
                        <a:pt x="14" y="18"/>
                        <a:pt x="14" y="18"/>
                        <a:pt x="14" y="18"/>
                      </a:cubicBezTo>
                      <a:cubicBezTo>
                        <a:pt x="17" y="18"/>
                        <a:pt x="17" y="18"/>
                        <a:pt x="17" y="18"/>
                      </a:cubicBezTo>
                      <a:cubicBezTo>
                        <a:pt x="13" y="12"/>
                        <a:pt x="13" y="12"/>
                        <a:pt x="13" y="12"/>
                      </a:cubicBezTo>
                      <a:cubicBezTo>
                        <a:pt x="15" y="12"/>
                        <a:pt x="16" y="11"/>
                        <a:pt x="16" y="8"/>
                      </a:cubicBezTo>
                      <a:cubicBezTo>
                        <a:pt x="16" y="6"/>
                        <a:pt x="15" y="5"/>
                        <a:pt x="12" y="5"/>
                      </a:cubicBezTo>
                      <a:cubicBezTo>
                        <a:pt x="7" y="5"/>
                        <a:pt x="7" y="5"/>
                        <a:pt x="7" y="5"/>
                      </a:cubicBezTo>
                      <a:cubicBezTo>
                        <a:pt x="7" y="18"/>
                        <a:pt x="7" y="18"/>
                        <a:pt x="7" y="18"/>
                      </a:cubicBezTo>
                      <a:cubicBezTo>
                        <a:pt x="9" y="18"/>
                        <a:pt x="9" y="18"/>
                        <a:pt x="9" y="18"/>
                      </a:cubicBezTo>
                      <a:lnTo>
                        <a:pt x="9" y="12"/>
                      </a:lnTo>
                      <a:close/>
                      <a:moveTo>
                        <a:pt x="9" y="10"/>
                      </a:moveTo>
                      <a:cubicBezTo>
                        <a:pt x="9" y="6"/>
                        <a:pt x="9" y="6"/>
                        <a:pt x="9" y="6"/>
                      </a:cubicBezTo>
                      <a:cubicBezTo>
                        <a:pt x="11" y="6"/>
                        <a:pt x="11" y="6"/>
                        <a:pt x="11" y="6"/>
                      </a:cubicBezTo>
                      <a:cubicBezTo>
                        <a:pt x="13" y="6"/>
                        <a:pt x="14" y="7"/>
                        <a:pt x="14" y="8"/>
                      </a:cubicBezTo>
                      <a:cubicBezTo>
                        <a:pt x="14" y="10"/>
                        <a:pt x="13" y="10"/>
                        <a:pt x="11" y="10"/>
                      </a:cubicBezTo>
                      <a:lnTo>
                        <a:pt x="9" y="10"/>
                      </a:lnTo>
                      <a:close/>
                    </a:path>
                  </a:pathLst>
                </a:custGeom>
                <a:solidFill>
                  <a:srgbClr val="326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grpSp>
      </p:grpSp>
      <p:grpSp>
        <p:nvGrpSpPr>
          <p:cNvPr id="118" name="Group 117"/>
          <p:cNvGrpSpPr/>
          <p:nvPr/>
        </p:nvGrpSpPr>
        <p:grpSpPr>
          <a:xfrm>
            <a:off x="6556611" y="2122968"/>
            <a:ext cx="1171401" cy="1105247"/>
            <a:chOff x="5654129" y="2929960"/>
            <a:chExt cx="1148537" cy="1083674"/>
          </a:xfrm>
        </p:grpSpPr>
        <p:sp>
          <p:nvSpPr>
            <p:cNvPr id="238" name="TextBox 237"/>
            <p:cNvSpPr txBox="1"/>
            <p:nvPr/>
          </p:nvSpPr>
          <p:spPr>
            <a:xfrm>
              <a:off x="5654129" y="3607369"/>
              <a:ext cx="1148537" cy="406265"/>
            </a:xfrm>
            <a:prstGeom prst="rect">
              <a:avLst/>
            </a:prstGeom>
            <a:noFill/>
          </p:spPr>
          <p:txBody>
            <a:bodyPr wrap="square"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020" b="1"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SHAREPOINT ON AZURE</a:t>
              </a:r>
            </a:p>
          </p:txBody>
        </p:sp>
        <p:grpSp>
          <p:nvGrpSpPr>
            <p:cNvPr id="109" name="Group 108"/>
            <p:cNvGrpSpPr/>
            <p:nvPr/>
          </p:nvGrpSpPr>
          <p:grpSpPr>
            <a:xfrm>
              <a:off x="5897023" y="2929960"/>
              <a:ext cx="662750" cy="662749"/>
              <a:chOff x="4815282" y="6209123"/>
              <a:chExt cx="662750" cy="662749"/>
            </a:xfrm>
          </p:grpSpPr>
          <p:sp>
            <p:nvSpPr>
              <p:cNvPr id="237" name="Oval 236"/>
              <p:cNvSpPr/>
              <p:nvPr/>
            </p:nvSpPr>
            <p:spPr bwMode="auto">
              <a:xfrm>
                <a:off x="4815282" y="6209123"/>
                <a:ext cx="662750" cy="662749"/>
              </a:xfrm>
              <a:prstGeom prst="ellipse">
                <a:avLst/>
              </a:prstGeom>
              <a:solidFill>
                <a:srgbClr val="FFFFFF">
                  <a:alpha val="30196"/>
                </a:srgbClr>
              </a:solidFill>
              <a:ln w="28575" cap="rnd">
                <a:no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marL="0" marR="0" lvl="0" indent="0" algn="ctr" defTabSz="950846" eaLnBrk="1" fontAlgn="base" latinLnBrk="0" hangingPunct="1">
                  <a:lnSpc>
                    <a:spcPct val="100000"/>
                  </a:lnSpc>
                  <a:spcBef>
                    <a:spcPct val="0"/>
                  </a:spcBef>
                  <a:spcAft>
                    <a:spcPct val="0"/>
                  </a:spcAft>
                  <a:buClrTx/>
                  <a:buSzTx/>
                  <a:buFontTx/>
                  <a:buNone/>
                  <a:tabLst/>
                  <a:defRPr/>
                </a:pPr>
                <a:endParaRPr kumimoji="0" lang="en-US" sz="1326" b="0" i="0" u="none" strike="noStrike" kern="0" cap="none" spc="0" normalizeH="0" baseline="0" noProof="0" dirty="0">
                  <a:ln>
                    <a:noFill/>
                  </a:ln>
                  <a:solidFill>
                    <a:srgbClr val="000000"/>
                  </a:solidFill>
                  <a:effectLst/>
                  <a:uLnTx/>
                  <a:uFillTx/>
                  <a:latin typeface="Segoe UI"/>
                </a:endParaRPr>
              </a:p>
            </p:txBody>
          </p:sp>
          <p:sp>
            <p:nvSpPr>
              <p:cNvPr id="8257" name="Freeform 96"/>
              <p:cNvSpPr>
                <a:spLocks noEditPoints="1"/>
              </p:cNvSpPr>
              <p:nvPr/>
            </p:nvSpPr>
            <p:spPr bwMode="auto">
              <a:xfrm>
                <a:off x="4911761" y="6288916"/>
                <a:ext cx="533241" cy="503161"/>
              </a:xfrm>
              <a:custGeom>
                <a:avLst/>
                <a:gdLst>
                  <a:gd name="T0" fmla="*/ 260 w 287"/>
                  <a:gd name="T1" fmla="*/ 107 h 270"/>
                  <a:gd name="T2" fmla="*/ 255 w 287"/>
                  <a:gd name="T3" fmla="*/ 107 h 270"/>
                  <a:gd name="T4" fmla="*/ 217 w 287"/>
                  <a:gd name="T5" fmla="*/ 67 h 270"/>
                  <a:gd name="T6" fmla="*/ 217 w 287"/>
                  <a:gd name="T7" fmla="*/ 64 h 270"/>
                  <a:gd name="T8" fmla="*/ 190 w 287"/>
                  <a:gd name="T9" fmla="*/ 37 h 270"/>
                  <a:gd name="T10" fmla="*/ 173 w 287"/>
                  <a:gd name="T11" fmla="*/ 42 h 270"/>
                  <a:gd name="T12" fmla="*/ 173 w 287"/>
                  <a:gd name="T13" fmla="*/ 85 h 270"/>
                  <a:gd name="T14" fmla="*/ 190 w 287"/>
                  <a:gd name="T15" fmla="*/ 91 h 270"/>
                  <a:gd name="T16" fmla="*/ 212 w 287"/>
                  <a:gd name="T17" fmla="*/ 79 h 270"/>
                  <a:gd name="T18" fmla="*/ 243 w 287"/>
                  <a:gd name="T19" fmla="*/ 113 h 270"/>
                  <a:gd name="T20" fmla="*/ 233 w 287"/>
                  <a:gd name="T21" fmla="*/ 134 h 270"/>
                  <a:gd name="T22" fmla="*/ 243 w 287"/>
                  <a:gd name="T23" fmla="*/ 155 h 270"/>
                  <a:gd name="T24" fmla="*/ 212 w 287"/>
                  <a:gd name="T25" fmla="*/ 190 h 270"/>
                  <a:gd name="T26" fmla="*/ 190 w 287"/>
                  <a:gd name="T27" fmla="*/ 178 h 270"/>
                  <a:gd name="T28" fmla="*/ 173 w 287"/>
                  <a:gd name="T29" fmla="*/ 184 h 270"/>
                  <a:gd name="T30" fmla="*/ 173 w 287"/>
                  <a:gd name="T31" fmla="*/ 227 h 270"/>
                  <a:gd name="T32" fmla="*/ 190 w 287"/>
                  <a:gd name="T33" fmla="*/ 232 h 270"/>
                  <a:gd name="T34" fmla="*/ 217 w 287"/>
                  <a:gd name="T35" fmla="*/ 205 h 270"/>
                  <a:gd name="T36" fmla="*/ 217 w 287"/>
                  <a:gd name="T37" fmla="*/ 202 h 270"/>
                  <a:gd name="T38" fmla="*/ 255 w 287"/>
                  <a:gd name="T39" fmla="*/ 161 h 270"/>
                  <a:gd name="T40" fmla="*/ 260 w 287"/>
                  <a:gd name="T41" fmla="*/ 161 h 270"/>
                  <a:gd name="T42" fmla="*/ 287 w 287"/>
                  <a:gd name="T43" fmla="*/ 134 h 270"/>
                  <a:gd name="T44" fmla="*/ 260 w 287"/>
                  <a:gd name="T45" fmla="*/ 107 h 270"/>
                  <a:gd name="T46" fmla="*/ 0 w 287"/>
                  <a:gd name="T47" fmla="*/ 29 h 270"/>
                  <a:gd name="T48" fmla="*/ 0 w 287"/>
                  <a:gd name="T49" fmla="*/ 241 h 270"/>
                  <a:gd name="T50" fmla="*/ 158 w 287"/>
                  <a:gd name="T51" fmla="*/ 270 h 270"/>
                  <a:gd name="T52" fmla="*/ 158 w 287"/>
                  <a:gd name="T53" fmla="*/ 0 h 270"/>
                  <a:gd name="T54" fmla="*/ 0 w 287"/>
                  <a:gd name="T55" fmla="*/ 29 h 270"/>
                  <a:gd name="T56" fmla="*/ 89 w 287"/>
                  <a:gd name="T57" fmla="*/ 188 h 270"/>
                  <a:gd name="T58" fmla="*/ 46 w 287"/>
                  <a:gd name="T59" fmla="*/ 188 h 270"/>
                  <a:gd name="T60" fmla="*/ 45 w 287"/>
                  <a:gd name="T61" fmla="*/ 164 h 270"/>
                  <a:gd name="T62" fmla="*/ 77 w 287"/>
                  <a:gd name="T63" fmla="*/ 171 h 270"/>
                  <a:gd name="T64" fmla="*/ 61 w 287"/>
                  <a:gd name="T65" fmla="*/ 142 h 270"/>
                  <a:gd name="T66" fmla="*/ 59 w 287"/>
                  <a:gd name="T67" fmla="*/ 86 h 270"/>
                  <a:gd name="T68" fmla="*/ 96 w 287"/>
                  <a:gd name="T69" fmla="*/ 82 h 270"/>
                  <a:gd name="T70" fmla="*/ 97 w 287"/>
                  <a:gd name="T71" fmla="*/ 105 h 270"/>
                  <a:gd name="T72" fmla="*/ 65 w 287"/>
                  <a:gd name="T73" fmla="*/ 106 h 270"/>
                  <a:gd name="T74" fmla="*/ 87 w 287"/>
                  <a:gd name="T75" fmla="*/ 135 h 270"/>
                  <a:gd name="T76" fmla="*/ 89 w 287"/>
                  <a:gd name="T77" fmla="*/ 188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7" h="270">
                    <a:moveTo>
                      <a:pt x="260" y="107"/>
                    </a:moveTo>
                    <a:cubicBezTo>
                      <a:pt x="258" y="107"/>
                      <a:pt x="256" y="107"/>
                      <a:pt x="255" y="107"/>
                    </a:cubicBezTo>
                    <a:cubicBezTo>
                      <a:pt x="248" y="90"/>
                      <a:pt x="234" y="75"/>
                      <a:pt x="217" y="67"/>
                    </a:cubicBezTo>
                    <a:cubicBezTo>
                      <a:pt x="217" y="66"/>
                      <a:pt x="217" y="65"/>
                      <a:pt x="217" y="64"/>
                    </a:cubicBezTo>
                    <a:cubicBezTo>
                      <a:pt x="217" y="49"/>
                      <a:pt x="205" y="37"/>
                      <a:pt x="190" y="37"/>
                    </a:cubicBezTo>
                    <a:cubicBezTo>
                      <a:pt x="184" y="37"/>
                      <a:pt x="178" y="39"/>
                      <a:pt x="173" y="42"/>
                    </a:cubicBezTo>
                    <a:cubicBezTo>
                      <a:pt x="173" y="85"/>
                      <a:pt x="173" y="85"/>
                      <a:pt x="173" y="85"/>
                    </a:cubicBezTo>
                    <a:cubicBezTo>
                      <a:pt x="178" y="89"/>
                      <a:pt x="184" y="91"/>
                      <a:pt x="190" y="91"/>
                    </a:cubicBezTo>
                    <a:cubicBezTo>
                      <a:pt x="199" y="91"/>
                      <a:pt x="208" y="86"/>
                      <a:pt x="212" y="79"/>
                    </a:cubicBezTo>
                    <a:cubicBezTo>
                      <a:pt x="226" y="86"/>
                      <a:pt x="237" y="98"/>
                      <a:pt x="243" y="113"/>
                    </a:cubicBezTo>
                    <a:cubicBezTo>
                      <a:pt x="237" y="118"/>
                      <a:pt x="233" y="126"/>
                      <a:pt x="233" y="134"/>
                    </a:cubicBezTo>
                    <a:cubicBezTo>
                      <a:pt x="233" y="143"/>
                      <a:pt x="237" y="150"/>
                      <a:pt x="243" y="155"/>
                    </a:cubicBezTo>
                    <a:cubicBezTo>
                      <a:pt x="238" y="170"/>
                      <a:pt x="227" y="183"/>
                      <a:pt x="212" y="190"/>
                    </a:cubicBezTo>
                    <a:cubicBezTo>
                      <a:pt x="207" y="183"/>
                      <a:pt x="199" y="178"/>
                      <a:pt x="190" y="178"/>
                    </a:cubicBezTo>
                    <a:cubicBezTo>
                      <a:pt x="184" y="178"/>
                      <a:pt x="178" y="180"/>
                      <a:pt x="173" y="184"/>
                    </a:cubicBezTo>
                    <a:cubicBezTo>
                      <a:pt x="173" y="227"/>
                      <a:pt x="173" y="227"/>
                      <a:pt x="173" y="227"/>
                    </a:cubicBezTo>
                    <a:cubicBezTo>
                      <a:pt x="178" y="230"/>
                      <a:pt x="184" y="232"/>
                      <a:pt x="190" y="232"/>
                    </a:cubicBezTo>
                    <a:cubicBezTo>
                      <a:pt x="205" y="232"/>
                      <a:pt x="217" y="220"/>
                      <a:pt x="217" y="205"/>
                    </a:cubicBezTo>
                    <a:cubicBezTo>
                      <a:pt x="217" y="204"/>
                      <a:pt x="217" y="203"/>
                      <a:pt x="217" y="202"/>
                    </a:cubicBezTo>
                    <a:cubicBezTo>
                      <a:pt x="234" y="194"/>
                      <a:pt x="248" y="179"/>
                      <a:pt x="255" y="161"/>
                    </a:cubicBezTo>
                    <a:cubicBezTo>
                      <a:pt x="257" y="161"/>
                      <a:pt x="258" y="161"/>
                      <a:pt x="260" y="161"/>
                    </a:cubicBezTo>
                    <a:cubicBezTo>
                      <a:pt x="275" y="161"/>
                      <a:pt x="287" y="149"/>
                      <a:pt x="287" y="134"/>
                    </a:cubicBezTo>
                    <a:cubicBezTo>
                      <a:pt x="287" y="119"/>
                      <a:pt x="275" y="107"/>
                      <a:pt x="260" y="107"/>
                    </a:cubicBezTo>
                    <a:moveTo>
                      <a:pt x="0" y="29"/>
                    </a:moveTo>
                    <a:cubicBezTo>
                      <a:pt x="0" y="241"/>
                      <a:pt x="0" y="241"/>
                      <a:pt x="0" y="241"/>
                    </a:cubicBezTo>
                    <a:cubicBezTo>
                      <a:pt x="158" y="270"/>
                      <a:pt x="158" y="270"/>
                      <a:pt x="158" y="270"/>
                    </a:cubicBezTo>
                    <a:cubicBezTo>
                      <a:pt x="158" y="0"/>
                      <a:pt x="158" y="0"/>
                      <a:pt x="158" y="0"/>
                    </a:cubicBezTo>
                    <a:lnTo>
                      <a:pt x="0" y="29"/>
                    </a:lnTo>
                    <a:close/>
                    <a:moveTo>
                      <a:pt x="89" y="188"/>
                    </a:moveTo>
                    <a:cubicBezTo>
                      <a:pt x="77" y="197"/>
                      <a:pt x="60" y="193"/>
                      <a:pt x="46" y="188"/>
                    </a:cubicBezTo>
                    <a:cubicBezTo>
                      <a:pt x="46" y="180"/>
                      <a:pt x="46" y="172"/>
                      <a:pt x="45" y="164"/>
                    </a:cubicBezTo>
                    <a:cubicBezTo>
                      <a:pt x="54" y="170"/>
                      <a:pt x="67" y="180"/>
                      <a:pt x="77" y="171"/>
                    </a:cubicBezTo>
                    <a:cubicBezTo>
                      <a:pt x="86" y="158"/>
                      <a:pt x="70" y="149"/>
                      <a:pt x="61" y="142"/>
                    </a:cubicBezTo>
                    <a:cubicBezTo>
                      <a:pt x="41" y="131"/>
                      <a:pt x="40" y="98"/>
                      <a:pt x="59" y="86"/>
                    </a:cubicBezTo>
                    <a:cubicBezTo>
                      <a:pt x="70" y="79"/>
                      <a:pt x="84" y="81"/>
                      <a:pt x="96" y="82"/>
                    </a:cubicBezTo>
                    <a:cubicBezTo>
                      <a:pt x="97" y="105"/>
                      <a:pt x="97" y="105"/>
                      <a:pt x="97" y="105"/>
                    </a:cubicBezTo>
                    <a:cubicBezTo>
                      <a:pt x="86" y="102"/>
                      <a:pt x="73" y="95"/>
                      <a:pt x="65" y="106"/>
                    </a:cubicBezTo>
                    <a:cubicBezTo>
                      <a:pt x="59" y="121"/>
                      <a:pt x="78" y="127"/>
                      <a:pt x="87" y="135"/>
                    </a:cubicBezTo>
                    <a:cubicBezTo>
                      <a:pt x="104" y="146"/>
                      <a:pt x="106" y="175"/>
                      <a:pt x="89" y="188"/>
                    </a:cubicBezTo>
                  </a:path>
                </a:pathLst>
              </a:custGeom>
              <a:solidFill>
                <a:srgbClr val="2072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grpSp>
      <p:sp>
        <p:nvSpPr>
          <p:cNvPr id="175" name="Title 1"/>
          <p:cNvSpPr txBox="1">
            <a:spLocks/>
          </p:cNvSpPr>
          <p:nvPr/>
        </p:nvSpPr>
        <p:spPr>
          <a:xfrm>
            <a:off x="275481" y="295275"/>
            <a:ext cx="11887878" cy="917575"/>
          </a:xfrm>
          <a:prstGeom prst="rect">
            <a:avLst/>
          </a:prstGeom>
        </p:spPr>
        <p:txBody>
          <a:bodyPr vert="horz" wrap="square" lIns="149217" tIns="93260" rIns="149217" bIns="93260" rtlCol="0" anchor="t">
            <a:noAutofit/>
          </a:bodyPr>
          <a:lstStyle>
            <a:lvl1pPr algn="l" defTabSz="914192" rtl="0" eaLnBrk="1" latinLnBrk="0" hangingPunct="1">
              <a:lnSpc>
                <a:spcPct val="90000"/>
              </a:lnSpc>
              <a:spcBef>
                <a:spcPct val="0"/>
              </a:spcBef>
              <a:buNone/>
              <a:defRPr lang="en-US" sz="529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384" rtl="0" eaLnBrk="1" fontAlgn="auto" latinLnBrk="0" hangingPunct="1">
              <a:lnSpc>
                <a:spcPct val="90000"/>
              </a:lnSpc>
              <a:spcBef>
                <a:spcPct val="0"/>
              </a:spcBef>
              <a:spcAft>
                <a:spcPts val="0"/>
              </a:spcAft>
              <a:buClrTx/>
              <a:buSzTx/>
              <a:buFontTx/>
              <a:buNone/>
              <a:tabLst/>
              <a:defRPr/>
            </a:pPr>
            <a:r>
              <a:rPr kumimoji="0" lang="en-US" sz="5398" b="0" i="0" u="none" strike="noStrike" kern="1200" cap="none" spc="-102" normalizeH="0" baseline="0" noProof="0" dirty="0">
                <a:ln w="3175">
                  <a:noFill/>
                </a:ln>
                <a:gradFill>
                  <a:gsLst>
                    <a:gs pos="1250">
                      <a:srgbClr val="FFFFFF"/>
                    </a:gs>
                    <a:gs pos="100000">
                      <a:srgbClr val="FFFFFF"/>
                    </a:gs>
                  </a:gsLst>
                  <a:lin ang="5400000" scaled="0"/>
                </a:gradFill>
                <a:effectLst/>
                <a:uLnTx/>
                <a:uFillTx/>
                <a:latin typeface="Segoe UI Light"/>
                <a:ea typeface="+mn-ea"/>
                <a:cs typeface="Segoe UI" pitchFamily="34" charset="0"/>
              </a:rPr>
              <a:t>Azure solutions</a:t>
            </a:r>
          </a:p>
        </p:txBody>
      </p:sp>
    </p:spTree>
    <p:extLst>
      <p:ext uri="{BB962C8B-B14F-4D97-AF65-F5344CB8AC3E}">
        <p14:creationId xmlns:p14="http://schemas.microsoft.com/office/powerpoint/2010/main" val="1261974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954" fill="hold"/>
                                        <p:tgtEl>
                                          <p:spTgt spid="194"/>
                                        </p:tgtEl>
                                      </p:cBhvr>
                                    </p:cmd>
                                  </p:childTnLst>
                                </p:cTn>
                              </p:par>
                              <p:par>
                                <p:cTn id="7" presetID="10"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fade">
                                      <p:cBhvr>
                                        <p:cTn id="9" dur="500"/>
                                        <p:tgtEl>
                                          <p:spTgt spid="20"/>
                                        </p:tgtEl>
                                      </p:cBhvr>
                                    </p:animEffect>
                                  </p:childTnLst>
                                </p:cTn>
                              </p:par>
                              <p:par>
                                <p:cTn id="10" presetID="42" presetClass="entr" presetSubtype="0" fill="hold" nodeType="withEffect">
                                  <p:stCondLst>
                                    <p:cond delay="1000"/>
                                  </p:stCondLst>
                                  <p:childTnLst>
                                    <p:set>
                                      <p:cBhvr>
                                        <p:cTn id="11" dur="1" fill="hold">
                                          <p:stCondLst>
                                            <p:cond delay="0"/>
                                          </p:stCondLst>
                                        </p:cTn>
                                        <p:tgtEl>
                                          <p:spTgt spid="110"/>
                                        </p:tgtEl>
                                        <p:attrNameLst>
                                          <p:attrName>style.visibility</p:attrName>
                                        </p:attrNameLst>
                                      </p:cBhvr>
                                      <p:to>
                                        <p:strVal val="visible"/>
                                      </p:to>
                                    </p:set>
                                    <p:animEffect transition="in" filter="fade">
                                      <p:cBhvr>
                                        <p:cTn id="12" dur="1000"/>
                                        <p:tgtEl>
                                          <p:spTgt spid="110"/>
                                        </p:tgtEl>
                                      </p:cBhvr>
                                    </p:animEffect>
                                    <p:anim calcmode="lin" valueType="num">
                                      <p:cBhvr>
                                        <p:cTn id="13" dur="1000" fill="hold"/>
                                        <p:tgtEl>
                                          <p:spTgt spid="110"/>
                                        </p:tgtEl>
                                        <p:attrNameLst>
                                          <p:attrName>ppt_x</p:attrName>
                                        </p:attrNameLst>
                                      </p:cBhvr>
                                      <p:tavLst>
                                        <p:tav tm="0">
                                          <p:val>
                                            <p:strVal val="#ppt_x"/>
                                          </p:val>
                                        </p:tav>
                                        <p:tav tm="100000">
                                          <p:val>
                                            <p:strVal val="#ppt_x"/>
                                          </p:val>
                                        </p:tav>
                                      </p:tavLst>
                                    </p:anim>
                                    <p:anim calcmode="lin" valueType="num">
                                      <p:cBhvr>
                                        <p:cTn id="14" dur="1000" fill="hold"/>
                                        <p:tgtEl>
                                          <p:spTgt spid="1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250"/>
                                  </p:stCondLst>
                                  <p:childTnLst>
                                    <p:set>
                                      <p:cBhvr>
                                        <p:cTn id="16" dur="1" fill="hold">
                                          <p:stCondLst>
                                            <p:cond delay="0"/>
                                          </p:stCondLst>
                                        </p:cTn>
                                        <p:tgtEl>
                                          <p:spTgt spid="120"/>
                                        </p:tgtEl>
                                        <p:attrNameLst>
                                          <p:attrName>style.visibility</p:attrName>
                                        </p:attrNameLst>
                                      </p:cBhvr>
                                      <p:to>
                                        <p:strVal val="visible"/>
                                      </p:to>
                                    </p:set>
                                    <p:animEffect transition="in" filter="fade">
                                      <p:cBhvr>
                                        <p:cTn id="17" dur="1000"/>
                                        <p:tgtEl>
                                          <p:spTgt spid="120"/>
                                        </p:tgtEl>
                                      </p:cBhvr>
                                    </p:animEffect>
                                    <p:anim calcmode="lin" valueType="num">
                                      <p:cBhvr>
                                        <p:cTn id="18" dur="1000" fill="hold"/>
                                        <p:tgtEl>
                                          <p:spTgt spid="120"/>
                                        </p:tgtEl>
                                        <p:attrNameLst>
                                          <p:attrName>ppt_x</p:attrName>
                                        </p:attrNameLst>
                                      </p:cBhvr>
                                      <p:tavLst>
                                        <p:tav tm="0">
                                          <p:val>
                                            <p:strVal val="#ppt_x"/>
                                          </p:val>
                                        </p:tav>
                                        <p:tav tm="100000">
                                          <p:val>
                                            <p:strVal val="#ppt_x"/>
                                          </p:val>
                                        </p:tav>
                                      </p:tavLst>
                                    </p:anim>
                                    <p:anim calcmode="lin" valueType="num">
                                      <p:cBhvr>
                                        <p:cTn id="19" dur="1000" fill="hold"/>
                                        <p:tgtEl>
                                          <p:spTgt spid="1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500"/>
                                  </p:stCondLst>
                                  <p:childTnLst>
                                    <p:set>
                                      <p:cBhvr>
                                        <p:cTn id="21" dur="1" fill="hold">
                                          <p:stCondLst>
                                            <p:cond delay="0"/>
                                          </p:stCondLst>
                                        </p:cTn>
                                        <p:tgtEl>
                                          <p:spTgt spid="119"/>
                                        </p:tgtEl>
                                        <p:attrNameLst>
                                          <p:attrName>style.visibility</p:attrName>
                                        </p:attrNameLst>
                                      </p:cBhvr>
                                      <p:to>
                                        <p:strVal val="visible"/>
                                      </p:to>
                                    </p:set>
                                    <p:animEffect transition="in" filter="fade">
                                      <p:cBhvr>
                                        <p:cTn id="22" dur="1000"/>
                                        <p:tgtEl>
                                          <p:spTgt spid="119"/>
                                        </p:tgtEl>
                                      </p:cBhvr>
                                    </p:animEffect>
                                    <p:anim calcmode="lin" valueType="num">
                                      <p:cBhvr>
                                        <p:cTn id="23" dur="1000" fill="hold"/>
                                        <p:tgtEl>
                                          <p:spTgt spid="119"/>
                                        </p:tgtEl>
                                        <p:attrNameLst>
                                          <p:attrName>ppt_x</p:attrName>
                                        </p:attrNameLst>
                                      </p:cBhvr>
                                      <p:tavLst>
                                        <p:tav tm="0">
                                          <p:val>
                                            <p:strVal val="#ppt_x"/>
                                          </p:val>
                                        </p:tav>
                                        <p:tav tm="100000">
                                          <p:val>
                                            <p:strVal val="#ppt_x"/>
                                          </p:val>
                                        </p:tav>
                                      </p:tavLst>
                                    </p:anim>
                                    <p:anim calcmode="lin" valueType="num">
                                      <p:cBhvr>
                                        <p:cTn id="24" dur="1000" fill="hold"/>
                                        <p:tgtEl>
                                          <p:spTgt spid="11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750"/>
                                  </p:stCondLst>
                                  <p:childTnLst>
                                    <p:set>
                                      <p:cBhvr>
                                        <p:cTn id="26" dur="1" fill="hold">
                                          <p:stCondLst>
                                            <p:cond delay="0"/>
                                          </p:stCondLst>
                                        </p:cTn>
                                        <p:tgtEl>
                                          <p:spTgt spid="113"/>
                                        </p:tgtEl>
                                        <p:attrNameLst>
                                          <p:attrName>style.visibility</p:attrName>
                                        </p:attrNameLst>
                                      </p:cBhvr>
                                      <p:to>
                                        <p:strVal val="visible"/>
                                      </p:to>
                                    </p:set>
                                    <p:animEffect transition="in" filter="fade">
                                      <p:cBhvr>
                                        <p:cTn id="27" dur="1000"/>
                                        <p:tgtEl>
                                          <p:spTgt spid="113"/>
                                        </p:tgtEl>
                                      </p:cBhvr>
                                    </p:animEffect>
                                    <p:anim calcmode="lin" valueType="num">
                                      <p:cBhvr>
                                        <p:cTn id="28" dur="1000" fill="hold"/>
                                        <p:tgtEl>
                                          <p:spTgt spid="113"/>
                                        </p:tgtEl>
                                        <p:attrNameLst>
                                          <p:attrName>ppt_x</p:attrName>
                                        </p:attrNameLst>
                                      </p:cBhvr>
                                      <p:tavLst>
                                        <p:tav tm="0">
                                          <p:val>
                                            <p:strVal val="#ppt_x"/>
                                          </p:val>
                                        </p:tav>
                                        <p:tav tm="100000">
                                          <p:val>
                                            <p:strVal val="#ppt_x"/>
                                          </p:val>
                                        </p:tav>
                                      </p:tavLst>
                                    </p:anim>
                                    <p:anim calcmode="lin" valueType="num">
                                      <p:cBhvr>
                                        <p:cTn id="29" dur="1000" fill="hold"/>
                                        <p:tgtEl>
                                          <p:spTgt spid="1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2250"/>
                                  </p:stCondLst>
                                  <p:childTnLst>
                                    <p:set>
                                      <p:cBhvr>
                                        <p:cTn id="31" dur="1" fill="hold">
                                          <p:stCondLst>
                                            <p:cond delay="0"/>
                                          </p:stCondLst>
                                        </p:cTn>
                                        <p:tgtEl>
                                          <p:spTgt spid="122"/>
                                        </p:tgtEl>
                                        <p:attrNameLst>
                                          <p:attrName>style.visibility</p:attrName>
                                        </p:attrNameLst>
                                      </p:cBhvr>
                                      <p:to>
                                        <p:strVal val="visible"/>
                                      </p:to>
                                    </p:set>
                                    <p:animEffect transition="in" filter="fade">
                                      <p:cBhvr>
                                        <p:cTn id="32" dur="1000"/>
                                        <p:tgtEl>
                                          <p:spTgt spid="122"/>
                                        </p:tgtEl>
                                      </p:cBhvr>
                                    </p:animEffect>
                                    <p:anim calcmode="lin" valueType="num">
                                      <p:cBhvr>
                                        <p:cTn id="33" dur="1000" fill="hold"/>
                                        <p:tgtEl>
                                          <p:spTgt spid="122"/>
                                        </p:tgtEl>
                                        <p:attrNameLst>
                                          <p:attrName>ppt_x</p:attrName>
                                        </p:attrNameLst>
                                      </p:cBhvr>
                                      <p:tavLst>
                                        <p:tav tm="0">
                                          <p:val>
                                            <p:strVal val="#ppt_x"/>
                                          </p:val>
                                        </p:tav>
                                        <p:tav tm="100000">
                                          <p:val>
                                            <p:strVal val="#ppt_x"/>
                                          </p:val>
                                        </p:tav>
                                      </p:tavLst>
                                    </p:anim>
                                    <p:anim calcmode="lin" valueType="num">
                                      <p:cBhvr>
                                        <p:cTn id="34" dur="1000" fill="hold"/>
                                        <p:tgtEl>
                                          <p:spTgt spid="12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2500"/>
                                  </p:stCondLst>
                                  <p:childTnLst>
                                    <p:set>
                                      <p:cBhvr>
                                        <p:cTn id="36" dur="1" fill="hold">
                                          <p:stCondLst>
                                            <p:cond delay="0"/>
                                          </p:stCondLst>
                                        </p:cTn>
                                        <p:tgtEl>
                                          <p:spTgt spid="112"/>
                                        </p:tgtEl>
                                        <p:attrNameLst>
                                          <p:attrName>style.visibility</p:attrName>
                                        </p:attrNameLst>
                                      </p:cBhvr>
                                      <p:to>
                                        <p:strVal val="visible"/>
                                      </p:to>
                                    </p:set>
                                    <p:animEffect transition="in" filter="fade">
                                      <p:cBhvr>
                                        <p:cTn id="37" dur="1000"/>
                                        <p:tgtEl>
                                          <p:spTgt spid="112"/>
                                        </p:tgtEl>
                                      </p:cBhvr>
                                    </p:animEffect>
                                    <p:anim calcmode="lin" valueType="num">
                                      <p:cBhvr>
                                        <p:cTn id="38" dur="1000" fill="hold"/>
                                        <p:tgtEl>
                                          <p:spTgt spid="112"/>
                                        </p:tgtEl>
                                        <p:attrNameLst>
                                          <p:attrName>ppt_x</p:attrName>
                                        </p:attrNameLst>
                                      </p:cBhvr>
                                      <p:tavLst>
                                        <p:tav tm="0">
                                          <p:val>
                                            <p:strVal val="#ppt_x"/>
                                          </p:val>
                                        </p:tav>
                                        <p:tav tm="100000">
                                          <p:val>
                                            <p:strVal val="#ppt_x"/>
                                          </p:val>
                                        </p:tav>
                                      </p:tavLst>
                                    </p:anim>
                                    <p:anim calcmode="lin" valueType="num">
                                      <p:cBhvr>
                                        <p:cTn id="39" dur="1000" fill="hold"/>
                                        <p:tgtEl>
                                          <p:spTgt spid="11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2750"/>
                                  </p:stCondLst>
                                  <p:childTnLst>
                                    <p:set>
                                      <p:cBhvr>
                                        <p:cTn id="41" dur="1" fill="hold">
                                          <p:stCondLst>
                                            <p:cond delay="0"/>
                                          </p:stCondLst>
                                        </p:cTn>
                                        <p:tgtEl>
                                          <p:spTgt spid="121"/>
                                        </p:tgtEl>
                                        <p:attrNameLst>
                                          <p:attrName>style.visibility</p:attrName>
                                        </p:attrNameLst>
                                      </p:cBhvr>
                                      <p:to>
                                        <p:strVal val="visible"/>
                                      </p:to>
                                    </p:set>
                                    <p:animEffect transition="in" filter="fade">
                                      <p:cBhvr>
                                        <p:cTn id="42" dur="1000"/>
                                        <p:tgtEl>
                                          <p:spTgt spid="121"/>
                                        </p:tgtEl>
                                      </p:cBhvr>
                                    </p:animEffect>
                                    <p:anim calcmode="lin" valueType="num">
                                      <p:cBhvr>
                                        <p:cTn id="43" dur="1000" fill="hold"/>
                                        <p:tgtEl>
                                          <p:spTgt spid="121"/>
                                        </p:tgtEl>
                                        <p:attrNameLst>
                                          <p:attrName>ppt_x</p:attrName>
                                        </p:attrNameLst>
                                      </p:cBhvr>
                                      <p:tavLst>
                                        <p:tav tm="0">
                                          <p:val>
                                            <p:strVal val="#ppt_x"/>
                                          </p:val>
                                        </p:tav>
                                        <p:tav tm="100000">
                                          <p:val>
                                            <p:strVal val="#ppt_x"/>
                                          </p:val>
                                        </p:tav>
                                      </p:tavLst>
                                    </p:anim>
                                    <p:anim calcmode="lin" valueType="num">
                                      <p:cBhvr>
                                        <p:cTn id="44" dur="1000" fill="hold"/>
                                        <p:tgtEl>
                                          <p:spTgt spid="12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3000"/>
                                  </p:stCondLst>
                                  <p:childTnLst>
                                    <p:set>
                                      <p:cBhvr>
                                        <p:cTn id="46" dur="1" fill="hold">
                                          <p:stCondLst>
                                            <p:cond delay="0"/>
                                          </p:stCondLst>
                                        </p:cTn>
                                        <p:tgtEl>
                                          <p:spTgt spid="118"/>
                                        </p:tgtEl>
                                        <p:attrNameLst>
                                          <p:attrName>style.visibility</p:attrName>
                                        </p:attrNameLst>
                                      </p:cBhvr>
                                      <p:to>
                                        <p:strVal val="visible"/>
                                      </p:to>
                                    </p:set>
                                    <p:animEffect transition="in" filter="fade">
                                      <p:cBhvr>
                                        <p:cTn id="47" dur="1000"/>
                                        <p:tgtEl>
                                          <p:spTgt spid="118"/>
                                        </p:tgtEl>
                                      </p:cBhvr>
                                    </p:animEffect>
                                    <p:anim calcmode="lin" valueType="num">
                                      <p:cBhvr>
                                        <p:cTn id="48" dur="1000" fill="hold"/>
                                        <p:tgtEl>
                                          <p:spTgt spid="118"/>
                                        </p:tgtEl>
                                        <p:attrNameLst>
                                          <p:attrName>ppt_x</p:attrName>
                                        </p:attrNameLst>
                                      </p:cBhvr>
                                      <p:tavLst>
                                        <p:tav tm="0">
                                          <p:val>
                                            <p:strVal val="#ppt_x"/>
                                          </p:val>
                                        </p:tav>
                                        <p:tav tm="100000">
                                          <p:val>
                                            <p:strVal val="#ppt_x"/>
                                          </p:val>
                                        </p:tav>
                                      </p:tavLst>
                                    </p:anim>
                                    <p:anim calcmode="lin" valueType="num">
                                      <p:cBhvr>
                                        <p:cTn id="49" dur="1000" fill="hold"/>
                                        <p:tgtEl>
                                          <p:spTgt spid="11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3250"/>
                                  </p:stCondLst>
                                  <p:childTnLst>
                                    <p:set>
                                      <p:cBhvr>
                                        <p:cTn id="51" dur="1" fill="hold">
                                          <p:stCondLst>
                                            <p:cond delay="0"/>
                                          </p:stCondLst>
                                        </p:cTn>
                                        <p:tgtEl>
                                          <p:spTgt spid="116"/>
                                        </p:tgtEl>
                                        <p:attrNameLst>
                                          <p:attrName>style.visibility</p:attrName>
                                        </p:attrNameLst>
                                      </p:cBhvr>
                                      <p:to>
                                        <p:strVal val="visible"/>
                                      </p:to>
                                    </p:set>
                                    <p:animEffect transition="in" filter="fade">
                                      <p:cBhvr>
                                        <p:cTn id="52" dur="1000"/>
                                        <p:tgtEl>
                                          <p:spTgt spid="116"/>
                                        </p:tgtEl>
                                      </p:cBhvr>
                                    </p:animEffect>
                                    <p:anim calcmode="lin" valueType="num">
                                      <p:cBhvr>
                                        <p:cTn id="53" dur="1000" fill="hold"/>
                                        <p:tgtEl>
                                          <p:spTgt spid="116"/>
                                        </p:tgtEl>
                                        <p:attrNameLst>
                                          <p:attrName>ppt_x</p:attrName>
                                        </p:attrNameLst>
                                      </p:cBhvr>
                                      <p:tavLst>
                                        <p:tav tm="0">
                                          <p:val>
                                            <p:strVal val="#ppt_x"/>
                                          </p:val>
                                        </p:tav>
                                        <p:tav tm="100000">
                                          <p:val>
                                            <p:strVal val="#ppt_x"/>
                                          </p:val>
                                        </p:tav>
                                      </p:tavLst>
                                    </p:anim>
                                    <p:anim calcmode="lin" valueType="num">
                                      <p:cBhvr>
                                        <p:cTn id="54" dur="1000" fill="hold"/>
                                        <p:tgtEl>
                                          <p:spTgt spid="116"/>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3500"/>
                                  </p:stCondLst>
                                  <p:childTnLst>
                                    <p:set>
                                      <p:cBhvr>
                                        <p:cTn id="56" dur="1" fill="hold">
                                          <p:stCondLst>
                                            <p:cond delay="0"/>
                                          </p:stCondLst>
                                        </p:cTn>
                                        <p:tgtEl>
                                          <p:spTgt spid="115"/>
                                        </p:tgtEl>
                                        <p:attrNameLst>
                                          <p:attrName>style.visibility</p:attrName>
                                        </p:attrNameLst>
                                      </p:cBhvr>
                                      <p:to>
                                        <p:strVal val="visible"/>
                                      </p:to>
                                    </p:set>
                                    <p:animEffect transition="in" filter="fade">
                                      <p:cBhvr>
                                        <p:cTn id="57" dur="1000"/>
                                        <p:tgtEl>
                                          <p:spTgt spid="115"/>
                                        </p:tgtEl>
                                      </p:cBhvr>
                                    </p:animEffect>
                                    <p:anim calcmode="lin" valueType="num">
                                      <p:cBhvr>
                                        <p:cTn id="58" dur="1000" fill="hold"/>
                                        <p:tgtEl>
                                          <p:spTgt spid="115"/>
                                        </p:tgtEl>
                                        <p:attrNameLst>
                                          <p:attrName>ppt_x</p:attrName>
                                        </p:attrNameLst>
                                      </p:cBhvr>
                                      <p:tavLst>
                                        <p:tav tm="0">
                                          <p:val>
                                            <p:strVal val="#ppt_x"/>
                                          </p:val>
                                        </p:tav>
                                        <p:tav tm="100000">
                                          <p:val>
                                            <p:strVal val="#ppt_x"/>
                                          </p:val>
                                        </p:tav>
                                      </p:tavLst>
                                    </p:anim>
                                    <p:anim calcmode="lin" valueType="num">
                                      <p:cBhvr>
                                        <p:cTn id="59" dur="1000" fill="hold"/>
                                        <p:tgtEl>
                                          <p:spTgt spid="115"/>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3750"/>
                                  </p:stCondLst>
                                  <p:childTnLst>
                                    <p:set>
                                      <p:cBhvr>
                                        <p:cTn id="61" dur="1" fill="hold">
                                          <p:stCondLst>
                                            <p:cond delay="0"/>
                                          </p:stCondLst>
                                        </p:cTn>
                                        <p:tgtEl>
                                          <p:spTgt spid="117"/>
                                        </p:tgtEl>
                                        <p:attrNameLst>
                                          <p:attrName>style.visibility</p:attrName>
                                        </p:attrNameLst>
                                      </p:cBhvr>
                                      <p:to>
                                        <p:strVal val="visible"/>
                                      </p:to>
                                    </p:set>
                                    <p:animEffect transition="in" filter="fade">
                                      <p:cBhvr>
                                        <p:cTn id="62" dur="1000"/>
                                        <p:tgtEl>
                                          <p:spTgt spid="117"/>
                                        </p:tgtEl>
                                      </p:cBhvr>
                                    </p:animEffect>
                                    <p:anim calcmode="lin" valueType="num">
                                      <p:cBhvr>
                                        <p:cTn id="63" dur="1000" fill="hold"/>
                                        <p:tgtEl>
                                          <p:spTgt spid="117"/>
                                        </p:tgtEl>
                                        <p:attrNameLst>
                                          <p:attrName>ppt_x</p:attrName>
                                        </p:attrNameLst>
                                      </p:cBhvr>
                                      <p:tavLst>
                                        <p:tav tm="0">
                                          <p:val>
                                            <p:strVal val="#ppt_x"/>
                                          </p:val>
                                        </p:tav>
                                        <p:tav tm="100000">
                                          <p:val>
                                            <p:strVal val="#ppt_x"/>
                                          </p:val>
                                        </p:tav>
                                      </p:tavLst>
                                    </p:anim>
                                    <p:anim calcmode="lin" valueType="num">
                                      <p:cBhvr>
                                        <p:cTn id="64" dur="1000" fill="hold"/>
                                        <p:tgtEl>
                                          <p:spTgt spid="117"/>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4000"/>
                                  </p:stCondLst>
                                  <p:childTnLst>
                                    <p:set>
                                      <p:cBhvr>
                                        <p:cTn id="66" dur="1" fill="hold">
                                          <p:stCondLst>
                                            <p:cond delay="0"/>
                                          </p:stCondLst>
                                        </p:cTn>
                                        <p:tgtEl>
                                          <p:spTgt spid="114"/>
                                        </p:tgtEl>
                                        <p:attrNameLst>
                                          <p:attrName>style.visibility</p:attrName>
                                        </p:attrNameLst>
                                      </p:cBhvr>
                                      <p:to>
                                        <p:strVal val="visible"/>
                                      </p:to>
                                    </p:set>
                                    <p:animEffect transition="in" filter="fade">
                                      <p:cBhvr>
                                        <p:cTn id="67" dur="1000"/>
                                        <p:tgtEl>
                                          <p:spTgt spid="114"/>
                                        </p:tgtEl>
                                      </p:cBhvr>
                                    </p:animEffect>
                                    <p:anim calcmode="lin" valueType="num">
                                      <p:cBhvr>
                                        <p:cTn id="68" dur="1000" fill="hold"/>
                                        <p:tgtEl>
                                          <p:spTgt spid="114"/>
                                        </p:tgtEl>
                                        <p:attrNameLst>
                                          <p:attrName>ppt_x</p:attrName>
                                        </p:attrNameLst>
                                      </p:cBhvr>
                                      <p:tavLst>
                                        <p:tav tm="0">
                                          <p:val>
                                            <p:strVal val="#ppt_x"/>
                                          </p:val>
                                        </p:tav>
                                        <p:tav tm="100000">
                                          <p:val>
                                            <p:strVal val="#ppt_x"/>
                                          </p:val>
                                        </p:tav>
                                      </p:tavLst>
                                    </p:anim>
                                    <p:anim calcmode="lin" valueType="num">
                                      <p:cBhvr>
                                        <p:cTn id="69" dur="1000" fill="hold"/>
                                        <p:tgtEl>
                                          <p:spTgt spid="114"/>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4000"/>
                                  </p:stCondLst>
                                  <p:childTnLst>
                                    <p:set>
                                      <p:cBhvr>
                                        <p:cTn id="71" dur="1" fill="hold">
                                          <p:stCondLst>
                                            <p:cond delay="0"/>
                                          </p:stCondLst>
                                        </p:cTn>
                                        <p:tgtEl>
                                          <p:spTgt spid="111"/>
                                        </p:tgtEl>
                                        <p:attrNameLst>
                                          <p:attrName>style.visibility</p:attrName>
                                        </p:attrNameLst>
                                      </p:cBhvr>
                                      <p:to>
                                        <p:strVal val="visible"/>
                                      </p:to>
                                    </p:set>
                                    <p:animEffect transition="in" filter="fade">
                                      <p:cBhvr>
                                        <p:cTn id="72" dur="1000"/>
                                        <p:tgtEl>
                                          <p:spTgt spid="111"/>
                                        </p:tgtEl>
                                      </p:cBhvr>
                                    </p:animEffect>
                                    <p:anim calcmode="lin" valueType="num">
                                      <p:cBhvr>
                                        <p:cTn id="73" dur="1000" fill="hold"/>
                                        <p:tgtEl>
                                          <p:spTgt spid="111"/>
                                        </p:tgtEl>
                                        <p:attrNameLst>
                                          <p:attrName>ppt_x</p:attrName>
                                        </p:attrNameLst>
                                      </p:cBhvr>
                                      <p:tavLst>
                                        <p:tav tm="0">
                                          <p:val>
                                            <p:strVal val="#ppt_x"/>
                                          </p:val>
                                        </p:tav>
                                        <p:tav tm="100000">
                                          <p:val>
                                            <p:strVal val="#ppt_x"/>
                                          </p:val>
                                        </p:tav>
                                      </p:tavLst>
                                    </p:anim>
                                    <p:anim calcmode="lin" valueType="num">
                                      <p:cBhvr>
                                        <p:cTn id="74" dur="1000" fill="hold"/>
                                        <p:tgtEl>
                                          <p:spTgt spid="111"/>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xit" presetSubtype="0" fill="hold" nodeType="clickEffect">
                                  <p:stCondLst>
                                    <p:cond delay="0"/>
                                  </p:stCondLst>
                                  <p:childTnLst>
                                    <p:animEffect transition="out" filter="fade">
                                      <p:cBhvr>
                                        <p:cTn id="78" dur="1000"/>
                                        <p:tgtEl>
                                          <p:spTgt spid="120"/>
                                        </p:tgtEl>
                                      </p:cBhvr>
                                    </p:animEffect>
                                    <p:anim calcmode="lin" valueType="num">
                                      <p:cBhvr>
                                        <p:cTn id="79" dur="1000"/>
                                        <p:tgtEl>
                                          <p:spTgt spid="120"/>
                                        </p:tgtEl>
                                        <p:attrNameLst>
                                          <p:attrName>ppt_x</p:attrName>
                                        </p:attrNameLst>
                                      </p:cBhvr>
                                      <p:tavLst>
                                        <p:tav tm="0">
                                          <p:val>
                                            <p:strVal val="ppt_x"/>
                                          </p:val>
                                        </p:tav>
                                        <p:tav tm="100000">
                                          <p:val>
                                            <p:strVal val="ppt_x"/>
                                          </p:val>
                                        </p:tav>
                                      </p:tavLst>
                                    </p:anim>
                                    <p:anim calcmode="lin" valueType="num">
                                      <p:cBhvr>
                                        <p:cTn id="80" dur="1000"/>
                                        <p:tgtEl>
                                          <p:spTgt spid="120"/>
                                        </p:tgtEl>
                                        <p:attrNameLst>
                                          <p:attrName>ppt_y</p:attrName>
                                        </p:attrNameLst>
                                      </p:cBhvr>
                                      <p:tavLst>
                                        <p:tav tm="0">
                                          <p:val>
                                            <p:strVal val="ppt_y"/>
                                          </p:val>
                                        </p:tav>
                                        <p:tav tm="100000">
                                          <p:val>
                                            <p:strVal val="ppt_y+.1"/>
                                          </p:val>
                                        </p:tav>
                                      </p:tavLst>
                                    </p:anim>
                                    <p:set>
                                      <p:cBhvr>
                                        <p:cTn id="81" dur="1" fill="hold">
                                          <p:stCondLst>
                                            <p:cond delay="999"/>
                                          </p:stCondLst>
                                        </p:cTn>
                                        <p:tgtEl>
                                          <p:spTgt spid="120"/>
                                        </p:tgtEl>
                                        <p:attrNameLst>
                                          <p:attrName>style.visibility</p:attrName>
                                        </p:attrNameLst>
                                      </p:cBhvr>
                                      <p:to>
                                        <p:strVal val="hidden"/>
                                      </p:to>
                                    </p:set>
                                  </p:childTnLst>
                                </p:cTn>
                              </p:par>
                              <p:par>
                                <p:cTn id="82" presetID="42" presetClass="exit" presetSubtype="0" fill="hold" nodeType="withEffect">
                                  <p:stCondLst>
                                    <p:cond delay="0"/>
                                  </p:stCondLst>
                                  <p:childTnLst>
                                    <p:animEffect transition="out" filter="fade">
                                      <p:cBhvr>
                                        <p:cTn id="83" dur="1000"/>
                                        <p:tgtEl>
                                          <p:spTgt spid="119"/>
                                        </p:tgtEl>
                                      </p:cBhvr>
                                    </p:animEffect>
                                    <p:anim calcmode="lin" valueType="num">
                                      <p:cBhvr>
                                        <p:cTn id="84" dur="1000"/>
                                        <p:tgtEl>
                                          <p:spTgt spid="119"/>
                                        </p:tgtEl>
                                        <p:attrNameLst>
                                          <p:attrName>ppt_x</p:attrName>
                                        </p:attrNameLst>
                                      </p:cBhvr>
                                      <p:tavLst>
                                        <p:tav tm="0">
                                          <p:val>
                                            <p:strVal val="ppt_x"/>
                                          </p:val>
                                        </p:tav>
                                        <p:tav tm="100000">
                                          <p:val>
                                            <p:strVal val="ppt_x"/>
                                          </p:val>
                                        </p:tav>
                                      </p:tavLst>
                                    </p:anim>
                                    <p:anim calcmode="lin" valueType="num">
                                      <p:cBhvr>
                                        <p:cTn id="85" dur="1000"/>
                                        <p:tgtEl>
                                          <p:spTgt spid="119"/>
                                        </p:tgtEl>
                                        <p:attrNameLst>
                                          <p:attrName>ppt_y</p:attrName>
                                        </p:attrNameLst>
                                      </p:cBhvr>
                                      <p:tavLst>
                                        <p:tav tm="0">
                                          <p:val>
                                            <p:strVal val="ppt_y"/>
                                          </p:val>
                                        </p:tav>
                                        <p:tav tm="100000">
                                          <p:val>
                                            <p:strVal val="ppt_y+.1"/>
                                          </p:val>
                                        </p:tav>
                                      </p:tavLst>
                                    </p:anim>
                                    <p:set>
                                      <p:cBhvr>
                                        <p:cTn id="86" dur="1" fill="hold">
                                          <p:stCondLst>
                                            <p:cond delay="999"/>
                                          </p:stCondLst>
                                        </p:cTn>
                                        <p:tgtEl>
                                          <p:spTgt spid="119"/>
                                        </p:tgtEl>
                                        <p:attrNameLst>
                                          <p:attrName>style.visibility</p:attrName>
                                        </p:attrNameLst>
                                      </p:cBhvr>
                                      <p:to>
                                        <p:strVal val="hidden"/>
                                      </p:to>
                                    </p:set>
                                  </p:childTnLst>
                                </p:cTn>
                              </p:par>
                              <p:par>
                                <p:cTn id="87" presetID="42" presetClass="exit" presetSubtype="0" fill="hold" nodeType="withEffect">
                                  <p:stCondLst>
                                    <p:cond delay="0"/>
                                  </p:stCondLst>
                                  <p:childTnLst>
                                    <p:animEffect transition="out" filter="fade">
                                      <p:cBhvr>
                                        <p:cTn id="88" dur="1000"/>
                                        <p:tgtEl>
                                          <p:spTgt spid="113"/>
                                        </p:tgtEl>
                                      </p:cBhvr>
                                    </p:animEffect>
                                    <p:anim calcmode="lin" valueType="num">
                                      <p:cBhvr>
                                        <p:cTn id="89" dur="1000"/>
                                        <p:tgtEl>
                                          <p:spTgt spid="113"/>
                                        </p:tgtEl>
                                        <p:attrNameLst>
                                          <p:attrName>ppt_x</p:attrName>
                                        </p:attrNameLst>
                                      </p:cBhvr>
                                      <p:tavLst>
                                        <p:tav tm="0">
                                          <p:val>
                                            <p:strVal val="ppt_x"/>
                                          </p:val>
                                        </p:tav>
                                        <p:tav tm="100000">
                                          <p:val>
                                            <p:strVal val="ppt_x"/>
                                          </p:val>
                                        </p:tav>
                                      </p:tavLst>
                                    </p:anim>
                                    <p:anim calcmode="lin" valueType="num">
                                      <p:cBhvr>
                                        <p:cTn id="90" dur="1000"/>
                                        <p:tgtEl>
                                          <p:spTgt spid="113"/>
                                        </p:tgtEl>
                                        <p:attrNameLst>
                                          <p:attrName>ppt_y</p:attrName>
                                        </p:attrNameLst>
                                      </p:cBhvr>
                                      <p:tavLst>
                                        <p:tav tm="0">
                                          <p:val>
                                            <p:strVal val="ppt_y"/>
                                          </p:val>
                                        </p:tav>
                                        <p:tav tm="100000">
                                          <p:val>
                                            <p:strVal val="ppt_y+.1"/>
                                          </p:val>
                                        </p:tav>
                                      </p:tavLst>
                                    </p:anim>
                                    <p:set>
                                      <p:cBhvr>
                                        <p:cTn id="91" dur="1" fill="hold">
                                          <p:stCondLst>
                                            <p:cond delay="999"/>
                                          </p:stCondLst>
                                        </p:cTn>
                                        <p:tgtEl>
                                          <p:spTgt spid="113"/>
                                        </p:tgtEl>
                                        <p:attrNameLst>
                                          <p:attrName>style.visibility</p:attrName>
                                        </p:attrNameLst>
                                      </p:cBhvr>
                                      <p:to>
                                        <p:strVal val="hidden"/>
                                      </p:to>
                                    </p:set>
                                  </p:childTnLst>
                                </p:cTn>
                              </p:par>
                              <p:par>
                                <p:cTn id="92" presetID="42" presetClass="exit" presetSubtype="0" fill="hold" nodeType="withEffect">
                                  <p:stCondLst>
                                    <p:cond delay="0"/>
                                  </p:stCondLst>
                                  <p:childTnLst>
                                    <p:animEffect transition="out" filter="fade">
                                      <p:cBhvr>
                                        <p:cTn id="93" dur="1000"/>
                                        <p:tgtEl>
                                          <p:spTgt spid="122"/>
                                        </p:tgtEl>
                                      </p:cBhvr>
                                    </p:animEffect>
                                    <p:anim calcmode="lin" valueType="num">
                                      <p:cBhvr>
                                        <p:cTn id="94" dur="1000"/>
                                        <p:tgtEl>
                                          <p:spTgt spid="122"/>
                                        </p:tgtEl>
                                        <p:attrNameLst>
                                          <p:attrName>ppt_x</p:attrName>
                                        </p:attrNameLst>
                                      </p:cBhvr>
                                      <p:tavLst>
                                        <p:tav tm="0">
                                          <p:val>
                                            <p:strVal val="ppt_x"/>
                                          </p:val>
                                        </p:tav>
                                        <p:tav tm="100000">
                                          <p:val>
                                            <p:strVal val="ppt_x"/>
                                          </p:val>
                                        </p:tav>
                                      </p:tavLst>
                                    </p:anim>
                                    <p:anim calcmode="lin" valueType="num">
                                      <p:cBhvr>
                                        <p:cTn id="95" dur="1000"/>
                                        <p:tgtEl>
                                          <p:spTgt spid="122"/>
                                        </p:tgtEl>
                                        <p:attrNameLst>
                                          <p:attrName>ppt_y</p:attrName>
                                        </p:attrNameLst>
                                      </p:cBhvr>
                                      <p:tavLst>
                                        <p:tav tm="0">
                                          <p:val>
                                            <p:strVal val="ppt_y"/>
                                          </p:val>
                                        </p:tav>
                                        <p:tav tm="100000">
                                          <p:val>
                                            <p:strVal val="ppt_y+.1"/>
                                          </p:val>
                                        </p:tav>
                                      </p:tavLst>
                                    </p:anim>
                                    <p:set>
                                      <p:cBhvr>
                                        <p:cTn id="96" dur="1" fill="hold">
                                          <p:stCondLst>
                                            <p:cond delay="999"/>
                                          </p:stCondLst>
                                        </p:cTn>
                                        <p:tgtEl>
                                          <p:spTgt spid="122"/>
                                        </p:tgtEl>
                                        <p:attrNameLst>
                                          <p:attrName>style.visibility</p:attrName>
                                        </p:attrNameLst>
                                      </p:cBhvr>
                                      <p:to>
                                        <p:strVal val="hidden"/>
                                      </p:to>
                                    </p:set>
                                  </p:childTnLst>
                                </p:cTn>
                              </p:par>
                              <p:par>
                                <p:cTn id="97" presetID="42" presetClass="exit" presetSubtype="0" fill="hold" nodeType="withEffect">
                                  <p:stCondLst>
                                    <p:cond delay="0"/>
                                  </p:stCondLst>
                                  <p:childTnLst>
                                    <p:animEffect transition="out" filter="fade">
                                      <p:cBhvr>
                                        <p:cTn id="98" dur="1000"/>
                                        <p:tgtEl>
                                          <p:spTgt spid="112"/>
                                        </p:tgtEl>
                                      </p:cBhvr>
                                    </p:animEffect>
                                    <p:anim calcmode="lin" valueType="num">
                                      <p:cBhvr>
                                        <p:cTn id="99" dur="1000"/>
                                        <p:tgtEl>
                                          <p:spTgt spid="112"/>
                                        </p:tgtEl>
                                        <p:attrNameLst>
                                          <p:attrName>ppt_x</p:attrName>
                                        </p:attrNameLst>
                                      </p:cBhvr>
                                      <p:tavLst>
                                        <p:tav tm="0">
                                          <p:val>
                                            <p:strVal val="ppt_x"/>
                                          </p:val>
                                        </p:tav>
                                        <p:tav tm="100000">
                                          <p:val>
                                            <p:strVal val="ppt_x"/>
                                          </p:val>
                                        </p:tav>
                                      </p:tavLst>
                                    </p:anim>
                                    <p:anim calcmode="lin" valueType="num">
                                      <p:cBhvr>
                                        <p:cTn id="100" dur="1000"/>
                                        <p:tgtEl>
                                          <p:spTgt spid="112"/>
                                        </p:tgtEl>
                                        <p:attrNameLst>
                                          <p:attrName>ppt_y</p:attrName>
                                        </p:attrNameLst>
                                      </p:cBhvr>
                                      <p:tavLst>
                                        <p:tav tm="0">
                                          <p:val>
                                            <p:strVal val="ppt_y"/>
                                          </p:val>
                                        </p:tav>
                                        <p:tav tm="100000">
                                          <p:val>
                                            <p:strVal val="ppt_y+.1"/>
                                          </p:val>
                                        </p:tav>
                                      </p:tavLst>
                                    </p:anim>
                                    <p:set>
                                      <p:cBhvr>
                                        <p:cTn id="101" dur="1" fill="hold">
                                          <p:stCondLst>
                                            <p:cond delay="999"/>
                                          </p:stCondLst>
                                        </p:cTn>
                                        <p:tgtEl>
                                          <p:spTgt spid="112"/>
                                        </p:tgtEl>
                                        <p:attrNameLst>
                                          <p:attrName>style.visibility</p:attrName>
                                        </p:attrNameLst>
                                      </p:cBhvr>
                                      <p:to>
                                        <p:strVal val="hidden"/>
                                      </p:to>
                                    </p:set>
                                  </p:childTnLst>
                                </p:cTn>
                              </p:par>
                              <p:par>
                                <p:cTn id="102" presetID="42" presetClass="exit" presetSubtype="0" fill="hold" nodeType="withEffect">
                                  <p:stCondLst>
                                    <p:cond delay="0"/>
                                  </p:stCondLst>
                                  <p:childTnLst>
                                    <p:animEffect transition="out" filter="fade">
                                      <p:cBhvr>
                                        <p:cTn id="103" dur="1000"/>
                                        <p:tgtEl>
                                          <p:spTgt spid="121"/>
                                        </p:tgtEl>
                                      </p:cBhvr>
                                    </p:animEffect>
                                    <p:anim calcmode="lin" valueType="num">
                                      <p:cBhvr>
                                        <p:cTn id="104" dur="1000"/>
                                        <p:tgtEl>
                                          <p:spTgt spid="121"/>
                                        </p:tgtEl>
                                        <p:attrNameLst>
                                          <p:attrName>ppt_x</p:attrName>
                                        </p:attrNameLst>
                                      </p:cBhvr>
                                      <p:tavLst>
                                        <p:tav tm="0">
                                          <p:val>
                                            <p:strVal val="ppt_x"/>
                                          </p:val>
                                        </p:tav>
                                        <p:tav tm="100000">
                                          <p:val>
                                            <p:strVal val="ppt_x"/>
                                          </p:val>
                                        </p:tav>
                                      </p:tavLst>
                                    </p:anim>
                                    <p:anim calcmode="lin" valueType="num">
                                      <p:cBhvr>
                                        <p:cTn id="105" dur="1000"/>
                                        <p:tgtEl>
                                          <p:spTgt spid="121"/>
                                        </p:tgtEl>
                                        <p:attrNameLst>
                                          <p:attrName>ppt_y</p:attrName>
                                        </p:attrNameLst>
                                      </p:cBhvr>
                                      <p:tavLst>
                                        <p:tav tm="0">
                                          <p:val>
                                            <p:strVal val="ppt_y"/>
                                          </p:val>
                                        </p:tav>
                                        <p:tav tm="100000">
                                          <p:val>
                                            <p:strVal val="ppt_y+.1"/>
                                          </p:val>
                                        </p:tav>
                                      </p:tavLst>
                                    </p:anim>
                                    <p:set>
                                      <p:cBhvr>
                                        <p:cTn id="106" dur="1" fill="hold">
                                          <p:stCondLst>
                                            <p:cond delay="999"/>
                                          </p:stCondLst>
                                        </p:cTn>
                                        <p:tgtEl>
                                          <p:spTgt spid="121"/>
                                        </p:tgtEl>
                                        <p:attrNameLst>
                                          <p:attrName>style.visibility</p:attrName>
                                        </p:attrNameLst>
                                      </p:cBhvr>
                                      <p:to>
                                        <p:strVal val="hidden"/>
                                      </p:to>
                                    </p:set>
                                  </p:childTnLst>
                                </p:cTn>
                              </p:par>
                              <p:par>
                                <p:cTn id="107" presetID="42" presetClass="exit" presetSubtype="0" fill="hold" nodeType="withEffect">
                                  <p:stCondLst>
                                    <p:cond delay="0"/>
                                  </p:stCondLst>
                                  <p:childTnLst>
                                    <p:animEffect transition="out" filter="fade">
                                      <p:cBhvr>
                                        <p:cTn id="108" dur="1000"/>
                                        <p:tgtEl>
                                          <p:spTgt spid="118"/>
                                        </p:tgtEl>
                                      </p:cBhvr>
                                    </p:animEffect>
                                    <p:anim calcmode="lin" valueType="num">
                                      <p:cBhvr>
                                        <p:cTn id="109" dur="1000"/>
                                        <p:tgtEl>
                                          <p:spTgt spid="118"/>
                                        </p:tgtEl>
                                        <p:attrNameLst>
                                          <p:attrName>ppt_x</p:attrName>
                                        </p:attrNameLst>
                                      </p:cBhvr>
                                      <p:tavLst>
                                        <p:tav tm="0">
                                          <p:val>
                                            <p:strVal val="ppt_x"/>
                                          </p:val>
                                        </p:tav>
                                        <p:tav tm="100000">
                                          <p:val>
                                            <p:strVal val="ppt_x"/>
                                          </p:val>
                                        </p:tav>
                                      </p:tavLst>
                                    </p:anim>
                                    <p:anim calcmode="lin" valueType="num">
                                      <p:cBhvr>
                                        <p:cTn id="110" dur="1000"/>
                                        <p:tgtEl>
                                          <p:spTgt spid="118"/>
                                        </p:tgtEl>
                                        <p:attrNameLst>
                                          <p:attrName>ppt_y</p:attrName>
                                        </p:attrNameLst>
                                      </p:cBhvr>
                                      <p:tavLst>
                                        <p:tav tm="0">
                                          <p:val>
                                            <p:strVal val="ppt_y"/>
                                          </p:val>
                                        </p:tav>
                                        <p:tav tm="100000">
                                          <p:val>
                                            <p:strVal val="ppt_y+.1"/>
                                          </p:val>
                                        </p:tav>
                                      </p:tavLst>
                                    </p:anim>
                                    <p:set>
                                      <p:cBhvr>
                                        <p:cTn id="111" dur="1" fill="hold">
                                          <p:stCondLst>
                                            <p:cond delay="999"/>
                                          </p:stCondLst>
                                        </p:cTn>
                                        <p:tgtEl>
                                          <p:spTgt spid="118"/>
                                        </p:tgtEl>
                                        <p:attrNameLst>
                                          <p:attrName>style.visibility</p:attrName>
                                        </p:attrNameLst>
                                      </p:cBhvr>
                                      <p:to>
                                        <p:strVal val="hidden"/>
                                      </p:to>
                                    </p:set>
                                  </p:childTnLst>
                                </p:cTn>
                              </p:par>
                              <p:par>
                                <p:cTn id="112" presetID="42" presetClass="exit" presetSubtype="0" fill="hold" nodeType="withEffect">
                                  <p:stCondLst>
                                    <p:cond delay="0"/>
                                  </p:stCondLst>
                                  <p:childTnLst>
                                    <p:animEffect transition="out" filter="fade">
                                      <p:cBhvr>
                                        <p:cTn id="113" dur="1000"/>
                                        <p:tgtEl>
                                          <p:spTgt spid="116"/>
                                        </p:tgtEl>
                                      </p:cBhvr>
                                    </p:animEffect>
                                    <p:anim calcmode="lin" valueType="num">
                                      <p:cBhvr>
                                        <p:cTn id="114" dur="1000"/>
                                        <p:tgtEl>
                                          <p:spTgt spid="116"/>
                                        </p:tgtEl>
                                        <p:attrNameLst>
                                          <p:attrName>ppt_x</p:attrName>
                                        </p:attrNameLst>
                                      </p:cBhvr>
                                      <p:tavLst>
                                        <p:tav tm="0">
                                          <p:val>
                                            <p:strVal val="ppt_x"/>
                                          </p:val>
                                        </p:tav>
                                        <p:tav tm="100000">
                                          <p:val>
                                            <p:strVal val="ppt_x"/>
                                          </p:val>
                                        </p:tav>
                                      </p:tavLst>
                                    </p:anim>
                                    <p:anim calcmode="lin" valueType="num">
                                      <p:cBhvr>
                                        <p:cTn id="115" dur="1000"/>
                                        <p:tgtEl>
                                          <p:spTgt spid="116"/>
                                        </p:tgtEl>
                                        <p:attrNameLst>
                                          <p:attrName>ppt_y</p:attrName>
                                        </p:attrNameLst>
                                      </p:cBhvr>
                                      <p:tavLst>
                                        <p:tav tm="0">
                                          <p:val>
                                            <p:strVal val="ppt_y"/>
                                          </p:val>
                                        </p:tav>
                                        <p:tav tm="100000">
                                          <p:val>
                                            <p:strVal val="ppt_y+.1"/>
                                          </p:val>
                                        </p:tav>
                                      </p:tavLst>
                                    </p:anim>
                                    <p:set>
                                      <p:cBhvr>
                                        <p:cTn id="116" dur="1" fill="hold">
                                          <p:stCondLst>
                                            <p:cond delay="999"/>
                                          </p:stCondLst>
                                        </p:cTn>
                                        <p:tgtEl>
                                          <p:spTgt spid="116"/>
                                        </p:tgtEl>
                                        <p:attrNameLst>
                                          <p:attrName>style.visibility</p:attrName>
                                        </p:attrNameLst>
                                      </p:cBhvr>
                                      <p:to>
                                        <p:strVal val="hidden"/>
                                      </p:to>
                                    </p:set>
                                  </p:childTnLst>
                                </p:cTn>
                              </p:par>
                              <p:par>
                                <p:cTn id="117" presetID="42" presetClass="exit" presetSubtype="0" fill="hold" nodeType="withEffect">
                                  <p:stCondLst>
                                    <p:cond delay="0"/>
                                  </p:stCondLst>
                                  <p:childTnLst>
                                    <p:animEffect transition="out" filter="fade">
                                      <p:cBhvr>
                                        <p:cTn id="118" dur="1000"/>
                                        <p:tgtEl>
                                          <p:spTgt spid="115"/>
                                        </p:tgtEl>
                                      </p:cBhvr>
                                    </p:animEffect>
                                    <p:anim calcmode="lin" valueType="num">
                                      <p:cBhvr>
                                        <p:cTn id="119" dur="1000"/>
                                        <p:tgtEl>
                                          <p:spTgt spid="115"/>
                                        </p:tgtEl>
                                        <p:attrNameLst>
                                          <p:attrName>ppt_x</p:attrName>
                                        </p:attrNameLst>
                                      </p:cBhvr>
                                      <p:tavLst>
                                        <p:tav tm="0">
                                          <p:val>
                                            <p:strVal val="ppt_x"/>
                                          </p:val>
                                        </p:tav>
                                        <p:tav tm="100000">
                                          <p:val>
                                            <p:strVal val="ppt_x"/>
                                          </p:val>
                                        </p:tav>
                                      </p:tavLst>
                                    </p:anim>
                                    <p:anim calcmode="lin" valueType="num">
                                      <p:cBhvr>
                                        <p:cTn id="120" dur="1000"/>
                                        <p:tgtEl>
                                          <p:spTgt spid="115"/>
                                        </p:tgtEl>
                                        <p:attrNameLst>
                                          <p:attrName>ppt_y</p:attrName>
                                        </p:attrNameLst>
                                      </p:cBhvr>
                                      <p:tavLst>
                                        <p:tav tm="0">
                                          <p:val>
                                            <p:strVal val="ppt_y"/>
                                          </p:val>
                                        </p:tav>
                                        <p:tav tm="100000">
                                          <p:val>
                                            <p:strVal val="ppt_y+.1"/>
                                          </p:val>
                                        </p:tav>
                                      </p:tavLst>
                                    </p:anim>
                                    <p:set>
                                      <p:cBhvr>
                                        <p:cTn id="121" dur="1" fill="hold">
                                          <p:stCondLst>
                                            <p:cond delay="999"/>
                                          </p:stCondLst>
                                        </p:cTn>
                                        <p:tgtEl>
                                          <p:spTgt spid="115"/>
                                        </p:tgtEl>
                                        <p:attrNameLst>
                                          <p:attrName>style.visibility</p:attrName>
                                        </p:attrNameLst>
                                      </p:cBhvr>
                                      <p:to>
                                        <p:strVal val="hidden"/>
                                      </p:to>
                                    </p:set>
                                  </p:childTnLst>
                                </p:cTn>
                              </p:par>
                              <p:par>
                                <p:cTn id="122" presetID="42" presetClass="exit" presetSubtype="0" fill="hold" nodeType="withEffect">
                                  <p:stCondLst>
                                    <p:cond delay="0"/>
                                  </p:stCondLst>
                                  <p:childTnLst>
                                    <p:animEffect transition="out" filter="fade">
                                      <p:cBhvr>
                                        <p:cTn id="123" dur="1000"/>
                                        <p:tgtEl>
                                          <p:spTgt spid="117"/>
                                        </p:tgtEl>
                                      </p:cBhvr>
                                    </p:animEffect>
                                    <p:anim calcmode="lin" valueType="num">
                                      <p:cBhvr>
                                        <p:cTn id="124" dur="1000"/>
                                        <p:tgtEl>
                                          <p:spTgt spid="117"/>
                                        </p:tgtEl>
                                        <p:attrNameLst>
                                          <p:attrName>ppt_x</p:attrName>
                                        </p:attrNameLst>
                                      </p:cBhvr>
                                      <p:tavLst>
                                        <p:tav tm="0">
                                          <p:val>
                                            <p:strVal val="ppt_x"/>
                                          </p:val>
                                        </p:tav>
                                        <p:tav tm="100000">
                                          <p:val>
                                            <p:strVal val="ppt_x"/>
                                          </p:val>
                                        </p:tav>
                                      </p:tavLst>
                                    </p:anim>
                                    <p:anim calcmode="lin" valueType="num">
                                      <p:cBhvr>
                                        <p:cTn id="125" dur="1000"/>
                                        <p:tgtEl>
                                          <p:spTgt spid="117"/>
                                        </p:tgtEl>
                                        <p:attrNameLst>
                                          <p:attrName>ppt_y</p:attrName>
                                        </p:attrNameLst>
                                      </p:cBhvr>
                                      <p:tavLst>
                                        <p:tav tm="0">
                                          <p:val>
                                            <p:strVal val="ppt_y"/>
                                          </p:val>
                                        </p:tav>
                                        <p:tav tm="100000">
                                          <p:val>
                                            <p:strVal val="ppt_y+.1"/>
                                          </p:val>
                                        </p:tav>
                                      </p:tavLst>
                                    </p:anim>
                                    <p:set>
                                      <p:cBhvr>
                                        <p:cTn id="126" dur="1" fill="hold">
                                          <p:stCondLst>
                                            <p:cond delay="999"/>
                                          </p:stCondLst>
                                        </p:cTn>
                                        <p:tgtEl>
                                          <p:spTgt spid="117"/>
                                        </p:tgtEl>
                                        <p:attrNameLst>
                                          <p:attrName>style.visibility</p:attrName>
                                        </p:attrNameLst>
                                      </p:cBhvr>
                                      <p:to>
                                        <p:strVal val="hidden"/>
                                      </p:to>
                                    </p:set>
                                  </p:childTnLst>
                                </p:cTn>
                              </p:par>
                              <p:par>
                                <p:cTn id="127" presetID="42" presetClass="exit" presetSubtype="0" fill="hold" nodeType="withEffect">
                                  <p:stCondLst>
                                    <p:cond delay="0"/>
                                  </p:stCondLst>
                                  <p:childTnLst>
                                    <p:animEffect transition="out" filter="fade">
                                      <p:cBhvr>
                                        <p:cTn id="128" dur="1000"/>
                                        <p:tgtEl>
                                          <p:spTgt spid="114"/>
                                        </p:tgtEl>
                                      </p:cBhvr>
                                    </p:animEffect>
                                    <p:anim calcmode="lin" valueType="num">
                                      <p:cBhvr>
                                        <p:cTn id="129" dur="1000"/>
                                        <p:tgtEl>
                                          <p:spTgt spid="114"/>
                                        </p:tgtEl>
                                        <p:attrNameLst>
                                          <p:attrName>ppt_x</p:attrName>
                                        </p:attrNameLst>
                                      </p:cBhvr>
                                      <p:tavLst>
                                        <p:tav tm="0">
                                          <p:val>
                                            <p:strVal val="ppt_x"/>
                                          </p:val>
                                        </p:tav>
                                        <p:tav tm="100000">
                                          <p:val>
                                            <p:strVal val="ppt_x"/>
                                          </p:val>
                                        </p:tav>
                                      </p:tavLst>
                                    </p:anim>
                                    <p:anim calcmode="lin" valueType="num">
                                      <p:cBhvr>
                                        <p:cTn id="130" dur="1000"/>
                                        <p:tgtEl>
                                          <p:spTgt spid="114"/>
                                        </p:tgtEl>
                                        <p:attrNameLst>
                                          <p:attrName>ppt_y</p:attrName>
                                        </p:attrNameLst>
                                      </p:cBhvr>
                                      <p:tavLst>
                                        <p:tav tm="0">
                                          <p:val>
                                            <p:strVal val="ppt_y"/>
                                          </p:val>
                                        </p:tav>
                                        <p:tav tm="100000">
                                          <p:val>
                                            <p:strVal val="ppt_y+.1"/>
                                          </p:val>
                                        </p:tav>
                                      </p:tavLst>
                                    </p:anim>
                                    <p:set>
                                      <p:cBhvr>
                                        <p:cTn id="131" dur="1" fill="hold">
                                          <p:stCondLst>
                                            <p:cond delay="999"/>
                                          </p:stCondLst>
                                        </p:cTn>
                                        <p:tgtEl>
                                          <p:spTgt spid="114"/>
                                        </p:tgtEl>
                                        <p:attrNameLst>
                                          <p:attrName>style.visibility</p:attrName>
                                        </p:attrNameLst>
                                      </p:cBhvr>
                                      <p:to>
                                        <p:strVal val="hidden"/>
                                      </p:to>
                                    </p:set>
                                  </p:childTnLst>
                                </p:cTn>
                              </p:par>
                              <p:par>
                                <p:cTn id="132" presetID="10" presetClass="exit" presetSubtype="0" fill="hold" nodeType="withEffect">
                                  <p:stCondLst>
                                    <p:cond delay="0"/>
                                  </p:stCondLst>
                                  <p:childTnLst>
                                    <p:animEffect transition="out" filter="fade">
                                      <p:cBhvr>
                                        <p:cTn id="133" dur="250"/>
                                        <p:tgtEl>
                                          <p:spTgt spid="110"/>
                                        </p:tgtEl>
                                      </p:cBhvr>
                                    </p:animEffect>
                                    <p:set>
                                      <p:cBhvr>
                                        <p:cTn id="134" dur="1" fill="hold">
                                          <p:stCondLst>
                                            <p:cond delay="249"/>
                                          </p:stCondLst>
                                        </p:cTn>
                                        <p:tgtEl>
                                          <p:spTgt spid="1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5" restart="whenNotActive" fill="hold" evtFilter="cancelBubble" nodeType="interactiveSeq">
                <p:stCondLst>
                  <p:cond evt="onClick" delay="0">
                    <p:tgtEl>
                      <p:spTgt spid="194"/>
                    </p:tgtEl>
                  </p:cond>
                </p:stCondLst>
                <p:endSync evt="end" delay="0">
                  <p:rtn val="all"/>
                </p:endSync>
                <p:childTnLst>
                  <p:par>
                    <p:cTn id="136" fill="hold">
                      <p:stCondLst>
                        <p:cond delay="0"/>
                      </p:stCondLst>
                      <p:childTnLst>
                        <p:par>
                          <p:cTn id="137" fill="hold">
                            <p:stCondLst>
                              <p:cond delay="0"/>
                            </p:stCondLst>
                            <p:childTnLst>
                              <p:par>
                                <p:cTn id="138" presetID="2" presetClass="mediacall" presetSubtype="0" fill="hold" nodeType="clickEffect">
                                  <p:stCondLst>
                                    <p:cond delay="0"/>
                                  </p:stCondLst>
                                  <p:childTnLst>
                                    <p:cmd type="call" cmd="togglePause">
                                      <p:cBhvr>
                                        <p:cTn id="139" dur="1" fill="hold"/>
                                        <p:tgtEl>
                                          <p:spTgt spid="194"/>
                                        </p:tgtEl>
                                      </p:cBhvr>
                                    </p:cmd>
                                  </p:childTnLst>
                                </p:cTn>
                              </p:par>
                            </p:childTnLst>
                          </p:cTn>
                        </p:par>
                      </p:childTnLst>
                    </p:cTn>
                  </p:par>
                </p:childTnLst>
              </p:cTn>
              <p:nextCondLst>
                <p:cond evt="onClick" delay="0">
                  <p:tgtEl>
                    <p:spTgt spid="194"/>
                  </p:tgtEl>
                </p:cond>
              </p:nextCondLst>
            </p:seq>
            <p:video>
              <p:cMediaNode vol="80000">
                <p:cTn id="140" fill="hold" display="0">
                  <p:stCondLst>
                    <p:cond delay="indefinite"/>
                  </p:stCondLst>
                </p:cTn>
                <p:tgtEl>
                  <p:spTgt spid="194"/>
                </p:tgtEl>
              </p:cMediaNode>
            </p:video>
          </p:childTnLst>
        </p:cTn>
      </p:par>
    </p:tnLst>
    <p:bldLst>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75163" y="292084"/>
            <a:ext cx="5426126" cy="1544406"/>
          </a:xfrm>
          <a:prstGeom prst="rect">
            <a:avLst/>
          </a:prstGeom>
        </p:spPr>
        <p:txBody>
          <a:bodyPr vert="horz" wrap="square" lIns="149217" tIns="93260" rIns="149217" bIns="93260" rtlCol="0" anchor="t">
            <a:noAutofit/>
          </a:bodyPr>
          <a:lstStyle>
            <a:lvl1pPr algn="l" defTabSz="913231" rtl="0" eaLnBrk="0" fontAlgn="base" hangingPunct="0">
              <a:lnSpc>
                <a:spcPct val="90000"/>
              </a:lnSpc>
              <a:spcBef>
                <a:spcPct val="0"/>
              </a:spcBef>
              <a:spcAft>
                <a:spcPct val="0"/>
              </a:spcAft>
              <a:defRPr lang="en-US" sz="4399" kern="1200" spc="0">
                <a:ln w="3175">
                  <a:noFill/>
                </a:ln>
                <a:solidFill>
                  <a:schemeClr val="bg1"/>
                </a:solidFill>
                <a:latin typeface="+mj-lt"/>
                <a:ea typeface="ＭＳ Ｐゴシック" charset="0"/>
                <a:cs typeface="Segoe UI" pitchFamily="34" charset="0"/>
              </a:defRPr>
            </a:lvl1pPr>
            <a:lvl2pPr algn="l" defTabSz="913231" rtl="0" eaLnBrk="0" fontAlgn="base" hangingPunct="0">
              <a:lnSpc>
                <a:spcPct val="90000"/>
              </a:lnSpc>
              <a:spcBef>
                <a:spcPct val="0"/>
              </a:spcBef>
              <a:spcAft>
                <a:spcPct val="0"/>
              </a:spcAft>
              <a:defRPr sz="5292">
                <a:solidFill>
                  <a:schemeClr val="tx2"/>
                </a:solidFill>
                <a:latin typeface="Segoe UI Light" charset="0"/>
                <a:ea typeface="ＭＳ Ｐゴシック" charset="0"/>
                <a:cs typeface="Segoe UI" charset="0"/>
              </a:defRPr>
            </a:lvl2pPr>
            <a:lvl3pPr algn="l" defTabSz="913231" rtl="0" eaLnBrk="0" fontAlgn="base" hangingPunct="0">
              <a:lnSpc>
                <a:spcPct val="90000"/>
              </a:lnSpc>
              <a:spcBef>
                <a:spcPct val="0"/>
              </a:spcBef>
              <a:spcAft>
                <a:spcPct val="0"/>
              </a:spcAft>
              <a:defRPr sz="5292">
                <a:solidFill>
                  <a:schemeClr val="tx2"/>
                </a:solidFill>
                <a:latin typeface="Segoe UI Light" charset="0"/>
                <a:ea typeface="ＭＳ Ｐゴシック" charset="0"/>
                <a:cs typeface="Segoe UI" charset="0"/>
              </a:defRPr>
            </a:lvl3pPr>
            <a:lvl4pPr algn="l" defTabSz="913231" rtl="0" eaLnBrk="0" fontAlgn="base" hangingPunct="0">
              <a:lnSpc>
                <a:spcPct val="90000"/>
              </a:lnSpc>
              <a:spcBef>
                <a:spcPct val="0"/>
              </a:spcBef>
              <a:spcAft>
                <a:spcPct val="0"/>
              </a:spcAft>
              <a:defRPr sz="5292">
                <a:solidFill>
                  <a:schemeClr val="tx2"/>
                </a:solidFill>
                <a:latin typeface="Segoe UI Light" charset="0"/>
                <a:ea typeface="ＭＳ Ｐゴシック" charset="0"/>
                <a:cs typeface="Segoe UI" charset="0"/>
              </a:defRPr>
            </a:lvl4pPr>
            <a:lvl5pPr algn="l" defTabSz="913231" rtl="0" eaLnBrk="0" fontAlgn="base" hangingPunct="0">
              <a:lnSpc>
                <a:spcPct val="90000"/>
              </a:lnSpc>
              <a:spcBef>
                <a:spcPct val="0"/>
              </a:spcBef>
              <a:spcAft>
                <a:spcPct val="0"/>
              </a:spcAft>
              <a:defRPr sz="5292">
                <a:solidFill>
                  <a:schemeClr val="tx2"/>
                </a:solidFill>
                <a:latin typeface="Segoe UI Light" charset="0"/>
                <a:ea typeface="ＭＳ Ｐゴシック" charset="0"/>
                <a:cs typeface="Segoe UI" charset="0"/>
              </a:defRPr>
            </a:lvl5pPr>
            <a:lvl6pPr marL="448059" algn="l" defTabSz="913231" rtl="0" fontAlgn="base">
              <a:lnSpc>
                <a:spcPct val="90000"/>
              </a:lnSpc>
              <a:spcBef>
                <a:spcPct val="0"/>
              </a:spcBef>
              <a:spcAft>
                <a:spcPct val="0"/>
              </a:spcAft>
              <a:defRPr sz="5292">
                <a:solidFill>
                  <a:schemeClr val="tx2"/>
                </a:solidFill>
                <a:latin typeface="Segoe UI Light" charset="0"/>
                <a:ea typeface="ＭＳ Ｐゴシック" charset="0"/>
                <a:cs typeface="Segoe UI" charset="0"/>
              </a:defRPr>
            </a:lvl6pPr>
            <a:lvl7pPr marL="896117" algn="l" defTabSz="913231" rtl="0" fontAlgn="base">
              <a:lnSpc>
                <a:spcPct val="90000"/>
              </a:lnSpc>
              <a:spcBef>
                <a:spcPct val="0"/>
              </a:spcBef>
              <a:spcAft>
                <a:spcPct val="0"/>
              </a:spcAft>
              <a:defRPr sz="5292">
                <a:solidFill>
                  <a:schemeClr val="tx2"/>
                </a:solidFill>
                <a:latin typeface="Segoe UI Light" charset="0"/>
                <a:ea typeface="ＭＳ Ｐゴシック" charset="0"/>
                <a:cs typeface="Segoe UI" charset="0"/>
              </a:defRPr>
            </a:lvl7pPr>
            <a:lvl8pPr marL="1344176" algn="l" defTabSz="913231" rtl="0" fontAlgn="base">
              <a:lnSpc>
                <a:spcPct val="90000"/>
              </a:lnSpc>
              <a:spcBef>
                <a:spcPct val="0"/>
              </a:spcBef>
              <a:spcAft>
                <a:spcPct val="0"/>
              </a:spcAft>
              <a:defRPr sz="5292">
                <a:solidFill>
                  <a:schemeClr val="tx2"/>
                </a:solidFill>
                <a:latin typeface="Segoe UI Light" charset="0"/>
                <a:ea typeface="ＭＳ Ｐゴシック" charset="0"/>
                <a:cs typeface="Segoe UI" charset="0"/>
              </a:defRPr>
            </a:lvl8pPr>
            <a:lvl9pPr marL="1792235" algn="l" defTabSz="913231" rtl="0" fontAlgn="base">
              <a:lnSpc>
                <a:spcPct val="90000"/>
              </a:lnSpc>
              <a:spcBef>
                <a:spcPct val="0"/>
              </a:spcBef>
              <a:spcAft>
                <a:spcPct val="0"/>
              </a:spcAft>
              <a:defRPr sz="5292">
                <a:solidFill>
                  <a:schemeClr val="tx2"/>
                </a:solidFill>
                <a:latin typeface="Segoe UI Light" charset="0"/>
                <a:ea typeface="ＭＳ Ｐゴシック" charset="0"/>
                <a:cs typeface="Segoe UI" charset="0"/>
              </a:defRPr>
            </a:lvl9pPr>
          </a:lstStyle>
          <a:p>
            <a:pPr marL="0" marR="0" lvl="0" indent="0" algn="l" defTabSz="931404" rtl="0" eaLnBrk="0" fontAlgn="base" latinLnBrk="0" hangingPunct="0">
              <a:lnSpc>
                <a:spcPct val="90000"/>
              </a:lnSpc>
              <a:spcBef>
                <a:spcPct val="0"/>
              </a:spcBef>
              <a:spcAft>
                <a:spcPct val="0"/>
              </a:spcAft>
              <a:buClrTx/>
              <a:buSzTx/>
              <a:buFontTx/>
              <a:buNone/>
              <a:tabLst/>
              <a:defRPr/>
            </a:pPr>
            <a:r>
              <a:rPr kumimoji="0" lang="en-US" sz="3263" b="0" i="0" u="none" strike="noStrike" kern="1200" cap="none" spc="0" normalizeH="0" baseline="0" noProof="0" dirty="0">
                <a:ln w="3175">
                  <a:noFill/>
                </a:ln>
                <a:solidFill>
                  <a:schemeClr val="bg1"/>
                </a:solidFill>
                <a:effectLst/>
                <a:uLnTx/>
                <a:uFillTx/>
                <a:latin typeface="+mj-lt"/>
                <a:ea typeface="ＭＳ Ｐゴシック" charset="0"/>
                <a:cs typeface="Segoe UI" pitchFamily="34" charset="0"/>
              </a:rPr>
              <a:t>What drives developers working in mobile?</a:t>
            </a:r>
          </a:p>
        </p:txBody>
      </p:sp>
      <p:sp>
        <p:nvSpPr>
          <p:cNvPr id="9" name="TextBox 8"/>
          <p:cNvSpPr txBox="1"/>
          <p:nvPr/>
        </p:nvSpPr>
        <p:spPr>
          <a:xfrm>
            <a:off x="381241" y="1694298"/>
            <a:ext cx="6866746" cy="406209"/>
          </a:xfrm>
          <a:prstGeom prst="rect">
            <a:avLst/>
          </a:prstGeom>
          <a:noFill/>
        </p:spPr>
        <p:txBody>
          <a:bodyPr wrap="square" lIns="91387" tIns="45692" rIns="91387" bIns="45692">
            <a:spAutoFit/>
          </a:bodyPr>
          <a:lstStyle/>
          <a:p>
            <a:pPr marL="291436" marR="0" lvl="0" indent="-291436" defTabSz="950470" eaLnBrk="1" fontAlgn="base" latinLnBrk="0" hangingPunct="1">
              <a:lnSpc>
                <a:spcPct val="100000"/>
              </a:lnSpc>
              <a:spcBef>
                <a:spcPts val="612"/>
              </a:spcBef>
              <a:spcAft>
                <a:spcPts val="612"/>
              </a:spcAft>
              <a:buClrTx/>
              <a:buSzTx/>
              <a:buFont typeface="Segoe UI" panose="020B0502040204020203" pitchFamily="34" charset="0"/>
              <a:buChar char="›"/>
              <a:tabLst/>
              <a:defRPr/>
            </a:pPr>
            <a:r>
              <a:rPr kumimoji="0" lang="en-US" sz="2040" b="0" i="0" u="none" strike="noStrike" kern="0" cap="none" spc="0" normalizeH="0" baseline="0" noProof="0" dirty="0">
                <a:ln>
                  <a:noFill/>
                </a:ln>
                <a:solidFill>
                  <a:srgbClr val="FFFFFF"/>
                </a:solidFill>
                <a:effectLst/>
                <a:uLnTx/>
                <a:uFillTx/>
                <a:latin typeface="Segoe UI Light" panose="020B0502040204020203" pitchFamily="34" charset="0"/>
              </a:rPr>
              <a:t>Build once. Reach more customers, across any platform.</a:t>
            </a:r>
          </a:p>
        </p:txBody>
      </p:sp>
      <p:sp>
        <p:nvSpPr>
          <p:cNvPr id="20" name="TextBox 19"/>
          <p:cNvSpPr txBox="1"/>
          <p:nvPr/>
        </p:nvSpPr>
        <p:spPr>
          <a:xfrm>
            <a:off x="381241" y="2151333"/>
            <a:ext cx="6866746" cy="412458"/>
          </a:xfrm>
          <a:prstGeom prst="rect">
            <a:avLst/>
          </a:prstGeom>
          <a:noFill/>
        </p:spPr>
        <p:txBody>
          <a:bodyPr wrap="square" lIns="91387" tIns="45692" rIns="91387" bIns="45692">
            <a:spAutoFit/>
          </a:bodyPr>
          <a:lstStyle/>
          <a:p>
            <a:pPr marL="291436" marR="0" lvl="0" indent="-291436" defTabSz="950470" eaLnBrk="1" fontAlgn="base" latinLnBrk="0" hangingPunct="1">
              <a:lnSpc>
                <a:spcPct val="100000"/>
              </a:lnSpc>
              <a:spcBef>
                <a:spcPts val="612"/>
              </a:spcBef>
              <a:spcAft>
                <a:spcPts val="612"/>
              </a:spcAft>
              <a:buClrTx/>
              <a:buSzTx/>
              <a:buFont typeface="Segoe UI" panose="020B0502040204020203" pitchFamily="34" charset="0"/>
              <a:buChar char="›"/>
              <a:tabLst/>
              <a:defRPr/>
            </a:pPr>
            <a:r>
              <a:rPr kumimoji="0" lang="en-US" sz="2040" b="0" i="0" u="none" strike="noStrike" kern="0" cap="none" spc="0" normalizeH="0" baseline="0" noProof="0" dirty="0">
                <a:ln>
                  <a:noFill/>
                </a:ln>
                <a:solidFill>
                  <a:srgbClr val="FFFFFF"/>
                </a:solidFill>
                <a:effectLst/>
                <a:uLnTx/>
                <a:uFillTx/>
                <a:latin typeface="Segoe UI Light" panose="020B0502040204020203" pitchFamily="34" charset="0"/>
              </a:rPr>
              <a:t>Ship quality apps faster</a:t>
            </a:r>
          </a:p>
        </p:txBody>
      </p:sp>
      <p:sp>
        <p:nvSpPr>
          <p:cNvPr id="21" name="TextBox 20"/>
          <p:cNvSpPr txBox="1"/>
          <p:nvPr/>
        </p:nvSpPr>
        <p:spPr>
          <a:xfrm>
            <a:off x="381241" y="2610694"/>
            <a:ext cx="6866746" cy="412458"/>
          </a:xfrm>
          <a:prstGeom prst="rect">
            <a:avLst/>
          </a:prstGeom>
          <a:noFill/>
        </p:spPr>
        <p:txBody>
          <a:bodyPr wrap="square" lIns="91387" tIns="45692" rIns="91387" bIns="45692">
            <a:spAutoFit/>
          </a:bodyPr>
          <a:lstStyle/>
          <a:p>
            <a:pPr marL="291436" marR="0" lvl="0" indent="-291436" defTabSz="950470" eaLnBrk="1" fontAlgn="base" latinLnBrk="0" hangingPunct="1">
              <a:lnSpc>
                <a:spcPct val="100000"/>
              </a:lnSpc>
              <a:spcBef>
                <a:spcPts val="612"/>
              </a:spcBef>
              <a:spcAft>
                <a:spcPts val="612"/>
              </a:spcAft>
              <a:buClrTx/>
              <a:buSzTx/>
              <a:buFont typeface="Segoe UI" panose="020B0502040204020203" pitchFamily="34" charset="0"/>
              <a:buChar char="›"/>
              <a:tabLst/>
              <a:defRPr/>
            </a:pPr>
            <a:r>
              <a:rPr kumimoji="0" lang="en-US" sz="2040" b="0" i="0" u="none" strike="noStrike" kern="0" cap="none" spc="0" normalizeH="0" baseline="0" noProof="0" dirty="0">
                <a:ln>
                  <a:noFill/>
                </a:ln>
                <a:solidFill>
                  <a:srgbClr val="FFFFFF"/>
                </a:solidFill>
                <a:effectLst/>
                <a:uLnTx/>
                <a:uFillTx/>
                <a:latin typeface="Segoe UI Light" panose="020B0502040204020203" pitchFamily="34" charset="0"/>
              </a:rPr>
              <a:t>Get closer to your customers</a:t>
            </a:r>
          </a:p>
        </p:txBody>
      </p:sp>
      <p:sp>
        <p:nvSpPr>
          <p:cNvPr id="22" name="TextBox 21"/>
          <p:cNvSpPr txBox="1"/>
          <p:nvPr/>
        </p:nvSpPr>
        <p:spPr>
          <a:xfrm>
            <a:off x="381241" y="3052280"/>
            <a:ext cx="6866746" cy="412458"/>
          </a:xfrm>
          <a:prstGeom prst="rect">
            <a:avLst/>
          </a:prstGeom>
          <a:noFill/>
        </p:spPr>
        <p:txBody>
          <a:bodyPr wrap="square" lIns="91387" tIns="45692" rIns="91387" bIns="45692">
            <a:spAutoFit/>
          </a:bodyPr>
          <a:lstStyle/>
          <a:p>
            <a:pPr marL="291436" marR="0" lvl="0" indent="-291436" defTabSz="950470" eaLnBrk="1" fontAlgn="base" latinLnBrk="0" hangingPunct="1">
              <a:lnSpc>
                <a:spcPct val="100000"/>
              </a:lnSpc>
              <a:spcBef>
                <a:spcPts val="612"/>
              </a:spcBef>
              <a:spcAft>
                <a:spcPts val="612"/>
              </a:spcAft>
              <a:buClrTx/>
              <a:buSzTx/>
              <a:buFont typeface="Segoe UI" panose="020B0502040204020203" pitchFamily="34" charset="0"/>
              <a:buChar char="›"/>
              <a:tabLst/>
              <a:defRPr/>
            </a:pPr>
            <a:r>
              <a:rPr kumimoji="0" lang="en-US" sz="2040" b="0" i="0" u="none" strike="noStrike" kern="0" cap="none" spc="0" normalizeH="0" baseline="0" noProof="0" dirty="0">
                <a:ln>
                  <a:noFill/>
                </a:ln>
                <a:solidFill>
                  <a:srgbClr val="FFFFFF"/>
                </a:solidFill>
                <a:effectLst/>
                <a:uLnTx/>
                <a:uFillTx/>
                <a:latin typeface="Segoe UI Light" panose="020B0502040204020203" pitchFamily="34" charset="0"/>
              </a:rPr>
              <a:t>Light up apps with proven mobile services</a:t>
            </a:r>
          </a:p>
        </p:txBody>
      </p:sp>
      <p:grpSp>
        <p:nvGrpSpPr>
          <p:cNvPr id="25" name="Group 24"/>
          <p:cNvGrpSpPr/>
          <p:nvPr/>
        </p:nvGrpSpPr>
        <p:grpSpPr>
          <a:xfrm>
            <a:off x="6370637" y="4411662"/>
            <a:ext cx="1546604" cy="1546602"/>
            <a:chOff x="7029645" y="2042853"/>
            <a:chExt cx="1001484" cy="1001482"/>
          </a:xfrm>
        </p:grpSpPr>
        <p:sp>
          <p:nvSpPr>
            <p:cNvPr id="26" name="Oval 25"/>
            <p:cNvSpPr/>
            <p:nvPr/>
          </p:nvSpPr>
          <p:spPr bwMode="auto">
            <a:xfrm>
              <a:off x="7029645" y="2042853"/>
              <a:ext cx="1001484" cy="1001482"/>
            </a:xfrm>
            <a:prstGeom prst="ellipse">
              <a:avLst/>
            </a:prstGeom>
            <a:solidFill>
              <a:srgbClr val="FFFFFF">
                <a:alpha val="30196"/>
              </a:srgbClr>
            </a:solidFill>
            <a:ln w="28575" cap="rnd">
              <a:no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marL="0" marR="0" lvl="0" indent="0" algn="ctr" defTabSz="950846" eaLnBrk="1" fontAlgn="base" latinLnBrk="0" hangingPunct="1">
                <a:lnSpc>
                  <a:spcPct val="100000"/>
                </a:lnSpc>
                <a:spcBef>
                  <a:spcPct val="0"/>
                </a:spcBef>
                <a:spcAft>
                  <a:spcPct val="0"/>
                </a:spcAft>
                <a:buClrTx/>
                <a:buSzTx/>
                <a:buFontTx/>
                <a:buNone/>
                <a:tabLst/>
                <a:defRPr/>
              </a:pPr>
              <a:endParaRPr kumimoji="0" lang="en-US" sz="1326" b="0" i="0" u="none" strike="noStrike" kern="0" cap="none" spc="0" normalizeH="0" baseline="0" noProof="0" dirty="0">
                <a:ln>
                  <a:noFill/>
                </a:ln>
                <a:solidFill>
                  <a:srgbClr val="000000"/>
                </a:solidFill>
                <a:effectLst/>
                <a:uLnTx/>
                <a:uFillTx/>
                <a:latin typeface="Segoe UI"/>
              </a:endParaRPr>
            </a:p>
          </p:txBody>
        </p:sp>
        <p:grpSp>
          <p:nvGrpSpPr>
            <p:cNvPr id="27" name="Group 26"/>
            <p:cNvGrpSpPr/>
            <p:nvPr/>
          </p:nvGrpSpPr>
          <p:grpSpPr>
            <a:xfrm>
              <a:off x="7252022" y="2136377"/>
              <a:ext cx="565344" cy="810506"/>
              <a:chOff x="4233863" y="-995363"/>
              <a:chExt cx="669925" cy="960438"/>
            </a:xfrm>
          </p:grpSpPr>
          <p:sp>
            <p:nvSpPr>
              <p:cNvPr id="28" name="Freeform 18"/>
              <p:cNvSpPr>
                <a:spLocks/>
              </p:cNvSpPr>
              <p:nvPr/>
            </p:nvSpPr>
            <p:spPr bwMode="auto">
              <a:xfrm>
                <a:off x="4233863" y="-995363"/>
                <a:ext cx="669925" cy="960438"/>
              </a:xfrm>
              <a:custGeom>
                <a:avLst/>
                <a:gdLst>
                  <a:gd name="T0" fmla="*/ 197 w 207"/>
                  <a:gd name="T1" fmla="*/ 296 h 296"/>
                  <a:gd name="T2" fmla="*/ 10 w 207"/>
                  <a:gd name="T3" fmla="*/ 296 h 296"/>
                  <a:gd name="T4" fmla="*/ 0 w 207"/>
                  <a:gd name="T5" fmla="*/ 286 h 296"/>
                  <a:gd name="T6" fmla="*/ 0 w 207"/>
                  <a:gd name="T7" fmla="*/ 10 h 296"/>
                  <a:gd name="T8" fmla="*/ 10 w 207"/>
                  <a:gd name="T9" fmla="*/ 0 h 296"/>
                  <a:gd name="T10" fmla="*/ 197 w 207"/>
                  <a:gd name="T11" fmla="*/ 0 h 296"/>
                  <a:gd name="T12" fmla="*/ 207 w 207"/>
                  <a:gd name="T13" fmla="*/ 10 h 296"/>
                  <a:gd name="T14" fmla="*/ 207 w 207"/>
                  <a:gd name="T15" fmla="*/ 286 h 296"/>
                  <a:gd name="T16" fmla="*/ 197 w 207"/>
                  <a:gd name="T17" fmla="*/ 29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96">
                    <a:moveTo>
                      <a:pt x="197" y="296"/>
                    </a:moveTo>
                    <a:cubicBezTo>
                      <a:pt x="10" y="296"/>
                      <a:pt x="10" y="296"/>
                      <a:pt x="10" y="296"/>
                    </a:cubicBezTo>
                    <a:cubicBezTo>
                      <a:pt x="5" y="296"/>
                      <a:pt x="0" y="292"/>
                      <a:pt x="0" y="286"/>
                    </a:cubicBezTo>
                    <a:cubicBezTo>
                      <a:pt x="0" y="10"/>
                      <a:pt x="0" y="10"/>
                      <a:pt x="0" y="10"/>
                    </a:cubicBezTo>
                    <a:cubicBezTo>
                      <a:pt x="0" y="5"/>
                      <a:pt x="5" y="0"/>
                      <a:pt x="10" y="0"/>
                    </a:cubicBezTo>
                    <a:cubicBezTo>
                      <a:pt x="197" y="0"/>
                      <a:pt x="197" y="0"/>
                      <a:pt x="197" y="0"/>
                    </a:cubicBezTo>
                    <a:cubicBezTo>
                      <a:pt x="202" y="0"/>
                      <a:pt x="207" y="5"/>
                      <a:pt x="207" y="10"/>
                    </a:cubicBezTo>
                    <a:cubicBezTo>
                      <a:pt x="207" y="286"/>
                      <a:pt x="207" y="286"/>
                      <a:pt x="207" y="286"/>
                    </a:cubicBezTo>
                    <a:cubicBezTo>
                      <a:pt x="207" y="292"/>
                      <a:pt x="202" y="296"/>
                      <a:pt x="197" y="296"/>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29" name="Freeform 19"/>
              <p:cNvSpPr>
                <a:spLocks/>
              </p:cNvSpPr>
              <p:nvPr/>
            </p:nvSpPr>
            <p:spPr bwMode="auto">
              <a:xfrm>
                <a:off x="4233863" y="-995363"/>
                <a:ext cx="520700" cy="960438"/>
              </a:xfrm>
              <a:custGeom>
                <a:avLst/>
                <a:gdLst>
                  <a:gd name="T0" fmla="*/ 42 w 161"/>
                  <a:gd name="T1" fmla="*/ 296 h 296"/>
                  <a:gd name="T2" fmla="*/ 16 w 161"/>
                  <a:gd name="T3" fmla="*/ 296 h 296"/>
                  <a:gd name="T4" fmla="*/ 0 w 161"/>
                  <a:gd name="T5" fmla="*/ 280 h 296"/>
                  <a:gd name="T6" fmla="*/ 0 w 161"/>
                  <a:gd name="T7" fmla="*/ 17 h 296"/>
                  <a:gd name="T8" fmla="*/ 16 w 161"/>
                  <a:gd name="T9" fmla="*/ 0 h 296"/>
                  <a:gd name="T10" fmla="*/ 161 w 161"/>
                  <a:gd name="T11" fmla="*/ 0 h 296"/>
                  <a:gd name="T12" fmla="*/ 42 w 161"/>
                  <a:gd name="T13" fmla="*/ 296 h 296"/>
                </a:gdLst>
                <a:ahLst/>
                <a:cxnLst>
                  <a:cxn ang="0">
                    <a:pos x="T0" y="T1"/>
                  </a:cxn>
                  <a:cxn ang="0">
                    <a:pos x="T2" y="T3"/>
                  </a:cxn>
                  <a:cxn ang="0">
                    <a:pos x="T4" y="T5"/>
                  </a:cxn>
                  <a:cxn ang="0">
                    <a:pos x="T6" y="T7"/>
                  </a:cxn>
                  <a:cxn ang="0">
                    <a:pos x="T8" y="T9"/>
                  </a:cxn>
                  <a:cxn ang="0">
                    <a:pos x="T10" y="T11"/>
                  </a:cxn>
                  <a:cxn ang="0">
                    <a:pos x="T12" y="T13"/>
                  </a:cxn>
                </a:cxnLst>
                <a:rect l="0" t="0" r="r" b="b"/>
                <a:pathLst>
                  <a:path w="161" h="296">
                    <a:moveTo>
                      <a:pt x="42" y="296"/>
                    </a:moveTo>
                    <a:cubicBezTo>
                      <a:pt x="16" y="296"/>
                      <a:pt x="16" y="296"/>
                      <a:pt x="16" y="296"/>
                    </a:cubicBezTo>
                    <a:cubicBezTo>
                      <a:pt x="7" y="296"/>
                      <a:pt x="0" y="289"/>
                      <a:pt x="0" y="280"/>
                    </a:cubicBezTo>
                    <a:cubicBezTo>
                      <a:pt x="0" y="17"/>
                      <a:pt x="0" y="17"/>
                      <a:pt x="0" y="17"/>
                    </a:cubicBezTo>
                    <a:cubicBezTo>
                      <a:pt x="0" y="8"/>
                      <a:pt x="7" y="0"/>
                      <a:pt x="16" y="0"/>
                    </a:cubicBezTo>
                    <a:cubicBezTo>
                      <a:pt x="161" y="0"/>
                      <a:pt x="161" y="0"/>
                      <a:pt x="161" y="0"/>
                    </a:cubicBezTo>
                    <a:lnTo>
                      <a:pt x="42" y="296"/>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30" name="Rectangle 20"/>
              <p:cNvSpPr>
                <a:spLocks noChangeArrowheads="1"/>
              </p:cNvSpPr>
              <p:nvPr/>
            </p:nvSpPr>
            <p:spPr bwMode="auto">
              <a:xfrm>
                <a:off x="4281488" y="-896938"/>
                <a:ext cx="573087" cy="681038"/>
              </a:xfrm>
              <a:prstGeom prst="rect">
                <a:avLst/>
              </a:prstGeom>
              <a:solidFill>
                <a:srgbClr val="5AB4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31" name="Oval 21"/>
              <p:cNvSpPr>
                <a:spLocks noChangeArrowheads="1"/>
              </p:cNvSpPr>
              <p:nvPr/>
            </p:nvSpPr>
            <p:spPr bwMode="auto">
              <a:xfrm>
                <a:off x="4514850" y="-177800"/>
                <a:ext cx="103187" cy="1047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32" name="Oval 22"/>
              <p:cNvSpPr>
                <a:spLocks noChangeArrowheads="1"/>
              </p:cNvSpPr>
              <p:nvPr/>
            </p:nvSpPr>
            <p:spPr bwMode="auto">
              <a:xfrm>
                <a:off x="4530725" y="-161925"/>
                <a:ext cx="74612" cy="74613"/>
              </a:xfrm>
              <a:prstGeom prst="ellipse">
                <a:avLst/>
              </a:prstGeom>
              <a:solidFill>
                <a:srgbClr val="B8D4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33" name="Freeform 23"/>
              <p:cNvSpPr>
                <a:spLocks/>
              </p:cNvSpPr>
              <p:nvPr/>
            </p:nvSpPr>
            <p:spPr bwMode="auto">
              <a:xfrm>
                <a:off x="4470400" y="-958850"/>
                <a:ext cx="193675" cy="25400"/>
              </a:xfrm>
              <a:custGeom>
                <a:avLst/>
                <a:gdLst>
                  <a:gd name="T0" fmla="*/ 58 w 60"/>
                  <a:gd name="T1" fmla="*/ 8 h 8"/>
                  <a:gd name="T2" fmla="*/ 3 w 60"/>
                  <a:gd name="T3" fmla="*/ 8 h 8"/>
                  <a:gd name="T4" fmla="*/ 0 w 60"/>
                  <a:gd name="T5" fmla="*/ 6 h 8"/>
                  <a:gd name="T6" fmla="*/ 0 w 60"/>
                  <a:gd name="T7" fmla="*/ 3 h 8"/>
                  <a:gd name="T8" fmla="*/ 3 w 60"/>
                  <a:gd name="T9" fmla="*/ 0 h 8"/>
                  <a:gd name="T10" fmla="*/ 58 w 60"/>
                  <a:gd name="T11" fmla="*/ 0 h 8"/>
                  <a:gd name="T12" fmla="*/ 60 w 60"/>
                  <a:gd name="T13" fmla="*/ 3 h 8"/>
                  <a:gd name="T14" fmla="*/ 60 w 60"/>
                  <a:gd name="T15" fmla="*/ 6 h 8"/>
                  <a:gd name="T16" fmla="*/ 58 w 60"/>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8">
                    <a:moveTo>
                      <a:pt x="58" y="8"/>
                    </a:moveTo>
                    <a:cubicBezTo>
                      <a:pt x="3" y="8"/>
                      <a:pt x="3" y="8"/>
                      <a:pt x="3" y="8"/>
                    </a:cubicBezTo>
                    <a:cubicBezTo>
                      <a:pt x="1" y="8"/>
                      <a:pt x="0" y="7"/>
                      <a:pt x="0" y="6"/>
                    </a:cubicBezTo>
                    <a:cubicBezTo>
                      <a:pt x="0" y="3"/>
                      <a:pt x="0" y="3"/>
                      <a:pt x="0" y="3"/>
                    </a:cubicBezTo>
                    <a:cubicBezTo>
                      <a:pt x="0" y="1"/>
                      <a:pt x="1" y="0"/>
                      <a:pt x="3" y="0"/>
                    </a:cubicBezTo>
                    <a:cubicBezTo>
                      <a:pt x="58" y="0"/>
                      <a:pt x="58" y="0"/>
                      <a:pt x="58" y="0"/>
                    </a:cubicBezTo>
                    <a:cubicBezTo>
                      <a:pt x="59" y="0"/>
                      <a:pt x="60" y="1"/>
                      <a:pt x="60" y="3"/>
                    </a:cubicBezTo>
                    <a:cubicBezTo>
                      <a:pt x="60" y="6"/>
                      <a:pt x="60" y="6"/>
                      <a:pt x="60" y="6"/>
                    </a:cubicBezTo>
                    <a:cubicBezTo>
                      <a:pt x="60" y="7"/>
                      <a:pt x="59" y="8"/>
                      <a:pt x="58"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34" name="Freeform 24"/>
              <p:cNvSpPr>
                <a:spLocks/>
              </p:cNvSpPr>
              <p:nvPr/>
            </p:nvSpPr>
            <p:spPr bwMode="auto">
              <a:xfrm>
                <a:off x="4586288" y="-641350"/>
                <a:ext cx="177800" cy="304800"/>
              </a:xfrm>
              <a:custGeom>
                <a:avLst/>
                <a:gdLst>
                  <a:gd name="T0" fmla="*/ 112 w 112"/>
                  <a:gd name="T1" fmla="*/ 123 h 192"/>
                  <a:gd name="T2" fmla="*/ 0 w 112"/>
                  <a:gd name="T3" fmla="*/ 192 h 192"/>
                  <a:gd name="T4" fmla="*/ 0 w 112"/>
                  <a:gd name="T5" fmla="*/ 67 h 192"/>
                  <a:gd name="T6" fmla="*/ 112 w 112"/>
                  <a:gd name="T7" fmla="*/ 0 h 192"/>
                  <a:gd name="T8" fmla="*/ 112 w 112"/>
                  <a:gd name="T9" fmla="*/ 123 h 192"/>
                </a:gdLst>
                <a:ahLst/>
                <a:cxnLst>
                  <a:cxn ang="0">
                    <a:pos x="T0" y="T1"/>
                  </a:cxn>
                  <a:cxn ang="0">
                    <a:pos x="T2" y="T3"/>
                  </a:cxn>
                  <a:cxn ang="0">
                    <a:pos x="T4" y="T5"/>
                  </a:cxn>
                  <a:cxn ang="0">
                    <a:pos x="T6" y="T7"/>
                  </a:cxn>
                  <a:cxn ang="0">
                    <a:pos x="T8" y="T9"/>
                  </a:cxn>
                </a:cxnLst>
                <a:rect l="0" t="0" r="r" b="b"/>
                <a:pathLst>
                  <a:path w="112" h="192">
                    <a:moveTo>
                      <a:pt x="112" y="123"/>
                    </a:moveTo>
                    <a:lnTo>
                      <a:pt x="0" y="192"/>
                    </a:lnTo>
                    <a:lnTo>
                      <a:pt x="0" y="67"/>
                    </a:lnTo>
                    <a:lnTo>
                      <a:pt x="112" y="0"/>
                    </a:lnTo>
                    <a:lnTo>
                      <a:pt x="112" y="123"/>
                    </a:lnTo>
                    <a:close/>
                  </a:path>
                </a:pathLst>
              </a:custGeom>
              <a:solidFill>
                <a:srgbClr val="9DD2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35" name="Freeform 25"/>
              <p:cNvSpPr>
                <a:spLocks/>
              </p:cNvSpPr>
              <p:nvPr/>
            </p:nvSpPr>
            <p:spPr bwMode="auto">
              <a:xfrm>
                <a:off x="4371975" y="-641350"/>
                <a:ext cx="176212" cy="304800"/>
              </a:xfrm>
              <a:custGeom>
                <a:avLst/>
                <a:gdLst>
                  <a:gd name="T0" fmla="*/ 0 w 111"/>
                  <a:gd name="T1" fmla="*/ 123 h 192"/>
                  <a:gd name="T2" fmla="*/ 111 w 111"/>
                  <a:gd name="T3" fmla="*/ 192 h 192"/>
                  <a:gd name="T4" fmla="*/ 111 w 111"/>
                  <a:gd name="T5" fmla="*/ 67 h 192"/>
                  <a:gd name="T6" fmla="*/ 0 w 111"/>
                  <a:gd name="T7" fmla="*/ 0 h 192"/>
                  <a:gd name="T8" fmla="*/ 0 w 111"/>
                  <a:gd name="T9" fmla="*/ 123 h 192"/>
                </a:gdLst>
                <a:ahLst/>
                <a:cxnLst>
                  <a:cxn ang="0">
                    <a:pos x="T0" y="T1"/>
                  </a:cxn>
                  <a:cxn ang="0">
                    <a:pos x="T2" y="T3"/>
                  </a:cxn>
                  <a:cxn ang="0">
                    <a:pos x="T4" y="T5"/>
                  </a:cxn>
                  <a:cxn ang="0">
                    <a:pos x="T6" y="T7"/>
                  </a:cxn>
                  <a:cxn ang="0">
                    <a:pos x="T8" y="T9"/>
                  </a:cxn>
                </a:cxnLst>
                <a:rect l="0" t="0" r="r" b="b"/>
                <a:pathLst>
                  <a:path w="111" h="192">
                    <a:moveTo>
                      <a:pt x="0" y="123"/>
                    </a:moveTo>
                    <a:lnTo>
                      <a:pt x="111" y="192"/>
                    </a:lnTo>
                    <a:lnTo>
                      <a:pt x="111" y="67"/>
                    </a:lnTo>
                    <a:lnTo>
                      <a:pt x="0" y="0"/>
                    </a:lnTo>
                    <a:lnTo>
                      <a:pt x="0" y="123"/>
                    </a:lnTo>
                    <a:close/>
                  </a:path>
                </a:pathLst>
              </a:custGeom>
              <a:solidFill>
                <a:srgbClr val="CDE7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36" name="Freeform 26"/>
              <p:cNvSpPr>
                <a:spLocks/>
              </p:cNvSpPr>
              <p:nvPr/>
            </p:nvSpPr>
            <p:spPr bwMode="auto">
              <a:xfrm>
                <a:off x="4392613" y="-765175"/>
                <a:ext cx="349250" cy="201613"/>
              </a:xfrm>
              <a:custGeom>
                <a:avLst/>
                <a:gdLst>
                  <a:gd name="T0" fmla="*/ 112 w 220"/>
                  <a:gd name="T1" fmla="*/ 127 h 127"/>
                  <a:gd name="T2" fmla="*/ 0 w 220"/>
                  <a:gd name="T3" fmla="*/ 64 h 127"/>
                  <a:gd name="T4" fmla="*/ 110 w 220"/>
                  <a:gd name="T5" fmla="*/ 0 h 127"/>
                  <a:gd name="T6" fmla="*/ 220 w 220"/>
                  <a:gd name="T7" fmla="*/ 64 h 127"/>
                  <a:gd name="T8" fmla="*/ 112 w 220"/>
                  <a:gd name="T9" fmla="*/ 127 h 127"/>
                </a:gdLst>
                <a:ahLst/>
                <a:cxnLst>
                  <a:cxn ang="0">
                    <a:pos x="T0" y="T1"/>
                  </a:cxn>
                  <a:cxn ang="0">
                    <a:pos x="T2" y="T3"/>
                  </a:cxn>
                  <a:cxn ang="0">
                    <a:pos x="T4" y="T5"/>
                  </a:cxn>
                  <a:cxn ang="0">
                    <a:pos x="T6" y="T7"/>
                  </a:cxn>
                  <a:cxn ang="0">
                    <a:pos x="T8" y="T9"/>
                  </a:cxn>
                </a:cxnLst>
                <a:rect l="0" t="0" r="r" b="b"/>
                <a:pathLst>
                  <a:path w="220" h="127">
                    <a:moveTo>
                      <a:pt x="112" y="127"/>
                    </a:moveTo>
                    <a:lnTo>
                      <a:pt x="0" y="64"/>
                    </a:lnTo>
                    <a:lnTo>
                      <a:pt x="110" y="0"/>
                    </a:lnTo>
                    <a:lnTo>
                      <a:pt x="220" y="64"/>
                    </a:lnTo>
                    <a:lnTo>
                      <a:pt x="112"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grpSp>
    </p:spTree>
    <p:extLst>
      <p:ext uri="{BB962C8B-B14F-4D97-AF65-F5344CB8AC3E}">
        <p14:creationId xmlns:p14="http://schemas.microsoft.com/office/powerpoint/2010/main" val="3136459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169982" y="1743847"/>
            <a:ext cx="4016075" cy="4033066"/>
            <a:chOff x="4169982" y="1743847"/>
            <a:chExt cx="4016075" cy="4033066"/>
          </a:xfrm>
        </p:grpSpPr>
        <p:sp>
          <p:nvSpPr>
            <p:cNvPr id="32" name="3 arrow"/>
            <p:cNvSpPr/>
            <p:nvPr/>
          </p:nvSpPr>
          <p:spPr bwMode="auto">
            <a:xfrm>
              <a:off x="4169982" y="2124076"/>
              <a:ext cx="4016075" cy="3652837"/>
            </a:xfrm>
            <a:prstGeom prst="rect">
              <a:avLst/>
            </a:prstGeom>
            <a:solidFill>
              <a:schemeClr val="accent1"/>
            </a:solidFill>
            <a:ln w="25400" cap="flat" cmpd="sng" algn="ctr">
              <a:noFill/>
              <a:prstDash val="solid"/>
              <a:headEnd type="none" w="med" len="med"/>
              <a:tailEnd type="none" w="med" len="med"/>
            </a:ln>
            <a:effectLst/>
          </p:spPr>
          <p:txBody>
            <a:bodyPr vert="horz" wrap="square" lIns="457200" tIns="1097280" rIns="457200" bIns="411480" numCol="1" rtlCol="0" anchor="t" anchorCtr="0" compatLnSpc="1">
              <a:prstTxWarp prst="textNoShape">
                <a:avLst/>
              </a:prstTxWarp>
            </a:bodyPr>
            <a:lstStyle/>
            <a:p>
              <a:pPr marL="0" marR="0" lvl="0" indent="0" defTabSz="932468" eaLnBrk="1" fontAlgn="auto" latinLnBrk="0" hangingPunct="1">
                <a:lnSpc>
                  <a:spcPct val="90000"/>
                </a:lnSpc>
                <a:spcBef>
                  <a:spcPts val="1200"/>
                </a:spcBef>
                <a:spcAft>
                  <a:spcPts val="0"/>
                </a:spcAft>
                <a:buClrTx/>
                <a:buSzPct val="90000"/>
                <a:buFontTx/>
                <a:buNone/>
                <a:tabLst/>
                <a:defRPr/>
              </a:pPr>
              <a:r>
                <a:rPr kumimoji="0" lang="en-US" sz="3600" b="0" i="0" u="none" strike="noStrike" kern="0" cap="none" spc="0" normalizeH="0" baseline="0" noProof="0" dirty="0">
                  <a:ln>
                    <a:noFill/>
                  </a:ln>
                  <a:solidFill>
                    <a:schemeClr val="bg1"/>
                  </a:solidFill>
                  <a:effectLst/>
                  <a:uLnTx/>
                  <a:uFillTx/>
                  <a:latin typeface="Segoe UI Light"/>
                </a:rPr>
                <a:t>…connected to the business…</a:t>
              </a:r>
            </a:p>
            <a:p>
              <a:pPr marL="0" marR="0" lvl="0" indent="0" defTabSz="932468" eaLnBrk="1" fontAlgn="auto" latinLnBrk="0" hangingPunct="1">
                <a:lnSpc>
                  <a:spcPct val="90000"/>
                </a:lnSpc>
                <a:spcBef>
                  <a:spcPts val="1200"/>
                </a:spcBef>
                <a:spcAft>
                  <a:spcPts val="0"/>
                </a:spcAft>
                <a:buClrTx/>
                <a:buSzPct val="90000"/>
                <a:buFontTx/>
                <a:buNone/>
                <a:tabLst/>
                <a:defRPr/>
              </a:pPr>
              <a:r>
                <a:rPr kumimoji="0" lang="en-US" sz="1800" b="0" i="0" u="none" strike="noStrike" kern="0" cap="none" spc="0" normalizeH="0" baseline="0" noProof="0" dirty="0">
                  <a:ln>
                    <a:noFill/>
                  </a:ln>
                  <a:solidFill>
                    <a:schemeClr val="bg1"/>
                  </a:solidFill>
                  <a:effectLst/>
                  <a:uLnTx/>
                  <a:uFillTx/>
                  <a:latin typeface="+mn-lt"/>
                </a:rPr>
                <a:t>Enterprise-ready platform </a:t>
              </a:r>
              <a:br>
                <a:rPr kumimoji="0" lang="en-US" sz="1800" b="0" i="0" u="none" strike="noStrike" kern="0" cap="none" spc="0" normalizeH="0" baseline="0" noProof="0" dirty="0">
                  <a:ln>
                    <a:noFill/>
                  </a:ln>
                  <a:solidFill>
                    <a:schemeClr val="bg1"/>
                  </a:solidFill>
                  <a:effectLst/>
                  <a:uLnTx/>
                  <a:uFillTx/>
                  <a:latin typeface="+mn-lt"/>
                </a:rPr>
              </a:br>
              <a:r>
                <a:rPr kumimoji="0" lang="en-US" sz="1800" b="0" i="0" u="none" strike="noStrike" kern="0" cap="none" spc="0" normalizeH="0" baseline="0" noProof="0" dirty="0">
                  <a:ln>
                    <a:noFill/>
                  </a:ln>
                  <a:solidFill>
                    <a:schemeClr val="bg1"/>
                  </a:solidFill>
                  <a:effectLst/>
                  <a:uLnTx/>
                  <a:uFillTx/>
                  <a:latin typeface="+mn-lt"/>
                </a:rPr>
                <a:t>that integrates modern </a:t>
              </a:r>
              <a:br>
                <a:rPr kumimoji="0" lang="en-US" sz="1800" b="0" i="0" u="none" strike="noStrike" kern="0" cap="none" spc="0" normalizeH="0" baseline="0" noProof="0" dirty="0">
                  <a:ln>
                    <a:noFill/>
                  </a:ln>
                  <a:solidFill>
                    <a:schemeClr val="bg1"/>
                  </a:solidFill>
                  <a:effectLst/>
                  <a:uLnTx/>
                  <a:uFillTx/>
                  <a:latin typeface="+mn-lt"/>
                </a:rPr>
              </a:br>
              <a:r>
                <a:rPr kumimoji="0" lang="en-US" sz="1800" b="0" i="0" u="none" strike="noStrike" kern="0" cap="none" spc="0" normalizeH="0" baseline="0" noProof="0" dirty="0">
                  <a:ln>
                    <a:noFill/>
                  </a:ln>
                  <a:solidFill>
                    <a:schemeClr val="bg1"/>
                  </a:solidFill>
                  <a:effectLst/>
                  <a:uLnTx/>
                  <a:uFillTx/>
                  <a:latin typeface="+mn-lt"/>
                </a:rPr>
                <a:t>mobile experiences with </a:t>
              </a:r>
              <a:br>
                <a:rPr kumimoji="0" lang="en-US" sz="1800" b="0" i="0" u="none" strike="noStrike" kern="0" cap="none" spc="0" normalizeH="0" baseline="0" noProof="0" dirty="0">
                  <a:ln>
                    <a:noFill/>
                  </a:ln>
                  <a:solidFill>
                    <a:schemeClr val="bg1"/>
                  </a:solidFill>
                  <a:effectLst/>
                  <a:uLnTx/>
                  <a:uFillTx/>
                  <a:latin typeface="+mn-lt"/>
                </a:rPr>
              </a:br>
              <a:r>
                <a:rPr kumimoji="0" lang="en-US" sz="1800" b="1" i="0" u="none" strike="noStrike" kern="0" cap="none" spc="0" normalizeH="0" baseline="0" noProof="0" dirty="0">
                  <a:ln>
                    <a:noFill/>
                  </a:ln>
                  <a:solidFill>
                    <a:schemeClr val="bg1"/>
                  </a:solidFill>
                  <a:effectLst/>
                  <a:uLnTx/>
                  <a:uFillTx/>
                  <a:latin typeface="+mn-lt"/>
                  <a:cs typeface="Segoe UI"/>
                </a:rPr>
                <a:t>existing business assets</a:t>
              </a:r>
            </a:p>
          </p:txBody>
        </p:sp>
        <p:grpSp>
          <p:nvGrpSpPr>
            <p:cNvPr id="7" name="Group 6"/>
            <p:cNvGrpSpPr/>
            <p:nvPr/>
          </p:nvGrpSpPr>
          <p:grpSpPr>
            <a:xfrm>
              <a:off x="4643508" y="1743847"/>
              <a:ext cx="1279667" cy="1279667"/>
              <a:chOff x="5530173" y="1402567"/>
              <a:chExt cx="1771612" cy="1771612"/>
            </a:xfrm>
          </p:grpSpPr>
          <p:sp>
            <p:nvSpPr>
              <p:cNvPr id="35" name="Oval 34"/>
              <p:cNvSpPr/>
              <p:nvPr/>
            </p:nvSpPr>
            <p:spPr bwMode="auto">
              <a:xfrm>
                <a:off x="5530173" y="1402567"/>
                <a:ext cx="1771612" cy="1771612"/>
              </a:xfrm>
              <a:prstGeom prst="ellipse">
                <a:avLst/>
              </a:prstGeom>
              <a:solidFill>
                <a:srgbClr val="FFFFFF"/>
              </a:solidFill>
              <a:ln w="57150" cap="flat" cmpd="sng" algn="ctr">
                <a:solidFill>
                  <a:schemeClr val="tx2"/>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auto" latinLnBrk="0" hangingPunct="1">
                  <a:lnSpc>
                    <a:spcPct val="90000"/>
                  </a:lnSpc>
                  <a:spcBef>
                    <a:spcPts val="0"/>
                  </a:spcBef>
                  <a:spcAft>
                    <a:spcPts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7" name="Picture 66" descr="ConnectwithBusiness.png"/>
              <p:cNvPicPr>
                <a:picLocks noChangeAspect="1"/>
              </p:cNvPicPr>
              <p:nvPr/>
            </p:nvPicPr>
            <p:blipFill rotWithShape="1">
              <a:blip r:embed="rId3">
                <a:extLst>
                  <a:ext uri="{28A0092B-C50C-407E-A947-70E740481C1C}">
                    <a14:useLocalDpi xmlns:a14="http://schemas.microsoft.com/office/drawing/2010/main" val="0"/>
                  </a:ext>
                </a:extLst>
              </a:blip>
              <a:srcRect l="43639"/>
              <a:stretch/>
            </p:blipFill>
            <p:spPr>
              <a:xfrm>
                <a:off x="5954091" y="1641301"/>
                <a:ext cx="917577" cy="1258026"/>
              </a:xfrm>
              <a:prstGeom prst="rect">
                <a:avLst/>
              </a:prstGeom>
            </p:spPr>
          </p:pic>
        </p:grpSp>
      </p:grpSp>
      <p:sp>
        <p:nvSpPr>
          <p:cNvPr id="3" name="Text Placeholder 2"/>
          <p:cNvSpPr>
            <a:spLocks noGrp="1"/>
          </p:cNvSpPr>
          <p:nvPr>
            <p:ph type="body" sz="quarter" idx="10"/>
          </p:nvPr>
        </p:nvSpPr>
        <p:spPr/>
        <p:txBody>
          <a:bodyPr/>
          <a:lstStyle/>
          <a:p>
            <a:r>
              <a:rPr lang="en-US" dirty="0"/>
              <a:t>What you need</a:t>
            </a:r>
          </a:p>
        </p:txBody>
      </p:sp>
      <p:grpSp>
        <p:nvGrpSpPr>
          <p:cNvPr id="15" name="Group 14"/>
          <p:cNvGrpSpPr/>
          <p:nvPr/>
        </p:nvGrpSpPr>
        <p:grpSpPr>
          <a:xfrm>
            <a:off x="0" y="1747786"/>
            <a:ext cx="3999246" cy="4033066"/>
            <a:chOff x="97266" y="1743847"/>
            <a:chExt cx="3999246" cy="4033066"/>
          </a:xfrm>
        </p:grpSpPr>
        <p:sp>
          <p:nvSpPr>
            <p:cNvPr id="31" name="3 arrow"/>
            <p:cNvSpPr/>
            <p:nvPr/>
          </p:nvSpPr>
          <p:spPr bwMode="auto">
            <a:xfrm>
              <a:off x="97266" y="2124076"/>
              <a:ext cx="3999246" cy="3652837"/>
            </a:xfrm>
            <a:prstGeom prst="rect">
              <a:avLst/>
            </a:prstGeom>
            <a:solidFill>
              <a:schemeClr val="accent4"/>
            </a:solidFill>
            <a:ln w="25400" cap="flat" cmpd="sng" algn="ctr">
              <a:noFill/>
              <a:prstDash val="solid"/>
              <a:headEnd type="none" w="med" len="med"/>
              <a:tailEnd type="none" w="med" len="med"/>
            </a:ln>
            <a:effectLst/>
          </p:spPr>
          <p:txBody>
            <a:bodyPr vert="horz" wrap="square" lIns="457200" tIns="1097280" rIns="457200" bIns="411480" numCol="1" rtlCol="0" anchor="t" anchorCtr="0" compatLnSpc="1">
              <a:prstTxWarp prst="textNoShape">
                <a:avLst/>
              </a:prstTxWarp>
            </a:bodyPr>
            <a:lstStyle/>
            <a:p>
              <a:pPr marL="0" marR="0" lvl="0" indent="0" defTabSz="932468" eaLnBrk="1" fontAlgn="auto" latinLnBrk="0" hangingPunct="1">
                <a:lnSpc>
                  <a:spcPct val="90000"/>
                </a:lnSpc>
                <a:spcBef>
                  <a:spcPts val="1200"/>
                </a:spcBef>
                <a:spcAft>
                  <a:spcPts val="0"/>
                </a:spcAft>
                <a:buClrTx/>
                <a:buSzPct val="90000"/>
                <a:buFontTx/>
                <a:buNone/>
                <a:tabLst/>
                <a:defRPr/>
              </a:pPr>
              <a:r>
                <a:rPr kumimoji="0" lang="en-US" sz="3600" b="0" i="0" u="none" strike="noStrike" kern="0" cap="none" spc="0" normalizeH="0" baseline="0" noProof="0" dirty="0">
                  <a:ln>
                    <a:noFill/>
                  </a:ln>
                  <a:solidFill>
                    <a:schemeClr val="bg1"/>
                  </a:solidFill>
                  <a:effectLst/>
                  <a:uLnTx/>
                  <a:uFillTx/>
                  <a:latin typeface="Segoe UI Light"/>
                </a:rPr>
                <a:t>Create mobile experiences…</a:t>
              </a:r>
            </a:p>
            <a:p>
              <a:pPr marL="0" marR="0" lvl="0" indent="0" defTabSz="932468" eaLnBrk="1" fontAlgn="auto" latinLnBrk="0" hangingPunct="1">
                <a:lnSpc>
                  <a:spcPct val="90000"/>
                </a:lnSpc>
                <a:spcBef>
                  <a:spcPts val="1200"/>
                </a:spcBef>
                <a:spcAft>
                  <a:spcPts val="0"/>
                </a:spcAft>
                <a:buClrTx/>
                <a:buSzPct val="90000"/>
                <a:buFontTx/>
                <a:buNone/>
                <a:tabLst/>
                <a:defRPr/>
              </a:pPr>
              <a:r>
                <a:rPr kumimoji="0" lang="en-US" sz="1800" b="0" i="0" u="none" strike="noStrike" kern="0" cap="none" spc="0" normalizeH="0" baseline="0" noProof="0" dirty="0">
                  <a:ln>
                    <a:noFill/>
                  </a:ln>
                  <a:solidFill>
                    <a:schemeClr val="bg1"/>
                  </a:solidFill>
                  <a:effectLst/>
                  <a:uLnTx/>
                  <a:uFillTx/>
                  <a:latin typeface="+mn-lt"/>
                </a:rPr>
                <a:t>New applications or new </a:t>
              </a:r>
              <a:br>
                <a:rPr kumimoji="0" lang="en-US" sz="1800" b="0" i="0" u="none" strike="noStrike" kern="0" cap="none" spc="0" normalizeH="0" baseline="0" noProof="0" dirty="0">
                  <a:ln>
                    <a:noFill/>
                  </a:ln>
                  <a:solidFill>
                    <a:schemeClr val="bg1"/>
                  </a:solidFill>
                  <a:effectLst/>
                  <a:uLnTx/>
                  <a:uFillTx/>
                  <a:latin typeface="+mn-lt"/>
                </a:rPr>
              </a:br>
              <a:r>
                <a:rPr kumimoji="0" lang="en-US" sz="1800" b="0" i="0" u="none" strike="noStrike" kern="0" cap="none" spc="0" normalizeH="0" baseline="0" noProof="0" dirty="0">
                  <a:ln>
                    <a:noFill/>
                  </a:ln>
                  <a:solidFill>
                    <a:schemeClr val="bg1"/>
                  </a:solidFill>
                  <a:effectLst/>
                  <a:uLnTx/>
                  <a:uFillTx/>
                  <a:latin typeface="+mn-lt"/>
                </a:rPr>
                <a:t>end points to existing applications for</a:t>
              </a:r>
              <a:r>
                <a:rPr kumimoji="0" lang="en-US" sz="1800" b="1" i="0" u="none" strike="noStrike" kern="0" cap="none" spc="0" normalizeH="0" baseline="0" noProof="0" dirty="0">
                  <a:ln>
                    <a:noFill/>
                  </a:ln>
                  <a:solidFill>
                    <a:schemeClr val="bg1"/>
                  </a:solidFill>
                  <a:effectLst/>
                  <a:uLnTx/>
                  <a:uFillTx/>
                  <a:latin typeface="+mn-lt"/>
                </a:rPr>
                <a:t> Android, </a:t>
              </a:r>
              <a:br>
                <a:rPr kumimoji="0" lang="en-US" sz="1800" b="1" i="0" u="none" strike="noStrike" kern="0" cap="none" spc="0" normalizeH="0" baseline="0" noProof="0" dirty="0">
                  <a:ln>
                    <a:noFill/>
                  </a:ln>
                  <a:solidFill>
                    <a:schemeClr val="bg1"/>
                  </a:solidFill>
                  <a:effectLst/>
                  <a:uLnTx/>
                  <a:uFillTx/>
                  <a:latin typeface="+mn-lt"/>
                </a:rPr>
              </a:br>
              <a:r>
                <a:rPr kumimoji="0" lang="en-US" sz="1800" b="1" i="0" u="none" strike="noStrike" kern="0" cap="none" spc="0" normalizeH="0" baseline="0" noProof="0" dirty="0">
                  <a:ln>
                    <a:noFill/>
                  </a:ln>
                  <a:solidFill>
                    <a:schemeClr val="bg1"/>
                  </a:solidFill>
                  <a:effectLst/>
                  <a:uLnTx/>
                  <a:uFillTx/>
                  <a:latin typeface="+mn-lt"/>
                </a:rPr>
                <a:t>iOS, and Windows</a:t>
              </a:r>
              <a:endParaRPr kumimoji="0" lang="en-US" sz="1800" b="0" i="0" u="none" strike="noStrike" kern="0" cap="none" spc="0" normalizeH="0" baseline="0" noProof="0" dirty="0">
                <a:ln>
                  <a:noFill/>
                </a:ln>
                <a:solidFill>
                  <a:schemeClr val="bg1"/>
                </a:solidFill>
                <a:effectLst/>
                <a:uLnTx/>
                <a:uFillTx/>
                <a:latin typeface="+mn-lt"/>
              </a:endParaRPr>
            </a:p>
          </p:txBody>
        </p:sp>
        <p:grpSp>
          <p:nvGrpSpPr>
            <p:cNvPr id="6" name="Group 5"/>
            <p:cNvGrpSpPr/>
            <p:nvPr/>
          </p:nvGrpSpPr>
          <p:grpSpPr>
            <a:xfrm>
              <a:off x="498332" y="1743847"/>
              <a:ext cx="1279668" cy="1279667"/>
              <a:chOff x="1497455" y="1402567"/>
              <a:chExt cx="1771613" cy="1771612"/>
            </a:xfrm>
          </p:grpSpPr>
          <p:sp>
            <p:nvSpPr>
              <p:cNvPr id="34" name="Oval 33"/>
              <p:cNvSpPr/>
              <p:nvPr/>
            </p:nvSpPr>
            <p:spPr bwMode="auto">
              <a:xfrm>
                <a:off x="1497455" y="1402567"/>
                <a:ext cx="1771613" cy="1771612"/>
              </a:xfrm>
              <a:prstGeom prst="ellipse">
                <a:avLst/>
              </a:prstGeom>
              <a:solidFill>
                <a:srgbClr val="FFFFFF"/>
              </a:solidFill>
              <a:ln w="57150" cap="flat" cmpd="sng" algn="ctr">
                <a:solidFill>
                  <a:schemeClr val="accent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71" name="Picture 70" descr="Tablet002.png"/>
              <p:cNvPicPr>
                <a:picLocks noChangeAspect="1"/>
              </p:cNvPicPr>
              <p:nvPr/>
            </p:nvPicPr>
            <p:blipFill rotWithShape="1">
              <a:blip r:embed="rId4">
                <a:extLst>
                  <a:ext uri="{28A0092B-C50C-407E-A947-70E740481C1C}">
                    <a14:useLocalDpi xmlns:a14="http://schemas.microsoft.com/office/drawing/2010/main" val="0"/>
                  </a:ext>
                </a:extLst>
              </a:blip>
              <a:srcRect l="22997" t="9463" r="23810" b="15879"/>
              <a:stretch/>
            </p:blipFill>
            <p:spPr>
              <a:xfrm>
                <a:off x="1834457" y="1836869"/>
                <a:ext cx="1081523" cy="853833"/>
              </a:xfrm>
              <a:prstGeom prst="rect">
                <a:avLst/>
              </a:prstGeom>
            </p:spPr>
          </p:pic>
        </p:grpSp>
      </p:grpSp>
      <p:grpSp>
        <p:nvGrpSpPr>
          <p:cNvPr id="9" name="Group 8"/>
          <p:cNvGrpSpPr/>
          <p:nvPr/>
        </p:nvGrpSpPr>
        <p:grpSpPr>
          <a:xfrm>
            <a:off x="8356793" y="1743847"/>
            <a:ext cx="4079681" cy="4033066"/>
            <a:chOff x="8356793" y="1743847"/>
            <a:chExt cx="4079681" cy="4033066"/>
          </a:xfrm>
        </p:grpSpPr>
        <p:sp>
          <p:nvSpPr>
            <p:cNvPr id="36" name="3 arrow"/>
            <p:cNvSpPr/>
            <p:nvPr/>
          </p:nvSpPr>
          <p:spPr bwMode="auto">
            <a:xfrm>
              <a:off x="8356793" y="2124076"/>
              <a:ext cx="4079681" cy="3652837"/>
            </a:xfrm>
            <a:prstGeom prst="rect">
              <a:avLst/>
            </a:prstGeom>
            <a:solidFill>
              <a:schemeClr val="accent3"/>
            </a:solidFill>
            <a:ln w="25400" cap="flat" cmpd="sng" algn="ctr">
              <a:noFill/>
              <a:prstDash val="solid"/>
              <a:headEnd type="none" w="med" len="med"/>
              <a:tailEnd type="none" w="med" len="med"/>
            </a:ln>
            <a:effectLst/>
          </p:spPr>
          <p:txBody>
            <a:bodyPr vert="horz" wrap="square" lIns="457200" tIns="1097280" rIns="457200" bIns="411480" numCol="1" rtlCol="0" anchor="t" anchorCtr="0" compatLnSpc="1">
              <a:prstTxWarp prst="textNoShape">
                <a:avLst/>
              </a:prstTxWarp>
            </a:bodyPr>
            <a:lstStyle/>
            <a:p>
              <a:pPr marL="0" marR="0" lvl="0" indent="0" defTabSz="932468" eaLnBrk="1" fontAlgn="auto" latinLnBrk="0" hangingPunct="1">
                <a:lnSpc>
                  <a:spcPct val="90000"/>
                </a:lnSpc>
                <a:spcBef>
                  <a:spcPts val="1200"/>
                </a:spcBef>
                <a:spcAft>
                  <a:spcPts val="0"/>
                </a:spcAft>
                <a:buClrTx/>
                <a:buSzPct val="90000"/>
                <a:buFontTx/>
                <a:buNone/>
                <a:tabLst/>
                <a:defRPr/>
              </a:pPr>
              <a:r>
                <a:rPr kumimoji="0" lang="en-US" sz="3600" b="0" i="0" u="none" strike="noStrike" kern="0" cap="none" spc="0" normalizeH="0" baseline="0" noProof="0" dirty="0">
                  <a:ln>
                    <a:noFill/>
                  </a:ln>
                  <a:solidFill>
                    <a:schemeClr val="bg1"/>
                  </a:solidFill>
                  <a:effectLst/>
                  <a:uLnTx/>
                  <a:uFillTx/>
                  <a:latin typeface="Segoe UI Light"/>
                </a:rPr>
                <a:t>…with mobile-</a:t>
              </a:r>
              <a:br>
                <a:rPr kumimoji="0" lang="en-US" sz="3600" b="0" i="0" u="none" strike="noStrike" kern="0" cap="none" spc="0" normalizeH="0" baseline="0" noProof="0" dirty="0">
                  <a:ln>
                    <a:noFill/>
                  </a:ln>
                  <a:solidFill>
                    <a:schemeClr val="bg1"/>
                  </a:solidFill>
                  <a:effectLst/>
                  <a:uLnTx/>
                  <a:uFillTx/>
                  <a:latin typeface="Segoe UI Light"/>
                </a:rPr>
              </a:br>
              <a:r>
                <a:rPr kumimoji="0" lang="en-US" sz="3600" b="0" i="0" u="none" strike="noStrike" kern="0" cap="none" spc="0" normalizeH="0" baseline="0" noProof="0" dirty="0">
                  <a:ln>
                    <a:noFill/>
                  </a:ln>
                  <a:solidFill>
                    <a:schemeClr val="bg1"/>
                  </a:solidFill>
                  <a:effectLst/>
                  <a:uLnTx/>
                  <a:uFillTx/>
                  <a:latin typeface="Segoe UI Light"/>
                </a:rPr>
                <a:t>era agility</a:t>
              </a:r>
            </a:p>
            <a:p>
              <a:pPr marL="0" marR="0" lvl="0" indent="0" defTabSz="932468" eaLnBrk="1" fontAlgn="auto" latinLnBrk="0" hangingPunct="1">
                <a:lnSpc>
                  <a:spcPct val="90000"/>
                </a:lnSpc>
                <a:spcBef>
                  <a:spcPts val="1200"/>
                </a:spcBef>
                <a:spcAft>
                  <a:spcPts val="0"/>
                </a:spcAft>
                <a:buClrTx/>
                <a:buSzPct val="90000"/>
                <a:buFontTx/>
                <a:buNone/>
                <a:tabLst/>
                <a:defRPr/>
              </a:pPr>
              <a:r>
                <a:rPr kumimoji="0" lang="en-US" sz="1800" b="0" i="0" u="none" strike="noStrike" kern="0" cap="none" spc="0" normalizeH="0" baseline="0" noProof="0" dirty="0">
                  <a:ln>
                    <a:noFill/>
                  </a:ln>
                  <a:solidFill>
                    <a:schemeClr val="bg1"/>
                  </a:solidFill>
                  <a:effectLst/>
                  <a:uLnTx/>
                  <a:uFillTx/>
                  <a:latin typeface="+mn-lt"/>
                </a:rPr>
                <a:t>Achieve speed with </a:t>
              </a:r>
              <a:r>
                <a:rPr kumimoji="0" lang="en-US" sz="1800" b="1" i="0" u="none" strike="noStrike" kern="0" cap="none" spc="0" normalizeH="0" baseline="0" noProof="0" dirty="0">
                  <a:ln>
                    <a:noFill/>
                  </a:ln>
                  <a:solidFill>
                    <a:schemeClr val="bg1"/>
                  </a:solidFill>
                  <a:effectLst/>
                  <a:uLnTx/>
                  <a:uFillTx/>
                  <a:latin typeface="+mn-lt"/>
                </a:rPr>
                <a:t>faster </a:t>
              </a:r>
              <a:br>
                <a:rPr kumimoji="0" lang="en-US" sz="1800" b="1" i="0" u="none" strike="noStrike" kern="0" cap="none" spc="0" normalizeH="0" baseline="0" noProof="0" dirty="0">
                  <a:ln>
                    <a:noFill/>
                  </a:ln>
                  <a:solidFill>
                    <a:schemeClr val="bg1"/>
                  </a:solidFill>
                  <a:effectLst/>
                  <a:uLnTx/>
                  <a:uFillTx/>
                  <a:latin typeface="+mn-lt"/>
                </a:rPr>
              </a:br>
              <a:r>
                <a:rPr kumimoji="0" lang="en-US" sz="1800" b="1" i="0" u="none" strike="noStrike" kern="0" cap="none" spc="0" normalizeH="0" baseline="0" noProof="0" dirty="0">
                  <a:ln>
                    <a:noFill/>
                  </a:ln>
                  <a:solidFill>
                    <a:schemeClr val="bg1"/>
                  </a:solidFill>
                  <a:effectLst/>
                  <a:uLnTx/>
                  <a:uFillTx/>
                  <a:latin typeface="+mn-lt"/>
                </a:rPr>
                <a:t>development cycles </a:t>
              </a:r>
              <a:r>
                <a:rPr kumimoji="0" lang="en-US" sz="1800" b="0" i="0" u="none" strike="noStrike" kern="0" cap="none" spc="0" normalizeH="0" baseline="0" noProof="0" dirty="0">
                  <a:ln>
                    <a:noFill/>
                  </a:ln>
                  <a:solidFill>
                    <a:schemeClr val="bg1"/>
                  </a:solidFill>
                  <a:effectLst/>
                  <a:uLnTx/>
                  <a:uFillTx/>
                  <a:latin typeface="+mn-lt"/>
                </a:rPr>
                <a:t>and </a:t>
              </a:r>
              <a:br>
                <a:rPr kumimoji="0" lang="en-US" sz="1800" b="0" i="0" u="none" strike="noStrike" kern="0" cap="none" spc="0" normalizeH="0" baseline="0" noProof="0" dirty="0">
                  <a:ln>
                    <a:noFill/>
                  </a:ln>
                  <a:solidFill>
                    <a:schemeClr val="bg1"/>
                  </a:solidFill>
                  <a:effectLst/>
                  <a:uLnTx/>
                  <a:uFillTx/>
                  <a:latin typeface="+mn-lt"/>
                </a:rPr>
              </a:br>
              <a:r>
                <a:rPr kumimoji="0" lang="en-US" sz="1800" b="0" i="0" u="none" strike="noStrike" kern="0" cap="none" spc="0" normalizeH="0" baseline="0" noProof="0" dirty="0">
                  <a:ln>
                    <a:noFill/>
                  </a:ln>
                  <a:solidFill>
                    <a:schemeClr val="bg1"/>
                  </a:solidFill>
                  <a:effectLst/>
                  <a:uLnTx/>
                  <a:uFillTx/>
                  <a:latin typeface="+mn-lt"/>
                </a:rPr>
                <a:t>continuous measure and learn</a:t>
              </a:r>
            </a:p>
          </p:txBody>
        </p:sp>
        <p:grpSp>
          <p:nvGrpSpPr>
            <p:cNvPr id="8" name="Group 7"/>
            <p:cNvGrpSpPr/>
            <p:nvPr/>
          </p:nvGrpSpPr>
          <p:grpSpPr>
            <a:xfrm>
              <a:off x="8816835" y="1743847"/>
              <a:ext cx="1284042" cy="1284040"/>
              <a:chOff x="9379016" y="240017"/>
              <a:chExt cx="1777668" cy="1777668"/>
            </a:xfrm>
          </p:grpSpPr>
          <p:sp>
            <p:nvSpPr>
              <p:cNvPr id="37" name="Oval 36"/>
              <p:cNvSpPr/>
              <p:nvPr/>
            </p:nvSpPr>
            <p:spPr bwMode="auto">
              <a:xfrm>
                <a:off x="9379016" y="240017"/>
                <a:ext cx="1777668" cy="1777668"/>
              </a:xfrm>
              <a:prstGeom prst="ellipse">
                <a:avLst/>
              </a:prstGeom>
              <a:solidFill>
                <a:srgbClr val="FFFFFF"/>
              </a:solidFill>
              <a:ln w="57150" cap="flat" cmpd="sng" algn="ctr">
                <a:solidFill>
                  <a:schemeClr val="accent3"/>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auto" latinLnBrk="0" hangingPunct="1">
                  <a:lnSpc>
                    <a:spcPct val="90000"/>
                  </a:lnSpc>
                  <a:spcBef>
                    <a:spcPts val="0"/>
                  </a:spcBef>
                  <a:spcAft>
                    <a:spcPts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8" name="Picture 67" descr="speedometer-04.png"/>
              <p:cNvPicPr>
                <a:picLocks noChangeAspect="1"/>
              </p:cNvPicPr>
              <p:nvPr/>
            </p:nvPicPr>
            <p:blipFill rotWithShape="1">
              <a:blip r:embed="rId5">
                <a:extLst>
                  <a:ext uri="{28A0092B-C50C-407E-A947-70E740481C1C}">
                    <a14:useLocalDpi xmlns:a14="http://schemas.microsoft.com/office/drawing/2010/main" val="0"/>
                  </a:ext>
                </a:extLst>
              </a:blip>
              <a:srcRect l="16922" t="8970" r="16647" b="6568"/>
              <a:stretch/>
            </p:blipFill>
            <p:spPr>
              <a:xfrm>
                <a:off x="9730919" y="594626"/>
                <a:ext cx="1081522" cy="1062551"/>
              </a:xfrm>
              <a:prstGeom prst="rect">
                <a:avLst/>
              </a:prstGeom>
            </p:spPr>
          </p:pic>
        </p:grpSp>
      </p:grpSp>
      <p:sp>
        <p:nvSpPr>
          <p:cNvPr id="2" name="Rectangle 1"/>
          <p:cNvSpPr/>
          <p:nvPr/>
        </p:nvSpPr>
        <p:spPr bwMode="auto">
          <a:xfrm>
            <a:off x="4096511" y="1428750"/>
            <a:ext cx="8339963" cy="5565775"/>
          </a:xfrm>
          <a:prstGeom prst="rect">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Tree>
    <p:extLst>
      <p:ext uri="{BB962C8B-B14F-4D97-AF65-F5344CB8AC3E}">
        <p14:creationId xmlns:p14="http://schemas.microsoft.com/office/powerpoint/2010/main" val="119855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42" presetClass="path" presetSubtype="0" decel="100000" fill="hold" nodeType="withEffect">
                                  <p:stCondLst>
                                    <p:cond delay="0"/>
                                  </p:stCondLst>
                                  <p:childTnLst>
                                    <p:animMotion origin="layout" path="M 2.73168E-7 1.77031E-7 L 2.73168E-7 0.07172 " pathEditMode="relative" rAng="0" ptsTypes="AA">
                                      <p:cBhvr>
                                        <p:cTn id="9" dur="800" spd="-100000" fill="hold"/>
                                        <p:tgtEl>
                                          <p:spTgt spid="15"/>
                                        </p:tgtEl>
                                        <p:attrNameLst>
                                          <p:attrName>ppt_x</p:attrName>
                                          <p:attrName>ppt_y</p:attrName>
                                        </p:attrNameLst>
                                      </p:cBhvr>
                                      <p:rCtr x="0" y="3586"/>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1.40669E-6 1.06673E-6 L -1.40669E-6 0.07172 " pathEditMode="relative" rAng="0" ptsTypes="AA">
                                      <p:cBhvr>
                                        <p:cTn id="14" dur="800" spd="-100000" fill="hold"/>
                                        <p:tgtEl>
                                          <p:spTgt spid="9"/>
                                        </p:tgtEl>
                                        <p:attrNameLst>
                                          <p:attrName>ppt_x</p:attrName>
                                          <p:attrName>ppt_y</p:attrName>
                                        </p:attrNameLst>
                                      </p:cBhvr>
                                      <p:rCtr x="0" y="3586"/>
                                    </p:animMotion>
                                  </p:childTnLst>
                                </p:cTn>
                              </p:par>
                              <p:par>
                                <p:cTn id="15" presetID="10" presetClass="entr" presetSubtype="0" fill="hold" nodeType="withEffect">
                                  <p:stCondLst>
                                    <p:cond delay="1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42" presetClass="path" presetSubtype="0" decel="100000" fill="hold" nodeType="withEffect">
                                  <p:stCondLst>
                                    <p:cond delay="100"/>
                                  </p:stCondLst>
                                  <p:childTnLst>
                                    <p:animMotion origin="layout" path="M 1.21777E-6 1.06673E-6 L 1.21777E-6 0.07172 " pathEditMode="relative" rAng="0" ptsTypes="AA">
                                      <p:cBhvr>
                                        <p:cTn id="19" dur="800" spd="-100000" fill="hold"/>
                                        <p:tgtEl>
                                          <p:spTgt spid="10"/>
                                        </p:tgtEl>
                                        <p:attrNameLst>
                                          <p:attrName>ppt_x</p:attrName>
                                          <p:attrName>ppt_y</p:attrName>
                                        </p:attrNameLst>
                                      </p:cBhvr>
                                      <p:rCtr x="0" y="3586"/>
                                    </p:animMotion>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250"/>
                                        <p:tgtEl>
                                          <p:spTgt spid="2"/>
                                        </p:tgtEl>
                                      </p:cBhvr>
                                    </p:animEffect>
                                  </p:childTnLst>
                                </p:cTn>
                              </p:par>
                            </p:childTnLst>
                          </p:cTn>
                        </p:par>
                        <p:par>
                          <p:cTn id="25" fill="hold">
                            <p:stCondLst>
                              <p:cond delay="250"/>
                            </p:stCondLst>
                            <p:childTnLst>
                              <p:par>
                                <p:cTn id="26" presetID="2" presetClass="exit" presetSubtype="4" accel="100000" fill="hold" nodeType="afterEffect">
                                  <p:stCondLst>
                                    <p:cond delay="0"/>
                                  </p:stCondLst>
                                  <p:childTnLst>
                                    <p:anim calcmode="lin" valueType="num">
                                      <p:cBhvr additive="base">
                                        <p:cTn id="27" dur="800"/>
                                        <p:tgtEl>
                                          <p:spTgt spid="10"/>
                                        </p:tgtEl>
                                        <p:attrNameLst>
                                          <p:attrName>ppt_x</p:attrName>
                                        </p:attrNameLst>
                                      </p:cBhvr>
                                      <p:tavLst>
                                        <p:tav tm="0">
                                          <p:val>
                                            <p:strVal val="ppt_x"/>
                                          </p:val>
                                        </p:tav>
                                        <p:tav tm="100000">
                                          <p:val>
                                            <p:strVal val="ppt_x"/>
                                          </p:val>
                                        </p:tav>
                                      </p:tavLst>
                                    </p:anim>
                                    <p:anim calcmode="lin" valueType="num">
                                      <p:cBhvr additive="base">
                                        <p:cTn id="28" dur="800"/>
                                        <p:tgtEl>
                                          <p:spTgt spid="10"/>
                                        </p:tgtEl>
                                        <p:attrNameLst>
                                          <p:attrName>ppt_y</p:attrName>
                                        </p:attrNameLst>
                                      </p:cBhvr>
                                      <p:tavLst>
                                        <p:tav tm="0">
                                          <p:val>
                                            <p:strVal val="ppt_y"/>
                                          </p:val>
                                        </p:tav>
                                        <p:tav tm="100000">
                                          <p:val>
                                            <p:strVal val="1+ppt_h/2"/>
                                          </p:val>
                                        </p:tav>
                                      </p:tavLst>
                                    </p:anim>
                                    <p:set>
                                      <p:cBhvr>
                                        <p:cTn id="29" dur="1" fill="hold">
                                          <p:stCondLst>
                                            <p:cond delay="799"/>
                                          </p:stCondLst>
                                        </p:cTn>
                                        <p:tgtEl>
                                          <p:spTgt spid="10"/>
                                        </p:tgtEl>
                                        <p:attrNameLst>
                                          <p:attrName>style.visibility</p:attrName>
                                        </p:attrNameLst>
                                      </p:cBhvr>
                                      <p:to>
                                        <p:strVal val="hidden"/>
                                      </p:to>
                                    </p:set>
                                  </p:childTnLst>
                                </p:cTn>
                              </p:par>
                              <p:par>
                                <p:cTn id="30" presetID="2" presetClass="exit" presetSubtype="2" fill="hold" nodeType="withEffect">
                                  <p:stCondLst>
                                    <p:cond delay="0"/>
                                  </p:stCondLst>
                                  <p:childTnLst>
                                    <p:anim calcmode="lin" valueType="num">
                                      <p:cBhvr additive="base">
                                        <p:cTn id="31" dur="500"/>
                                        <p:tgtEl>
                                          <p:spTgt spid="9"/>
                                        </p:tgtEl>
                                        <p:attrNameLst>
                                          <p:attrName>ppt_x</p:attrName>
                                        </p:attrNameLst>
                                      </p:cBhvr>
                                      <p:tavLst>
                                        <p:tav tm="0">
                                          <p:val>
                                            <p:strVal val="ppt_x"/>
                                          </p:val>
                                        </p:tav>
                                        <p:tav tm="100000">
                                          <p:val>
                                            <p:strVal val="1+ppt_w/2"/>
                                          </p:val>
                                        </p:tav>
                                      </p:tavLst>
                                    </p:anim>
                                    <p:anim calcmode="lin" valueType="num">
                                      <p:cBhvr additive="base">
                                        <p:cTn id="32" dur="500"/>
                                        <p:tgtEl>
                                          <p:spTgt spid="9"/>
                                        </p:tgtEl>
                                        <p:attrNameLst>
                                          <p:attrName>ppt_y</p:attrName>
                                        </p:attrNameLst>
                                      </p:cBhvr>
                                      <p:tavLst>
                                        <p:tav tm="0">
                                          <p:val>
                                            <p:strVal val="ppt_y"/>
                                          </p:val>
                                        </p:tav>
                                        <p:tav tm="100000">
                                          <p:val>
                                            <p:strVal val="ppt_y"/>
                                          </p:val>
                                        </p:tav>
                                      </p:tavLst>
                                    </p:anim>
                                    <p:set>
                                      <p:cBhvr>
                                        <p:cTn id="3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i="1" dirty="0" err="1"/>
              <a:t>Xamarin</a:t>
            </a:r>
            <a:r>
              <a:rPr lang="en-US" dirty="0"/>
              <a:t> approach</a:t>
            </a:r>
          </a:p>
        </p:txBody>
      </p:sp>
      <p:sp>
        <p:nvSpPr>
          <p:cNvPr id="5" name="Text Placeholder 4"/>
          <p:cNvSpPr>
            <a:spLocks noGrp="1"/>
          </p:cNvSpPr>
          <p:nvPr>
            <p:ph type="body" sz="quarter" idx="11"/>
          </p:nvPr>
        </p:nvSpPr>
        <p:spPr/>
        <p:txBody>
          <a:bodyPr/>
          <a:lstStyle/>
          <a:p>
            <a:pPr>
              <a:spcBef>
                <a:spcPts val="2400"/>
              </a:spcBef>
              <a:defRPr/>
            </a:pPr>
            <a:r>
              <a:rPr lang="en-US" sz="3200" dirty="0"/>
              <a:t>Fully native apps </a:t>
            </a:r>
            <a:br>
              <a:rPr lang="en-US" sz="3200" dirty="0"/>
            </a:br>
            <a:r>
              <a:rPr lang="en-US" sz="3200" dirty="0"/>
              <a:t>written entirely in C#</a:t>
            </a:r>
          </a:p>
          <a:p>
            <a:pPr>
              <a:spcBef>
                <a:spcPts val="1800"/>
              </a:spcBef>
              <a:defRPr/>
            </a:pPr>
            <a:r>
              <a:rPr lang="en-US" sz="1800" dirty="0">
                <a:latin typeface="+mn-lt"/>
              </a:rPr>
              <a:t>Build apps with beautiful UX and native performance for Android, iOS &amp; Windows</a:t>
            </a:r>
          </a:p>
          <a:p>
            <a:pPr>
              <a:spcBef>
                <a:spcPts val="1800"/>
              </a:spcBef>
              <a:defRPr/>
            </a:pPr>
            <a:r>
              <a:rPr lang="en-US" sz="1800" dirty="0">
                <a:latin typeface="+mn-lt"/>
              </a:rPr>
              <a:t>Be productive with templates, </a:t>
            </a:r>
            <a:r>
              <a:rPr lang="en-US" sz="1800" dirty="0" err="1">
                <a:latin typeface="+mn-lt"/>
              </a:rPr>
              <a:t>Intellisense</a:t>
            </a:r>
            <a:r>
              <a:rPr lang="en-US" sz="1800" dirty="0">
                <a:latin typeface="+mn-lt"/>
              </a:rPr>
              <a:t>, </a:t>
            </a:r>
            <a:br>
              <a:rPr lang="en-US" sz="1800" dirty="0">
                <a:latin typeface="+mn-lt"/>
              </a:rPr>
            </a:br>
            <a:r>
              <a:rPr lang="en-US" sz="1800" dirty="0">
                <a:latin typeface="+mn-lt"/>
              </a:rPr>
              <a:t>debugger, designer integration, emulators, deployment</a:t>
            </a:r>
          </a:p>
          <a:p>
            <a:pPr>
              <a:spcBef>
                <a:spcPts val="1800"/>
              </a:spcBef>
              <a:defRPr/>
            </a:pPr>
            <a:r>
              <a:rPr lang="en-US" sz="1800" dirty="0">
                <a:latin typeface="+mn-lt"/>
              </a:rPr>
              <a:t>Code share with PCLs </a:t>
            </a:r>
          </a:p>
          <a:p>
            <a:pPr>
              <a:spcBef>
                <a:spcPts val="1800"/>
              </a:spcBef>
              <a:defRPr/>
            </a:pPr>
            <a:r>
              <a:rPr lang="en-US" sz="1800" dirty="0">
                <a:latin typeface="+mn-lt"/>
              </a:rPr>
              <a:t>Create specific UI or share UI with </a:t>
            </a:r>
            <a:r>
              <a:rPr lang="en-US" sz="1800" dirty="0" err="1">
                <a:latin typeface="+mn-lt"/>
              </a:rPr>
              <a:t>Xamarin.Forms</a:t>
            </a:r>
            <a:endParaRPr lang="en-US" sz="1800" dirty="0">
              <a:latin typeface="+mn-lt"/>
            </a:endParaRPr>
          </a:p>
          <a:p>
            <a:pPr>
              <a:spcBef>
                <a:spcPts val="1800"/>
              </a:spcBef>
              <a:defRPr/>
            </a:pPr>
            <a:r>
              <a:rPr lang="en-US" sz="1800" dirty="0">
                <a:latin typeface="+mn-lt"/>
              </a:rPr>
              <a:t>Use C# APIs with 100% of platform APIs exposed</a:t>
            </a:r>
          </a:p>
          <a:p>
            <a:pPr>
              <a:spcBef>
                <a:spcPts val="1800"/>
              </a:spcBef>
              <a:defRPr/>
            </a:pPr>
            <a:r>
              <a:rPr lang="en-US" sz="1800" dirty="0">
                <a:latin typeface="+mn-lt"/>
              </a:rPr>
              <a:t>Connect to Azure for backend enterprise systems</a:t>
            </a:r>
          </a:p>
        </p:txBody>
      </p:sp>
      <p:cxnSp>
        <p:nvCxnSpPr>
          <p:cNvPr id="14" name="Straight Connector 13"/>
          <p:cNvCxnSpPr/>
          <p:nvPr/>
        </p:nvCxnSpPr>
        <p:spPr>
          <a:xfrm>
            <a:off x="8173279" y="-1"/>
            <a:ext cx="0" cy="1920240"/>
          </a:xfrm>
          <a:prstGeom prst="line">
            <a:avLst/>
          </a:prstGeom>
          <a:ln w="25400">
            <a:solidFill>
              <a:schemeClr val="tx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304877" y="-1"/>
            <a:ext cx="0" cy="1920240"/>
          </a:xfrm>
          <a:prstGeom prst="line">
            <a:avLst/>
          </a:prstGeom>
          <a:ln w="25400">
            <a:solidFill>
              <a:schemeClr val="tx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2" name="Freeform 21"/>
          <p:cNvSpPr>
            <a:spLocks noChangeAspect="1" noEditPoints="1"/>
          </p:cNvSpPr>
          <p:nvPr/>
        </p:nvSpPr>
        <p:spPr bwMode="auto">
          <a:xfrm>
            <a:off x="9057990" y="513141"/>
            <a:ext cx="362175" cy="436180"/>
          </a:xfrm>
          <a:custGeom>
            <a:avLst/>
            <a:gdLst>
              <a:gd name="T0" fmla="*/ 270 w 410"/>
              <a:gd name="T1" fmla="*/ 37 h 494"/>
              <a:gd name="T2" fmla="*/ 293 w 410"/>
              <a:gd name="T3" fmla="*/ 4 h 494"/>
              <a:gd name="T4" fmla="*/ 291 w 410"/>
              <a:gd name="T5" fmla="*/ 1 h 494"/>
              <a:gd name="T6" fmla="*/ 288 w 410"/>
              <a:gd name="T7" fmla="*/ 1 h 494"/>
              <a:gd name="T8" fmla="*/ 264 w 410"/>
              <a:gd name="T9" fmla="*/ 34 h 494"/>
              <a:gd name="T10" fmla="*/ 205 w 410"/>
              <a:gd name="T11" fmla="*/ 24 h 494"/>
              <a:gd name="T12" fmla="*/ 146 w 410"/>
              <a:gd name="T13" fmla="*/ 34 h 494"/>
              <a:gd name="T14" fmla="*/ 123 w 410"/>
              <a:gd name="T15" fmla="*/ 1 h 494"/>
              <a:gd name="T16" fmla="*/ 119 w 410"/>
              <a:gd name="T17" fmla="*/ 1 h 494"/>
              <a:gd name="T18" fmla="*/ 118 w 410"/>
              <a:gd name="T19" fmla="*/ 4 h 494"/>
              <a:gd name="T20" fmla="*/ 141 w 410"/>
              <a:gd name="T21" fmla="*/ 36 h 494"/>
              <a:gd name="T22" fmla="*/ 73 w 410"/>
              <a:gd name="T23" fmla="*/ 137 h 494"/>
              <a:gd name="T24" fmla="*/ 338 w 410"/>
              <a:gd name="T25" fmla="*/ 137 h 494"/>
              <a:gd name="T26" fmla="*/ 270 w 410"/>
              <a:gd name="T27" fmla="*/ 37 h 494"/>
              <a:gd name="T28" fmla="*/ 147 w 410"/>
              <a:gd name="T29" fmla="*/ 95 h 494"/>
              <a:gd name="T30" fmla="*/ 131 w 410"/>
              <a:gd name="T31" fmla="*/ 79 h 494"/>
              <a:gd name="T32" fmla="*/ 147 w 410"/>
              <a:gd name="T33" fmla="*/ 63 h 494"/>
              <a:gd name="T34" fmla="*/ 163 w 410"/>
              <a:gd name="T35" fmla="*/ 79 h 494"/>
              <a:gd name="T36" fmla="*/ 147 w 410"/>
              <a:gd name="T37" fmla="*/ 95 h 494"/>
              <a:gd name="T38" fmla="*/ 264 w 410"/>
              <a:gd name="T39" fmla="*/ 95 h 494"/>
              <a:gd name="T40" fmla="*/ 248 w 410"/>
              <a:gd name="T41" fmla="*/ 79 h 494"/>
              <a:gd name="T42" fmla="*/ 264 w 410"/>
              <a:gd name="T43" fmla="*/ 63 h 494"/>
              <a:gd name="T44" fmla="*/ 280 w 410"/>
              <a:gd name="T45" fmla="*/ 79 h 494"/>
              <a:gd name="T46" fmla="*/ 264 w 410"/>
              <a:gd name="T47" fmla="*/ 95 h 494"/>
              <a:gd name="T48" fmla="*/ 323 w 410"/>
              <a:gd name="T49" fmla="*/ 153 h 494"/>
              <a:gd name="T50" fmla="*/ 339 w 410"/>
              <a:gd name="T51" fmla="*/ 153 h 494"/>
              <a:gd name="T52" fmla="*/ 339 w 410"/>
              <a:gd name="T53" fmla="*/ 263 h 494"/>
              <a:gd name="T54" fmla="*/ 339 w 410"/>
              <a:gd name="T55" fmla="*/ 263 h 494"/>
              <a:gd name="T56" fmla="*/ 339 w 410"/>
              <a:gd name="T57" fmla="*/ 378 h 494"/>
              <a:gd name="T58" fmla="*/ 323 w 410"/>
              <a:gd name="T59" fmla="*/ 394 h 494"/>
              <a:gd name="T60" fmla="*/ 289 w 410"/>
              <a:gd name="T61" fmla="*/ 394 h 494"/>
              <a:gd name="T62" fmla="*/ 289 w 410"/>
              <a:gd name="T63" fmla="*/ 466 h 494"/>
              <a:gd name="T64" fmla="*/ 260 w 410"/>
              <a:gd name="T65" fmla="*/ 494 h 494"/>
              <a:gd name="T66" fmla="*/ 232 w 410"/>
              <a:gd name="T67" fmla="*/ 466 h 494"/>
              <a:gd name="T68" fmla="*/ 232 w 410"/>
              <a:gd name="T69" fmla="*/ 394 h 494"/>
              <a:gd name="T70" fmla="*/ 179 w 410"/>
              <a:gd name="T71" fmla="*/ 394 h 494"/>
              <a:gd name="T72" fmla="*/ 179 w 410"/>
              <a:gd name="T73" fmla="*/ 466 h 494"/>
              <a:gd name="T74" fmla="*/ 150 w 410"/>
              <a:gd name="T75" fmla="*/ 494 h 494"/>
              <a:gd name="T76" fmla="*/ 122 w 410"/>
              <a:gd name="T77" fmla="*/ 466 h 494"/>
              <a:gd name="T78" fmla="*/ 122 w 410"/>
              <a:gd name="T79" fmla="*/ 394 h 494"/>
              <a:gd name="T80" fmla="*/ 88 w 410"/>
              <a:gd name="T81" fmla="*/ 394 h 494"/>
              <a:gd name="T82" fmla="*/ 72 w 410"/>
              <a:gd name="T83" fmla="*/ 378 h 494"/>
              <a:gd name="T84" fmla="*/ 72 w 410"/>
              <a:gd name="T85" fmla="*/ 263 h 494"/>
              <a:gd name="T86" fmla="*/ 71 w 410"/>
              <a:gd name="T87" fmla="*/ 263 h 494"/>
              <a:gd name="T88" fmla="*/ 71 w 410"/>
              <a:gd name="T89" fmla="*/ 153 h 494"/>
              <a:gd name="T90" fmla="*/ 88 w 410"/>
              <a:gd name="T91" fmla="*/ 153 h 494"/>
              <a:gd name="T92" fmla="*/ 323 w 410"/>
              <a:gd name="T93" fmla="*/ 153 h 494"/>
              <a:gd name="T94" fmla="*/ 410 w 410"/>
              <a:gd name="T95" fmla="*/ 172 h 494"/>
              <a:gd name="T96" fmla="*/ 410 w 410"/>
              <a:gd name="T97" fmla="*/ 300 h 494"/>
              <a:gd name="T98" fmla="*/ 382 w 410"/>
              <a:gd name="T99" fmla="*/ 328 h 494"/>
              <a:gd name="T100" fmla="*/ 354 w 410"/>
              <a:gd name="T101" fmla="*/ 300 h 494"/>
              <a:gd name="T102" fmla="*/ 354 w 410"/>
              <a:gd name="T103" fmla="*/ 172 h 494"/>
              <a:gd name="T104" fmla="*/ 382 w 410"/>
              <a:gd name="T105" fmla="*/ 144 h 494"/>
              <a:gd name="T106" fmla="*/ 410 w 410"/>
              <a:gd name="T107" fmla="*/ 172 h 494"/>
              <a:gd name="T108" fmla="*/ 57 w 410"/>
              <a:gd name="T109" fmla="*/ 172 h 494"/>
              <a:gd name="T110" fmla="*/ 57 w 410"/>
              <a:gd name="T111" fmla="*/ 300 h 494"/>
              <a:gd name="T112" fmla="*/ 29 w 410"/>
              <a:gd name="T113" fmla="*/ 328 h 494"/>
              <a:gd name="T114" fmla="*/ 0 w 410"/>
              <a:gd name="T115" fmla="*/ 300 h 494"/>
              <a:gd name="T116" fmla="*/ 0 w 410"/>
              <a:gd name="T117" fmla="*/ 172 h 494"/>
              <a:gd name="T118" fmla="*/ 29 w 410"/>
              <a:gd name="T119" fmla="*/ 144 h 494"/>
              <a:gd name="T120" fmla="*/ 57 w 410"/>
              <a:gd name="T121" fmla="*/ 172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0" h="494">
                <a:moveTo>
                  <a:pt x="270" y="37"/>
                </a:moveTo>
                <a:cubicBezTo>
                  <a:pt x="293" y="4"/>
                  <a:pt x="293" y="4"/>
                  <a:pt x="293" y="4"/>
                </a:cubicBezTo>
                <a:cubicBezTo>
                  <a:pt x="293" y="3"/>
                  <a:pt x="293" y="2"/>
                  <a:pt x="291" y="1"/>
                </a:cubicBezTo>
                <a:cubicBezTo>
                  <a:pt x="290" y="0"/>
                  <a:pt x="289" y="0"/>
                  <a:pt x="288" y="1"/>
                </a:cubicBezTo>
                <a:cubicBezTo>
                  <a:pt x="264" y="34"/>
                  <a:pt x="264" y="34"/>
                  <a:pt x="264" y="34"/>
                </a:cubicBezTo>
                <a:cubicBezTo>
                  <a:pt x="248" y="28"/>
                  <a:pt x="229" y="24"/>
                  <a:pt x="205" y="24"/>
                </a:cubicBezTo>
                <a:cubicBezTo>
                  <a:pt x="182" y="24"/>
                  <a:pt x="162" y="28"/>
                  <a:pt x="146" y="34"/>
                </a:cubicBezTo>
                <a:cubicBezTo>
                  <a:pt x="123" y="1"/>
                  <a:pt x="123" y="1"/>
                  <a:pt x="123" y="1"/>
                </a:cubicBezTo>
                <a:cubicBezTo>
                  <a:pt x="122" y="0"/>
                  <a:pt x="121" y="0"/>
                  <a:pt x="119" y="1"/>
                </a:cubicBezTo>
                <a:cubicBezTo>
                  <a:pt x="118" y="2"/>
                  <a:pt x="117" y="3"/>
                  <a:pt x="118" y="4"/>
                </a:cubicBezTo>
                <a:cubicBezTo>
                  <a:pt x="141" y="36"/>
                  <a:pt x="141" y="36"/>
                  <a:pt x="141" y="36"/>
                </a:cubicBezTo>
                <a:cubicBezTo>
                  <a:pt x="75" y="65"/>
                  <a:pt x="73" y="137"/>
                  <a:pt x="73" y="137"/>
                </a:cubicBezTo>
                <a:cubicBezTo>
                  <a:pt x="338" y="137"/>
                  <a:pt x="338" y="137"/>
                  <a:pt x="338" y="137"/>
                </a:cubicBezTo>
                <a:cubicBezTo>
                  <a:pt x="338" y="137"/>
                  <a:pt x="335" y="66"/>
                  <a:pt x="270" y="37"/>
                </a:cubicBezTo>
                <a:close/>
                <a:moveTo>
                  <a:pt x="147" y="95"/>
                </a:moveTo>
                <a:cubicBezTo>
                  <a:pt x="138" y="95"/>
                  <a:pt x="131" y="88"/>
                  <a:pt x="131" y="79"/>
                </a:cubicBezTo>
                <a:cubicBezTo>
                  <a:pt x="131" y="70"/>
                  <a:pt x="138" y="63"/>
                  <a:pt x="147" y="63"/>
                </a:cubicBezTo>
                <a:cubicBezTo>
                  <a:pt x="156" y="63"/>
                  <a:pt x="163" y="70"/>
                  <a:pt x="163" y="79"/>
                </a:cubicBezTo>
                <a:cubicBezTo>
                  <a:pt x="163" y="88"/>
                  <a:pt x="156" y="95"/>
                  <a:pt x="147" y="95"/>
                </a:cubicBezTo>
                <a:close/>
                <a:moveTo>
                  <a:pt x="264" y="95"/>
                </a:moveTo>
                <a:cubicBezTo>
                  <a:pt x="255" y="95"/>
                  <a:pt x="248" y="88"/>
                  <a:pt x="248" y="79"/>
                </a:cubicBezTo>
                <a:cubicBezTo>
                  <a:pt x="248" y="70"/>
                  <a:pt x="255" y="63"/>
                  <a:pt x="264" y="63"/>
                </a:cubicBezTo>
                <a:cubicBezTo>
                  <a:pt x="272" y="63"/>
                  <a:pt x="280" y="70"/>
                  <a:pt x="280" y="79"/>
                </a:cubicBezTo>
                <a:cubicBezTo>
                  <a:pt x="280" y="88"/>
                  <a:pt x="272" y="95"/>
                  <a:pt x="264" y="95"/>
                </a:cubicBezTo>
                <a:close/>
                <a:moveTo>
                  <a:pt x="323" y="153"/>
                </a:moveTo>
                <a:cubicBezTo>
                  <a:pt x="339" y="153"/>
                  <a:pt x="339" y="153"/>
                  <a:pt x="339" y="153"/>
                </a:cubicBezTo>
                <a:cubicBezTo>
                  <a:pt x="339" y="263"/>
                  <a:pt x="339" y="263"/>
                  <a:pt x="339" y="263"/>
                </a:cubicBezTo>
                <a:cubicBezTo>
                  <a:pt x="339" y="263"/>
                  <a:pt x="339" y="263"/>
                  <a:pt x="339" y="263"/>
                </a:cubicBezTo>
                <a:cubicBezTo>
                  <a:pt x="339" y="378"/>
                  <a:pt x="339" y="378"/>
                  <a:pt x="339" y="378"/>
                </a:cubicBezTo>
                <a:cubicBezTo>
                  <a:pt x="339" y="387"/>
                  <a:pt x="332" y="394"/>
                  <a:pt x="323" y="394"/>
                </a:cubicBezTo>
                <a:cubicBezTo>
                  <a:pt x="289" y="394"/>
                  <a:pt x="289" y="394"/>
                  <a:pt x="289" y="394"/>
                </a:cubicBezTo>
                <a:cubicBezTo>
                  <a:pt x="289" y="466"/>
                  <a:pt x="289" y="466"/>
                  <a:pt x="289" y="466"/>
                </a:cubicBezTo>
                <a:cubicBezTo>
                  <a:pt x="289" y="481"/>
                  <a:pt x="276" y="494"/>
                  <a:pt x="260" y="494"/>
                </a:cubicBezTo>
                <a:cubicBezTo>
                  <a:pt x="245" y="494"/>
                  <a:pt x="232" y="481"/>
                  <a:pt x="232" y="466"/>
                </a:cubicBezTo>
                <a:cubicBezTo>
                  <a:pt x="232" y="394"/>
                  <a:pt x="232" y="394"/>
                  <a:pt x="232" y="394"/>
                </a:cubicBezTo>
                <a:cubicBezTo>
                  <a:pt x="179" y="394"/>
                  <a:pt x="179" y="394"/>
                  <a:pt x="179" y="394"/>
                </a:cubicBezTo>
                <a:cubicBezTo>
                  <a:pt x="179" y="466"/>
                  <a:pt x="179" y="466"/>
                  <a:pt x="179" y="466"/>
                </a:cubicBezTo>
                <a:cubicBezTo>
                  <a:pt x="179" y="481"/>
                  <a:pt x="166" y="494"/>
                  <a:pt x="150" y="494"/>
                </a:cubicBezTo>
                <a:cubicBezTo>
                  <a:pt x="135" y="494"/>
                  <a:pt x="122" y="481"/>
                  <a:pt x="122" y="466"/>
                </a:cubicBezTo>
                <a:cubicBezTo>
                  <a:pt x="122" y="394"/>
                  <a:pt x="122" y="394"/>
                  <a:pt x="122" y="394"/>
                </a:cubicBezTo>
                <a:cubicBezTo>
                  <a:pt x="88" y="394"/>
                  <a:pt x="88" y="394"/>
                  <a:pt x="88" y="394"/>
                </a:cubicBezTo>
                <a:cubicBezTo>
                  <a:pt x="79" y="394"/>
                  <a:pt x="72" y="387"/>
                  <a:pt x="72" y="378"/>
                </a:cubicBezTo>
                <a:cubicBezTo>
                  <a:pt x="72" y="263"/>
                  <a:pt x="72" y="263"/>
                  <a:pt x="72" y="263"/>
                </a:cubicBezTo>
                <a:cubicBezTo>
                  <a:pt x="71" y="263"/>
                  <a:pt x="71" y="263"/>
                  <a:pt x="71" y="263"/>
                </a:cubicBezTo>
                <a:cubicBezTo>
                  <a:pt x="71" y="153"/>
                  <a:pt x="71" y="153"/>
                  <a:pt x="71" y="153"/>
                </a:cubicBezTo>
                <a:cubicBezTo>
                  <a:pt x="88" y="153"/>
                  <a:pt x="88" y="153"/>
                  <a:pt x="88" y="153"/>
                </a:cubicBezTo>
                <a:lnTo>
                  <a:pt x="323" y="153"/>
                </a:lnTo>
                <a:close/>
                <a:moveTo>
                  <a:pt x="410" y="172"/>
                </a:moveTo>
                <a:cubicBezTo>
                  <a:pt x="410" y="300"/>
                  <a:pt x="410" y="300"/>
                  <a:pt x="410" y="300"/>
                </a:cubicBezTo>
                <a:cubicBezTo>
                  <a:pt x="410" y="316"/>
                  <a:pt x="398" y="328"/>
                  <a:pt x="382" y="328"/>
                </a:cubicBezTo>
                <a:cubicBezTo>
                  <a:pt x="366" y="328"/>
                  <a:pt x="354" y="316"/>
                  <a:pt x="354" y="300"/>
                </a:cubicBezTo>
                <a:cubicBezTo>
                  <a:pt x="354" y="172"/>
                  <a:pt x="354" y="172"/>
                  <a:pt x="354" y="172"/>
                </a:cubicBezTo>
                <a:cubicBezTo>
                  <a:pt x="354" y="156"/>
                  <a:pt x="366" y="144"/>
                  <a:pt x="382" y="144"/>
                </a:cubicBezTo>
                <a:cubicBezTo>
                  <a:pt x="398" y="144"/>
                  <a:pt x="410" y="156"/>
                  <a:pt x="410" y="172"/>
                </a:cubicBezTo>
                <a:close/>
                <a:moveTo>
                  <a:pt x="57" y="172"/>
                </a:moveTo>
                <a:cubicBezTo>
                  <a:pt x="57" y="300"/>
                  <a:pt x="57" y="300"/>
                  <a:pt x="57" y="300"/>
                </a:cubicBezTo>
                <a:cubicBezTo>
                  <a:pt x="57" y="316"/>
                  <a:pt x="44" y="328"/>
                  <a:pt x="29" y="328"/>
                </a:cubicBezTo>
                <a:cubicBezTo>
                  <a:pt x="13" y="328"/>
                  <a:pt x="0" y="316"/>
                  <a:pt x="0" y="300"/>
                </a:cubicBezTo>
                <a:cubicBezTo>
                  <a:pt x="0" y="172"/>
                  <a:pt x="0" y="172"/>
                  <a:pt x="0" y="172"/>
                </a:cubicBezTo>
                <a:cubicBezTo>
                  <a:pt x="0" y="156"/>
                  <a:pt x="13" y="144"/>
                  <a:pt x="29" y="144"/>
                </a:cubicBezTo>
                <a:cubicBezTo>
                  <a:pt x="44" y="144"/>
                  <a:pt x="57" y="156"/>
                  <a:pt x="57" y="172"/>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 name="Content Placeholder 2"/>
          <p:cNvSpPr txBox="1">
            <a:spLocks/>
          </p:cNvSpPr>
          <p:nvPr/>
        </p:nvSpPr>
        <p:spPr>
          <a:xfrm>
            <a:off x="8569261" y="1096659"/>
            <a:ext cx="1339635" cy="246221"/>
          </a:xfrm>
          <a:prstGeom prst="rect">
            <a:avLst/>
          </a:prstGeom>
        </p:spPr>
        <p:txBody>
          <a:bodyPr vert="horz" lIns="0" tIns="0" rIns="0" bIns="0" numCol="1" spcCol="0" rtlCol="0">
            <a:spAutoFit/>
          </a:bodyPr>
          <a:lstStyle>
            <a:lvl1pPr marL="342900" indent="-342900" algn="l" defTabSz="457200" rtl="0" eaLnBrk="1" latinLnBrk="0" hangingPunct="1">
              <a:spcBef>
                <a:spcPct val="20000"/>
              </a:spcBef>
              <a:buSzPct val="110000"/>
              <a:buFontTx/>
              <a:buBlip>
                <a:blip r:embed="rId3"/>
              </a:buBlip>
              <a:defRPr sz="1400" b="0" i="0" kern="1200">
                <a:solidFill>
                  <a:srgbClr val="6C6C6C"/>
                </a:solidFill>
                <a:latin typeface="Helvetica Light"/>
                <a:ea typeface="+mn-ea"/>
                <a:cs typeface="Helvetica Light"/>
              </a:defRPr>
            </a:lvl1pPr>
            <a:lvl2pPr marL="742950" indent="-285750" algn="l" defTabSz="457200" rtl="0" eaLnBrk="1" latinLnBrk="0" hangingPunct="1">
              <a:spcBef>
                <a:spcPct val="20000"/>
              </a:spcBef>
              <a:buFont typeface="Arial"/>
              <a:buChar char="–"/>
              <a:defRPr sz="2800" b="0" i="0" kern="1200">
                <a:solidFill>
                  <a:srgbClr val="6C6C6C"/>
                </a:solidFill>
                <a:latin typeface="Helvetica Light"/>
                <a:ea typeface="+mn-ea"/>
                <a:cs typeface="Helvetica Light"/>
              </a:defRPr>
            </a:lvl2pPr>
            <a:lvl3pPr marL="1143000" indent="-228600" algn="l" defTabSz="457200" rtl="0" eaLnBrk="1" latinLnBrk="0" hangingPunct="1">
              <a:spcBef>
                <a:spcPct val="20000"/>
              </a:spcBef>
              <a:buFont typeface="Arial"/>
              <a:buChar char="•"/>
              <a:defRPr sz="2400" b="0" i="0" kern="1200">
                <a:solidFill>
                  <a:srgbClr val="6C6C6C"/>
                </a:solidFill>
                <a:latin typeface="Helvetica Light"/>
                <a:ea typeface="+mn-ea"/>
                <a:cs typeface="Helvetica Light"/>
              </a:defRPr>
            </a:lvl3pPr>
            <a:lvl4pPr marL="1600200" indent="-228600" algn="l" defTabSz="457200" rtl="0" eaLnBrk="1" latinLnBrk="0" hangingPunct="1">
              <a:spcBef>
                <a:spcPct val="20000"/>
              </a:spcBef>
              <a:buFont typeface="Arial"/>
              <a:buChar char="–"/>
              <a:defRPr sz="2000" b="0" i="0" kern="1200">
                <a:solidFill>
                  <a:srgbClr val="6C6C6C"/>
                </a:solidFill>
                <a:latin typeface="Helvetica Light"/>
                <a:ea typeface="+mn-ea"/>
                <a:cs typeface="Helvetica Light"/>
              </a:defRPr>
            </a:lvl4pPr>
            <a:lvl5pPr marL="2057400" indent="-228600" algn="l" defTabSz="457200" rtl="0" eaLnBrk="1" latinLnBrk="0" hangingPunct="1">
              <a:spcBef>
                <a:spcPct val="20000"/>
              </a:spcBef>
              <a:buFont typeface="Arial"/>
              <a:buChar char="»"/>
              <a:defRPr sz="2000" b="0" i="0" kern="1200">
                <a:solidFill>
                  <a:srgbClr val="6C6C6C"/>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Pct val="110000"/>
              <a:buFontTx/>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Helvetica Light"/>
              </a:rPr>
              <a:t>Android C# UI</a:t>
            </a:r>
          </a:p>
        </p:txBody>
      </p:sp>
      <p:sp>
        <p:nvSpPr>
          <p:cNvPr id="21" name="Freeform 20"/>
          <p:cNvSpPr>
            <a:spLocks noChangeAspect="1" noEditPoints="1"/>
          </p:cNvSpPr>
          <p:nvPr/>
        </p:nvSpPr>
        <p:spPr bwMode="auto">
          <a:xfrm>
            <a:off x="11179993" y="537600"/>
            <a:ext cx="381367" cy="387262"/>
          </a:xfrm>
          <a:custGeom>
            <a:avLst/>
            <a:gdLst>
              <a:gd name="T0" fmla="*/ 288 w 647"/>
              <a:gd name="T1" fmla="*/ 314 h 657"/>
              <a:gd name="T2" fmla="*/ 288 w 647"/>
              <a:gd name="T3" fmla="*/ 52 h 657"/>
              <a:gd name="T4" fmla="*/ 647 w 647"/>
              <a:gd name="T5" fmla="*/ 0 h 657"/>
              <a:gd name="T6" fmla="*/ 647 w 647"/>
              <a:gd name="T7" fmla="*/ 314 h 657"/>
              <a:gd name="T8" fmla="*/ 288 w 647"/>
              <a:gd name="T9" fmla="*/ 314 h 657"/>
              <a:gd name="T10" fmla="*/ 262 w 647"/>
              <a:gd name="T11" fmla="*/ 57 h 657"/>
              <a:gd name="T12" fmla="*/ 0 w 647"/>
              <a:gd name="T13" fmla="*/ 95 h 657"/>
              <a:gd name="T14" fmla="*/ 0 w 647"/>
              <a:gd name="T15" fmla="*/ 314 h 657"/>
              <a:gd name="T16" fmla="*/ 262 w 647"/>
              <a:gd name="T17" fmla="*/ 314 h 657"/>
              <a:gd name="T18" fmla="*/ 262 w 647"/>
              <a:gd name="T19" fmla="*/ 57 h 657"/>
              <a:gd name="T20" fmla="*/ 0 w 647"/>
              <a:gd name="T21" fmla="*/ 338 h 657"/>
              <a:gd name="T22" fmla="*/ 0 w 647"/>
              <a:gd name="T23" fmla="*/ 560 h 657"/>
              <a:gd name="T24" fmla="*/ 262 w 647"/>
              <a:gd name="T25" fmla="*/ 600 h 657"/>
              <a:gd name="T26" fmla="*/ 262 w 647"/>
              <a:gd name="T27" fmla="*/ 338 h 657"/>
              <a:gd name="T28" fmla="*/ 0 w 647"/>
              <a:gd name="T29" fmla="*/ 338 h 657"/>
              <a:gd name="T30" fmla="*/ 288 w 647"/>
              <a:gd name="T31" fmla="*/ 602 h 657"/>
              <a:gd name="T32" fmla="*/ 647 w 647"/>
              <a:gd name="T33" fmla="*/ 657 h 657"/>
              <a:gd name="T34" fmla="*/ 647 w 647"/>
              <a:gd name="T35" fmla="*/ 338 h 657"/>
              <a:gd name="T36" fmla="*/ 288 w 647"/>
              <a:gd name="T37" fmla="*/ 338 h 657"/>
              <a:gd name="T38" fmla="*/ 288 w 647"/>
              <a:gd name="T39" fmla="*/ 602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7" h="657">
                <a:moveTo>
                  <a:pt x="288" y="314"/>
                </a:moveTo>
                <a:lnTo>
                  <a:pt x="288" y="52"/>
                </a:lnTo>
                <a:lnTo>
                  <a:pt x="647" y="0"/>
                </a:lnTo>
                <a:lnTo>
                  <a:pt x="647" y="314"/>
                </a:lnTo>
                <a:lnTo>
                  <a:pt x="288" y="314"/>
                </a:lnTo>
                <a:close/>
                <a:moveTo>
                  <a:pt x="262" y="57"/>
                </a:moveTo>
                <a:lnTo>
                  <a:pt x="0" y="95"/>
                </a:lnTo>
                <a:lnTo>
                  <a:pt x="0" y="314"/>
                </a:lnTo>
                <a:lnTo>
                  <a:pt x="262" y="314"/>
                </a:lnTo>
                <a:lnTo>
                  <a:pt x="262" y="57"/>
                </a:lnTo>
                <a:close/>
                <a:moveTo>
                  <a:pt x="0" y="338"/>
                </a:moveTo>
                <a:lnTo>
                  <a:pt x="0" y="560"/>
                </a:lnTo>
                <a:lnTo>
                  <a:pt x="262" y="600"/>
                </a:lnTo>
                <a:lnTo>
                  <a:pt x="262" y="338"/>
                </a:lnTo>
                <a:lnTo>
                  <a:pt x="0" y="338"/>
                </a:lnTo>
                <a:close/>
                <a:moveTo>
                  <a:pt x="288" y="602"/>
                </a:moveTo>
                <a:lnTo>
                  <a:pt x="647" y="657"/>
                </a:lnTo>
                <a:lnTo>
                  <a:pt x="647" y="338"/>
                </a:lnTo>
                <a:lnTo>
                  <a:pt x="288" y="338"/>
                </a:lnTo>
                <a:lnTo>
                  <a:pt x="288" y="602"/>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 name="Content Placeholder 2"/>
          <p:cNvSpPr txBox="1">
            <a:spLocks/>
          </p:cNvSpPr>
          <p:nvPr/>
        </p:nvSpPr>
        <p:spPr>
          <a:xfrm>
            <a:off x="10642213" y="1096659"/>
            <a:ext cx="1456925" cy="246221"/>
          </a:xfrm>
          <a:prstGeom prst="rect">
            <a:avLst/>
          </a:prstGeom>
        </p:spPr>
        <p:txBody>
          <a:bodyPr vert="horz" lIns="0" tIns="0" rIns="0" bIns="0" numCol="1" spcCol="0" rtlCol="0">
            <a:spAutoFit/>
          </a:bodyPr>
          <a:lstStyle>
            <a:lvl1pPr marL="342900" indent="-342900" algn="l" defTabSz="457200" rtl="0" eaLnBrk="1" latinLnBrk="0" hangingPunct="1">
              <a:spcBef>
                <a:spcPct val="20000"/>
              </a:spcBef>
              <a:buSzPct val="110000"/>
              <a:buFontTx/>
              <a:buBlip>
                <a:blip r:embed="rId3"/>
              </a:buBlip>
              <a:defRPr sz="1400" b="0" i="0" kern="1200">
                <a:solidFill>
                  <a:srgbClr val="6C6C6C"/>
                </a:solidFill>
                <a:latin typeface="Helvetica Light"/>
                <a:ea typeface="+mn-ea"/>
                <a:cs typeface="Helvetica Light"/>
              </a:defRPr>
            </a:lvl1pPr>
            <a:lvl2pPr marL="742950" indent="-285750" algn="l" defTabSz="457200" rtl="0" eaLnBrk="1" latinLnBrk="0" hangingPunct="1">
              <a:spcBef>
                <a:spcPct val="20000"/>
              </a:spcBef>
              <a:buFont typeface="Arial"/>
              <a:buChar char="–"/>
              <a:defRPr sz="2800" b="0" i="0" kern="1200">
                <a:solidFill>
                  <a:srgbClr val="6C6C6C"/>
                </a:solidFill>
                <a:latin typeface="Helvetica Light"/>
                <a:ea typeface="+mn-ea"/>
                <a:cs typeface="Helvetica Light"/>
              </a:defRPr>
            </a:lvl2pPr>
            <a:lvl3pPr marL="1143000" indent="-228600" algn="l" defTabSz="457200" rtl="0" eaLnBrk="1" latinLnBrk="0" hangingPunct="1">
              <a:spcBef>
                <a:spcPct val="20000"/>
              </a:spcBef>
              <a:buFont typeface="Arial"/>
              <a:buChar char="•"/>
              <a:defRPr sz="2400" b="0" i="0" kern="1200">
                <a:solidFill>
                  <a:srgbClr val="6C6C6C"/>
                </a:solidFill>
                <a:latin typeface="Helvetica Light"/>
                <a:ea typeface="+mn-ea"/>
                <a:cs typeface="Helvetica Light"/>
              </a:defRPr>
            </a:lvl3pPr>
            <a:lvl4pPr marL="1600200" indent="-228600" algn="l" defTabSz="457200" rtl="0" eaLnBrk="1" latinLnBrk="0" hangingPunct="1">
              <a:spcBef>
                <a:spcPct val="20000"/>
              </a:spcBef>
              <a:buFont typeface="Arial"/>
              <a:buChar char="–"/>
              <a:defRPr sz="2000" b="0" i="0" kern="1200">
                <a:solidFill>
                  <a:srgbClr val="6C6C6C"/>
                </a:solidFill>
                <a:latin typeface="Helvetica Light"/>
                <a:ea typeface="+mn-ea"/>
                <a:cs typeface="Helvetica Light"/>
              </a:defRPr>
            </a:lvl4pPr>
            <a:lvl5pPr marL="2057400" indent="-228600" algn="l" defTabSz="457200" rtl="0" eaLnBrk="1" latinLnBrk="0" hangingPunct="1">
              <a:spcBef>
                <a:spcPct val="20000"/>
              </a:spcBef>
              <a:buFont typeface="Arial"/>
              <a:buChar char="»"/>
              <a:defRPr sz="2000" b="0" i="0" kern="1200">
                <a:solidFill>
                  <a:srgbClr val="6C6C6C"/>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Pct val="110000"/>
              <a:buFontTx/>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Helvetica Light"/>
              </a:rPr>
              <a:t>Windows C# UI</a:t>
            </a:r>
          </a:p>
        </p:txBody>
      </p:sp>
      <p:sp>
        <p:nvSpPr>
          <p:cNvPr id="27" name="Rectangle 26"/>
          <p:cNvSpPr/>
          <p:nvPr/>
        </p:nvSpPr>
        <p:spPr bwMode="auto">
          <a:xfrm>
            <a:off x="6035675" y="1860516"/>
            <a:ext cx="6400800" cy="1216152"/>
          </a:xfrm>
          <a:prstGeom prst="rect">
            <a:avLst/>
          </a:prstGeom>
          <a:solidFill>
            <a:schemeClr val="tx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2800" b="1" i="0" u="none" strike="noStrike" kern="0" cap="none" spc="0" normalizeH="0" baseline="0" noProof="0" dirty="0" err="1">
                <a:ln>
                  <a:noFill/>
                </a:ln>
                <a:gradFill>
                  <a:gsLst>
                    <a:gs pos="44444">
                      <a:schemeClr val="bg2"/>
                    </a:gs>
                    <a:gs pos="63000">
                      <a:schemeClr val="bg2"/>
                    </a:gs>
                  </a:gsLst>
                  <a:lin ang="5400000" scaled="0"/>
                </a:gradFill>
                <a:effectLst/>
                <a:uLnTx/>
                <a:uFillTx/>
                <a:latin typeface="+mj-lt"/>
                <a:ea typeface="Segoe UI" pitchFamily="34" charset="0"/>
                <a:cs typeface="Segoe UI" pitchFamily="34" charset="0"/>
              </a:rPr>
              <a:t>Xamarin.Forms</a:t>
            </a:r>
            <a:endParaRPr kumimoji="0" lang="en-US" sz="2800" b="1" i="1" u="none" strike="noStrike" kern="0" cap="none" spc="0" normalizeH="0" baseline="0" noProof="0" dirty="0">
              <a:ln>
                <a:noFill/>
              </a:ln>
              <a:gradFill>
                <a:gsLst>
                  <a:gs pos="44444">
                    <a:schemeClr val="bg2"/>
                  </a:gs>
                  <a:gs pos="63000">
                    <a:schemeClr val="bg2"/>
                  </a:gs>
                </a:gsLst>
                <a:lin ang="5400000" scaled="0"/>
              </a:gradFill>
              <a:effectLst/>
              <a:uLnTx/>
              <a:uFillTx/>
              <a:latin typeface="+mj-lt"/>
              <a:ea typeface="Segoe UI" pitchFamily="34" charset="0"/>
              <a:cs typeface="Segoe UI" pitchFamily="34" charset="0"/>
            </a:endParaRPr>
          </a:p>
        </p:txBody>
      </p:sp>
      <p:sp>
        <p:nvSpPr>
          <p:cNvPr id="28" name="Rectangle 27"/>
          <p:cNvSpPr/>
          <p:nvPr/>
        </p:nvSpPr>
        <p:spPr bwMode="auto">
          <a:xfrm>
            <a:off x="6035675" y="3076668"/>
            <a:ext cx="6400800" cy="2700245"/>
          </a:xfrm>
          <a:prstGeom prst="rect">
            <a:avLst/>
          </a:prstGeom>
          <a:solidFill>
            <a:schemeClr val="accent3">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4000" b="0" i="0" u="none" strike="noStrike" kern="0" cap="none" spc="0" normalizeH="0" baseline="0" noProof="0" dirty="0">
                <a:ln>
                  <a:noFill/>
                </a:ln>
                <a:solidFill>
                  <a:schemeClr val="accent3"/>
                </a:solidFill>
                <a:effectLst/>
                <a:uLnTx/>
                <a:uFillTx/>
                <a:latin typeface="+mj-lt"/>
                <a:ea typeface="Segoe UI" pitchFamily="34" charset="0"/>
                <a:cs typeface="Segoe UI" pitchFamily="34" charset="0"/>
              </a:rPr>
              <a:t>Shared app logic</a:t>
            </a:r>
            <a:endParaRPr kumimoji="0" lang="en-US" sz="4000" b="0" i="1" u="none" strike="noStrike" kern="0" cap="none" spc="0" normalizeH="0" baseline="0" noProof="0" dirty="0">
              <a:ln>
                <a:noFill/>
              </a:ln>
              <a:solidFill>
                <a:schemeClr val="accent3"/>
              </a:solidFill>
              <a:effectLst/>
              <a:uLnTx/>
              <a:uFillTx/>
              <a:latin typeface="+mj-lt"/>
              <a:ea typeface="Segoe UI" pitchFamily="34" charset="0"/>
              <a:cs typeface="Segoe UI" pitchFamily="34" charset="0"/>
            </a:endParaRPr>
          </a:p>
        </p:txBody>
      </p:sp>
      <p:sp>
        <p:nvSpPr>
          <p:cNvPr id="29" name="Rectangle 28"/>
          <p:cNvSpPr/>
          <p:nvPr/>
        </p:nvSpPr>
        <p:spPr bwMode="auto">
          <a:xfrm>
            <a:off x="6035675" y="5776913"/>
            <a:ext cx="6400800" cy="121761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2800" b="1" i="0" u="none" strike="noStrike" kern="0" cap="none" spc="0" normalizeH="0" baseline="0" noProof="0" dirty="0">
                <a:ln>
                  <a:noFill/>
                </a:ln>
                <a:solidFill>
                  <a:schemeClr val="tx1"/>
                </a:solidFill>
                <a:effectLst/>
                <a:uLnTx/>
                <a:uFillTx/>
                <a:latin typeface="+mj-lt"/>
                <a:ea typeface="Segoe UI" pitchFamily="34" charset="0"/>
                <a:cs typeface="Segoe UI" pitchFamily="34" charset="0"/>
              </a:rPr>
              <a:t>Platform specific framework</a:t>
            </a:r>
            <a:endParaRPr kumimoji="0" lang="en-US" sz="2800" b="1" i="1" u="none" strike="noStrike" kern="0" cap="none" spc="0" normalizeH="0" baseline="0" noProof="0" dirty="0">
              <a:ln>
                <a:noFill/>
              </a:ln>
              <a:solidFill>
                <a:schemeClr val="tx1"/>
              </a:solidFill>
              <a:effectLst/>
              <a:uLnTx/>
              <a:uFillTx/>
              <a:latin typeface="+mj-lt"/>
              <a:ea typeface="Segoe UI" pitchFamily="34" charset="0"/>
              <a:cs typeface="Segoe UI" pitchFamily="34" charset="0"/>
            </a:endParaRPr>
          </a:p>
        </p:txBody>
      </p:sp>
      <p:sp>
        <p:nvSpPr>
          <p:cNvPr id="24" name="Content Placeholder 2"/>
          <p:cNvSpPr txBox="1">
            <a:spLocks/>
          </p:cNvSpPr>
          <p:nvPr/>
        </p:nvSpPr>
        <p:spPr>
          <a:xfrm>
            <a:off x="6460301" y="1096659"/>
            <a:ext cx="1364422" cy="246221"/>
          </a:xfrm>
          <a:prstGeom prst="rect">
            <a:avLst/>
          </a:prstGeom>
        </p:spPr>
        <p:txBody>
          <a:bodyPr vert="horz" lIns="0" tIns="0" rIns="0" bIns="0" numCol="1" spcCol="0" rtlCol="0">
            <a:spAutoFit/>
          </a:bodyPr>
          <a:lstStyle>
            <a:lvl1pPr marL="342900" indent="-342900" algn="l" defTabSz="457200" rtl="0" eaLnBrk="1" latinLnBrk="0" hangingPunct="1">
              <a:spcBef>
                <a:spcPct val="20000"/>
              </a:spcBef>
              <a:buSzPct val="110000"/>
              <a:buFontTx/>
              <a:buBlip>
                <a:blip r:embed="rId3"/>
              </a:buBlip>
              <a:defRPr sz="1400" b="0" i="0" kern="1200">
                <a:solidFill>
                  <a:srgbClr val="6C6C6C"/>
                </a:solidFill>
                <a:latin typeface="Helvetica Light"/>
                <a:ea typeface="+mn-ea"/>
                <a:cs typeface="Helvetica Light"/>
              </a:defRPr>
            </a:lvl1pPr>
            <a:lvl2pPr marL="742950" indent="-285750" algn="l" defTabSz="457200" rtl="0" eaLnBrk="1" latinLnBrk="0" hangingPunct="1">
              <a:spcBef>
                <a:spcPct val="20000"/>
              </a:spcBef>
              <a:buFont typeface="Arial"/>
              <a:buChar char="–"/>
              <a:defRPr sz="2800" b="0" i="0" kern="1200">
                <a:solidFill>
                  <a:srgbClr val="6C6C6C"/>
                </a:solidFill>
                <a:latin typeface="Helvetica Light"/>
                <a:ea typeface="+mn-ea"/>
                <a:cs typeface="Helvetica Light"/>
              </a:defRPr>
            </a:lvl2pPr>
            <a:lvl3pPr marL="1143000" indent="-228600" algn="l" defTabSz="457200" rtl="0" eaLnBrk="1" latinLnBrk="0" hangingPunct="1">
              <a:spcBef>
                <a:spcPct val="20000"/>
              </a:spcBef>
              <a:buFont typeface="Arial"/>
              <a:buChar char="•"/>
              <a:defRPr sz="2400" b="0" i="0" kern="1200">
                <a:solidFill>
                  <a:srgbClr val="6C6C6C"/>
                </a:solidFill>
                <a:latin typeface="Helvetica Light"/>
                <a:ea typeface="+mn-ea"/>
                <a:cs typeface="Helvetica Light"/>
              </a:defRPr>
            </a:lvl3pPr>
            <a:lvl4pPr marL="1600200" indent="-228600" algn="l" defTabSz="457200" rtl="0" eaLnBrk="1" latinLnBrk="0" hangingPunct="1">
              <a:spcBef>
                <a:spcPct val="20000"/>
              </a:spcBef>
              <a:buFont typeface="Arial"/>
              <a:buChar char="–"/>
              <a:defRPr sz="2000" b="0" i="0" kern="1200">
                <a:solidFill>
                  <a:srgbClr val="6C6C6C"/>
                </a:solidFill>
                <a:latin typeface="Helvetica Light"/>
                <a:ea typeface="+mn-ea"/>
                <a:cs typeface="Helvetica Light"/>
              </a:defRPr>
            </a:lvl4pPr>
            <a:lvl5pPr marL="2057400" indent="-228600" algn="l" defTabSz="457200" rtl="0" eaLnBrk="1" latinLnBrk="0" hangingPunct="1">
              <a:spcBef>
                <a:spcPct val="20000"/>
              </a:spcBef>
              <a:buFont typeface="Arial"/>
              <a:buChar char="»"/>
              <a:defRPr sz="2000" b="0" i="0" kern="1200">
                <a:solidFill>
                  <a:srgbClr val="6C6C6C"/>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Pct val="110000"/>
              <a:buFontTx/>
              <a:buNone/>
              <a:tabLst/>
              <a:defRPr/>
            </a:pPr>
            <a:r>
              <a:rPr kumimoji="0" lang="en-US" sz="1600" b="0" i="0" u="none" strike="noStrike" kern="1200" cap="none" spc="0" normalizeH="0" baseline="0" noProof="0" dirty="0" err="1">
                <a:ln>
                  <a:noFill/>
                </a:ln>
                <a:solidFill>
                  <a:schemeClr val="tx1"/>
                </a:solidFill>
                <a:effectLst/>
                <a:uLnTx/>
                <a:uFillTx/>
                <a:latin typeface="+mn-lt"/>
                <a:ea typeface="+mn-ea"/>
                <a:cs typeface="Helvetica Light"/>
              </a:rPr>
              <a:t>iOS</a:t>
            </a:r>
            <a:r>
              <a:rPr kumimoji="0" lang="en-US" sz="1600" b="0" i="0" u="none" strike="noStrike" kern="1200" cap="none" spc="0" normalizeH="0" baseline="0" noProof="0" dirty="0">
                <a:ln>
                  <a:noFill/>
                </a:ln>
                <a:solidFill>
                  <a:schemeClr val="tx1"/>
                </a:solidFill>
                <a:effectLst/>
                <a:uLnTx/>
                <a:uFillTx/>
                <a:latin typeface="+mn-lt"/>
                <a:ea typeface="+mn-ea"/>
                <a:cs typeface="Helvetica Light"/>
              </a:rPr>
              <a:t> C# UI</a:t>
            </a:r>
          </a:p>
        </p:txBody>
      </p:sp>
      <p:sp>
        <p:nvSpPr>
          <p:cNvPr id="7" name="TextBox 6"/>
          <p:cNvSpPr txBox="1"/>
          <p:nvPr/>
        </p:nvSpPr>
        <p:spPr>
          <a:xfrm>
            <a:off x="6798524" y="468795"/>
            <a:ext cx="819776" cy="627864"/>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400" b="1" i="0" u="none" strike="noStrike" kern="0" cap="none" spc="0" normalizeH="0" baseline="0" noProof="0" dirty="0">
                <a:ln>
                  <a:noFill/>
                </a:ln>
                <a:solidFill>
                  <a:schemeClr val="accent3"/>
                </a:solidFill>
                <a:effectLst/>
                <a:uLnTx/>
                <a:uFillTx/>
              </a:rPr>
              <a:t>iOS</a:t>
            </a:r>
          </a:p>
        </p:txBody>
      </p:sp>
    </p:spTree>
    <p:extLst>
      <p:ext uri="{BB962C8B-B14F-4D97-AF65-F5344CB8AC3E}">
        <p14:creationId xmlns:p14="http://schemas.microsoft.com/office/powerpoint/2010/main" val="9862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0"/>
                                  </p:stCondLst>
                                  <p:childTnLst>
                                    <p:animMotion origin="layout" path="M -1.99132E-7 4.55288E-6 L -1.99132E-7 0.07172 " pathEditMode="relative" rAng="0" ptsTypes="AA">
                                      <p:cBhvr>
                                        <p:cTn id="9" dur="800" spd="-100000" fill="hold"/>
                                        <p:tgtEl>
                                          <p:spTgt spid="5"/>
                                        </p:tgtEl>
                                        <p:attrNameLst>
                                          <p:attrName>ppt_x</p:attrName>
                                          <p:attrName>ppt_y</p:attrName>
                                        </p:attrNameLst>
                                      </p:cBhvr>
                                      <p:rCtr x="0" y="3586"/>
                                    </p:animMotion>
                                  </p:childTnLst>
                                </p:cTn>
                              </p:par>
                              <p:par>
                                <p:cTn id="10" presetID="22" presetClass="entr" presetSubtype="1" fill="hold" nodeType="withEffect">
                                  <p:stCondLst>
                                    <p:cond delay="50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par>
                                <p:cTn id="13" presetID="22" presetClass="entr" presetSubtype="1" fill="hold" nodeType="withEffect">
                                  <p:stCondLst>
                                    <p:cond delay="60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par>
                                <p:cTn id="16" presetID="10" presetClass="entr" presetSubtype="0" fill="hold" grpId="0" nodeType="withEffect">
                                  <p:stCondLst>
                                    <p:cond delay="80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35" presetClass="path" presetSubtype="0" decel="100000" fill="hold" grpId="1" nodeType="withEffect">
                                  <p:stCondLst>
                                    <p:cond delay="800"/>
                                  </p:stCondLst>
                                  <p:childTnLst>
                                    <p:animMotion origin="layout" path="M -1.54966E-6 0.02247 L -1.54966E-6 0.00023 " pathEditMode="relative" rAng="0" ptsTypes="AA">
                                      <p:cBhvr>
                                        <p:cTn id="20" dur="500" fill="hold"/>
                                        <p:tgtEl>
                                          <p:spTgt spid="27"/>
                                        </p:tgtEl>
                                        <p:attrNameLst>
                                          <p:attrName>ppt_x</p:attrName>
                                          <p:attrName>ppt_y</p:attrName>
                                        </p:attrNameLst>
                                      </p:cBhvr>
                                      <p:rCtr x="0" y="-1112"/>
                                    </p:animMotion>
                                  </p:childTnLst>
                                </p:cTn>
                              </p:par>
                              <p:par>
                                <p:cTn id="21" presetID="10" presetClass="entr" presetSubtype="0" fill="hold" grpId="0" nodeType="withEffect">
                                  <p:stCondLst>
                                    <p:cond delay="90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35" presetClass="path" presetSubtype="0" decel="100000" fill="hold" grpId="1" nodeType="withEffect">
                                  <p:stCondLst>
                                    <p:cond delay="900"/>
                                  </p:stCondLst>
                                  <p:childTnLst>
                                    <p:animMotion origin="layout" path="M -1.54966E-6 0.02247 L -1.54966E-6 0.00023 " pathEditMode="relative" rAng="0" ptsTypes="AA">
                                      <p:cBhvr>
                                        <p:cTn id="25" dur="500" fill="hold"/>
                                        <p:tgtEl>
                                          <p:spTgt spid="28"/>
                                        </p:tgtEl>
                                        <p:attrNameLst>
                                          <p:attrName>ppt_x</p:attrName>
                                          <p:attrName>ppt_y</p:attrName>
                                        </p:attrNameLst>
                                      </p:cBhvr>
                                      <p:rCtr x="0" y="-1112"/>
                                    </p:animMotion>
                                  </p:childTnLst>
                                </p:cTn>
                              </p:par>
                              <p:par>
                                <p:cTn id="26" presetID="10" presetClass="entr" presetSubtype="0" fill="hold" grpId="0" nodeType="withEffect">
                                  <p:stCondLst>
                                    <p:cond delay="100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35" presetClass="path" presetSubtype="0" decel="100000" fill="hold" grpId="1" nodeType="withEffect">
                                  <p:stCondLst>
                                    <p:cond delay="1000"/>
                                  </p:stCondLst>
                                  <p:childTnLst>
                                    <p:animMotion origin="layout" path="M -1.54966E-6 0.02247 L -1.54966E-6 0.00023 " pathEditMode="relative" rAng="0" ptsTypes="AA">
                                      <p:cBhvr>
                                        <p:cTn id="30" dur="500" fill="hold"/>
                                        <p:tgtEl>
                                          <p:spTgt spid="29"/>
                                        </p:tgtEl>
                                        <p:attrNameLst>
                                          <p:attrName>ppt_x</p:attrName>
                                          <p:attrName>ppt_y</p:attrName>
                                        </p:attrNameLst>
                                      </p:cBhvr>
                                      <p:rCtr x="0" y="-11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7" grpId="0" animBg="1"/>
      <p:bldP spid="27" grpId="1" animBg="1"/>
      <p:bldP spid="28" grpId="0" animBg="1"/>
      <p:bldP spid="28" grpId="1" animBg="1"/>
      <p:bldP spid="29" grpId="0"/>
      <p:bldP spid="2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199124" y="1743847"/>
            <a:ext cx="3954275" cy="4033066"/>
            <a:chOff x="4242668" y="1743847"/>
            <a:chExt cx="3954275" cy="4033066"/>
          </a:xfrm>
        </p:grpSpPr>
        <p:sp>
          <p:nvSpPr>
            <p:cNvPr id="32" name="3 arrow"/>
            <p:cNvSpPr/>
            <p:nvPr/>
          </p:nvSpPr>
          <p:spPr bwMode="auto">
            <a:xfrm>
              <a:off x="4242668" y="2124076"/>
              <a:ext cx="3954275" cy="3652837"/>
            </a:xfrm>
            <a:prstGeom prst="rect">
              <a:avLst/>
            </a:prstGeom>
            <a:solidFill>
              <a:schemeClr val="accent1"/>
            </a:solidFill>
            <a:ln w="25400" cap="flat" cmpd="sng" algn="ctr">
              <a:noFill/>
              <a:prstDash val="solid"/>
              <a:headEnd type="none" w="med" len="med"/>
              <a:tailEnd type="none" w="med" len="med"/>
            </a:ln>
            <a:effectLst/>
          </p:spPr>
          <p:txBody>
            <a:bodyPr vert="horz" wrap="square" lIns="457200" tIns="1097280" rIns="457200" bIns="411480" numCol="1" rtlCol="0" anchor="t" anchorCtr="0" compatLnSpc="1">
              <a:prstTxWarp prst="textNoShape">
                <a:avLst/>
              </a:prstTxWarp>
            </a:bodyPr>
            <a:lstStyle/>
            <a:p>
              <a:pPr marL="0" marR="0" lvl="0" indent="0" defTabSz="932468" eaLnBrk="1" fontAlgn="auto" latinLnBrk="0" hangingPunct="1">
                <a:lnSpc>
                  <a:spcPct val="90000"/>
                </a:lnSpc>
                <a:spcBef>
                  <a:spcPts val="1200"/>
                </a:spcBef>
                <a:spcAft>
                  <a:spcPts val="0"/>
                </a:spcAft>
                <a:buClrTx/>
                <a:buSzPct val="90000"/>
                <a:buFontTx/>
                <a:buNone/>
                <a:tabLst/>
                <a:defRPr/>
              </a:pPr>
              <a:r>
                <a:rPr kumimoji="0" lang="en-US" sz="3600" b="0" i="0" u="none" strike="noStrike" kern="0" cap="none" spc="0" normalizeH="0" baseline="0" noProof="0" dirty="0">
                  <a:ln>
                    <a:noFill/>
                  </a:ln>
                  <a:solidFill>
                    <a:schemeClr val="bg1"/>
                  </a:solidFill>
                  <a:effectLst/>
                  <a:uLnTx/>
                  <a:uFillTx/>
                  <a:latin typeface="Segoe UI Light"/>
                </a:rPr>
                <a:t>…connected to the business…</a:t>
              </a:r>
            </a:p>
            <a:p>
              <a:pPr marL="0" marR="0" lvl="0" indent="0" defTabSz="932468" eaLnBrk="1" fontAlgn="auto" latinLnBrk="0" hangingPunct="1">
                <a:lnSpc>
                  <a:spcPct val="90000"/>
                </a:lnSpc>
                <a:spcBef>
                  <a:spcPts val="1200"/>
                </a:spcBef>
                <a:spcAft>
                  <a:spcPts val="0"/>
                </a:spcAft>
                <a:buClrTx/>
                <a:buSzPct val="90000"/>
                <a:buFontTx/>
                <a:buNone/>
                <a:tabLst/>
                <a:defRPr/>
              </a:pPr>
              <a:r>
                <a:rPr kumimoji="0" lang="en-US" sz="1800" b="0" i="0" u="none" strike="noStrike" kern="0" cap="none" spc="0" normalizeH="0" baseline="0" noProof="0" dirty="0">
                  <a:ln>
                    <a:noFill/>
                  </a:ln>
                  <a:solidFill>
                    <a:schemeClr val="bg1"/>
                  </a:solidFill>
                  <a:effectLst/>
                  <a:uLnTx/>
                  <a:uFillTx/>
                  <a:latin typeface="+mn-lt"/>
                </a:rPr>
                <a:t>Enterprise-ready platform </a:t>
              </a:r>
              <a:br>
                <a:rPr kumimoji="0" lang="en-US" sz="1800" b="0" i="0" u="none" strike="noStrike" kern="0" cap="none" spc="0" normalizeH="0" baseline="0" noProof="0" dirty="0">
                  <a:ln>
                    <a:noFill/>
                  </a:ln>
                  <a:solidFill>
                    <a:schemeClr val="bg1"/>
                  </a:solidFill>
                  <a:effectLst/>
                  <a:uLnTx/>
                  <a:uFillTx/>
                  <a:latin typeface="+mn-lt"/>
                </a:rPr>
              </a:br>
              <a:r>
                <a:rPr kumimoji="0" lang="en-US" sz="1800" b="0" i="0" u="none" strike="noStrike" kern="0" cap="none" spc="0" normalizeH="0" baseline="0" noProof="0" dirty="0">
                  <a:ln>
                    <a:noFill/>
                  </a:ln>
                  <a:solidFill>
                    <a:schemeClr val="bg1"/>
                  </a:solidFill>
                  <a:effectLst/>
                  <a:uLnTx/>
                  <a:uFillTx/>
                  <a:latin typeface="+mn-lt"/>
                </a:rPr>
                <a:t>that integrates modern </a:t>
              </a:r>
              <a:br>
                <a:rPr kumimoji="0" lang="en-US" sz="1800" b="0" i="0" u="none" strike="noStrike" kern="0" cap="none" spc="0" normalizeH="0" baseline="0" noProof="0" dirty="0">
                  <a:ln>
                    <a:noFill/>
                  </a:ln>
                  <a:solidFill>
                    <a:schemeClr val="bg1"/>
                  </a:solidFill>
                  <a:effectLst/>
                  <a:uLnTx/>
                  <a:uFillTx/>
                  <a:latin typeface="+mn-lt"/>
                </a:rPr>
              </a:br>
              <a:r>
                <a:rPr kumimoji="0" lang="en-US" sz="1800" b="0" i="0" u="none" strike="noStrike" kern="0" cap="none" spc="0" normalizeH="0" baseline="0" noProof="0" dirty="0">
                  <a:ln>
                    <a:noFill/>
                  </a:ln>
                  <a:solidFill>
                    <a:schemeClr val="bg1"/>
                  </a:solidFill>
                  <a:effectLst/>
                  <a:uLnTx/>
                  <a:uFillTx/>
                  <a:latin typeface="+mn-lt"/>
                </a:rPr>
                <a:t>mobile experiences with </a:t>
              </a:r>
              <a:br>
                <a:rPr kumimoji="0" lang="en-US" sz="1800" b="0" i="0" u="none" strike="noStrike" kern="0" cap="none" spc="0" normalizeH="0" baseline="0" noProof="0" dirty="0">
                  <a:ln>
                    <a:noFill/>
                  </a:ln>
                  <a:solidFill>
                    <a:schemeClr val="bg1"/>
                  </a:solidFill>
                  <a:effectLst/>
                  <a:uLnTx/>
                  <a:uFillTx/>
                  <a:latin typeface="+mn-lt"/>
                </a:rPr>
              </a:br>
              <a:r>
                <a:rPr kumimoji="0" lang="en-US" sz="1800" b="1" i="0" u="none" strike="noStrike" kern="0" cap="none" spc="0" normalizeH="0" baseline="0" noProof="0" dirty="0">
                  <a:ln>
                    <a:noFill/>
                  </a:ln>
                  <a:solidFill>
                    <a:schemeClr val="bg1"/>
                  </a:solidFill>
                  <a:effectLst/>
                  <a:uLnTx/>
                  <a:uFillTx/>
                  <a:latin typeface="+mn-lt"/>
                  <a:cs typeface="Segoe UI"/>
                </a:rPr>
                <a:t>existing business assets</a:t>
              </a:r>
            </a:p>
          </p:txBody>
        </p:sp>
        <p:grpSp>
          <p:nvGrpSpPr>
            <p:cNvPr id="7" name="Group 6"/>
            <p:cNvGrpSpPr/>
            <p:nvPr/>
          </p:nvGrpSpPr>
          <p:grpSpPr>
            <a:xfrm>
              <a:off x="4643508" y="1743847"/>
              <a:ext cx="1279667" cy="1279667"/>
              <a:chOff x="5530173" y="1402567"/>
              <a:chExt cx="1771612" cy="1771612"/>
            </a:xfrm>
          </p:grpSpPr>
          <p:sp>
            <p:nvSpPr>
              <p:cNvPr id="35" name="Oval 34"/>
              <p:cNvSpPr/>
              <p:nvPr/>
            </p:nvSpPr>
            <p:spPr bwMode="auto">
              <a:xfrm>
                <a:off x="5530173" y="1402567"/>
                <a:ext cx="1771612" cy="1771612"/>
              </a:xfrm>
              <a:prstGeom prst="ellipse">
                <a:avLst/>
              </a:prstGeom>
              <a:solidFill>
                <a:srgbClr val="FFFFFF"/>
              </a:solidFill>
              <a:ln w="57150" cap="flat" cmpd="sng" algn="ctr">
                <a:solidFill>
                  <a:schemeClr val="accent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auto" latinLnBrk="0" hangingPunct="1">
                  <a:lnSpc>
                    <a:spcPct val="90000"/>
                  </a:lnSpc>
                  <a:spcBef>
                    <a:spcPts val="0"/>
                  </a:spcBef>
                  <a:spcAft>
                    <a:spcPts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7" name="Picture 66" descr="ConnectwithBusiness.png"/>
              <p:cNvPicPr>
                <a:picLocks noChangeAspect="1"/>
              </p:cNvPicPr>
              <p:nvPr/>
            </p:nvPicPr>
            <p:blipFill rotWithShape="1">
              <a:blip r:embed="rId3">
                <a:extLst>
                  <a:ext uri="{28A0092B-C50C-407E-A947-70E740481C1C}">
                    <a14:useLocalDpi xmlns:a14="http://schemas.microsoft.com/office/drawing/2010/main" val="0"/>
                  </a:ext>
                </a:extLst>
              </a:blip>
              <a:srcRect l="43639"/>
              <a:stretch/>
            </p:blipFill>
            <p:spPr>
              <a:xfrm>
                <a:off x="5954091" y="1641301"/>
                <a:ext cx="917577" cy="1258026"/>
              </a:xfrm>
              <a:prstGeom prst="rect">
                <a:avLst/>
              </a:prstGeom>
            </p:spPr>
          </p:pic>
        </p:grpSp>
      </p:grpSp>
      <p:sp>
        <p:nvSpPr>
          <p:cNvPr id="3" name="Text Placeholder 2"/>
          <p:cNvSpPr>
            <a:spLocks noGrp="1"/>
          </p:cNvSpPr>
          <p:nvPr>
            <p:ph type="body" sz="quarter" idx="10"/>
          </p:nvPr>
        </p:nvSpPr>
        <p:spPr/>
        <p:txBody>
          <a:bodyPr/>
          <a:lstStyle/>
          <a:p>
            <a:r>
              <a:rPr lang="en-US"/>
              <a:t>What you need</a:t>
            </a:r>
          </a:p>
        </p:txBody>
      </p:sp>
      <p:grpSp>
        <p:nvGrpSpPr>
          <p:cNvPr id="15" name="Group 14"/>
          <p:cNvGrpSpPr/>
          <p:nvPr/>
        </p:nvGrpSpPr>
        <p:grpSpPr>
          <a:xfrm>
            <a:off x="-36738" y="1757117"/>
            <a:ext cx="4035983" cy="4033066"/>
            <a:chOff x="60528" y="1743847"/>
            <a:chExt cx="4035983" cy="4033066"/>
          </a:xfrm>
        </p:grpSpPr>
        <p:sp>
          <p:nvSpPr>
            <p:cNvPr id="31" name="3 arrow"/>
            <p:cNvSpPr/>
            <p:nvPr/>
          </p:nvSpPr>
          <p:spPr bwMode="auto">
            <a:xfrm>
              <a:off x="60528" y="2124076"/>
              <a:ext cx="4035983" cy="3652837"/>
            </a:xfrm>
            <a:prstGeom prst="rect">
              <a:avLst/>
            </a:prstGeom>
            <a:solidFill>
              <a:schemeClr val="accent4"/>
            </a:solidFill>
            <a:ln w="25400" cap="flat" cmpd="sng" algn="ctr">
              <a:noFill/>
              <a:prstDash val="solid"/>
              <a:headEnd type="none" w="med" len="med"/>
              <a:tailEnd type="none" w="med" len="med"/>
            </a:ln>
            <a:effectLst/>
          </p:spPr>
          <p:txBody>
            <a:bodyPr vert="horz" wrap="square" lIns="457200" tIns="1097280" rIns="457200" bIns="411480" numCol="1" rtlCol="0" anchor="t" anchorCtr="0" compatLnSpc="1">
              <a:prstTxWarp prst="textNoShape">
                <a:avLst/>
              </a:prstTxWarp>
            </a:bodyPr>
            <a:lstStyle/>
            <a:p>
              <a:pPr marL="0" marR="0" lvl="0" indent="0" defTabSz="932468" eaLnBrk="1" fontAlgn="auto" latinLnBrk="0" hangingPunct="1">
                <a:lnSpc>
                  <a:spcPct val="90000"/>
                </a:lnSpc>
                <a:spcBef>
                  <a:spcPts val="1200"/>
                </a:spcBef>
                <a:spcAft>
                  <a:spcPts val="0"/>
                </a:spcAft>
                <a:buClrTx/>
                <a:buSzPct val="90000"/>
                <a:buFontTx/>
                <a:buNone/>
                <a:tabLst/>
                <a:defRPr/>
              </a:pPr>
              <a:r>
                <a:rPr kumimoji="0" lang="en-US" sz="3600" b="0" i="0" u="none" strike="noStrike" kern="0" cap="none" spc="0" normalizeH="0" baseline="0" noProof="0" dirty="0">
                  <a:ln>
                    <a:noFill/>
                  </a:ln>
                  <a:solidFill>
                    <a:schemeClr val="bg2"/>
                  </a:solidFill>
                  <a:effectLst/>
                  <a:uLnTx/>
                  <a:uFillTx/>
                  <a:latin typeface="Segoe UI Light"/>
                </a:rPr>
                <a:t>Create mobile experiences…</a:t>
              </a:r>
            </a:p>
            <a:p>
              <a:pPr marL="0" marR="0" lvl="0" indent="0" defTabSz="932468" eaLnBrk="1" fontAlgn="auto" latinLnBrk="0" hangingPunct="1">
                <a:lnSpc>
                  <a:spcPct val="90000"/>
                </a:lnSpc>
                <a:spcBef>
                  <a:spcPts val="1200"/>
                </a:spcBef>
                <a:spcAft>
                  <a:spcPts val="0"/>
                </a:spcAft>
                <a:buClrTx/>
                <a:buSzPct val="90000"/>
                <a:buFontTx/>
                <a:buNone/>
                <a:tabLst/>
                <a:defRPr/>
              </a:pPr>
              <a:r>
                <a:rPr kumimoji="0" lang="en-US" sz="1800" b="0" i="0" u="none" strike="noStrike" kern="0" cap="none" spc="0" normalizeH="0" baseline="0" noProof="0" dirty="0">
                  <a:ln>
                    <a:noFill/>
                  </a:ln>
                  <a:solidFill>
                    <a:schemeClr val="bg2"/>
                  </a:solidFill>
                  <a:effectLst/>
                  <a:uLnTx/>
                  <a:uFillTx/>
                  <a:latin typeface="+mn-lt"/>
                </a:rPr>
                <a:t>New applications or new </a:t>
              </a:r>
              <a:br>
                <a:rPr kumimoji="0" lang="en-US" sz="1800" b="0" i="0" u="none" strike="noStrike" kern="0" cap="none" spc="0" normalizeH="0" baseline="0" noProof="0" dirty="0">
                  <a:ln>
                    <a:noFill/>
                  </a:ln>
                  <a:solidFill>
                    <a:schemeClr val="bg2"/>
                  </a:solidFill>
                  <a:effectLst/>
                  <a:uLnTx/>
                  <a:uFillTx/>
                  <a:latin typeface="+mn-lt"/>
                </a:rPr>
              </a:br>
              <a:r>
                <a:rPr kumimoji="0" lang="en-US" sz="1800" b="0" i="0" u="none" strike="noStrike" kern="0" cap="none" spc="0" normalizeH="0" baseline="0" noProof="0" dirty="0">
                  <a:ln>
                    <a:noFill/>
                  </a:ln>
                  <a:solidFill>
                    <a:schemeClr val="bg2"/>
                  </a:solidFill>
                  <a:effectLst/>
                  <a:uLnTx/>
                  <a:uFillTx/>
                  <a:latin typeface="+mn-lt"/>
                </a:rPr>
                <a:t>end points to existing applications for</a:t>
              </a:r>
              <a:r>
                <a:rPr kumimoji="0" lang="en-US" sz="1800" b="1" i="0" u="none" strike="noStrike" kern="0" cap="none" spc="0" normalizeH="0" baseline="0" noProof="0" dirty="0">
                  <a:ln>
                    <a:noFill/>
                  </a:ln>
                  <a:solidFill>
                    <a:schemeClr val="bg2"/>
                  </a:solidFill>
                  <a:effectLst/>
                  <a:uLnTx/>
                  <a:uFillTx/>
                  <a:latin typeface="+mn-lt"/>
                </a:rPr>
                <a:t> Android, </a:t>
              </a:r>
              <a:br>
                <a:rPr kumimoji="0" lang="en-US" sz="1800" b="1" i="0" u="none" strike="noStrike" kern="0" cap="none" spc="0" normalizeH="0" baseline="0" noProof="0" dirty="0">
                  <a:ln>
                    <a:noFill/>
                  </a:ln>
                  <a:solidFill>
                    <a:schemeClr val="bg2"/>
                  </a:solidFill>
                  <a:effectLst/>
                  <a:uLnTx/>
                  <a:uFillTx/>
                  <a:latin typeface="+mn-lt"/>
                </a:rPr>
              </a:br>
              <a:r>
                <a:rPr kumimoji="0" lang="en-US" sz="1800" b="1" i="0" u="none" strike="noStrike" kern="0" cap="none" spc="0" normalizeH="0" baseline="0" noProof="0" dirty="0">
                  <a:ln>
                    <a:noFill/>
                  </a:ln>
                  <a:solidFill>
                    <a:schemeClr val="bg2"/>
                  </a:solidFill>
                  <a:effectLst/>
                  <a:uLnTx/>
                  <a:uFillTx/>
                  <a:latin typeface="+mn-lt"/>
                </a:rPr>
                <a:t>iOS, and Windows</a:t>
              </a:r>
              <a:endParaRPr kumimoji="0" lang="en-US" sz="1800" b="0" i="0" u="none" strike="noStrike" kern="0" cap="none" spc="0" normalizeH="0" baseline="0" noProof="0" dirty="0">
                <a:ln>
                  <a:noFill/>
                </a:ln>
                <a:solidFill>
                  <a:schemeClr val="bg2"/>
                </a:solidFill>
                <a:effectLst/>
                <a:uLnTx/>
                <a:uFillTx/>
                <a:latin typeface="+mn-lt"/>
              </a:endParaRPr>
            </a:p>
          </p:txBody>
        </p:sp>
        <p:grpSp>
          <p:nvGrpSpPr>
            <p:cNvPr id="6" name="Group 5"/>
            <p:cNvGrpSpPr/>
            <p:nvPr/>
          </p:nvGrpSpPr>
          <p:grpSpPr>
            <a:xfrm>
              <a:off x="498332" y="1743847"/>
              <a:ext cx="1279668" cy="1279667"/>
              <a:chOff x="1497455" y="1402567"/>
              <a:chExt cx="1771613" cy="1771612"/>
            </a:xfrm>
          </p:grpSpPr>
          <p:sp>
            <p:nvSpPr>
              <p:cNvPr id="34" name="Oval 33"/>
              <p:cNvSpPr/>
              <p:nvPr/>
            </p:nvSpPr>
            <p:spPr bwMode="auto">
              <a:xfrm>
                <a:off x="1497455" y="1402567"/>
                <a:ext cx="1771613" cy="1771612"/>
              </a:xfrm>
              <a:prstGeom prst="ellipse">
                <a:avLst/>
              </a:prstGeom>
              <a:solidFill>
                <a:srgbClr val="FFFFFF"/>
              </a:solidFill>
              <a:ln w="57150" cap="flat" cmpd="sng" algn="ctr">
                <a:solidFill>
                  <a:schemeClr val="accent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71" name="Picture 70" descr="Tablet002.png"/>
              <p:cNvPicPr>
                <a:picLocks noChangeAspect="1"/>
              </p:cNvPicPr>
              <p:nvPr/>
            </p:nvPicPr>
            <p:blipFill rotWithShape="1">
              <a:blip r:embed="rId4">
                <a:extLst>
                  <a:ext uri="{28A0092B-C50C-407E-A947-70E740481C1C}">
                    <a14:useLocalDpi xmlns:a14="http://schemas.microsoft.com/office/drawing/2010/main" val="0"/>
                  </a:ext>
                </a:extLst>
              </a:blip>
              <a:srcRect l="22997" t="9463" r="23810" b="15879"/>
              <a:stretch/>
            </p:blipFill>
            <p:spPr>
              <a:xfrm>
                <a:off x="1834457" y="1836869"/>
                <a:ext cx="1081523" cy="853833"/>
              </a:xfrm>
              <a:prstGeom prst="rect">
                <a:avLst/>
              </a:prstGeom>
            </p:spPr>
          </p:pic>
        </p:grpSp>
      </p:grpSp>
      <p:grpSp>
        <p:nvGrpSpPr>
          <p:cNvPr id="9" name="Group 8"/>
          <p:cNvGrpSpPr/>
          <p:nvPr/>
        </p:nvGrpSpPr>
        <p:grpSpPr>
          <a:xfrm>
            <a:off x="8371114" y="1743847"/>
            <a:ext cx="4065361" cy="4033066"/>
            <a:chOff x="8371114" y="1743847"/>
            <a:chExt cx="4065361" cy="4033066"/>
          </a:xfrm>
        </p:grpSpPr>
        <p:sp>
          <p:nvSpPr>
            <p:cNvPr id="36" name="3 arrow"/>
            <p:cNvSpPr/>
            <p:nvPr/>
          </p:nvSpPr>
          <p:spPr bwMode="auto">
            <a:xfrm>
              <a:off x="8371114" y="2124076"/>
              <a:ext cx="4065361" cy="3652837"/>
            </a:xfrm>
            <a:prstGeom prst="rect">
              <a:avLst/>
            </a:prstGeom>
            <a:solidFill>
              <a:schemeClr val="accent3"/>
            </a:solidFill>
            <a:ln w="25400" cap="flat" cmpd="sng" algn="ctr">
              <a:noFill/>
              <a:prstDash val="solid"/>
              <a:headEnd type="none" w="med" len="med"/>
              <a:tailEnd type="none" w="med" len="med"/>
            </a:ln>
            <a:effectLst/>
          </p:spPr>
          <p:txBody>
            <a:bodyPr vert="horz" wrap="square" lIns="457200" tIns="1097280" rIns="457200" bIns="411480" numCol="1" rtlCol="0" anchor="t" anchorCtr="0" compatLnSpc="1">
              <a:prstTxWarp prst="textNoShape">
                <a:avLst/>
              </a:prstTxWarp>
            </a:bodyPr>
            <a:lstStyle/>
            <a:p>
              <a:pPr marL="0" marR="0" lvl="0" indent="0" defTabSz="932468" eaLnBrk="1" fontAlgn="auto" latinLnBrk="0" hangingPunct="1">
                <a:lnSpc>
                  <a:spcPct val="90000"/>
                </a:lnSpc>
                <a:spcBef>
                  <a:spcPts val="1200"/>
                </a:spcBef>
                <a:spcAft>
                  <a:spcPts val="0"/>
                </a:spcAft>
                <a:buClrTx/>
                <a:buSzPct val="90000"/>
                <a:buFontTx/>
                <a:buNone/>
                <a:tabLst/>
                <a:defRPr/>
              </a:pPr>
              <a:r>
                <a:rPr kumimoji="0" lang="en-US" sz="3600" b="0" i="0" u="none" strike="noStrike" kern="0" cap="none" spc="0" normalizeH="0" baseline="0" noProof="0" dirty="0">
                  <a:ln>
                    <a:noFill/>
                  </a:ln>
                  <a:solidFill>
                    <a:schemeClr val="bg2"/>
                  </a:solidFill>
                  <a:effectLst/>
                  <a:uLnTx/>
                  <a:uFillTx/>
                  <a:latin typeface="Segoe UI Light"/>
                </a:rPr>
                <a:t>…with mobile-</a:t>
              </a:r>
              <a:br>
                <a:rPr kumimoji="0" lang="en-US" sz="3600" b="0" i="0" u="none" strike="noStrike" kern="0" cap="none" spc="0" normalizeH="0" baseline="0" noProof="0" dirty="0">
                  <a:ln>
                    <a:noFill/>
                  </a:ln>
                  <a:solidFill>
                    <a:schemeClr val="bg2"/>
                  </a:solidFill>
                  <a:effectLst/>
                  <a:uLnTx/>
                  <a:uFillTx/>
                  <a:latin typeface="Segoe UI Light"/>
                </a:rPr>
              </a:br>
              <a:r>
                <a:rPr kumimoji="0" lang="en-US" sz="3600" b="0" i="0" u="none" strike="noStrike" kern="0" cap="none" spc="0" normalizeH="0" baseline="0" noProof="0" dirty="0">
                  <a:ln>
                    <a:noFill/>
                  </a:ln>
                  <a:solidFill>
                    <a:schemeClr val="bg2"/>
                  </a:solidFill>
                  <a:effectLst/>
                  <a:uLnTx/>
                  <a:uFillTx/>
                  <a:latin typeface="Segoe UI Light"/>
                </a:rPr>
                <a:t>era agility</a:t>
              </a:r>
            </a:p>
            <a:p>
              <a:pPr marL="0" marR="0" lvl="0" indent="0" defTabSz="932468" eaLnBrk="1" fontAlgn="auto" latinLnBrk="0" hangingPunct="1">
                <a:lnSpc>
                  <a:spcPct val="90000"/>
                </a:lnSpc>
                <a:spcBef>
                  <a:spcPts val="1200"/>
                </a:spcBef>
                <a:spcAft>
                  <a:spcPts val="0"/>
                </a:spcAft>
                <a:buClrTx/>
                <a:buSzPct val="90000"/>
                <a:buFontTx/>
                <a:buNone/>
                <a:tabLst/>
                <a:defRPr/>
              </a:pPr>
              <a:r>
                <a:rPr kumimoji="0" lang="en-US" sz="1800" b="0" i="0" u="none" strike="noStrike" kern="0" cap="none" spc="0" normalizeH="0" baseline="0" noProof="0" dirty="0">
                  <a:ln>
                    <a:noFill/>
                  </a:ln>
                  <a:solidFill>
                    <a:schemeClr val="bg2"/>
                  </a:solidFill>
                  <a:effectLst/>
                  <a:uLnTx/>
                  <a:uFillTx/>
                  <a:latin typeface="+mn-lt"/>
                </a:rPr>
                <a:t>Achieve speed with </a:t>
              </a:r>
              <a:r>
                <a:rPr kumimoji="0" lang="en-US" sz="1800" b="1" i="0" u="none" strike="noStrike" kern="0" cap="none" spc="0" normalizeH="0" baseline="0" noProof="0" dirty="0">
                  <a:ln>
                    <a:noFill/>
                  </a:ln>
                  <a:solidFill>
                    <a:schemeClr val="bg2"/>
                  </a:solidFill>
                  <a:effectLst/>
                  <a:uLnTx/>
                  <a:uFillTx/>
                  <a:latin typeface="+mn-lt"/>
                </a:rPr>
                <a:t>faster </a:t>
              </a:r>
              <a:br>
                <a:rPr kumimoji="0" lang="en-US" sz="1800" b="1" i="0" u="none" strike="noStrike" kern="0" cap="none" spc="0" normalizeH="0" baseline="0" noProof="0" dirty="0">
                  <a:ln>
                    <a:noFill/>
                  </a:ln>
                  <a:solidFill>
                    <a:schemeClr val="bg2"/>
                  </a:solidFill>
                  <a:effectLst/>
                  <a:uLnTx/>
                  <a:uFillTx/>
                  <a:latin typeface="+mn-lt"/>
                </a:rPr>
              </a:br>
              <a:r>
                <a:rPr kumimoji="0" lang="en-US" sz="1800" b="1" i="0" u="none" strike="noStrike" kern="0" cap="none" spc="0" normalizeH="0" baseline="0" noProof="0" dirty="0">
                  <a:ln>
                    <a:noFill/>
                  </a:ln>
                  <a:solidFill>
                    <a:schemeClr val="bg2"/>
                  </a:solidFill>
                  <a:effectLst/>
                  <a:uLnTx/>
                  <a:uFillTx/>
                  <a:latin typeface="+mn-lt"/>
                </a:rPr>
                <a:t>development cycles </a:t>
              </a:r>
              <a:r>
                <a:rPr kumimoji="0" lang="en-US" sz="1800" b="0" i="0" u="none" strike="noStrike" kern="0" cap="none" spc="0" normalizeH="0" baseline="0" noProof="0" dirty="0">
                  <a:ln>
                    <a:noFill/>
                  </a:ln>
                  <a:solidFill>
                    <a:schemeClr val="bg2"/>
                  </a:solidFill>
                  <a:effectLst/>
                  <a:uLnTx/>
                  <a:uFillTx/>
                  <a:latin typeface="+mn-lt"/>
                </a:rPr>
                <a:t>and </a:t>
              </a:r>
              <a:br>
                <a:rPr kumimoji="0" lang="en-US" sz="1800" b="0" i="0" u="none" strike="noStrike" kern="0" cap="none" spc="0" normalizeH="0" baseline="0" noProof="0" dirty="0">
                  <a:ln>
                    <a:noFill/>
                  </a:ln>
                  <a:solidFill>
                    <a:schemeClr val="bg2"/>
                  </a:solidFill>
                  <a:effectLst/>
                  <a:uLnTx/>
                  <a:uFillTx/>
                  <a:latin typeface="+mn-lt"/>
                </a:rPr>
              </a:br>
              <a:r>
                <a:rPr kumimoji="0" lang="en-US" sz="1800" b="0" i="0" u="none" strike="noStrike" kern="0" cap="none" spc="0" normalizeH="0" baseline="0" noProof="0" dirty="0">
                  <a:ln>
                    <a:noFill/>
                  </a:ln>
                  <a:solidFill>
                    <a:schemeClr val="bg2"/>
                  </a:solidFill>
                  <a:effectLst/>
                  <a:uLnTx/>
                  <a:uFillTx/>
                  <a:latin typeface="+mn-lt"/>
                </a:rPr>
                <a:t>continuous measure and learn</a:t>
              </a:r>
            </a:p>
          </p:txBody>
        </p:sp>
        <p:grpSp>
          <p:nvGrpSpPr>
            <p:cNvPr id="8" name="Group 7"/>
            <p:cNvGrpSpPr/>
            <p:nvPr/>
          </p:nvGrpSpPr>
          <p:grpSpPr>
            <a:xfrm>
              <a:off x="8816835" y="1743847"/>
              <a:ext cx="1284042" cy="1284040"/>
              <a:chOff x="9379016" y="240017"/>
              <a:chExt cx="1777668" cy="1777668"/>
            </a:xfrm>
          </p:grpSpPr>
          <p:sp>
            <p:nvSpPr>
              <p:cNvPr id="37" name="Oval 36"/>
              <p:cNvSpPr/>
              <p:nvPr/>
            </p:nvSpPr>
            <p:spPr bwMode="auto">
              <a:xfrm>
                <a:off x="9379016" y="240017"/>
                <a:ext cx="1777668" cy="1777668"/>
              </a:xfrm>
              <a:prstGeom prst="ellipse">
                <a:avLst/>
              </a:prstGeom>
              <a:solidFill>
                <a:srgbClr val="FFFFFF"/>
              </a:solidFill>
              <a:ln w="57150" cap="flat" cmpd="sng" algn="ctr">
                <a:solidFill>
                  <a:schemeClr val="accent3"/>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auto" latinLnBrk="0" hangingPunct="1">
                  <a:lnSpc>
                    <a:spcPct val="90000"/>
                  </a:lnSpc>
                  <a:spcBef>
                    <a:spcPts val="0"/>
                  </a:spcBef>
                  <a:spcAft>
                    <a:spcPts val="0"/>
                  </a:spcAft>
                  <a:buClrTx/>
                  <a:buSzTx/>
                  <a:buFontTx/>
                  <a:buNone/>
                  <a:tabLst/>
                  <a:defRPr/>
                </a:pPr>
                <a:endParaRPr kumimoji="0" lang="en-US" sz="2400" b="0" i="0" u="none" strike="noStrike" kern="0" cap="none" spc="0" normalizeH="0" baseline="0" noProof="0" dirty="0" err="1">
                  <a:ln>
                    <a:noFill/>
                  </a:ln>
                  <a:solidFill>
                    <a:schemeClr val="bg2"/>
                  </a:solidFill>
                  <a:effectLst/>
                  <a:uLnTx/>
                  <a:uFillTx/>
                  <a:latin typeface="Segoe UI"/>
                  <a:ea typeface="Segoe UI" pitchFamily="34" charset="0"/>
                  <a:cs typeface="Segoe UI" pitchFamily="34" charset="0"/>
                </a:endParaRPr>
              </a:p>
            </p:txBody>
          </p:sp>
          <p:pic>
            <p:nvPicPr>
              <p:cNvPr id="68" name="Picture 67" descr="speedometer-04.png"/>
              <p:cNvPicPr>
                <a:picLocks noChangeAspect="1"/>
              </p:cNvPicPr>
              <p:nvPr/>
            </p:nvPicPr>
            <p:blipFill rotWithShape="1">
              <a:blip r:embed="rId5">
                <a:extLst>
                  <a:ext uri="{28A0092B-C50C-407E-A947-70E740481C1C}">
                    <a14:useLocalDpi xmlns:a14="http://schemas.microsoft.com/office/drawing/2010/main" val="0"/>
                  </a:ext>
                </a:extLst>
              </a:blip>
              <a:srcRect l="16922" t="8970" r="16647" b="6568"/>
              <a:stretch/>
            </p:blipFill>
            <p:spPr>
              <a:xfrm>
                <a:off x="9730919" y="594626"/>
                <a:ext cx="1081522" cy="1062551"/>
              </a:xfrm>
              <a:prstGeom prst="rect">
                <a:avLst/>
              </a:prstGeom>
            </p:spPr>
          </p:pic>
        </p:grpSp>
      </p:grpSp>
      <p:sp>
        <p:nvSpPr>
          <p:cNvPr id="2" name="Rectangle 1"/>
          <p:cNvSpPr/>
          <p:nvPr/>
        </p:nvSpPr>
        <p:spPr bwMode="auto">
          <a:xfrm>
            <a:off x="8339962" y="1428749"/>
            <a:ext cx="4096513" cy="5565775"/>
          </a:xfrm>
          <a:prstGeom prst="rect">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2" name="Rectangle 21"/>
          <p:cNvSpPr/>
          <p:nvPr/>
        </p:nvSpPr>
        <p:spPr bwMode="auto">
          <a:xfrm>
            <a:off x="-36736" y="1428749"/>
            <a:ext cx="4096513" cy="5349878"/>
          </a:xfrm>
          <a:prstGeom prst="rect">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Tree>
    <p:extLst>
      <p:ext uri="{BB962C8B-B14F-4D97-AF65-F5344CB8AC3E}">
        <p14:creationId xmlns:p14="http://schemas.microsoft.com/office/powerpoint/2010/main" val="290492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42" presetClass="path" presetSubtype="0" decel="100000" fill="hold" nodeType="withEffect">
                                  <p:stCondLst>
                                    <p:cond delay="0"/>
                                  </p:stCondLst>
                                  <p:childTnLst>
                                    <p:animMotion origin="layout" path="M -2.65509E-7 -2.04267E-6 L -2.65509E-7 0.07172 " pathEditMode="relative" rAng="0" ptsTypes="AA">
                                      <p:cBhvr>
                                        <p:cTn id="9" dur="800" spd="-100000" fill="hold"/>
                                        <p:tgtEl>
                                          <p:spTgt spid="15"/>
                                        </p:tgtEl>
                                        <p:attrNameLst>
                                          <p:attrName>ppt_x</p:attrName>
                                          <p:attrName>ppt_y</p:attrName>
                                        </p:attrNameLst>
                                      </p:cBhvr>
                                      <p:rCtr x="0" y="3586"/>
                                    </p:animMotion>
                                  </p:childTnLst>
                                </p:cTn>
                              </p:par>
                              <p:par>
                                <p:cTn id="10" presetID="10"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42" presetClass="path" presetSubtype="0" decel="100000" fill="hold" nodeType="withEffect">
                                  <p:stCondLst>
                                    <p:cond delay="0"/>
                                  </p:stCondLst>
                                  <p:childTnLst>
                                    <p:animMotion origin="layout" path="M -2.65509E-7 -2.04267E-6 L -2.65509E-7 0.07172 " pathEditMode="relative" rAng="0" ptsTypes="AA">
                                      <p:cBhvr>
                                        <p:cTn id="14" dur="800" spd="-100000" fill="hold"/>
                                        <p:tgtEl>
                                          <p:spTgt spid="10"/>
                                        </p:tgtEl>
                                        <p:attrNameLst>
                                          <p:attrName>ppt_x</p:attrName>
                                          <p:attrName>ppt_y</p:attrName>
                                        </p:attrNameLst>
                                      </p:cBhvr>
                                      <p:rCtr x="0" y="3586"/>
                                    </p:animMotion>
                                  </p:childTnLst>
                                </p:cTn>
                              </p:par>
                              <p:par>
                                <p:cTn id="15" presetID="10" presetClass="entr" presetSubtype="0" fill="hold" nodeType="withEffect">
                                  <p:stCondLst>
                                    <p:cond delay="2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42" presetClass="path" presetSubtype="0" decel="100000" fill="hold" nodeType="withEffect">
                                  <p:stCondLst>
                                    <p:cond delay="200"/>
                                  </p:stCondLst>
                                  <p:childTnLst>
                                    <p:animMotion origin="layout" path="M -2.00153E-6 1.06673E-6 L -2.00153E-6 0.07172 " pathEditMode="relative" rAng="0" ptsTypes="AA">
                                      <p:cBhvr>
                                        <p:cTn id="19" dur="800" spd="-100000" fill="hold"/>
                                        <p:tgtEl>
                                          <p:spTgt spid="9"/>
                                        </p:tgtEl>
                                        <p:attrNameLst>
                                          <p:attrName>ppt_x</p:attrName>
                                          <p:attrName>ppt_y</p:attrName>
                                        </p:attrNameLst>
                                      </p:cBhvr>
                                      <p:rCtr x="0" y="3586"/>
                                    </p:animMotion>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25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250"/>
                                        <p:tgtEl>
                                          <p:spTgt spid="2"/>
                                        </p:tgtEl>
                                      </p:cBhvr>
                                    </p:animEffect>
                                  </p:childTnLst>
                                </p:cTn>
                              </p:par>
                            </p:childTnLst>
                          </p:cTn>
                        </p:par>
                        <p:par>
                          <p:cTn id="28" fill="hold">
                            <p:stCondLst>
                              <p:cond delay="250"/>
                            </p:stCondLst>
                            <p:childTnLst>
                              <p:par>
                                <p:cTn id="29" presetID="2" presetClass="exit" presetSubtype="2" fill="hold" nodeType="afterEffect">
                                  <p:stCondLst>
                                    <p:cond delay="0"/>
                                  </p:stCondLst>
                                  <p:childTnLst>
                                    <p:anim calcmode="lin" valueType="num">
                                      <p:cBhvr additive="base">
                                        <p:cTn id="30" dur="500"/>
                                        <p:tgtEl>
                                          <p:spTgt spid="9"/>
                                        </p:tgtEl>
                                        <p:attrNameLst>
                                          <p:attrName>ppt_x</p:attrName>
                                        </p:attrNameLst>
                                      </p:cBhvr>
                                      <p:tavLst>
                                        <p:tav tm="0">
                                          <p:val>
                                            <p:strVal val="ppt_x"/>
                                          </p:val>
                                        </p:tav>
                                        <p:tav tm="100000">
                                          <p:val>
                                            <p:strVal val="1+ppt_w/2"/>
                                          </p:val>
                                        </p:tav>
                                      </p:tavLst>
                                    </p:anim>
                                    <p:anim calcmode="lin" valueType="num">
                                      <p:cBhvr additive="base">
                                        <p:cTn id="31" dur="500"/>
                                        <p:tgtEl>
                                          <p:spTgt spid="9"/>
                                        </p:tgtEl>
                                        <p:attrNameLst>
                                          <p:attrName>ppt_y</p:attrName>
                                        </p:attrNameLst>
                                      </p:cBhvr>
                                      <p:tavLst>
                                        <p:tav tm="0">
                                          <p:val>
                                            <p:strVal val="ppt_y"/>
                                          </p:val>
                                        </p:tav>
                                        <p:tav tm="100000">
                                          <p:val>
                                            <p:strVal val="ppt_y"/>
                                          </p:val>
                                        </p:tav>
                                      </p:tavLst>
                                    </p:anim>
                                    <p:set>
                                      <p:cBhvr>
                                        <p:cTn id="32" dur="1" fill="hold">
                                          <p:stCondLst>
                                            <p:cond delay="499"/>
                                          </p:stCondLst>
                                        </p:cTn>
                                        <p:tgtEl>
                                          <p:spTgt spid="9"/>
                                        </p:tgtEl>
                                        <p:attrNameLst>
                                          <p:attrName>style.visibility</p:attrName>
                                        </p:attrNameLst>
                                      </p:cBhvr>
                                      <p:to>
                                        <p:strVal val="hidden"/>
                                      </p:to>
                                    </p:set>
                                  </p:childTnLst>
                                </p:cTn>
                              </p:par>
                              <p:par>
                                <p:cTn id="33" presetID="2" presetClass="exit" presetSubtype="8" fill="hold" nodeType="withEffect">
                                  <p:stCondLst>
                                    <p:cond delay="0"/>
                                  </p:stCondLst>
                                  <p:childTnLst>
                                    <p:anim calcmode="lin" valueType="num">
                                      <p:cBhvr additive="base">
                                        <p:cTn id="34" dur="500"/>
                                        <p:tgtEl>
                                          <p:spTgt spid="15"/>
                                        </p:tgtEl>
                                        <p:attrNameLst>
                                          <p:attrName>ppt_x</p:attrName>
                                        </p:attrNameLst>
                                      </p:cBhvr>
                                      <p:tavLst>
                                        <p:tav tm="0">
                                          <p:val>
                                            <p:strVal val="ppt_x"/>
                                          </p:val>
                                        </p:tav>
                                        <p:tav tm="100000">
                                          <p:val>
                                            <p:strVal val="0-ppt_w/2"/>
                                          </p:val>
                                        </p:tav>
                                      </p:tavLst>
                                    </p:anim>
                                    <p:anim calcmode="lin" valueType="num">
                                      <p:cBhvr additive="base">
                                        <p:cTn id="35" dur="500"/>
                                        <p:tgtEl>
                                          <p:spTgt spid="15"/>
                                        </p:tgtEl>
                                        <p:attrNameLst>
                                          <p:attrName>ppt_y</p:attrName>
                                        </p:attrNameLst>
                                      </p:cBhvr>
                                      <p:tavLst>
                                        <p:tav tm="0">
                                          <p:val>
                                            <p:strVal val="ppt_y"/>
                                          </p:val>
                                        </p:tav>
                                        <p:tav tm="100000">
                                          <p:val>
                                            <p:strVal val="ppt_y"/>
                                          </p:val>
                                        </p:tav>
                                      </p:tavLst>
                                    </p:anim>
                                    <p:set>
                                      <p:cBhvr>
                                        <p:cTn id="36"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Lst>
  </p:timing>
</p:sld>
</file>

<file path=ppt/theme/theme1.xml><?xml version="1.0" encoding="utf-8"?>
<a:theme xmlns:a="http://schemas.openxmlformats.org/drawingml/2006/main" name="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870308F8-E0CB-4103-848C-306E67E28446}" vid="{7645BF26-5E45-428D-8A8C-D391F4476141}"/>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30537_Envision 2016 Concurrent Template_Dark">
  <a:themeElements>
    <a:clrScheme name="Ignite Dark">
      <a:dk1>
        <a:srgbClr val="505050"/>
      </a:dk1>
      <a:lt1>
        <a:srgbClr val="FFFFFF"/>
      </a:lt1>
      <a:dk2>
        <a:srgbClr val="D83B01"/>
      </a:dk2>
      <a:lt2>
        <a:srgbClr val="F8F8F8"/>
      </a:lt2>
      <a:accent1>
        <a:srgbClr val="D83B01"/>
      </a:accent1>
      <a:accent2>
        <a:srgbClr val="0078D7"/>
      </a:accent2>
      <a:accent3>
        <a:srgbClr val="D2D2D2"/>
      </a:accent3>
      <a:accent4>
        <a:srgbClr val="FFB900"/>
      </a:accent4>
      <a:accent5>
        <a:srgbClr val="FF8C00"/>
      </a:accent5>
      <a:accent6>
        <a:srgbClr val="00BCF2"/>
      </a:accent6>
      <a:hlink>
        <a:srgbClr val="0078D7"/>
      </a:hlink>
      <a:folHlink>
        <a:srgbClr val="0078D7"/>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870308F8-E0CB-4103-848C-306E67E28446}" vid="{94F43A21-9696-48F3-B9B7-2EDC14895D10}"/>
    </a:ext>
  </a:extLst>
</a:theme>
</file>

<file path=ppt/theme/theme3.xml><?xml version="1.0" encoding="utf-8"?>
<a:theme xmlns:a="http://schemas.openxmlformats.org/drawingml/2006/main" name="1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870308F8-E0CB-4103-848C-306E67E28446}" vid="{91E44DB9-F8DD-48AE-8162-26CDF62A116D}"/>
    </a:ext>
  </a:extLst>
</a:theme>
</file>

<file path=ppt/theme/theme4.xml><?xml version="1.0" encoding="utf-8"?>
<a:theme xmlns:a="http://schemas.openxmlformats.org/drawingml/2006/main" name="2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potx" id="{CBE293B4-E8CE-4773-8118-C9AFF2860326}" vid="{2919AEDD-0101-441B-B6AF-1CDAE3B8CD78}"/>
    </a:ext>
  </a:extLst>
</a:theme>
</file>

<file path=ppt/theme/theme5.xml><?xml version="1.0" encoding="utf-8"?>
<a:theme xmlns:a="http://schemas.openxmlformats.org/drawingml/2006/main" name="2_C+E Deck">
  <a:themeElements>
    <a:clrScheme name="C+E Deck">
      <a:dk1>
        <a:srgbClr val="505050"/>
      </a:dk1>
      <a:lt1>
        <a:srgbClr val="FFFFFF"/>
      </a:lt1>
      <a:dk2>
        <a:srgbClr val="0072C6"/>
      </a:dk2>
      <a:lt2>
        <a:srgbClr val="FFFFFF"/>
      </a:lt2>
      <a:accent1>
        <a:srgbClr val="0072C6"/>
      </a:accent1>
      <a:accent2>
        <a:srgbClr val="BA141A"/>
      </a:accent2>
      <a:accent3>
        <a:srgbClr val="68217A"/>
      </a:accent3>
      <a:accent4>
        <a:srgbClr val="008272"/>
      </a:accent4>
      <a:accent5>
        <a:srgbClr val="00BCF2"/>
      </a:accent5>
      <a:accent6>
        <a:srgbClr val="505050"/>
      </a:accent6>
      <a:hlink>
        <a:srgbClr val="0072C6"/>
      </a:hlink>
      <a:folHlink>
        <a:srgbClr val="0072C6"/>
      </a:folHlink>
    </a:clrScheme>
    <a:fontScheme name="C+E Deck">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Azure 2015">
  <a:themeElements>
    <a:clrScheme name="Cloud+Enterprise Fall 2016">
      <a:dk1>
        <a:srgbClr val="FFFFFF"/>
      </a:dk1>
      <a:lt1>
        <a:srgbClr val="FFFFFF"/>
      </a:lt1>
      <a:dk2>
        <a:srgbClr val="505050"/>
      </a:dk2>
      <a:lt2>
        <a:srgbClr val="00BCF2"/>
      </a:lt2>
      <a:accent1>
        <a:srgbClr val="0078D7"/>
      </a:accent1>
      <a:accent2>
        <a:srgbClr val="00188F"/>
      </a:accent2>
      <a:accent3>
        <a:srgbClr val="FFB900"/>
      </a:accent3>
      <a:accent4>
        <a:srgbClr val="00BCF2"/>
      </a:accent4>
      <a:accent5>
        <a:srgbClr val="0078D7"/>
      </a:accent5>
      <a:accent6>
        <a:srgbClr val="00188F"/>
      </a:accent6>
      <a:hlink>
        <a:srgbClr val="0078D7"/>
      </a:hlink>
      <a:folHlink>
        <a:srgbClr val="FFB900"/>
      </a:folHlink>
    </a:clrScheme>
    <a:fontScheme name="STB-2013-SegoeUI">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4"/>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000" b="1" dirty="0" smtClean="0">
            <a:solidFill>
              <a:schemeClr val="bg1"/>
            </a:solidFill>
            <a:latin typeface="+mj-lt"/>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noAutofit/>
      </a:bodyPr>
      <a:lstStyle>
        <a:defPPr>
          <a:lnSpc>
            <a:spcPct val="90000"/>
          </a:lnSpc>
          <a:spcAft>
            <a:spcPts val="600"/>
          </a:spcAft>
          <a:defRPr sz="2400" smtClean="0">
            <a:gradFill>
              <a:gsLst>
                <a:gs pos="2917">
                  <a:schemeClr val="tx1"/>
                </a:gs>
                <a:gs pos="30000">
                  <a:schemeClr val="tx1"/>
                </a:gs>
              </a:gsLst>
              <a:lin ang="5400000" scaled="0"/>
            </a:gradFill>
          </a:defRPr>
        </a:defPPr>
      </a:lstStyle>
    </a:txDef>
  </a:objectDefaults>
  <a:extraClrSchemeLst/>
</a:theme>
</file>

<file path=ppt/theme/theme8.xml><?xml version="1.0" encoding="utf-8"?>
<a:theme xmlns:a="http://schemas.openxmlformats.org/drawingml/2006/main" name="1_5-30660_TR21_BO_CT_Template">
  <a:themeElements>
    <a:clrScheme name="Custom 12">
      <a:dk1>
        <a:srgbClr val="505050"/>
      </a:dk1>
      <a:lt1>
        <a:srgbClr val="FFFFFF"/>
      </a:lt1>
      <a:dk2>
        <a:srgbClr val="0078D7"/>
      </a:dk2>
      <a:lt2>
        <a:srgbClr val="D2D2D2"/>
      </a:lt2>
      <a:accent1>
        <a:srgbClr val="D83B01"/>
      </a:accent1>
      <a:accent2>
        <a:srgbClr val="0078D7"/>
      </a:accent2>
      <a:accent3>
        <a:srgbClr val="BAD80A"/>
      </a:accent3>
      <a:accent4>
        <a:srgbClr val="FFB900"/>
      </a:accent4>
      <a:accent5>
        <a:srgbClr val="5C2D91"/>
      </a:accent5>
      <a:accent6>
        <a:srgbClr val="002050"/>
      </a:accent6>
      <a:hlink>
        <a:srgbClr val="4DB0FF"/>
      </a:hlink>
      <a:folHlink>
        <a:srgbClr val="7F7F7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w="3175">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21_BO_CT_Template.potx [Read-Only]" id="{75943521-E3C3-4031-9F22-7C26411915FC}" vid="{7540FE32-89F5-4624-B769-BFB809EDCFE3}"/>
    </a:ext>
  </a:extLst>
</a:theme>
</file>

<file path=ppt/theme/theme9.xml><?xml version="1.0" encoding="utf-8"?>
<a:theme xmlns:a="http://schemas.openxmlformats.org/drawingml/2006/main" name="3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 id="{08B3FEDF-27CE-477E-A1F2-9805036CC047}" vid="{CD0BEC05-913A-4A4A-B174-12DECD18D25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31DCF4CA090F824DB1E4CCBB6B9D64EA00101E8AAD132F8F4D96340D6376C8BB3E" ma:contentTypeVersion="22" ma:contentTypeDescription="" ma:contentTypeScope="" ma:versionID="8add498658ef06bbcf3bc1f2c97d938c">
  <xsd:schema xmlns:xsd="http://www.w3.org/2001/XMLSchema" xmlns:xs="http://www.w3.org/2001/XMLSchema" xmlns:p="http://schemas.microsoft.com/office/2006/metadata/properties" xmlns:ns1="http://schemas.microsoft.com/sharepoint/v3" xmlns:ns2="01c77077-aee4-4b5f-bd4e-9cd40a6fff29" xmlns:ns3="230e9df3-be65-4c73-a93b-d1236ebd677e" xmlns:ns5="8ff673fc-3231-4e3a-893b-6d7f7cd32766" targetNamespace="http://schemas.microsoft.com/office/2006/metadata/properties" ma:root="true" ma:fieldsID="a14070d067e341e7ddc7e27ecc4a2d88" ns1:_="" ns2:_="" ns3:_="" ns5:_="">
    <xsd:import namespace="http://schemas.microsoft.com/sharepoint/v3"/>
    <xsd:import namespace="01c77077-aee4-4b5f-bd4e-9cd40a6fff29"/>
    <xsd:import namespace="230e9df3-be65-4c73-a93b-d1236ebd677e"/>
    <xsd:import namespace="8ff673fc-3231-4e3a-893b-6d7f7cd32766"/>
    <xsd:element name="properties">
      <xsd:complexType>
        <xsd:sequence>
          <xsd:element name="documentManagement">
            <xsd:complexType>
              <xsd:all>
                <xsd:element ref="ns2:mb2e01f7e2d8413988e28e59aa226eec" minOccurs="0"/>
                <xsd:element ref="ns3:TaxCatchAll" minOccurs="0"/>
                <xsd:element ref="ns3:TaxCatchAllLabel" minOccurs="0"/>
                <xsd:element ref="ns2:iaa5f83406f94009a0f6a3e890699ff7" minOccurs="0"/>
                <xsd:element ref="ns2:d12e2661e9634d9aa98bbb375f31aced"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1010385baed4da9b5076a6aa651d1e5" minOccurs="0"/>
                <xsd:element ref="ns2:kc6d1bd9a46e4e5fbbbf99ca3de7a092" minOccurs="0"/>
                <xsd:element ref="ns2:Session_x0020_Code" minOccurs="0"/>
                <xsd:element ref="ns2:MS_x0020_Content_x0020_Owner" minOccurs="0"/>
                <xsd:element ref="ns2:m6878b9dd7994da4ba144f95347d99c6" minOccurs="0"/>
                <xsd:element ref="ns2:fc15c16204564de583b4c942b10d19ec" minOccurs="0"/>
                <xsd:element ref="ns1:AverageRating" minOccurs="0"/>
                <xsd:element ref="ns1:RatingCount" minOccurs="0"/>
                <xsd:element ref="ns1:LikesCount" minOccurs="0"/>
                <xsd:element ref="ns3:TaxKeywordTaxHTField" minOccurs="0"/>
                <xsd:element ref="ns5:Target_x0020_Audiences" minOccurs="0"/>
                <xsd:element ref="ns2:SharedWithUsers" minOccurs="0"/>
                <xsd:element ref="ns2:SharedWithDetails" minOccurs="0"/>
                <xsd:element ref="ns3:NumberofDownloa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1" nillable="true" ma:displayName="Rating (0-5)" ma:decimals="2" ma:description="Average value of all the ratings that have been submitted" ma:internalName="AverageRating" ma:readOnly="true">
      <xsd:simpleType>
        <xsd:restriction base="dms:Number"/>
      </xsd:simpleType>
    </xsd:element>
    <xsd:element name="RatingCount" ma:index="32" nillable="true" ma:displayName="Number of Ratings" ma:decimals="0" ma:description="Number of ratings submitted" ma:internalName="RatingCount" ma:readOnly="true">
      <xsd:simpleType>
        <xsd:restriction base="dms:Number"/>
      </xsd:simpleType>
    </xsd:element>
    <xsd:element name="LikesCount" ma:index="33"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1c77077-aee4-4b5f-bd4e-9cd40a6fff29" elementFormDefault="qualified">
    <xsd:import namespace="http://schemas.microsoft.com/office/2006/documentManagement/types"/>
    <xsd:import namespace="http://schemas.microsoft.com/office/infopath/2007/PartnerControls"/>
    <xsd:element name="mb2e01f7e2d8413988e28e59aa226eec" ma:index="8" nillable="true" ma:taxonomy="true" ma:internalName="mb2e01f7e2d8413988e28e59aa226eec" ma:taxonomyFieldName="Event_x0020_Name" ma:displayName="Event Name" ma:default="" ma:fieldId="{6b2e01f7-e2d8-4139-88e2-8e59aa226eec}"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iaa5f83406f94009a0f6a3e890699ff7" ma:index="12" nillable="true" ma:taxonomy="true" ma:internalName="iaa5f83406f94009a0f6a3e890699ff7" ma:taxonomyFieldName="Event_x0020_Location" ma:displayName="Event Location" ma:default="" ma:fieldId="{2aa5f834-06f9-4009-a0f6-a3e890699ff7}"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d12e2661e9634d9aa98bbb375f31aced" ma:index="14" nillable="true" ma:taxonomy="true" ma:internalName="d12e2661e9634d9aa98bbb375f31aced" ma:taxonomyFieldName="Event_x0020_Venue" ma:displayName="Event Venue" ma:default="" ma:fieldId="{d12e2661-e963-4d9a-a98b-bb375f31aced}"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1010385baed4da9b5076a6aa651d1e5" ma:index="21" nillable="true" ma:taxonomy="true" ma:internalName="o1010385baed4da9b5076a6aa651d1e5" ma:taxonomyFieldName="Product" ma:displayName="Product" ma:default="" ma:fieldId="{81010385-baed-4da9-b507-6a6aa651d1e5}"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kc6d1bd9a46e4e5fbbbf99ca3de7a092" ma:index="23" nillable="true" ma:taxonomy="true" ma:internalName="kc6d1bd9a46e4e5fbbbf99ca3de7a092" ma:taxonomyFieldName="Campaign" ma:displayName="Campaign" ma:default="" ma:fieldId="{4c6d1bd9-a46e-4e5f-bbbf-99ca3de7a092}" ma:taxonomyMulti="true"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6878b9dd7994da4ba144f95347d99c6" ma:index="27" nillable="true" ma:taxonomy="true" ma:internalName="m6878b9dd7994da4ba144f95347d99c6" ma:taxonomyFieldName="Track" ma:displayName="Track" ma:readOnly="false" ma:default="" ma:fieldId="{66878b9d-d799-4da4-ba14-4f95347d99c6}" ma:sspId="e385fb40-52d4-4fae-9c5b-3e8ff8a5878e" ma:termSetId="8113a965-58e2-4a85-99b9-55376be5482e" ma:anchorId="00000000-0000-0000-0000-000000000000" ma:open="true" ma:isKeyword="false">
      <xsd:complexType>
        <xsd:sequence>
          <xsd:element ref="pc:Terms" minOccurs="0" maxOccurs="1"/>
        </xsd:sequence>
      </xsd:complexType>
    </xsd:element>
    <xsd:element name="fc15c16204564de583b4c942b10d19ec" ma:index="29" nillable="true" ma:taxonomy="true" ma:internalName="fc15c16204564de583b4c942b10d19ec" ma:taxonomyFieldName="Audience1" ma:displayName="Audience" ma:default="" ma:fieldId="{fc15c162-0456-4de5-83b4-c942b10d19ec}"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SharedWithUsers" ma:index="3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0d8ba32e-6f24-4e39-985b-e3fd5ec6bdb7}" ma:internalName="TaxCatchAll" ma:showField="CatchAllData"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0d8ba32e-6f24-4e39-985b-e3fd5ec6bdb7}" ma:internalName="TaxCatchAllLabel" ma:readOnly="true" ma:showField="CatchAllDataLabel"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KeywordTaxHTField" ma:index="35"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NumberofDownloads" ma:index="40" nillable="true" ma:displayName="NumberofDownloads" ma:internalName="NumberofDownload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f673fc-3231-4e3a-893b-6d7f7cd32766" elementFormDefault="qualified">
    <xsd:import namespace="http://schemas.microsoft.com/office/2006/documentManagement/types"/>
    <xsd:import namespace="http://schemas.microsoft.com/office/infopath/2007/PartnerControls"/>
    <xsd:element name="Target_x0020_Audiences" ma:index="37" nillable="true" ma:displayName="Target Audiences" ma:internalName="Target_x0020_Audiences">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ikesCount xmlns="http://schemas.microsoft.com/sharepoint/v3" xsi:nil="true"/>
    <d12e2661e9634d9aa98bbb375f31aced xmlns="01c77077-aee4-4b5f-bd4e-9cd40a6fff29">
      <Terms xmlns="http://schemas.microsoft.com/office/infopath/2007/PartnerControls">
        <TermInfo xmlns="http://schemas.microsoft.com/office/infopath/2007/PartnerControls">
          <TermName xmlns="http://schemas.microsoft.com/office/infopath/2007/PartnerControls">Georgia World Congress Center</TermName>
          <TermId xmlns="http://schemas.microsoft.com/office/infopath/2007/PartnerControls">ea0ece34-59a6-4d43-8d9e-d0f9e2a2f1ce</TermId>
        </TermInfo>
      </Terms>
    </d12e2661e9634d9aa98bbb375f31aced>
    <Event_x0020_Start_x0020_Date xmlns="01c77077-aee4-4b5f-bd4e-9cd40a6fff29">2016-09-25T07:00:00+00:00</Event_x0020_Start_x0020_Date>
    <Target_x0020_Audiences xmlns="8ff673fc-3231-4e3a-893b-6d7f7cd32766" xsi:nil="true"/>
    <iaa5f83406f94009a0f6a3e890699ff7 xmlns="01c77077-aee4-4b5f-bd4e-9cd40a6fff29">
      <Terms xmlns="http://schemas.microsoft.com/office/infopath/2007/PartnerControls">
        <TermInfo xmlns="http://schemas.microsoft.com/office/infopath/2007/PartnerControls">
          <TermName xmlns="http://schemas.microsoft.com/office/infopath/2007/PartnerControls">Atlanta</TermName>
          <TermId xmlns="http://schemas.microsoft.com/office/infopath/2007/PartnerControls">01fb9831-5840-48a0-a576-3e48f42baa53</TermId>
        </TermInfo>
      </Terms>
    </iaa5f83406f94009a0f6a3e890699ff7>
    <External_x0020_Speaker xmlns="01c77077-aee4-4b5f-bd4e-9cd40a6fff29">Dan Waters, Jeremy Thake</External_x0020_Speaker>
    <m6878b9dd7994da4ba144f95347d99c6 xmlns="01c77077-aee4-4b5f-bd4e-9cd40a6fff29">
      <Terms xmlns="http://schemas.microsoft.com/office/infopath/2007/PartnerControls"/>
    </m6878b9dd7994da4ba144f95347d99c6>
    <Presentation_x0020_Date xmlns="01c77077-aee4-4b5f-bd4e-9cd40a6fff29">2016-09-28T04:00:00+00:00</Presentation_x0020_Date>
    <fc15c16204564de583b4c942b10d19ec xmlns="01c77077-aee4-4b5f-bd4e-9cd40a6fff29">
      <Terms xmlns="http://schemas.microsoft.com/office/infopath/2007/PartnerControls"/>
    </fc15c16204564de583b4c942b10d19ec>
    <mb2e01f7e2d8413988e28e59aa226eec xmlns="01c77077-aee4-4b5f-bd4e-9cd40a6fff29">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mb2e01f7e2d8413988e28e59aa226eec>
    <MS_x0020_Content_x0020_Owner xmlns="01c77077-aee4-4b5f-bd4e-9cd40a6fff29">
      <UserInfo>
        <DisplayName/>
        <AccountId xsi:nil="true"/>
        <AccountType/>
      </UserInfo>
    </MS_x0020_Content_x0020_Owner>
    <Session_x0020_Code xmlns="01c77077-aee4-4b5f-bd4e-9cd40a6fff29">BRK2042</Session_x0020_Code>
    <Event_x0020_End_x0020_Date xmlns="01c77077-aee4-4b5f-bd4e-9cd40a6fff29">2016-09-30T07:00:00+00:00</Event_x0020_End_x0020_Date>
    <o1010385baed4da9b5076a6aa651d1e5 xmlns="01c77077-aee4-4b5f-bd4e-9cd40a6fff29">
      <Terms xmlns="http://schemas.microsoft.com/office/infopath/2007/PartnerControls"/>
    </o1010385baed4da9b5076a6aa651d1e5>
    <kc6d1bd9a46e4e5fbbbf99ca3de7a092 xmlns="01c77077-aee4-4b5f-bd4e-9cd40a6fff29">
      <Terms xmlns="http://schemas.microsoft.com/office/infopath/2007/PartnerControls"/>
    </kc6d1bd9a46e4e5fbbbf99ca3de7a092>
    <MS_x0020_Speaker xmlns="01c77077-aee4-4b5f-bd4e-9cd40a6fff29">
      <UserInfo>
        <DisplayName/>
        <AccountId xsi:nil="true"/>
        <AccountType/>
      </UserInfo>
    </MS_x0020_Speaker>
    <TaxKeywordTaxHTField xmlns="230e9df3-be65-4c73-a93b-d1236ebd677e">
      <Terms xmlns="http://schemas.microsoft.com/office/infopath/2007/PartnerControls">
        <TermInfo xmlns="http://schemas.microsoft.com/office/infopath/2007/PartnerControls">
          <TermName xmlns="http://schemas.microsoft.com/office/infopath/2007/PartnerControls">Microsoft Ignite 2016</TermName>
          <TermId xmlns="http://schemas.microsoft.com/office/infopath/2007/PartnerControls">e2f6a88c-86f9-4b25-a2af-b5c3afa8c82a</TermId>
        </TermInfo>
      </Terms>
    </TaxKeywordTaxHTField>
    <TaxCatchAll xmlns="230e9df3-be65-4c73-a93b-d1236ebd677e">
      <Value>174</Value>
      <Value>177</Value>
      <Value>176</Value>
      <Value>175</Value>
    </TaxCatchAll>
    <NumberofDownloads xmlns="230e9df3-be65-4c73-a93b-d1236ebd677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8F288A-5131-4E80-AB86-F10FC03738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1c77077-aee4-4b5f-bd4e-9cd40a6fff29"/>
    <ds:schemaRef ds:uri="230e9df3-be65-4c73-a93b-d1236ebd677e"/>
    <ds:schemaRef ds:uri="8ff673fc-3231-4e3a-893b-6d7f7cd327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90F116-B58F-4255-B05B-DA3808E0E5C6}">
  <ds:schemaRefs>
    <ds:schemaRef ds:uri="http://schemas.microsoft.com/office/infopath/2007/PartnerControls"/>
    <ds:schemaRef ds:uri="8ff673fc-3231-4e3a-893b-6d7f7cd32766"/>
    <ds:schemaRef ds:uri="230e9df3-be65-4c73-a93b-d1236ebd677e"/>
    <ds:schemaRef ds:uri="http://schemas.openxmlformats.org/package/2006/metadata/core-properties"/>
    <ds:schemaRef ds:uri="http://schemas.microsoft.com/sharepoint/v3"/>
    <ds:schemaRef ds:uri="http://schemas.microsoft.com/office/2006/documentManagement/types"/>
    <ds:schemaRef ds:uri="http://purl.org/dc/elements/1.1/"/>
    <ds:schemaRef ds:uri="http://schemas.microsoft.com/office/2006/metadata/properties"/>
    <ds:schemaRef ds:uri="http://purl.org/dc/terms/"/>
    <ds:schemaRef ds:uri="01c77077-aee4-4b5f-bd4e-9cd40a6fff29"/>
    <ds:schemaRef ds:uri="http://www.w3.org/XML/1998/namespace"/>
    <ds:schemaRef ds:uri="http://purl.org/dc/dcmitype/"/>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Microsoft_2016_16x9_Template_v02</Template>
  <TotalTime>0</TotalTime>
  <Words>2124</Words>
  <Application>Microsoft Office PowerPoint</Application>
  <PresentationFormat>Custom</PresentationFormat>
  <Paragraphs>353</Paragraphs>
  <Slides>35</Slides>
  <Notes>27</Notes>
  <HiddenSlides>0</HiddenSlides>
  <MMClips>1</MMClips>
  <ScaleCrop>false</ScaleCrop>
  <HeadingPairs>
    <vt:vector size="6" baseType="variant">
      <vt:variant>
        <vt:lpstr>Fonts Used</vt:lpstr>
      </vt:variant>
      <vt:variant>
        <vt:i4>13</vt:i4>
      </vt:variant>
      <vt:variant>
        <vt:lpstr>Theme</vt:lpstr>
      </vt:variant>
      <vt:variant>
        <vt:i4>9</vt:i4>
      </vt:variant>
      <vt:variant>
        <vt:lpstr>Slide Titles</vt:lpstr>
      </vt:variant>
      <vt:variant>
        <vt:i4>35</vt:i4>
      </vt:variant>
    </vt:vector>
  </HeadingPairs>
  <TitlesOfParts>
    <vt:vector size="57" baseType="lpstr">
      <vt:lpstr>ＭＳ Ｐゴシック</vt:lpstr>
      <vt:lpstr>ＭＳ Ｐゴシック</vt:lpstr>
      <vt:lpstr>Arial</vt:lpstr>
      <vt:lpstr>Calibri</vt:lpstr>
      <vt:lpstr>Calibri Light</vt:lpstr>
      <vt:lpstr>Consolas</vt:lpstr>
      <vt:lpstr>Helvetica Light</vt:lpstr>
      <vt:lpstr>Segoe UI</vt:lpstr>
      <vt:lpstr>Segoe UI Black</vt:lpstr>
      <vt:lpstr>Segoe UI Light</vt:lpstr>
      <vt:lpstr>Segoe UI Semibold</vt:lpstr>
      <vt:lpstr>Segoe UI Semilight</vt:lpstr>
      <vt:lpstr>Wingdings</vt:lpstr>
      <vt:lpstr>5-50002_Ignite_Breakout_Template</vt:lpstr>
      <vt:lpstr>6-30537_Envision 2016 Concurrent Template_Dark</vt:lpstr>
      <vt:lpstr>1_5-50002_Ignite_Breakout_Template</vt:lpstr>
      <vt:lpstr>2_5-50002_Ignite_Breakout_Template</vt:lpstr>
      <vt:lpstr>2_C+E Deck</vt:lpstr>
      <vt:lpstr>Office Theme</vt:lpstr>
      <vt:lpstr>1_Azure 2015</vt:lpstr>
      <vt:lpstr>1_5-30660_TR21_BO_CT_Template</vt:lpstr>
      <vt:lpstr>3_5-50002_Ignite_Breakout_Template</vt:lpstr>
      <vt:lpstr>Connect with your customers wherever they are with an Azure based mobile solution </vt:lpstr>
      <vt:lpstr>Agenda</vt:lpstr>
      <vt:lpstr>PowerPoint Presentation</vt:lpstr>
      <vt:lpstr>PowerPoint Presentation</vt:lpstr>
      <vt:lpstr>PowerPoint Presentation</vt:lpstr>
      <vt:lpstr>PowerPoint Presentation</vt:lpstr>
      <vt:lpstr>PowerPoint Presentation</vt:lpstr>
      <vt:lpstr>Xamarin approach</vt:lpstr>
      <vt:lpstr>PowerPoint Presentation</vt:lpstr>
      <vt:lpstr>PowerPoint Presentation</vt:lpstr>
      <vt:lpstr>PowerPoint Presentation</vt:lpstr>
      <vt:lpstr>PowerPoint Presentation</vt:lpstr>
      <vt:lpstr>PowerPoint Presentation</vt:lpstr>
      <vt:lpstr>PowerPoint Presentation</vt:lpstr>
      <vt:lpstr>Mobile backend  as a Service</vt:lpstr>
      <vt:lpstr>Mobile apps</vt:lpstr>
      <vt:lpstr>Azure functions</vt:lpstr>
      <vt:lpstr>PowerPoint Presentation</vt:lpstr>
      <vt:lpstr>PowerPoint Presentation</vt:lpstr>
      <vt:lpstr>PowerPoint Presentation</vt:lpstr>
      <vt:lpstr>Demo</vt:lpstr>
      <vt:lpstr>PowerPoint Presentation</vt:lpstr>
      <vt:lpstr>The breadth  of Azure</vt:lpstr>
      <vt:lpstr>PowerPoint Presentation</vt:lpstr>
      <vt:lpstr>Continuous Integration  &amp; Delivery (CI, CD)</vt:lpstr>
      <vt:lpstr>Continuous  monitoring &amp; learning</vt:lpstr>
      <vt:lpstr>Xamarin Test Cloud</vt:lpstr>
      <vt:lpstr>Visual Studio  Team Services  and HockeyApp</vt:lpstr>
      <vt:lpstr>PowerPoint Presentation</vt:lpstr>
      <vt:lpstr>Demo</vt:lpstr>
      <vt:lpstr>Wrap up</vt:lpstr>
      <vt:lpstr>Call to action</vt:lpstr>
      <vt:lpstr>Free IT Pro resources To advance your career in cloud technology</vt:lpstr>
      <vt:lpstr>PowerPoint Presentation</vt:lpstr>
      <vt:lpstr>PowerPoint Presentation</vt:lpstr>
    </vt:vector>
  </TitlesOfParts>
  <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Connect with your customers wherever they are with a Microsoft Azure-based mobile solution</dc:title>
  <dc:subject>&lt;Speech title here&gt;</dc:subject>
  <dc:creator>MS Events 0088</dc:creator>
  <cp:keywords>Microsoft 2016</cp:keywords>
  <dc:description>Template: Mitchell Derrey, Silverfox Productions_x000d_
Formatting: _x000d_
Audience Type:</dc:description>
  <cp:lastModifiedBy>MS Events 0093</cp:lastModifiedBy>
  <cp:revision>2</cp:revision>
  <dcterms:created xsi:type="dcterms:W3CDTF">2016-09-27T15:01:05Z</dcterms:created>
  <dcterms:modified xsi:type="dcterms:W3CDTF">2016-09-28T15:59:42Z</dcterms:modified>
  <cp:category>Microsoft 2016</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0x01010031DCF4CA090F824DB1E4CCBB6B9D64EA00101E8AAD132F8F4D96340D6376C8BB3E</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177;#Georgia World Congress Center|ea0ece34-59a6-4d43-8d9e-d0f9e2a2f1ce</vt:lpwstr>
  </property>
  <property fmtid="{D5CDD505-2E9C-101B-9397-08002B2CF9AE}" pid="7" name="Track">
    <vt:lpwstr/>
  </property>
  <property fmtid="{D5CDD505-2E9C-101B-9397-08002B2CF9AE}" pid="8" name="Event Location">
    <vt:lpwstr>176;#Atlanta|01fb9831-5840-48a0-a576-3e48f42baa53</vt:lpwstr>
  </property>
  <property fmtid="{D5CDD505-2E9C-101B-9397-08002B2CF9AE}" pid="9" name="Campaign">
    <vt:lpwstr/>
  </property>
  <property fmtid="{D5CDD505-2E9C-101B-9397-08002B2CF9AE}" pid="10" name="IsMyDocuments">
    <vt:bool>true</vt:bool>
  </property>
  <property fmtid="{D5CDD505-2E9C-101B-9397-08002B2CF9AE}" pid="11" name="TaxKeyword">
    <vt:lpwstr>174;#Microsoft Ignite 2016|e2f6a88c-86f9-4b25-a2af-b5c3afa8c82a</vt:lpwstr>
  </property>
  <property fmtid="{D5CDD505-2E9C-101B-9397-08002B2CF9AE}" pid="12" name="Audience1">
    <vt:lpwstr/>
  </property>
  <property fmtid="{D5CDD505-2E9C-101B-9397-08002B2CF9AE}" pid="13" name="Event Name">
    <vt:lpwstr>175;#Microsoft Ignite|9323c522-fe4b-4922-816b-10a1920d7afb</vt:lpwstr>
  </property>
</Properties>
</file>